
<file path=[Content_Types].xml><?xml version="1.0" encoding="utf-8"?>
<Types xmlns="http://schemas.openxmlformats.org/package/2006/content-types">
  <Default Extension="jfif" ContentType="image/jpeg"/>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3.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4.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5.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6" r:id="rId2"/>
    <p:sldMasterId id="2147483689" r:id="rId3"/>
    <p:sldMasterId id="2147483714" r:id="rId4"/>
    <p:sldMasterId id="2147483726" r:id="rId5"/>
    <p:sldMasterId id="2147483738" r:id="rId6"/>
  </p:sldMasterIdLst>
  <p:notesMasterIdLst>
    <p:notesMasterId r:id="rId43"/>
  </p:notesMasterIdLst>
  <p:sldIdLst>
    <p:sldId id="312" r:id="rId7"/>
    <p:sldId id="360" r:id="rId8"/>
    <p:sldId id="344" r:id="rId9"/>
    <p:sldId id="385" r:id="rId10"/>
    <p:sldId id="288" r:id="rId11"/>
    <p:sldId id="386" r:id="rId12"/>
    <p:sldId id="411" r:id="rId13"/>
    <p:sldId id="300" r:id="rId14"/>
    <p:sldId id="412" r:id="rId15"/>
    <p:sldId id="413" r:id="rId16"/>
    <p:sldId id="305" r:id="rId17"/>
    <p:sldId id="415" r:id="rId18"/>
    <p:sldId id="306" r:id="rId19"/>
    <p:sldId id="417" r:id="rId20"/>
    <p:sldId id="388" r:id="rId21"/>
    <p:sldId id="424" r:id="rId22"/>
    <p:sldId id="389" r:id="rId23"/>
    <p:sldId id="390" r:id="rId24"/>
    <p:sldId id="447" r:id="rId25"/>
    <p:sldId id="448" r:id="rId26"/>
    <p:sldId id="451" r:id="rId27"/>
    <p:sldId id="452" r:id="rId28"/>
    <p:sldId id="393" r:id="rId29"/>
    <p:sldId id="433" r:id="rId30"/>
    <p:sldId id="434" r:id="rId31"/>
    <p:sldId id="320" r:id="rId32"/>
    <p:sldId id="435" r:id="rId33"/>
    <p:sldId id="396" r:id="rId34"/>
    <p:sldId id="440" r:id="rId35"/>
    <p:sldId id="442" r:id="rId36"/>
    <p:sldId id="443" r:id="rId37"/>
    <p:sldId id="341" r:id="rId38"/>
    <p:sldId id="441" r:id="rId39"/>
    <p:sldId id="295" r:id="rId40"/>
    <p:sldId id="444" r:id="rId41"/>
    <p:sldId id="446"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adizadeh@mccima.obm" initials="e" lastIdx="1" clrIdx="0">
    <p:extLst>
      <p:ext uri="{19B8F6BF-5375-455C-9EA6-DF929625EA0E}">
        <p15:presenceInfo xmlns:p15="http://schemas.microsoft.com/office/powerpoint/2012/main" userId="S-1-5-21-4160222711-612789560-1555959418-111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99CC"/>
    <a:srgbClr val="3366CC"/>
    <a:srgbClr val="00CCFF"/>
    <a:srgbClr val="0082B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044" autoAdjust="0"/>
    <p:restoredTop sz="94660"/>
  </p:normalViewPr>
  <p:slideViewPr>
    <p:cSldViewPr snapToGrid="0">
      <p:cViewPr varScale="1">
        <p:scale>
          <a:sx n="107" d="100"/>
          <a:sy n="107" d="100"/>
        </p:scale>
        <p:origin x="80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theme" Target="theme/theme1.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2.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viewProps" Target="viewProps.xml"/><Relationship Id="rId20" Type="http://schemas.openxmlformats.org/officeDocument/2006/relationships/slide" Target="slides/slide14.xml"/><Relationship Id="rId41" Type="http://schemas.openxmlformats.org/officeDocument/2006/relationships/slide" Target="slides/slide3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7C4FA9-A281-4A32-923D-C8F9F3342AA7}" type="datetimeFigureOut">
              <a:rPr lang="en-US" smtClean="0"/>
              <a:t>6/30/2024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8B28C4-EB8D-435C-9601-03A0666434FB}" type="slidenum">
              <a:rPr lang="en-US" smtClean="0"/>
              <a:t>‹#›</a:t>
            </a:fld>
            <a:endParaRPr lang="en-US"/>
          </a:p>
        </p:txBody>
      </p:sp>
    </p:spTree>
    <p:extLst>
      <p:ext uri="{BB962C8B-B14F-4D97-AF65-F5344CB8AC3E}">
        <p14:creationId xmlns:p14="http://schemas.microsoft.com/office/powerpoint/2010/main" val="1942625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ko-KR" sz="1200" dirty="0">
                <a:solidFill>
                  <a:srgbClr val="E57111"/>
                </a:solidFill>
                <a:latin typeface="Arial" pitchFamily="34" charset="0"/>
                <a:cs typeface="Arial" pitchFamily="34" charset="0"/>
              </a:rPr>
              <a:t>slidesppt.net</a:t>
            </a:r>
            <a:endParaRPr lang="ko-KR" altLang="en-US" sz="1200" dirty="0">
              <a:solidFill>
                <a:srgbClr val="E57111"/>
              </a:solidFill>
              <a:latin typeface="Arial" pitchFamily="34" charset="0"/>
              <a:cs typeface="Arial" pitchFamily="34" charset="0"/>
            </a:endParaRPr>
          </a:p>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B972AB-C501-4915-961C-7D57DA2F2A4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09635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ko-KR" sz="1200" dirty="0">
                <a:solidFill>
                  <a:srgbClr val="E57111"/>
                </a:solidFill>
                <a:latin typeface="Arial" pitchFamily="34" charset="0"/>
                <a:cs typeface="Arial" pitchFamily="34" charset="0"/>
              </a:rPr>
              <a:t>slidesppt.net</a:t>
            </a:r>
            <a:endParaRPr lang="ko-KR" altLang="en-US" sz="1200" dirty="0">
              <a:solidFill>
                <a:srgbClr val="E57111"/>
              </a:solidFill>
              <a:latin typeface="Arial" pitchFamily="34" charset="0"/>
              <a:cs typeface="Arial" pitchFamily="34" charset="0"/>
            </a:endParaRPr>
          </a:p>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B972AB-C501-4915-961C-7D57DA2F2A4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288036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ko-KR" sz="1200" dirty="0">
                <a:solidFill>
                  <a:srgbClr val="E57111"/>
                </a:solidFill>
                <a:latin typeface="Arial" pitchFamily="34" charset="0"/>
                <a:cs typeface="Arial" pitchFamily="34" charset="0"/>
              </a:rPr>
              <a:t>slidesppt.net</a:t>
            </a:r>
            <a:endParaRPr lang="ko-KR" altLang="en-US" sz="1200" dirty="0">
              <a:solidFill>
                <a:srgbClr val="E57111"/>
              </a:solidFill>
              <a:latin typeface="Arial" pitchFamily="34" charset="0"/>
              <a:cs typeface="Arial" pitchFamily="34" charset="0"/>
            </a:endParaRPr>
          </a:p>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B972AB-C501-4915-961C-7D57DA2F2A4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214394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ko-KR" sz="1200" dirty="0">
                <a:solidFill>
                  <a:srgbClr val="E57111"/>
                </a:solidFill>
                <a:latin typeface="Arial" pitchFamily="34" charset="0"/>
                <a:cs typeface="Arial" pitchFamily="34" charset="0"/>
              </a:rPr>
              <a:t>slidesppt.net</a:t>
            </a:r>
            <a:endParaRPr lang="ko-KR" altLang="en-US" sz="1200" dirty="0">
              <a:solidFill>
                <a:srgbClr val="E57111"/>
              </a:solidFill>
              <a:latin typeface="Arial" pitchFamily="34" charset="0"/>
              <a:cs typeface="Arial" pitchFamily="34" charset="0"/>
            </a:endParaRPr>
          </a:p>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B972AB-C501-4915-961C-7D57DA2F2A4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548846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ko-KR" sz="1200" dirty="0">
                <a:solidFill>
                  <a:srgbClr val="E57111"/>
                </a:solidFill>
                <a:latin typeface="Arial" pitchFamily="34" charset="0"/>
                <a:cs typeface="Arial" pitchFamily="34" charset="0"/>
              </a:rPr>
              <a:t>slidesppt.net</a:t>
            </a:r>
            <a:endParaRPr lang="ko-KR" altLang="en-US" sz="1200" dirty="0">
              <a:solidFill>
                <a:srgbClr val="E57111"/>
              </a:solidFill>
              <a:latin typeface="Arial" pitchFamily="34" charset="0"/>
              <a:cs typeface="Arial" pitchFamily="34" charset="0"/>
            </a:endParaRPr>
          </a:p>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B972AB-C501-4915-961C-7D57DA2F2A4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43282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ko-KR" sz="1200" dirty="0">
                <a:solidFill>
                  <a:srgbClr val="E57111"/>
                </a:solidFill>
                <a:latin typeface="Arial" pitchFamily="34" charset="0"/>
                <a:cs typeface="Arial" pitchFamily="34" charset="0"/>
              </a:rPr>
              <a:t>slidesppt.net</a:t>
            </a:r>
            <a:endParaRPr lang="ko-KR" altLang="en-US" sz="1200" dirty="0">
              <a:solidFill>
                <a:srgbClr val="E57111"/>
              </a:solidFill>
              <a:latin typeface="Arial" pitchFamily="34" charset="0"/>
              <a:cs typeface="Arial" pitchFamily="34" charset="0"/>
            </a:endParaRPr>
          </a:p>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B972AB-C501-4915-961C-7D57DA2F2A4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041352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ko-KR" sz="1200" dirty="0">
                <a:solidFill>
                  <a:srgbClr val="E57111"/>
                </a:solidFill>
                <a:latin typeface="Arial" pitchFamily="34" charset="0"/>
                <a:cs typeface="Arial" pitchFamily="34" charset="0"/>
              </a:rPr>
              <a:t>slidesppt.net</a:t>
            </a:r>
            <a:endParaRPr lang="ko-KR" altLang="en-US" sz="1200" dirty="0">
              <a:solidFill>
                <a:srgbClr val="E57111"/>
              </a:solidFill>
              <a:latin typeface="Arial" pitchFamily="34" charset="0"/>
              <a:cs typeface="Arial" pitchFamily="34" charset="0"/>
            </a:endParaRPr>
          </a:p>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B972AB-C501-4915-961C-7D57DA2F2A4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305399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ko-KR" sz="1200" dirty="0">
                <a:solidFill>
                  <a:srgbClr val="E57111"/>
                </a:solidFill>
                <a:latin typeface="Arial" pitchFamily="34" charset="0"/>
                <a:cs typeface="Arial" pitchFamily="34" charset="0"/>
              </a:rPr>
              <a:t>slidesppt.net</a:t>
            </a:r>
            <a:endParaRPr lang="ko-KR" altLang="en-US" sz="1200" dirty="0">
              <a:solidFill>
                <a:srgbClr val="E57111"/>
              </a:solidFill>
              <a:latin typeface="Arial" pitchFamily="34" charset="0"/>
              <a:cs typeface="Arial" pitchFamily="34" charset="0"/>
            </a:endParaRPr>
          </a:p>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B972AB-C501-4915-961C-7D57DA2F2A4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939926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ko-KR" sz="1200" dirty="0">
                <a:solidFill>
                  <a:srgbClr val="E57111"/>
                </a:solidFill>
                <a:latin typeface="Arial" pitchFamily="34" charset="0"/>
                <a:cs typeface="Arial" pitchFamily="34" charset="0"/>
              </a:rPr>
              <a:t>slidesppt.net</a:t>
            </a:r>
            <a:endParaRPr lang="ko-KR" altLang="en-US" sz="1200" dirty="0">
              <a:solidFill>
                <a:srgbClr val="E57111"/>
              </a:solidFill>
              <a:latin typeface="Arial" pitchFamily="34" charset="0"/>
              <a:cs typeface="Arial" pitchFamily="34" charset="0"/>
            </a:endParaRPr>
          </a:p>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B972AB-C501-4915-961C-7D57DA2F2A4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468871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ko-KR" sz="1200" dirty="0">
                <a:solidFill>
                  <a:srgbClr val="E57111"/>
                </a:solidFill>
                <a:latin typeface="Arial" pitchFamily="34" charset="0"/>
                <a:cs typeface="Arial" pitchFamily="34" charset="0"/>
              </a:rPr>
              <a:t>slidesppt.net</a:t>
            </a:r>
            <a:endParaRPr lang="ko-KR" altLang="en-US" sz="1200" dirty="0">
              <a:solidFill>
                <a:srgbClr val="E57111"/>
              </a:solidFill>
              <a:latin typeface="Arial" pitchFamily="34" charset="0"/>
              <a:cs typeface="Arial" pitchFamily="34" charset="0"/>
            </a:endParaRPr>
          </a:p>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B972AB-C501-4915-961C-7D57DA2F2A4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248021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3"/>
        <p:cNvGrpSpPr/>
        <p:nvPr/>
      </p:nvGrpSpPr>
      <p:grpSpPr>
        <a:xfrm>
          <a:off x="0" y="0"/>
          <a:ext cx="0" cy="0"/>
          <a:chOff x="0" y="0"/>
          <a:chExt cx="0" cy="0"/>
        </a:xfrm>
      </p:grpSpPr>
      <p:sp>
        <p:nvSpPr>
          <p:cNvPr id="1354" name="Google Shape;1354;g8729d97241_0_9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5" name="Google Shape;1355;g8729d97241_0_9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464993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ko-KR" sz="1200" dirty="0">
                <a:solidFill>
                  <a:srgbClr val="E57111"/>
                </a:solidFill>
                <a:latin typeface="Arial" pitchFamily="34" charset="0"/>
                <a:cs typeface="Arial" pitchFamily="34" charset="0"/>
              </a:rPr>
              <a:t>slidesppt.net</a:t>
            </a:r>
            <a:endParaRPr lang="ko-KR" altLang="en-US" sz="1200" dirty="0">
              <a:solidFill>
                <a:srgbClr val="E57111"/>
              </a:solidFill>
              <a:latin typeface="Arial" pitchFamily="34" charset="0"/>
              <a:cs typeface="Arial" pitchFamily="34" charset="0"/>
            </a:endParaRPr>
          </a:p>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B972AB-C501-4915-961C-7D57DA2F2A4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28586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3"/>
        <p:cNvGrpSpPr/>
        <p:nvPr/>
      </p:nvGrpSpPr>
      <p:grpSpPr>
        <a:xfrm>
          <a:off x="0" y="0"/>
          <a:ext cx="0" cy="0"/>
          <a:chOff x="0" y="0"/>
          <a:chExt cx="0" cy="0"/>
        </a:xfrm>
      </p:grpSpPr>
      <p:sp>
        <p:nvSpPr>
          <p:cNvPr id="1354" name="Google Shape;1354;g8729d97241_0_9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5" name="Google Shape;1355;g8729d97241_0_9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662176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ko-KR" sz="1200" dirty="0">
                <a:solidFill>
                  <a:srgbClr val="E57111"/>
                </a:solidFill>
                <a:latin typeface="Arial" pitchFamily="34" charset="0"/>
                <a:cs typeface="Arial" pitchFamily="34" charset="0"/>
              </a:rPr>
              <a:t>slidesppt.net</a:t>
            </a:r>
            <a:endParaRPr lang="ko-KR" altLang="en-US" sz="1200" dirty="0">
              <a:solidFill>
                <a:srgbClr val="E57111"/>
              </a:solidFill>
              <a:latin typeface="Arial" pitchFamily="34" charset="0"/>
              <a:cs typeface="Arial" pitchFamily="34" charset="0"/>
            </a:endParaRPr>
          </a:p>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B972AB-C501-4915-961C-7D57DA2F2A4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010858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2"/>
        <p:cNvGrpSpPr/>
        <p:nvPr/>
      </p:nvGrpSpPr>
      <p:grpSpPr>
        <a:xfrm>
          <a:off x="0" y="0"/>
          <a:ext cx="0" cy="0"/>
          <a:chOff x="0" y="0"/>
          <a:chExt cx="0" cy="0"/>
        </a:xfrm>
      </p:grpSpPr>
      <p:sp>
        <p:nvSpPr>
          <p:cNvPr id="2163" name="Google Shape;2163;g806ada915c_0_21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4" name="Google Shape;2164;g806ada915c_0_21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ko-KR" sz="1200" dirty="0">
                <a:solidFill>
                  <a:srgbClr val="E57111"/>
                </a:solidFill>
                <a:latin typeface="Arial" pitchFamily="34" charset="0"/>
                <a:cs typeface="Arial" pitchFamily="34" charset="0"/>
              </a:rPr>
              <a:t>slidesppt.net</a:t>
            </a:r>
            <a:endParaRPr lang="ko-KR" altLang="en-US" sz="1200" dirty="0">
              <a:solidFill>
                <a:srgbClr val="E57111"/>
              </a:solidFill>
              <a:latin typeface="Arial" pitchFamily="34" charset="0"/>
              <a:cs typeface="Arial" pitchFamily="34" charset="0"/>
            </a:endParaRPr>
          </a:p>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B972AB-C501-4915-961C-7D57DA2F2A4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635522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7840acf42f_0_2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7840acf42f_0_2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ko-KR" sz="1200" dirty="0">
                <a:solidFill>
                  <a:srgbClr val="E57111"/>
                </a:solidFill>
                <a:latin typeface="Arial" pitchFamily="34" charset="0"/>
                <a:cs typeface="Arial" pitchFamily="34" charset="0"/>
              </a:rPr>
              <a:t>slidesppt.net</a:t>
            </a:r>
            <a:endParaRPr lang="ko-KR" altLang="en-US" sz="1200" dirty="0">
              <a:solidFill>
                <a:srgbClr val="E57111"/>
              </a:solidFill>
              <a:latin typeface="Arial" pitchFamily="34" charset="0"/>
              <a:cs typeface="Arial" pitchFamily="34" charset="0"/>
            </a:endParaRPr>
          </a:p>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B972AB-C501-4915-961C-7D57DA2F2A4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153260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9"/>
        <p:cNvGrpSpPr/>
        <p:nvPr/>
      </p:nvGrpSpPr>
      <p:grpSpPr>
        <a:xfrm>
          <a:off x="0" y="0"/>
          <a:ext cx="0" cy="0"/>
          <a:chOff x="0" y="0"/>
          <a:chExt cx="0" cy="0"/>
        </a:xfrm>
      </p:grpSpPr>
      <p:sp>
        <p:nvSpPr>
          <p:cNvPr id="1750" name="Google Shape;1750;g109717e5391_0_12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1" name="Google Shape;1751;g109717e5391_0_12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ko-KR" sz="1200" dirty="0">
                <a:solidFill>
                  <a:srgbClr val="E57111"/>
                </a:solidFill>
                <a:latin typeface="Arial" pitchFamily="34" charset="0"/>
                <a:cs typeface="Arial" pitchFamily="34" charset="0"/>
              </a:rPr>
              <a:t>slidesppt.net</a:t>
            </a:r>
            <a:endParaRPr lang="ko-KR" altLang="en-US" sz="1200" dirty="0">
              <a:solidFill>
                <a:srgbClr val="E57111"/>
              </a:solidFill>
              <a:latin typeface="Arial" pitchFamily="34" charset="0"/>
              <a:cs typeface="Arial" pitchFamily="34" charset="0"/>
            </a:endParaRPr>
          </a:p>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B972AB-C501-4915-961C-7D57DA2F2A4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907434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ko-KR" sz="1200" dirty="0">
                <a:solidFill>
                  <a:srgbClr val="E57111"/>
                </a:solidFill>
                <a:latin typeface="Arial" pitchFamily="34" charset="0"/>
                <a:cs typeface="Arial" pitchFamily="34" charset="0"/>
              </a:rPr>
              <a:t>slidesppt.net</a:t>
            </a:r>
            <a:endParaRPr lang="ko-KR" altLang="en-US" sz="1200" dirty="0">
              <a:solidFill>
                <a:srgbClr val="E57111"/>
              </a:solidFill>
              <a:latin typeface="Arial" pitchFamily="34" charset="0"/>
              <a:cs typeface="Arial" pitchFamily="34" charset="0"/>
            </a:endParaRPr>
          </a:p>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B972AB-C501-4915-961C-7D57DA2F2A4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035194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7"/>
        <p:cNvGrpSpPr/>
        <p:nvPr/>
      </p:nvGrpSpPr>
      <p:grpSpPr>
        <a:xfrm>
          <a:off x="0" y="0"/>
          <a:ext cx="0" cy="0"/>
          <a:chOff x="0" y="0"/>
          <a:chExt cx="0" cy="0"/>
        </a:xfrm>
      </p:grpSpPr>
      <p:sp>
        <p:nvSpPr>
          <p:cNvPr id="1008" name="Google Shape;1008;g8729d97241_0_9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9" name="Google Shape;1009;g8729d97241_0_9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ko-KR" sz="1200" dirty="0">
                <a:solidFill>
                  <a:srgbClr val="E57111"/>
                </a:solidFill>
                <a:latin typeface="Arial" pitchFamily="34" charset="0"/>
                <a:cs typeface="Arial" pitchFamily="34" charset="0"/>
              </a:rPr>
              <a:t>slidesppt.net</a:t>
            </a:r>
            <a:endParaRPr lang="ko-KR" altLang="en-US" sz="1200" dirty="0">
              <a:solidFill>
                <a:srgbClr val="E57111"/>
              </a:solidFill>
              <a:latin typeface="Arial" pitchFamily="34" charset="0"/>
              <a:cs typeface="Arial" pitchFamily="34" charset="0"/>
            </a:endParaRPr>
          </a:p>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B972AB-C501-4915-961C-7D57DA2F2A4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85913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ko-KR" sz="1200" dirty="0">
                <a:solidFill>
                  <a:srgbClr val="E57111"/>
                </a:solidFill>
                <a:latin typeface="Arial" pitchFamily="34" charset="0"/>
                <a:cs typeface="Arial" pitchFamily="34" charset="0"/>
              </a:rPr>
              <a:t>slidesppt.net</a:t>
            </a:r>
            <a:endParaRPr lang="ko-KR" altLang="en-US" sz="1200" dirty="0">
              <a:solidFill>
                <a:srgbClr val="E57111"/>
              </a:solidFill>
              <a:latin typeface="Arial" pitchFamily="34" charset="0"/>
              <a:cs typeface="Arial" pitchFamily="34" charset="0"/>
            </a:endParaRPr>
          </a:p>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B972AB-C501-4915-961C-7D57DA2F2A4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11180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hyperlink" Target="https://www.flaticon.com/packs/mass-production-38?word=mass%20production/?utm_source=slidesgo_template&amp;utm_medium=referral-link&amp;utm_campaign=sg_resources&amp;utm_content=flaticon" TargetMode="External"/><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3681603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4_Images and Contents Layout">
    <p:spTree>
      <p:nvGrpSpPr>
        <p:cNvPr id="1" name=""/>
        <p:cNvGrpSpPr/>
        <p:nvPr/>
      </p:nvGrpSpPr>
      <p:grpSpPr>
        <a:xfrm>
          <a:off x="0" y="0"/>
          <a:ext cx="0" cy="0"/>
          <a:chOff x="0" y="0"/>
          <a:chExt cx="0" cy="0"/>
        </a:xfrm>
      </p:grpSpPr>
      <p:sp>
        <p:nvSpPr>
          <p:cNvPr id="10" name="제목 1"/>
          <p:cNvSpPr>
            <a:spLocks noGrp="1"/>
          </p:cNvSpPr>
          <p:nvPr>
            <p:ph type="title" hasCustomPrompt="1"/>
          </p:nvPr>
        </p:nvSpPr>
        <p:spPr>
          <a:xfrm>
            <a:off x="8194766" y="332656"/>
            <a:ext cx="3352800" cy="1440160"/>
          </a:xfrm>
          <a:prstGeom prst="rect">
            <a:avLst/>
          </a:prstGeom>
        </p:spPr>
        <p:txBody>
          <a:bodyPr anchor="ctr">
            <a:noAutofit/>
          </a:bodyPr>
          <a:lstStyle>
            <a:lvl1pPr algn="l">
              <a:defRPr sz="4400" b="0" baseline="0">
                <a:solidFill>
                  <a:schemeClr val="tx1">
                    <a:lumMod val="75000"/>
                    <a:lumOff val="25000"/>
                  </a:schemeClr>
                </a:solidFill>
                <a:latin typeface="+mj-lt"/>
                <a:ea typeface="+mj-ea"/>
                <a:cs typeface="Arial" pitchFamily="34" charset="0"/>
              </a:defRPr>
            </a:lvl1pPr>
          </a:lstStyle>
          <a:p>
            <a:r>
              <a:rPr lang="en-US" altLang="ko-KR" dirty="0"/>
              <a:t>IMAGES &amp; CONTENTS</a:t>
            </a:r>
            <a:endParaRPr lang="ko-KR" altLang="en-US" dirty="0"/>
          </a:p>
        </p:txBody>
      </p:sp>
      <p:sp>
        <p:nvSpPr>
          <p:cNvPr id="5" name="Picture Placeholder 2"/>
          <p:cNvSpPr>
            <a:spLocks noGrp="1"/>
          </p:cNvSpPr>
          <p:nvPr>
            <p:ph type="pic" idx="13" hasCustomPrompt="1"/>
          </p:nvPr>
        </p:nvSpPr>
        <p:spPr>
          <a:xfrm>
            <a:off x="0" y="3467100"/>
            <a:ext cx="7506789" cy="3390900"/>
          </a:xfrm>
          <a:prstGeom prst="rect">
            <a:avLst/>
          </a:prstGeom>
          <a:solidFill>
            <a:schemeClr val="bg1">
              <a:lumMod val="95000"/>
            </a:schemeClr>
          </a:solidFill>
        </p:spPr>
        <p:txBody>
          <a:bodyPr anchor="ctr"/>
          <a:lstStyle>
            <a:lvl1pPr marL="0" indent="0" algn="ctr">
              <a:buNone/>
              <a:defRPr sz="1200" baseline="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7" name="Picture Placeholder 2"/>
          <p:cNvSpPr>
            <a:spLocks noGrp="1"/>
          </p:cNvSpPr>
          <p:nvPr>
            <p:ph type="pic" idx="14" hasCustomPrompt="1"/>
          </p:nvPr>
        </p:nvSpPr>
        <p:spPr>
          <a:xfrm>
            <a:off x="0" y="0"/>
            <a:ext cx="7506789" cy="3390900"/>
          </a:xfrm>
          <a:prstGeom prst="rect">
            <a:avLst/>
          </a:prstGeom>
          <a:solidFill>
            <a:schemeClr val="bg1">
              <a:lumMod val="95000"/>
            </a:schemeClr>
          </a:solidFill>
        </p:spPr>
        <p:txBody>
          <a:bodyPr anchor="ctr"/>
          <a:lstStyle>
            <a:lvl1pPr marL="0" indent="0" algn="ctr">
              <a:buNone/>
              <a:defRPr sz="1200" baseline="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20759104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 1 column" userDrawn="1">
  <p:cSld name="Title + 1 column">
    <p:spTree>
      <p:nvGrpSpPr>
        <p:cNvPr id="1" name="Shape 24"/>
        <p:cNvGrpSpPr/>
        <p:nvPr/>
      </p:nvGrpSpPr>
      <p:grpSpPr>
        <a:xfrm>
          <a:off x="0" y="0"/>
          <a:ext cx="0" cy="0"/>
          <a:chOff x="0" y="0"/>
          <a:chExt cx="0" cy="0"/>
        </a:xfrm>
      </p:grpSpPr>
      <p:sp>
        <p:nvSpPr>
          <p:cNvPr id="2" name="Google Shape;12;p2"/>
          <p:cNvSpPr txBox="1">
            <a:spLocks noGrp="1"/>
          </p:cNvSpPr>
          <p:nvPr>
            <p:ph type="ctrTitle"/>
          </p:nvPr>
        </p:nvSpPr>
        <p:spPr>
          <a:xfrm>
            <a:off x="1317424" y="131810"/>
            <a:ext cx="9559077" cy="865721"/>
          </a:xfrm>
          <a:prstGeom prst="rect">
            <a:avLst/>
          </a:prstGeom>
        </p:spPr>
        <p:txBody>
          <a:bodyPr spcFirstLastPara="1" wrap="square" lIns="0" tIns="0" rIns="0" bIns="0" anchor="ctr" anchorCtr="0">
            <a:noAutofit/>
          </a:bodyPr>
          <a:lstStyle>
            <a:lvl1pPr lvl="0" algn="ctr">
              <a:lnSpc>
                <a:spcPct val="80000"/>
              </a:lnSpc>
              <a:spcBef>
                <a:spcPts val="0"/>
              </a:spcBef>
              <a:spcAft>
                <a:spcPts val="0"/>
              </a:spcAft>
              <a:buSzPts val="4800"/>
              <a:buNone/>
              <a:defRPr sz="4800">
                <a:solidFill>
                  <a:srgbClr val="27348B"/>
                </a:solidFill>
              </a:defRPr>
            </a:lvl1pPr>
            <a:lvl2pPr lvl="1">
              <a:lnSpc>
                <a:spcPct val="80000"/>
              </a:lnSpc>
              <a:spcBef>
                <a:spcPts val="0"/>
              </a:spcBef>
              <a:spcAft>
                <a:spcPts val="0"/>
              </a:spcAft>
              <a:buSzPts val="4800"/>
              <a:buNone/>
              <a:defRPr sz="6400"/>
            </a:lvl2pPr>
            <a:lvl3pPr lvl="2">
              <a:lnSpc>
                <a:spcPct val="80000"/>
              </a:lnSpc>
              <a:spcBef>
                <a:spcPts val="0"/>
              </a:spcBef>
              <a:spcAft>
                <a:spcPts val="0"/>
              </a:spcAft>
              <a:buSzPts val="4800"/>
              <a:buNone/>
              <a:defRPr sz="6400"/>
            </a:lvl3pPr>
            <a:lvl4pPr lvl="3">
              <a:lnSpc>
                <a:spcPct val="80000"/>
              </a:lnSpc>
              <a:spcBef>
                <a:spcPts val="0"/>
              </a:spcBef>
              <a:spcAft>
                <a:spcPts val="0"/>
              </a:spcAft>
              <a:buSzPts val="4800"/>
              <a:buNone/>
              <a:defRPr sz="6400"/>
            </a:lvl4pPr>
            <a:lvl5pPr lvl="4">
              <a:lnSpc>
                <a:spcPct val="80000"/>
              </a:lnSpc>
              <a:spcBef>
                <a:spcPts val="0"/>
              </a:spcBef>
              <a:spcAft>
                <a:spcPts val="0"/>
              </a:spcAft>
              <a:buSzPts val="4800"/>
              <a:buNone/>
              <a:defRPr sz="6400"/>
            </a:lvl5pPr>
            <a:lvl6pPr lvl="5">
              <a:lnSpc>
                <a:spcPct val="80000"/>
              </a:lnSpc>
              <a:spcBef>
                <a:spcPts val="0"/>
              </a:spcBef>
              <a:spcAft>
                <a:spcPts val="0"/>
              </a:spcAft>
              <a:buSzPts val="4800"/>
              <a:buNone/>
              <a:defRPr sz="6400"/>
            </a:lvl6pPr>
            <a:lvl7pPr lvl="6">
              <a:lnSpc>
                <a:spcPct val="80000"/>
              </a:lnSpc>
              <a:spcBef>
                <a:spcPts val="0"/>
              </a:spcBef>
              <a:spcAft>
                <a:spcPts val="0"/>
              </a:spcAft>
              <a:buSzPts val="4800"/>
              <a:buNone/>
              <a:defRPr sz="6400"/>
            </a:lvl7pPr>
            <a:lvl8pPr lvl="7">
              <a:lnSpc>
                <a:spcPct val="80000"/>
              </a:lnSpc>
              <a:spcBef>
                <a:spcPts val="0"/>
              </a:spcBef>
              <a:spcAft>
                <a:spcPts val="0"/>
              </a:spcAft>
              <a:buSzPts val="4800"/>
              <a:buNone/>
              <a:defRPr sz="6400"/>
            </a:lvl8pPr>
            <a:lvl9pPr lvl="8">
              <a:lnSpc>
                <a:spcPct val="80000"/>
              </a:lnSpc>
              <a:spcBef>
                <a:spcPts val="0"/>
              </a:spcBef>
              <a:spcAft>
                <a:spcPts val="0"/>
              </a:spcAft>
              <a:buSzPts val="4800"/>
              <a:buNone/>
              <a:defRPr sz="6400"/>
            </a:lvl9pPr>
          </a:lstStyle>
          <a:p>
            <a:endParaRPr dirty="0"/>
          </a:p>
        </p:txBody>
      </p:sp>
    </p:spTree>
    <p:extLst>
      <p:ext uri="{BB962C8B-B14F-4D97-AF65-F5344CB8AC3E}">
        <p14:creationId xmlns:p14="http://schemas.microsoft.com/office/powerpoint/2010/main" val="33762598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PNG sets layou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2482"/>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PNG &amp; Shapes Layout</a:t>
            </a:r>
          </a:p>
        </p:txBody>
      </p:sp>
    </p:spTree>
    <p:extLst>
      <p:ext uri="{BB962C8B-B14F-4D97-AF65-F5344CB8AC3E}">
        <p14:creationId xmlns:p14="http://schemas.microsoft.com/office/powerpoint/2010/main" val="32248832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9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8" y="123482"/>
            <a:ext cx="11573197" cy="724247"/>
          </a:xfrm>
          <a:prstGeom prst="rect">
            <a:avLst/>
          </a:prstGeom>
        </p:spPr>
        <p:txBody>
          <a:bodyPr anchor="ctr"/>
          <a:lstStyle>
            <a:lvl1pPr marL="0" indent="0" algn="ctr">
              <a:buNone/>
              <a:defRPr sz="5400" b="0" baseline="0">
                <a:solidFill>
                  <a:srgbClr val="000000"/>
                </a:solidFill>
                <a:latin typeface="+mj-lt"/>
                <a:cs typeface="Arial" pitchFamily="34" charset="0"/>
              </a:defRPr>
            </a:lvl1pPr>
          </a:lstStyle>
          <a:p>
            <a:pPr lvl="0"/>
            <a:r>
              <a:rPr lang="en-US" altLang="ko-KR" dirty="0"/>
              <a:t>BASIC LAYOUT</a:t>
            </a:r>
          </a:p>
        </p:txBody>
      </p:sp>
      <p:sp>
        <p:nvSpPr>
          <p:cNvPr id="3" name="Rounded Rectangle 2"/>
          <p:cNvSpPr/>
          <p:nvPr userDrawn="1"/>
        </p:nvSpPr>
        <p:spPr>
          <a:xfrm>
            <a:off x="354013" y="1131594"/>
            <a:ext cx="3560767" cy="5402561"/>
          </a:xfrm>
          <a:prstGeom prst="roundRect">
            <a:avLst>
              <a:gd name="adj" fmla="val 3968"/>
            </a:avLst>
          </a:prstGeom>
          <a:solidFill>
            <a:srgbClr val="E57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dirty="0">
              <a:solidFill>
                <a:srgbClr val="5E4028"/>
              </a:solidFill>
            </a:endParaRPr>
          </a:p>
        </p:txBody>
      </p:sp>
      <p:sp>
        <p:nvSpPr>
          <p:cNvPr id="4" name="Rounded Rectangle 3"/>
          <p:cNvSpPr/>
          <p:nvPr userDrawn="1"/>
        </p:nvSpPr>
        <p:spPr>
          <a:xfrm>
            <a:off x="456477" y="1296675"/>
            <a:ext cx="130875" cy="4265764"/>
          </a:xfrm>
          <a:prstGeom prst="roundRect">
            <a:avLst>
              <a:gd name="adj" fmla="val 50000"/>
            </a:avLst>
          </a:prstGeom>
          <a:solidFill>
            <a:srgbClr val="FFFFFF">
              <a:alpha val="7764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grpSp>
        <p:nvGrpSpPr>
          <p:cNvPr id="6" name="Grupo 5"/>
          <p:cNvGrpSpPr/>
          <p:nvPr userDrawn="1"/>
        </p:nvGrpSpPr>
        <p:grpSpPr>
          <a:xfrm>
            <a:off x="1396049" y="1837562"/>
            <a:ext cx="2232248" cy="1861364"/>
            <a:chOff x="1476865" y="1876875"/>
            <a:chExt cx="2232248" cy="1316119"/>
          </a:xfrm>
        </p:grpSpPr>
        <p:sp>
          <p:nvSpPr>
            <p:cNvPr id="58" name="TextBox 57">
              <a:extLst>
                <a:ext uri="{FF2B5EF4-FFF2-40B4-BE49-F238E27FC236}">
                  <a16:creationId xmlns:a16="http://schemas.microsoft.com/office/drawing/2014/main" id="{5644E8BB-F13A-4AE0-889E-633DE4143787}"/>
                </a:ext>
              </a:extLst>
            </p:cNvPr>
            <p:cNvSpPr txBox="1"/>
            <p:nvPr userDrawn="1"/>
          </p:nvSpPr>
          <p:spPr>
            <a:xfrm>
              <a:off x="1476865" y="1876875"/>
              <a:ext cx="2232248" cy="718147"/>
            </a:xfrm>
            <a:prstGeom prst="rect">
              <a:avLst/>
            </a:prstGeom>
            <a:noFill/>
          </p:spPr>
          <p:txBody>
            <a:bodyPr wrap="square" rtlCol="0" anchor="ctr">
              <a:spAutoFit/>
            </a:bodyPr>
            <a:lstStyle/>
            <a:p>
              <a:pPr algn="r"/>
              <a:r>
                <a:rPr lang="en-US" altLang="ko-KR" sz="2000" b="1" dirty="0">
                  <a:solidFill>
                    <a:srgbClr val="FFFFFF"/>
                  </a:solidFill>
                  <a:latin typeface="Arial" pitchFamily="34" charset="0"/>
                  <a:cs typeface="Arial" pitchFamily="34" charset="0"/>
                </a:rPr>
                <a:t>You can Resize without losing quality</a:t>
              </a:r>
              <a:endParaRPr lang="ko-KR" altLang="en-US" sz="2000" b="1" dirty="0">
                <a:solidFill>
                  <a:srgbClr val="FFFFFF"/>
                </a:solidFill>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1476865" y="2474847"/>
              <a:ext cx="2232248" cy="718147"/>
            </a:xfrm>
            <a:prstGeom prst="rect">
              <a:avLst/>
            </a:prstGeom>
            <a:noFill/>
          </p:spPr>
          <p:txBody>
            <a:bodyPr wrap="square" rtlCol="0" anchor="ctr">
              <a:spAutoFit/>
            </a:bodyPr>
            <a:lstStyle/>
            <a:p>
              <a:pPr algn="r"/>
              <a:r>
                <a:rPr lang="en-US" altLang="ko-KR" sz="2000" b="1" dirty="0">
                  <a:solidFill>
                    <a:srgbClr val="FFFFFF"/>
                  </a:solidFill>
                  <a:latin typeface="Arial" pitchFamily="34" charset="0"/>
                  <a:cs typeface="Arial" pitchFamily="34" charset="0"/>
                </a:rPr>
                <a:t>You can Change Fill Color &amp;</a:t>
              </a:r>
            </a:p>
            <a:p>
              <a:pPr algn="r"/>
              <a:r>
                <a:rPr lang="en-US" altLang="ko-KR" sz="2000" b="1" dirty="0">
                  <a:solidFill>
                    <a:srgbClr val="FFFFFF"/>
                  </a:solidFill>
                  <a:latin typeface="Arial" pitchFamily="34" charset="0"/>
                  <a:cs typeface="Arial" pitchFamily="34" charset="0"/>
                </a:rPr>
                <a:t>Line Color</a:t>
              </a:r>
              <a:endParaRPr lang="ko-KR" altLang="en-US" sz="2000" b="1" dirty="0">
                <a:solidFill>
                  <a:srgbClr val="FFFFFF"/>
                </a:solidFill>
                <a:latin typeface="Arial" pitchFamily="34" charset="0"/>
                <a:cs typeface="Arial" pitchFamily="34" charset="0"/>
              </a:endParaRPr>
            </a:p>
          </p:txBody>
        </p:sp>
      </p:grpSp>
      <p:sp>
        <p:nvSpPr>
          <p:cNvPr id="60" name="TextBox 59">
            <a:extLst>
              <a:ext uri="{FF2B5EF4-FFF2-40B4-BE49-F238E27FC236}">
                <a16:creationId xmlns:a16="http://schemas.microsoft.com/office/drawing/2014/main" id="{962A52DF-2523-4479-BFA3-B5ACE9887E1C}"/>
              </a:ext>
            </a:extLst>
          </p:cNvPr>
          <p:cNvSpPr txBox="1"/>
          <p:nvPr userDrawn="1"/>
        </p:nvSpPr>
        <p:spPr>
          <a:xfrm>
            <a:off x="1613193" y="5849288"/>
            <a:ext cx="2232000" cy="369332"/>
          </a:xfrm>
          <a:prstGeom prst="rect">
            <a:avLst/>
          </a:prstGeom>
          <a:noFill/>
        </p:spPr>
        <p:txBody>
          <a:bodyPr wrap="square" rtlCol="0" anchor="ctr">
            <a:spAutoFit/>
          </a:bodyPr>
          <a:lstStyle/>
          <a:p>
            <a:r>
              <a:rPr lang="en-US" altLang="ko-KR" sz="1800" dirty="0">
                <a:solidFill>
                  <a:srgbClr val="FFFFFF"/>
                </a:solidFill>
                <a:latin typeface="Arial" pitchFamily="34" charset="0"/>
                <a:cs typeface="Arial" pitchFamily="34" charset="0"/>
              </a:rPr>
              <a:t>www.slidesppt.net</a:t>
            </a:r>
            <a:endParaRPr lang="ko-KR" altLang="en-US" sz="1800" dirty="0">
              <a:solidFill>
                <a:srgbClr val="FFFFFF"/>
              </a:solidFill>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911001" y="4221968"/>
            <a:ext cx="2717296" cy="1569660"/>
          </a:xfrm>
          <a:prstGeom prst="rect">
            <a:avLst/>
          </a:prstGeom>
          <a:noFill/>
        </p:spPr>
        <p:txBody>
          <a:bodyPr wrap="square" rtlCol="0" anchor="ctr">
            <a:spAutoFit/>
          </a:bodyPr>
          <a:lstStyle/>
          <a:p>
            <a:pPr algn="r"/>
            <a:r>
              <a:rPr lang="en-US" altLang="ko-KR" sz="2400" b="1" dirty="0">
                <a:solidFill>
                  <a:srgbClr val="FFFFFF"/>
                </a:solidFill>
                <a:latin typeface="+mn-lt"/>
                <a:ea typeface="+mn-ea"/>
                <a:cs typeface="Arial" pitchFamily="34" charset="0"/>
              </a:rPr>
              <a:t>GOOGLE </a:t>
            </a:r>
            <a:r>
              <a:rPr lang="en-US" altLang="ko-KR" sz="2400" b="1" baseline="0" dirty="0">
                <a:solidFill>
                  <a:srgbClr val="FFFFFF"/>
                </a:solidFill>
                <a:latin typeface="+mn-lt"/>
                <a:ea typeface="+mn-ea"/>
                <a:cs typeface="Arial" pitchFamily="34" charset="0"/>
              </a:rPr>
              <a:t>SLIDES AND </a:t>
            </a:r>
            <a:r>
              <a:rPr lang="en-US" altLang="ko-KR" sz="2400" b="1" dirty="0">
                <a:solidFill>
                  <a:srgbClr val="FFFFFF"/>
                </a:solidFill>
                <a:latin typeface="+mn-lt"/>
                <a:ea typeface="+mn-ea"/>
                <a:cs typeface="Arial" pitchFamily="34" charset="0"/>
              </a:rPr>
              <a:t>FREE </a:t>
            </a:r>
          </a:p>
          <a:p>
            <a:pPr algn="r"/>
            <a:r>
              <a:rPr lang="en-US" altLang="ko-KR" sz="2400" b="1" dirty="0">
                <a:solidFill>
                  <a:srgbClr val="FFFFFF"/>
                </a:solidFill>
                <a:latin typeface="+mn-lt"/>
                <a:ea typeface="+mn-ea"/>
                <a:cs typeface="Arial" pitchFamily="34" charset="0"/>
              </a:rPr>
              <a:t>PPT </a:t>
            </a:r>
          </a:p>
          <a:p>
            <a:pPr algn="r"/>
            <a:r>
              <a:rPr lang="en-US" altLang="ko-KR" sz="2400" b="1" dirty="0">
                <a:solidFill>
                  <a:srgbClr val="FFFFFF"/>
                </a:solidFill>
                <a:latin typeface="+mn-lt"/>
                <a:ea typeface="+mn-ea"/>
                <a:cs typeface="Arial" pitchFamily="34" charset="0"/>
              </a:rPr>
              <a:t>TEMPLATES  </a:t>
            </a:r>
          </a:p>
        </p:txBody>
      </p:sp>
      <p:grpSp>
        <p:nvGrpSpPr>
          <p:cNvPr id="7" name="Grupo 6"/>
          <p:cNvGrpSpPr/>
          <p:nvPr userDrawn="1"/>
        </p:nvGrpSpPr>
        <p:grpSpPr>
          <a:xfrm>
            <a:off x="567161" y="5403427"/>
            <a:ext cx="976455" cy="976455"/>
            <a:chOff x="732029" y="4897834"/>
            <a:chExt cx="1307592" cy="1307592"/>
          </a:xfrm>
        </p:grpSpPr>
        <p:sp>
          <p:nvSpPr>
            <p:cNvPr id="16" name="Lágrima 15"/>
            <p:cNvSpPr/>
            <p:nvPr userDrawn="1"/>
          </p:nvSpPr>
          <p:spPr>
            <a:xfrm rot="10800000">
              <a:off x="732029" y="4897834"/>
              <a:ext cx="1307592" cy="1307592"/>
            </a:xfrm>
            <a:prstGeom prst="teardrop">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p>
          </p:txBody>
        </p:sp>
        <p:grpSp>
          <p:nvGrpSpPr>
            <p:cNvPr id="17" name="Grupo 16"/>
            <p:cNvGrpSpPr/>
            <p:nvPr userDrawn="1"/>
          </p:nvGrpSpPr>
          <p:grpSpPr>
            <a:xfrm>
              <a:off x="958579" y="5110772"/>
              <a:ext cx="887548" cy="859140"/>
              <a:chOff x="5915025" y="2417763"/>
              <a:chExt cx="3471863" cy="3360738"/>
            </a:xfrm>
          </p:grpSpPr>
          <p:sp>
            <p:nvSpPr>
              <p:cNvPr id="19" name="Freeform 14"/>
              <p:cNvSpPr>
                <a:spLocks/>
              </p:cNvSpPr>
              <p:nvPr userDrawn="1"/>
            </p:nvSpPr>
            <p:spPr bwMode="auto">
              <a:xfrm>
                <a:off x="5915025" y="2417763"/>
                <a:ext cx="2009775" cy="3360738"/>
              </a:xfrm>
              <a:custGeom>
                <a:avLst/>
                <a:gdLst>
                  <a:gd name="T0" fmla="*/ 0 w 669"/>
                  <a:gd name="T1" fmla="*/ 112 h 1118"/>
                  <a:gd name="T2" fmla="*/ 0 w 669"/>
                  <a:gd name="T3" fmla="*/ 1005 h 1118"/>
                  <a:gd name="T4" fmla="*/ 669 w 669"/>
                  <a:gd name="T5" fmla="*/ 1118 h 1118"/>
                  <a:gd name="T6" fmla="*/ 669 w 669"/>
                  <a:gd name="T7" fmla="*/ 0 h 1118"/>
                  <a:gd name="T8" fmla="*/ 0 w 669"/>
                  <a:gd name="T9" fmla="*/ 112 h 1118"/>
                </a:gdLst>
                <a:ahLst/>
                <a:cxnLst>
                  <a:cxn ang="0">
                    <a:pos x="T0" y="T1"/>
                  </a:cxn>
                  <a:cxn ang="0">
                    <a:pos x="T2" y="T3"/>
                  </a:cxn>
                  <a:cxn ang="0">
                    <a:pos x="T4" y="T5"/>
                  </a:cxn>
                  <a:cxn ang="0">
                    <a:pos x="T6" y="T7"/>
                  </a:cxn>
                  <a:cxn ang="0">
                    <a:pos x="T8" y="T9"/>
                  </a:cxn>
                </a:cxnLst>
                <a:rect l="0" t="0" r="r" b="b"/>
                <a:pathLst>
                  <a:path w="669" h="1118">
                    <a:moveTo>
                      <a:pt x="0" y="112"/>
                    </a:moveTo>
                    <a:cubicBezTo>
                      <a:pt x="0" y="410"/>
                      <a:pt x="0" y="707"/>
                      <a:pt x="0" y="1005"/>
                    </a:cubicBezTo>
                    <a:cubicBezTo>
                      <a:pt x="223" y="1043"/>
                      <a:pt x="446" y="1080"/>
                      <a:pt x="669" y="1118"/>
                    </a:cubicBezTo>
                    <a:cubicBezTo>
                      <a:pt x="669" y="745"/>
                      <a:pt x="669" y="372"/>
                      <a:pt x="669" y="0"/>
                    </a:cubicBezTo>
                    <a:cubicBezTo>
                      <a:pt x="446" y="37"/>
                      <a:pt x="223" y="74"/>
                      <a:pt x="0" y="1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400" dirty="0"/>
              </a:p>
            </p:txBody>
          </p:sp>
          <p:sp>
            <p:nvSpPr>
              <p:cNvPr id="20" name="Freeform 15"/>
              <p:cNvSpPr>
                <a:spLocks/>
              </p:cNvSpPr>
              <p:nvPr userDrawn="1"/>
            </p:nvSpPr>
            <p:spPr bwMode="auto">
              <a:xfrm>
                <a:off x="8004175" y="3059113"/>
                <a:ext cx="1382713" cy="1671638"/>
              </a:xfrm>
              <a:custGeom>
                <a:avLst/>
                <a:gdLst>
                  <a:gd name="T0" fmla="*/ 0 w 460"/>
                  <a:gd name="T1" fmla="*/ 0 h 556"/>
                  <a:gd name="T2" fmla="*/ 0 w 460"/>
                  <a:gd name="T3" fmla="*/ 53 h 556"/>
                  <a:gd name="T4" fmla="*/ 406 w 460"/>
                  <a:gd name="T5" fmla="*/ 53 h 556"/>
                  <a:gd name="T6" fmla="*/ 406 w 460"/>
                  <a:gd name="T7" fmla="*/ 556 h 556"/>
                  <a:gd name="T8" fmla="*/ 460 w 460"/>
                  <a:gd name="T9" fmla="*/ 556 h 556"/>
                  <a:gd name="T10" fmla="*/ 460 w 460"/>
                  <a:gd name="T11" fmla="*/ 0 h 556"/>
                  <a:gd name="T12" fmla="*/ 0 w 460"/>
                  <a:gd name="T13" fmla="*/ 0 h 556"/>
                </a:gdLst>
                <a:ahLst/>
                <a:cxnLst>
                  <a:cxn ang="0">
                    <a:pos x="T0" y="T1"/>
                  </a:cxn>
                  <a:cxn ang="0">
                    <a:pos x="T2" y="T3"/>
                  </a:cxn>
                  <a:cxn ang="0">
                    <a:pos x="T4" y="T5"/>
                  </a:cxn>
                  <a:cxn ang="0">
                    <a:pos x="T6" y="T7"/>
                  </a:cxn>
                  <a:cxn ang="0">
                    <a:pos x="T8" y="T9"/>
                  </a:cxn>
                  <a:cxn ang="0">
                    <a:pos x="T10" y="T11"/>
                  </a:cxn>
                  <a:cxn ang="0">
                    <a:pos x="T12" y="T13"/>
                  </a:cxn>
                </a:cxnLst>
                <a:rect l="0" t="0" r="r" b="b"/>
                <a:pathLst>
                  <a:path w="460" h="556">
                    <a:moveTo>
                      <a:pt x="0" y="0"/>
                    </a:moveTo>
                    <a:cubicBezTo>
                      <a:pt x="0" y="17"/>
                      <a:pt x="0" y="35"/>
                      <a:pt x="0" y="53"/>
                    </a:cubicBezTo>
                    <a:cubicBezTo>
                      <a:pt x="135" y="53"/>
                      <a:pt x="270" y="53"/>
                      <a:pt x="406" y="53"/>
                    </a:cubicBezTo>
                    <a:cubicBezTo>
                      <a:pt x="406" y="221"/>
                      <a:pt x="406" y="388"/>
                      <a:pt x="406" y="556"/>
                    </a:cubicBezTo>
                    <a:cubicBezTo>
                      <a:pt x="424" y="556"/>
                      <a:pt x="442" y="556"/>
                      <a:pt x="460" y="556"/>
                    </a:cubicBezTo>
                    <a:cubicBezTo>
                      <a:pt x="460" y="370"/>
                      <a:pt x="460" y="185"/>
                      <a:pt x="460" y="0"/>
                    </a:cubicBezTo>
                    <a:cubicBezTo>
                      <a:pt x="307" y="0"/>
                      <a:pt x="153" y="0"/>
                      <a:pt x="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400" dirty="0"/>
              </a:p>
            </p:txBody>
          </p:sp>
          <p:sp>
            <p:nvSpPr>
              <p:cNvPr id="21" name="Freeform 16"/>
              <p:cNvSpPr>
                <a:spLocks/>
              </p:cNvSpPr>
              <p:nvPr userDrawn="1"/>
            </p:nvSpPr>
            <p:spPr bwMode="auto">
              <a:xfrm>
                <a:off x="8004175" y="3298826"/>
                <a:ext cx="1135063" cy="1822450"/>
              </a:xfrm>
              <a:custGeom>
                <a:avLst/>
                <a:gdLst>
                  <a:gd name="T0" fmla="*/ 0 w 378"/>
                  <a:gd name="T1" fmla="*/ 0 h 606"/>
                  <a:gd name="T2" fmla="*/ 0 w 378"/>
                  <a:gd name="T3" fmla="*/ 70 h 606"/>
                  <a:gd name="T4" fmla="*/ 26 w 378"/>
                  <a:gd name="T5" fmla="*/ 67 h 606"/>
                  <a:gd name="T6" fmla="*/ 51 w 378"/>
                  <a:gd name="T7" fmla="*/ 65 h 606"/>
                  <a:gd name="T8" fmla="*/ 51 w 378"/>
                  <a:gd name="T9" fmla="*/ 208 h 606"/>
                  <a:gd name="T10" fmla="*/ 198 w 378"/>
                  <a:gd name="T11" fmla="*/ 208 h 606"/>
                  <a:gd name="T12" fmla="*/ 173 w 378"/>
                  <a:gd name="T13" fmla="*/ 289 h 606"/>
                  <a:gd name="T14" fmla="*/ 101 w 378"/>
                  <a:gd name="T15" fmla="*/ 340 h 606"/>
                  <a:gd name="T16" fmla="*/ 41 w 378"/>
                  <a:gd name="T17" fmla="*/ 347 h 606"/>
                  <a:gd name="T18" fmla="*/ 0 w 378"/>
                  <a:gd name="T19" fmla="*/ 342 h 606"/>
                  <a:gd name="T20" fmla="*/ 0 w 378"/>
                  <a:gd name="T21" fmla="*/ 395 h 606"/>
                  <a:gd name="T22" fmla="*/ 262 w 378"/>
                  <a:gd name="T23" fmla="*/ 395 h 606"/>
                  <a:gd name="T24" fmla="*/ 262 w 378"/>
                  <a:gd name="T25" fmla="*/ 445 h 606"/>
                  <a:gd name="T26" fmla="*/ 0 w 378"/>
                  <a:gd name="T27" fmla="*/ 445 h 606"/>
                  <a:gd name="T28" fmla="*/ 0 w 378"/>
                  <a:gd name="T29" fmla="*/ 492 h 606"/>
                  <a:gd name="T30" fmla="*/ 261 w 378"/>
                  <a:gd name="T31" fmla="*/ 492 h 606"/>
                  <a:gd name="T32" fmla="*/ 261 w 378"/>
                  <a:gd name="T33" fmla="*/ 545 h 606"/>
                  <a:gd name="T34" fmla="*/ 0 w 378"/>
                  <a:gd name="T35" fmla="*/ 545 h 606"/>
                  <a:gd name="T36" fmla="*/ 0 w 378"/>
                  <a:gd name="T37" fmla="*/ 606 h 606"/>
                  <a:gd name="T38" fmla="*/ 378 w 378"/>
                  <a:gd name="T39" fmla="*/ 606 h 606"/>
                  <a:gd name="T40" fmla="*/ 378 w 378"/>
                  <a:gd name="T41" fmla="*/ 0 h 606"/>
                  <a:gd name="T42" fmla="*/ 0 w 378"/>
                  <a:gd name="T43" fmla="*/ 0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8" h="606">
                    <a:moveTo>
                      <a:pt x="0" y="0"/>
                    </a:moveTo>
                    <a:cubicBezTo>
                      <a:pt x="0" y="23"/>
                      <a:pt x="0" y="47"/>
                      <a:pt x="0" y="70"/>
                    </a:cubicBezTo>
                    <a:cubicBezTo>
                      <a:pt x="4" y="69"/>
                      <a:pt x="16" y="68"/>
                      <a:pt x="26" y="67"/>
                    </a:cubicBezTo>
                    <a:cubicBezTo>
                      <a:pt x="37" y="66"/>
                      <a:pt x="47" y="65"/>
                      <a:pt x="51" y="65"/>
                    </a:cubicBezTo>
                    <a:cubicBezTo>
                      <a:pt x="51" y="113"/>
                      <a:pt x="51" y="160"/>
                      <a:pt x="51" y="208"/>
                    </a:cubicBezTo>
                    <a:cubicBezTo>
                      <a:pt x="100" y="208"/>
                      <a:pt x="149" y="208"/>
                      <a:pt x="198" y="208"/>
                    </a:cubicBezTo>
                    <a:cubicBezTo>
                      <a:pt x="198" y="221"/>
                      <a:pt x="197" y="255"/>
                      <a:pt x="173" y="289"/>
                    </a:cubicBezTo>
                    <a:cubicBezTo>
                      <a:pt x="170" y="293"/>
                      <a:pt x="146" y="326"/>
                      <a:pt x="101" y="340"/>
                    </a:cubicBezTo>
                    <a:cubicBezTo>
                      <a:pt x="78" y="347"/>
                      <a:pt x="57" y="347"/>
                      <a:pt x="41" y="347"/>
                    </a:cubicBezTo>
                    <a:cubicBezTo>
                      <a:pt x="24" y="346"/>
                      <a:pt x="10" y="344"/>
                      <a:pt x="0" y="342"/>
                    </a:cubicBezTo>
                    <a:cubicBezTo>
                      <a:pt x="0" y="360"/>
                      <a:pt x="0" y="377"/>
                      <a:pt x="0" y="395"/>
                    </a:cubicBezTo>
                    <a:cubicBezTo>
                      <a:pt x="87" y="395"/>
                      <a:pt x="175" y="395"/>
                      <a:pt x="262" y="395"/>
                    </a:cubicBezTo>
                    <a:cubicBezTo>
                      <a:pt x="262" y="412"/>
                      <a:pt x="262" y="428"/>
                      <a:pt x="262" y="445"/>
                    </a:cubicBezTo>
                    <a:cubicBezTo>
                      <a:pt x="175" y="445"/>
                      <a:pt x="87" y="445"/>
                      <a:pt x="0" y="445"/>
                    </a:cubicBezTo>
                    <a:cubicBezTo>
                      <a:pt x="0" y="461"/>
                      <a:pt x="0" y="476"/>
                      <a:pt x="0" y="492"/>
                    </a:cubicBezTo>
                    <a:cubicBezTo>
                      <a:pt x="87" y="492"/>
                      <a:pt x="174" y="492"/>
                      <a:pt x="261" y="492"/>
                    </a:cubicBezTo>
                    <a:cubicBezTo>
                      <a:pt x="261" y="509"/>
                      <a:pt x="261" y="527"/>
                      <a:pt x="261" y="545"/>
                    </a:cubicBezTo>
                    <a:cubicBezTo>
                      <a:pt x="174" y="545"/>
                      <a:pt x="87" y="545"/>
                      <a:pt x="0" y="545"/>
                    </a:cubicBezTo>
                    <a:cubicBezTo>
                      <a:pt x="0" y="565"/>
                      <a:pt x="0" y="586"/>
                      <a:pt x="0" y="606"/>
                    </a:cubicBezTo>
                    <a:cubicBezTo>
                      <a:pt x="126" y="606"/>
                      <a:pt x="252" y="606"/>
                      <a:pt x="378" y="606"/>
                    </a:cubicBezTo>
                    <a:cubicBezTo>
                      <a:pt x="378" y="404"/>
                      <a:pt x="378" y="202"/>
                      <a:pt x="378" y="0"/>
                    </a:cubicBezTo>
                    <a:cubicBezTo>
                      <a:pt x="252" y="0"/>
                      <a:pt x="126" y="0"/>
                      <a:pt x="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400" dirty="0"/>
              </a:p>
            </p:txBody>
          </p:sp>
        </p:grpSp>
      </p:grpSp>
      <p:sp>
        <p:nvSpPr>
          <p:cNvPr id="25" name="Rounded Rectangle 3"/>
          <p:cNvSpPr/>
          <p:nvPr userDrawn="1"/>
        </p:nvSpPr>
        <p:spPr>
          <a:xfrm rot="5400000">
            <a:off x="2598575" y="5216746"/>
            <a:ext cx="101647" cy="2224625"/>
          </a:xfrm>
          <a:prstGeom prst="roundRect">
            <a:avLst>
              <a:gd name="adj" fmla="val 50000"/>
            </a:avLst>
          </a:prstGeom>
          <a:solidFill>
            <a:srgbClr val="FFFFFF">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grpSp>
        <p:nvGrpSpPr>
          <p:cNvPr id="15" name="Grupo 14">
            <a:extLst>
              <a:ext uri="{FF2B5EF4-FFF2-40B4-BE49-F238E27FC236}">
                <a16:creationId xmlns:a16="http://schemas.microsoft.com/office/drawing/2014/main" id="{7EDC76E3-3725-C0E3-A193-518C5F245457}"/>
              </a:ext>
            </a:extLst>
          </p:cNvPr>
          <p:cNvGrpSpPr/>
          <p:nvPr userDrawn="1"/>
        </p:nvGrpSpPr>
        <p:grpSpPr>
          <a:xfrm>
            <a:off x="2855936" y="1296676"/>
            <a:ext cx="905777" cy="910369"/>
            <a:chOff x="2844390" y="1337313"/>
            <a:chExt cx="905777" cy="910369"/>
          </a:xfrm>
          <a:solidFill>
            <a:srgbClr val="FFFFFF">
              <a:alpha val="78000"/>
            </a:srgbClr>
          </a:solidFill>
        </p:grpSpPr>
        <p:sp>
          <p:nvSpPr>
            <p:cNvPr id="34" name="Rounded Rectangle 3"/>
            <p:cNvSpPr/>
            <p:nvPr userDrawn="1"/>
          </p:nvSpPr>
          <p:spPr>
            <a:xfrm rot="10800000">
              <a:off x="3620828" y="1341905"/>
              <a:ext cx="129339" cy="90577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sp>
          <p:nvSpPr>
            <p:cNvPr id="35" name="Rounded Rectangle 3"/>
            <p:cNvSpPr/>
            <p:nvPr userDrawn="1"/>
          </p:nvSpPr>
          <p:spPr>
            <a:xfrm rot="5400000">
              <a:off x="3232609" y="949094"/>
              <a:ext cx="129339" cy="90577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grpSp>
      <p:grpSp>
        <p:nvGrpSpPr>
          <p:cNvPr id="30" name="Gráfico 10">
            <a:extLst>
              <a:ext uri="{FF2B5EF4-FFF2-40B4-BE49-F238E27FC236}">
                <a16:creationId xmlns:a16="http://schemas.microsoft.com/office/drawing/2014/main" id="{82FAC501-FB66-3E3F-60D9-EA0A65847E86}"/>
              </a:ext>
            </a:extLst>
          </p:cNvPr>
          <p:cNvGrpSpPr/>
          <p:nvPr userDrawn="1"/>
        </p:nvGrpSpPr>
        <p:grpSpPr>
          <a:xfrm>
            <a:off x="627239" y="5458037"/>
            <a:ext cx="849367" cy="849367"/>
            <a:chOff x="627235" y="5458033"/>
            <a:chExt cx="849367" cy="849367"/>
          </a:xfrm>
          <a:solidFill>
            <a:srgbClr val="00BFF3"/>
          </a:solidFill>
        </p:grpSpPr>
        <p:sp>
          <p:nvSpPr>
            <p:cNvPr id="31" name="Forma libre: forma 30">
              <a:extLst>
                <a:ext uri="{FF2B5EF4-FFF2-40B4-BE49-F238E27FC236}">
                  <a16:creationId xmlns:a16="http://schemas.microsoft.com/office/drawing/2014/main" id="{7022B209-1E5D-0665-E040-D2BA4E84999B}"/>
                </a:ext>
              </a:extLst>
            </p:cNvPr>
            <p:cNvSpPr/>
            <p:nvPr userDrawn="1"/>
          </p:nvSpPr>
          <p:spPr>
            <a:xfrm>
              <a:off x="627235" y="5458033"/>
              <a:ext cx="849367" cy="849367"/>
            </a:xfrm>
            <a:custGeom>
              <a:avLst/>
              <a:gdLst>
                <a:gd name="connsiteX0" fmla="*/ 849367 w 849367"/>
                <a:gd name="connsiteY0" fmla="*/ 424684 h 849367"/>
                <a:gd name="connsiteX1" fmla="*/ 424684 w 849367"/>
                <a:gd name="connsiteY1" fmla="*/ 849367 h 849367"/>
                <a:gd name="connsiteX2" fmla="*/ 0 w 849367"/>
                <a:gd name="connsiteY2" fmla="*/ 424684 h 849367"/>
                <a:gd name="connsiteX3" fmla="*/ 424684 w 849367"/>
                <a:gd name="connsiteY3" fmla="*/ 0 h 849367"/>
                <a:gd name="connsiteX4" fmla="*/ 849367 w 849367"/>
                <a:gd name="connsiteY4" fmla="*/ 424684 h 8493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9367" h="849367">
                  <a:moveTo>
                    <a:pt x="849367" y="424684"/>
                  </a:moveTo>
                  <a:cubicBezTo>
                    <a:pt x="849367" y="659230"/>
                    <a:pt x="659230" y="849367"/>
                    <a:pt x="424684" y="849367"/>
                  </a:cubicBezTo>
                  <a:cubicBezTo>
                    <a:pt x="190137" y="849367"/>
                    <a:pt x="0" y="659230"/>
                    <a:pt x="0" y="424684"/>
                  </a:cubicBezTo>
                  <a:cubicBezTo>
                    <a:pt x="0" y="190137"/>
                    <a:pt x="190137" y="0"/>
                    <a:pt x="424684" y="0"/>
                  </a:cubicBezTo>
                  <a:cubicBezTo>
                    <a:pt x="659230" y="0"/>
                    <a:pt x="849367" y="190137"/>
                    <a:pt x="849367" y="424684"/>
                  </a:cubicBezTo>
                  <a:close/>
                </a:path>
              </a:pathLst>
            </a:custGeom>
            <a:solidFill>
              <a:srgbClr val="E57111"/>
            </a:solidFill>
            <a:ln w="2285" cap="flat">
              <a:noFill/>
              <a:prstDash val="solid"/>
              <a:miter/>
            </a:ln>
          </p:spPr>
          <p:txBody>
            <a:bodyPr rtlCol="0" anchor="ctr"/>
            <a:lstStyle/>
            <a:p>
              <a:endParaRPr lang="es-PE" sz="1400" dirty="0"/>
            </a:p>
          </p:txBody>
        </p:sp>
        <p:sp>
          <p:nvSpPr>
            <p:cNvPr id="32" name="Forma libre: forma 31">
              <a:extLst>
                <a:ext uri="{FF2B5EF4-FFF2-40B4-BE49-F238E27FC236}">
                  <a16:creationId xmlns:a16="http://schemas.microsoft.com/office/drawing/2014/main" id="{8B0D07CF-E8E0-010A-8592-7A5C1AEE458B}"/>
                </a:ext>
              </a:extLst>
            </p:cNvPr>
            <p:cNvSpPr/>
            <p:nvPr/>
          </p:nvSpPr>
          <p:spPr>
            <a:xfrm>
              <a:off x="736500" y="5562370"/>
              <a:ext cx="662009" cy="640647"/>
            </a:xfrm>
            <a:custGeom>
              <a:avLst/>
              <a:gdLst>
                <a:gd name="connsiteX0" fmla="*/ 398577 w 662009"/>
                <a:gd name="connsiteY0" fmla="*/ 121941 h 640647"/>
                <a:gd name="connsiteX1" fmla="*/ 398577 w 662009"/>
                <a:gd name="connsiteY1" fmla="*/ 121941 h 640647"/>
                <a:gd name="connsiteX2" fmla="*/ 383196 w 662009"/>
                <a:gd name="connsiteY2" fmla="*/ 121941 h 640647"/>
                <a:gd name="connsiteX3" fmla="*/ 383219 w 662009"/>
                <a:gd name="connsiteY3" fmla="*/ 0 h 640647"/>
                <a:gd name="connsiteX4" fmla="*/ 0 w 662009"/>
                <a:gd name="connsiteY4" fmla="*/ 64133 h 640647"/>
                <a:gd name="connsiteX5" fmla="*/ 0 w 662009"/>
                <a:gd name="connsiteY5" fmla="*/ 576124 h 640647"/>
                <a:gd name="connsiteX6" fmla="*/ 383128 w 662009"/>
                <a:gd name="connsiteY6" fmla="*/ 640647 h 640647"/>
                <a:gd name="connsiteX7" fmla="*/ 383219 w 662009"/>
                <a:gd name="connsiteY7" fmla="*/ 122514 h 640647"/>
                <a:gd name="connsiteX8" fmla="*/ 398072 w 662009"/>
                <a:gd name="connsiteY8" fmla="*/ 122514 h 640647"/>
                <a:gd name="connsiteX9" fmla="*/ 398049 w 662009"/>
                <a:gd name="connsiteY9" fmla="*/ 152655 h 640647"/>
                <a:gd name="connsiteX10" fmla="*/ 630608 w 662009"/>
                <a:gd name="connsiteY10" fmla="*/ 152655 h 640647"/>
                <a:gd name="connsiteX11" fmla="*/ 630608 w 662009"/>
                <a:gd name="connsiteY11" fmla="*/ 440087 h 640647"/>
                <a:gd name="connsiteX12" fmla="*/ 614907 w 662009"/>
                <a:gd name="connsiteY12" fmla="*/ 440087 h 640647"/>
                <a:gd name="connsiteX13" fmla="*/ 614907 w 662009"/>
                <a:gd name="connsiteY13" fmla="*/ 168264 h 640647"/>
                <a:gd name="connsiteX14" fmla="*/ 397958 w 662009"/>
                <a:gd name="connsiteY14" fmla="*/ 168242 h 640647"/>
                <a:gd name="connsiteX15" fmla="*/ 397958 w 662009"/>
                <a:gd name="connsiteY15" fmla="*/ 208010 h 640647"/>
                <a:gd name="connsiteX16" fmla="*/ 413177 w 662009"/>
                <a:gd name="connsiteY16" fmla="*/ 206337 h 640647"/>
                <a:gd name="connsiteX17" fmla="*/ 427457 w 662009"/>
                <a:gd name="connsiteY17" fmla="*/ 205236 h 640647"/>
                <a:gd name="connsiteX18" fmla="*/ 427457 w 662009"/>
                <a:gd name="connsiteY18" fmla="*/ 287340 h 640647"/>
                <a:gd name="connsiteX19" fmla="*/ 511509 w 662009"/>
                <a:gd name="connsiteY19" fmla="*/ 287340 h 640647"/>
                <a:gd name="connsiteX20" fmla="*/ 497298 w 662009"/>
                <a:gd name="connsiteY20" fmla="*/ 333435 h 640647"/>
                <a:gd name="connsiteX21" fmla="*/ 455879 w 662009"/>
                <a:gd name="connsiteY21" fmla="*/ 363003 h 640647"/>
                <a:gd name="connsiteX22" fmla="*/ 421933 w 662009"/>
                <a:gd name="connsiteY22" fmla="*/ 366624 h 640647"/>
                <a:gd name="connsiteX23" fmla="*/ 397958 w 662009"/>
                <a:gd name="connsiteY23" fmla="*/ 363988 h 640647"/>
                <a:gd name="connsiteX24" fmla="*/ 397958 w 662009"/>
                <a:gd name="connsiteY24" fmla="*/ 394428 h 640647"/>
                <a:gd name="connsiteX25" fmla="*/ 548412 w 662009"/>
                <a:gd name="connsiteY25" fmla="*/ 394428 h 640647"/>
                <a:gd name="connsiteX26" fmla="*/ 548412 w 662009"/>
                <a:gd name="connsiteY26" fmla="*/ 423079 h 640647"/>
                <a:gd name="connsiteX27" fmla="*/ 397935 w 662009"/>
                <a:gd name="connsiteY27" fmla="*/ 423079 h 640647"/>
                <a:gd name="connsiteX28" fmla="*/ 397935 w 662009"/>
                <a:gd name="connsiteY28" fmla="*/ 449851 h 640647"/>
                <a:gd name="connsiteX29" fmla="*/ 547518 w 662009"/>
                <a:gd name="connsiteY29" fmla="*/ 449851 h 640647"/>
                <a:gd name="connsiteX30" fmla="*/ 547518 w 662009"/>
                <a:gd name="connsiteY30" fmla="*/ 480313 h 640647"/>
                <a:gd name="connsiteX31" fmla="*/ 397912 w 662009"/>
                <a:gd name="connsiteY31" fmla="*/ 480313 h 640647"/>
                <a:gd name="connsiteX32" fmla="*/ 397912 w 662009"/>
                <a:gd name="connsiteY32" fmla="*/ 515406 h 640647"/>
                <a:gd name="connsiteX33" fmla="*/ 614907 w 662009"/>
                <a:gd name="connsiteY33" fmla="*/ 515406 h 640647"/>
                <a:gd name="connsiteX34" fmla="*/ 614907 w 662009"/>
                <a:gd name="connsiteY34" fmla="*/ 440591 h 640647"/>
                <a:gd name="connsiteX35" fmla="*/ 630608 w 662009"/>
                <a:gd name="connsiteY35" fmla="*/ 440591 h 640647"/>
                <a:gd name="connsiteX36" fmla="*/ 630608 w 662009"/>
                <a:gd name="connsiteY36" fmla="*/ 440591 h 640647"/>
                <a:gd name="connsiteX37" fmla="*/ 662010 w 662009"/>
                <a:gd name="connsiteY37" fmla="*/ 440591 h 640647"/>
                <a:gd name="connsiteX38" fmla="*/ 662010 w 662009"/>
                <a:gd name="connsiteY38" fmla="*/ 122101 h 640647"/>
                <a:gd name="connsiteX39" fmla="*/ 398577 w 662009"/>
                <a:gd name="connsiteY39" fmla="*/ 121941 h 640647"/>
                <a:gd name="connsiteX40" fmla="*/ 267834 w 662009"/>
                <a:gd name="connsiteY40" fmla="*/ 452946 h 640647"/>
                <a:gd name="connsiteX41" fmla="*/ 177387 w 662009"/>
                <a:gd name="connsiteY41" fmla="*/ 482743 h 640647"/>
                <a:gd name="connsiteX42" fmla="*/ 90470 w 662009"/>
                <a:gd name="connsiteY42" fmla="*/ 460808 h 640647"/>
                <a:gd name="connsiteX43" fmla="*/ 86230 w 662009"/>
                <a:gd name="connsiteY43" fmla="*/ 457988 h 640647"/>
                <a:gd name="connsiteX44" fmla="*/ 100899 w 662009"/>
                <a:gd name="connsiteY44" fmla="*/ 409281 h 640647"/>
                <a:gd name="connsiteX45" fmla="*/ 108509 w 662009"/>
                <a:gd name="connsiteY45" fmla="*/ 413957 h 640647"/>
                <a:gd name="connsiteX46" fmla="*/ 180275 w 662009"/>
                <a:gd name="connsiteY46" fmla="*/ 434196 h 640647"/>
                <a:gd name="connsiteX47" fmla="*/ 241521 w 662009"/>
                <a:gd name="connsiteY47" fmla="*/ 385511 h 640647"/>
                <a:gd name="connsiteX48" fmla="*/ 184561 w 662009"/>
                <a:gd name="connsiteY48" fmla="*/ 327177 h 640647"/>
                <a:gd name="connsiteX49" fmla="*/ 94160 w 662009"/>
                <a:gd name="connsiteY49" fmla="*/ 228478 h 640647"/>
                <a:gd name="connsiteX50" fmla="*/ 206359 w 662009"/>
                <a:gd name="connsiteY50" fmla="*/ 133195 h 640647"/>
                <a:gd name="connsiteX51" fmla="*/ 281747 w 662009"/>
                <a:gd name="connsiteY51" fmla="*/ 150042 h 640647"/>
                <a:gd name="connsiteX52" fmla="*/ 286698 w 662009"/>
                <a:gd name="connsiteY52" fmla="*/ 152838 h 640647"/>
                <a:gd name="connsiteX53" fmla="*/ 270653 w 662009"/>
                <a:gd name="connsiteY53" fmla="*/ 200285 h 640647"/>
                <a:gd name="connsiteX54" fmla="*/ 263479 w 662009"/>
                <a:gd name="connsiteY54" fmla="*/ 196366 h 640647"/>
                <a:gd name="connsiteX55" fmla="*/ 204938 w 662009"/>
                <a:gd name="connsiteY55" fmla="*/ 181742 h 640647"/>
                <a:gd name="connsiteX56" fmla="*/ 150455 w 662009"/>
                <a:gd name="connsiteY56" fmla="*/ 223665 h 640647"/>
                <a:gd name="connsiteX57" fmla="*/ 210806 w 662009"/>
                <a:gd name="connsiteY57" fmla="*/ 280051 h 640647"/>
                <a:gd name="connsiteX58" fmla="*/ 298296 w 662009"/>
                <a:gd name="connsiteY58" fmla="*/ 382119 h 640647"/>
                <a:gd name="connsiteX59" fmla="*/ 267834 w 662009"/>
                <a:gd name="connsiteY59" fmla="*/ 452946 h 640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662009" h="640647">
                  <a:moveTo>
                    <a:pt x="398577" y="121941"/>
                  </a:moveTo>
                  <a:lnTo>
                    <a:pt x="398577" y="121941"/>
                  </a:lnTo>
                  <a:lnTo>
                    <a:pt x="383196" y="121941"/>
                  </a:lnTo>
                  <a:cubicBezTo>
                    <a:pt x="383196" y="81301"/>
                    <a:pt x="383219" y="40662"/>
                    <a:pt x="383219" y="0"/>
                  </a:cubicBezTo>
                  <a:cubicBezTo>
                    <a:pt x="255480" y="21385"/>
                    <a:pt x="127740" y="42748"/>
                    <a:pt x="0" y="64133"/>
                  </a:cubicBezTo>
                  <a:cubicBezTo>
                    <a:pt x="0" y="234805"/>
                    <a:pt x="0" y="405476"/>
                    <a:pt x="0" y="576124"/>
                  </a:cubicBezTo>
                  <a:cubicBezTo>
                    <a:pt x="127717" y="597624"/>
                    <a:pt x="255411" y="619147"/>
                    <a:pt x="383128" y="640647"/>
                  </a:cubicBezTo>
                  <a:cubicBezTo>
                    <a:pt x="383151" y="467982"/>
                    <a:pt x="383196" y="295179"/>
                    <a:pt x="383219" y="122514"/>
                  </a:cubicBezTo>
                  <a:lnTo>
                    <a:pt x="398072" y="122514"/>
                  </a:lnTo>
                  <a:cubicBezTo>
                    <a:pt x="398072" y="132530"/>
                    <a:pt x="398049" y="142639"/>
                    <a:pt x="398049" y="152655"/>
                  </a:cubicBezTo>
                  <a:cubicBezTo>
                    <a:pt x="475569" y="152655"/>
                    <a:pt x="553088" y="152655"/>
                    <a:pt x="630608" y="152655"/>
                  </a:cubicBezTo>
                  <a:cubicBezTo>
                    <a:pt x="630608" y="248397"/>
                    <a:pt x="630608" y="344322"/>
                    <a:pt x="630608" y="440087"/>
                  </a:cubicBezTo>
                  <a:lnTo>
                    <a:pt x="614907" y="440087"/>
                  </a:lnTo>
                  <a:cubicBezTo>
                    <a:pt x="614907" y="349548"/>
                    <a:pt x="614907" y="258803"/>
                    <a:pt x="614907" y="168264"/>
                  </a:cubicBezTo>
                  <a:cubicBezTo>
                    <a:pt x="542590" y="168264"/>
                    <a:pt x="470274" y="168242"/>
                    <a:pt x="397958" y="168242"/>
                  </a:cubicBezTo>
                  <a:cubicBezTo>
                    <a:pt x="397958" y="181490"/>
                    <a:pt x="397958" y="194761"/>
                    <a:pt x="397958" y="208010"/>
                  </a:cubicBezTo>
                  <a:cubicBezTo>
                    <a:pt x="400296" y="207781"/>
                    <a:pt x="407149" y="206910"/>
                    <a:pt x="413177" y="206337"/>
                  </a:cubicBezTo>
                  <a:cubicBezTo>
                    <a:pt x="419435" y="205741"/>
                    <a:pt x="424890" y="205488"/>
                    <a:pt x="427457" y="205236"/>
                  </a:cubicBezTo>
                  <a:cubicBezTo>
                    <a:pt x="427457" y="232604"/>
                    <a:pt x="427457" y="259972"/>
                    <a:pt x="427457" y="287340"/>
                  </a:cubicBezTo>
                  <a:cubicBezTo>
                    <a:pt x="455467" y="287340"/>
                    <a:pt x="483499" y="287340"/>
                    <a:pt x="511509" y="287340"/>
                  </a:cubicBezTo>
                  <a:cubicBezTo>
                    <a:pt x="511601" y="294491"/>
                    <a:pt x="510867" y="314272"/>
                    <a:pt x="497298" y="333435"/>
                  </a:cubicBezTo>
                  <a:cubicBezTo>
                    <a:pt x="495648" y="335772"/>
                    <a:pt x="481551" y="355118"/>
                    <a:pt x="455879" y="363003"/>
                  </a:cubicBezTo>
                  <a:cubicBezTo>
                    <a:pt x="442677" y="367060"/>
                    <a:pt x="430597" y="366808"/>
                    <a:pt x="421933" y="366624"/>
                  </a:cubicBezTo>
                  <a:cubicBezTo>
                    <a:pt x="412100" y="366418"/>
                    <a:pt x="403894" y="365180"/>
                    <a:pt x="397958" y="363988"/>
                  </a:cubicBezTo>
                  <a:cubicBezTo>
                    <a:pt x="397958" y="374143"/>
                    <a:pt x="397958" y="384274"/>
                    <a:pt x="397958" y="394428"/>
                  </a:cubicBezTo>
                  <a:cubicBezTo>
                    <a:pt x="448109" y="394428"/>
                    <a:pt x="498261" y="394428"/>
                    <a:pt x="548412" y="394428"/>
                  </a:cubicBezTo>
                  <a:cubicBezTo>
                    <a:pt x="548412" y="403986"/>
                    <a:pt x="548412" y="413521"/>
                    <a:pt x="548412" y="423079"/>
                  </a:cubicBezTo>
                  <a:cubicBezTo>
                    <a:pt x="498261" y="423079"/>
                    <a:pt x="448086" y="423079"/>
                    <a:pt x="397935" y="423079"/>
                  </a:cubicBezTo>
                  <a:cubicBezTo>
                    <a:pt x="397935" y="431996"/>
                    <a:pt x="397935" y="440935"/>
                    <a:pt x="397935" y="449851"/>
                  </a:cubicBezTo>
                  <a:cubicBezTo>
                    <a:pt x="447788" y="449851"/>
                    <a:pt x="497665" y="449851"/>
                    <a:pt x="547518" y="449851"/>
                  </a:cubicBezTo>
                  <a:cubicBezTo>
                    <a:pt x="547518" y="460005"/>
                    <a:pt x="547518" y="470159"/>
                    <a:pt x="547518" y="480313"/>
                  </a:cubicBezTo>
                  <a:cubicBezTo>
                    <a:pt x="497642" y="480313"/>
                    <a:pt x="447765" y="480313"/>
                    <a:pt x="397912" y="480313"/>
                  </a:cubicBezTo>
                  <a:cubicBezTo>
                    <a:pt x="397912" y="492003"/>
                    <a:pt x="397912" y="503693"/>
                    <a:pt x="397912" y="515406"/>
                  </a:cubicBezTo>
                  <a:cubicBezTo>
                    <a:pt x="470251" y="515406"/>
                    <a:pt x="542567" y="515406"/>
                    <a:pt x="614907" y="515406"/>
                  </a:cubicBezTo>
                  <a:cubicBezTo>
                    <a:pt x="614907" y="490468"/>
                    <a:pt x="614907" y="465529"/>
                    <a:pt x="614907" y="440591"/>
                  </a:cubicBezTo>
                  <a:lnTo>
                    <a:pt x="630608" y="440591"/>
                  </a:lnTo>
                  <a:cubicBezTo>
                    <a:pt x="630608" y="440591"/>
                    <a:pt x="630608" y="440591"/>
                    <a:pt x="630608" y="440591"/>
                  </a:cubicBezTo>
                  <a:cubicBezTo>
                    <a:pt x="641083" y="440591"/>
                    <a:pt x="651535" y="440591"/>
                    <a:pt x="662010" y="440591"/>
                  </a:cubicBezTo>
                  <a:cubicBezTo>
                    <a:pt x="662010" y="334420"/>
                    <a:pt x="662010" y="228249"/>
                    <a:pt x="662010" y="122101"/>
                  </a:cubicBezTo>
                  <a:cubicBezTo>
                    <a:pt x="574199" y="122032"/>
                    <a:pt x="486388" y="121987"/>
                    <a:pt x="398577" y="121941"/>
                  </a:cubicBezTo>
                  <a:close/>
                  <a:moveTo>
                    <a:pt x="267834" y="452946"/>
                  </a:moveTo>
                  <a:cubicBezTo>
                    <a:pt x="246334" y="472451"/>
                    <a:pt x="215070" y="482743"/>
                    <a:pt x="177387" y="482743"/>
                  </a:cubicBezTo>
                  <a:cubicBezTo>
                    <a:pt x="145572" y="482743"/>
                    <a:pt x="109838" y="473735"/>
                    <a:pt x="90470" y="460808"/>
                  </a:cubicBezTo>
                  <a:lnTo>
                    <a:pt x="86230" y="457988"/>
                  </a:lnTo>
                  <a:lnTo>
                    <a:pt x="100899" y="409281"/>
                  </a:lnTo>
                  <a:lnTo>
                    <a:pt x="108509" y="413957"/>
                  </a:lnTo>
                  <a:cubicBezTo>
                    <a:pt x="129092" y="426632"/>
                    <a:pt x="155933" y="434196"/>
                    <a:pt x="180275" y="434196"/>
                  </a:cubicBezTo>
                  <a:cubicBezTo>
                    <a:pt x="218049" y="434196"/>
                    <a:pt x="241521" y="415538"/>
                    <a:pt x="241521" y="385511"/>
                  </a:cubicBezTo>
                  <a:cubicBezTo>
                    <a:pt x="241521" y="358625"/>
                    <a:pt x="226622" y="343359"/>
                    <a:pt x="184561" y="327177"/>
                  </a:cubicBezTo>
                  <a:cubicBezTo>
                    <a:pt x="122926" y="305333"/>
                    <a:pt x="94160" y="273954"/>
                    <a:pt x="94160" y="228478"/>
                  </a:cubicBezTo>
                  <a:cubicBezTo>
                    <a:pt x="94160" y="172367"/>
                    <a:pt x="140301" y="133195"/>
                    <a:pt x="206359" y="133195"/>
                  </a:cubicBezTo>
                  <a:cubicBezTo>
                    <a:pt x="246082" y="133195"/>
                    <a:pt x="270630" y="143739"/>
                    <a:pt x="281747" y="150042"/>
                  </a:cubicBezTo>
                  <a:lnTo>
                    <a:pt x="286698" y="152838"/>
                  </a:lnTo>
                  <a:lnTo>
                    <a:pt x="270653" y="200285"/>
                  </a:lnTo>
                  <a:lnTo>
                    <a:pt x="263479" y="196366"/>
                  </a:lnTo>
                  <a:cubicBezTo>
                    <a:pt x="251262" y="189696"/>
                    <a:pt x="231160" y="181742"/>
                    <a:pt x="204938" y="181742"/>
                  </a:cubicBezTo>
                  <a:cubicBezTo>
                    <a:pt x="167302" y="181742"/>
                    <a:pt x="150455" y="202807"/>
                    <a:pt x="150455" y="223665"/>
                  </a:cubicBezTo>
                  <a:cubicBezTo>
                    <a:pt x="150455" y="248672"/>
                    <a:pt x="165124" y="262379"/>
                    <a:pt x="210806" y="280051"/>
                  </a:cubicBezTo>
                  <a:cubicBezTo>
                    <a:pt x="272143" y="303729"/>
                    <a:pt x="298296" y="334260"/>
                    <a:pt x="298296" y="382119"/>
                  </a:cubicBezTo>
                  <a:cubicBezTo>
                    <a:pt x="298296" y="409968"/>
                    <a:pt x="287478" y="435113"/>
                    <a:pt x="267834" y="452946"/>
                  </a:cubicBezTo>
                  <a:close/>
                </a:path>
              </a:pathLst>
            </a:custGeom>
            <a:solidFill>
              <a:srgbClr val="FFFFFF"/>
            </a:solidFill>
            <a:ln w="2285" cap="flat">
              <a:noFill/>
              <a:prstDash val="solid"/>
              <a:miter/>
            </a:ln>
          </p:spPr>
          <p:txBody>
            <a:bodyPr rtlCol="0" anchor="ctr"/>
            <a:lstStyle/>
            <a:p>
              <a:endParaRPr lang="es-PE" sz="1400" dirty="0"/>
            </a:p>
          </p:txBody>
        </p:sp>
      </p:grpSp>
    </p:spTree>
    <p:extLst>
      <p:ext uri="{BB962C8B-B14F-4D97-AF65-F5344CB8AC3E}">
        <p14:creationId xmlns:p14="http://schemas.microsoft.com/office/powerpoint/2010/main" val="4960054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1DA224-0098-4A41-7942-824DF00267D1}"/>
              </a:ext>
            </a:extLst>
          </p:cNvPr>
          <p:cNvSpPr>
            <a:spLocks noGrp="1"/>
          </p:cNvSpPr>
          <p:nvPr>
            <p:ph type="ctrTitle"/>
          </p:nvPr>
        </p:nvSpPr>
        <p:spPr>
          <a:xfrm>
            <a:off x="1524001" y="1122363"/>
            <a:ext cx="9144000" cy="2387600"/>
          </a:xfrm>
        </p:spPr>
        <p:txBody>
          <a:bodyPr anchor="b"/>
          <a:lstStyle>
            <a:lvl1pPr algn="ctr">
              <a:defRPr sz="5998"/>
            </a:lvl1pPr>
          </a:lstStyle>
          <a:p>
            <a:r>
              <a:rPr lang="en-US"/>
              <a:t>Click to edit Master title style</a:t>
            </a:r>
          </a:p>
        </p:txBody>
      </p:sp>
      <p:sp>
        <p:nvSpPr>
          <p:cNvPr id="3" name="Subtitle 2">
            <a:extLst>
              <a:ext uri="{FF2B5EF4-FFF2-40B4-BE49-F238E27FC236}">
                <a16:creationId xmlns:a16="http://schemas.microsoft.com/office/drawing/2014/main" id="{190F2AA5-BAA0-BAC9-1D97-DDAF2B33DA3E}"/>
              </a:ext>
            </a:extLst>
          </p:cNvPr>
          <p:cNvSpPr>
            <a:spLocks noGrp="1"/>
          </p:cNvSpPr>
          <p:nvPr>
            <p:ph type="subTitle" idx="1"/>
          </p:nvPr>
        </p:nvSpPr>
        <p:spPr>
          <a:xfrm>
            <a:off x="1524001" y="3602038"/>
            <a:ext cx="9144000" cy="1655762"/>
          </a:xfrm>
        </p:spPr>
        <p:txBody>
          <a:bodyPr/>
          <a:lstStyle>
            <a:lvl1pPr marL="0" indent="0" algn="ctr">
              <a:buNone/>
              <a:defRPr sz="2399"/>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0196E48-42DB-BA7A-9176-ABB7E01D36D7}"/>
              </a:ext>
            </a:extLst>
          </p:cNvPr>
          <p:cNvSpPr>
            <a:spLocks noGrp="1"/>
          </p:cNvSpPr>
          <p:nvPr>
            <p:ph type="dt" sz="half" idx="10"/>
          </p:nvPr>
        </p:nvSpPr>
        <p:spPr/>
        <p:txBody>
          <a:bodyPr/>
          <a:lstStyle/>
          <a:p>
            <a:fld id="{2A2C6ED6-9259-43A8-90A8-893E02158321}" type="datetimeFigureOut">
              <a:rPr lang="en-US" smtClean="0"/>
              <a:t>6/30/2024</a:t>
            </a:fld>
            <a:endParaRPr lang="en-US"/>
          </a:p>
        </p:txBody>
      </p:sp>
      <p:sp>
        <p:nvSpPr>
          <p:cNvPr id="5" name="Footer Placeholder 4">
            <a:extLst>
              <a:ext uri="{FF2B5EF4-FFF2-40B4-BE49-F238E27FC236}">
                <a16:creationId xmlns:a16="http://schemas.microsoft.com/office/drawing/2014/main" id="{B56BD9DA-571F-7BB9-26EC-2D3B9510CB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5C2546-F508-43AA-56B7-23041B60D300}"/>
              </a:ext>
            </a:extLst>
          </p:cNvPr>
          <p:cNvSpPr>
            <a:spLocks noGrp="1"/>
          </p:cNvSpPr>
          <p:nvPr>
            <p:ph type="sldNum" sz="quarter" idx="12"/>
          </p:nvPr>
        </p:nvSpPr>
        <p:spPr/>
        <p:txBody>
          <a:bodyPr/>
          <a:lstStyle/>
          <a:p>
            <a:fld id="{FBD084F4-EA95-4B73-8318-3A50D6489C66}" type="slidenum">
              <a:rPr lang="en-US" smtClean="0"/>
              <a:t>‹#›</a:t>
            </a:fld>
            <a:endParaRPr lang="en-US"/>
          </a:p>
        </p:txBody>
      </p:sp>
    </p:spTree>
    <p:extLst>
      <p:ext uri="{BB962C8B-B14F-4D97-AF65-F5344CB8AC3E}">
        <p14:creationId xmlns:p14="http://schemas.microsoft.com/office/powerpoint/2010/main" val="10793558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31B0EF-D3DA-89C0-2E87-4FB7A450759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18F9F0A-C8C7-45DA-1338-4CAB4FB9472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F8304C-3868-9607-0FE7-AB9BA160FAC9}"/>
              </a:ext>
            </a:extLst>
          </p:cNvPr>
          <p:cNvSpPr>
            <a:spLocks noGrp="1"/>
          </p:cNvSpPr>
          <p:nvPr>
            <p:ph type="dt" sz="half" idx="10"/>
          </p:nvPr>
        </p:nvSpPr>
        <p:spPr/>
        <p:txBody>
          <a:bodyPr/>
          <a:lstStyle/>
          <a:p>
            <a:fld id="{2A2C6ED6-9259-43A8-90A8-893E02158321}" type="datetimeFigureOut">
              <a:rPr lang="en-US" smtClean="0"/>
              <a:t>6/30/2024</a:t>
            </a:fld>
            <a:endParaRPr lang="en-US"/>
          </a:p>
        </p:txBody>
      </p:sp>
      <p:sp>
        <p:nvSpPr>
          <p:cNvPr id="5" name="Footer Placeholder 4">
            <a:extLst>
              <a:ext uri="{FF2B5EF4-FFF2-40B4-BE49-F238E27FC236}">
                <a16:creationId xmlns:a16="http://schemas.microsoft.com/office/drawing/2014/main" id="{912CEB16-87AC-43BF-BA7D-38177928D5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B309C6-911A-ED67-419D-726B37D8FD56}"/>
              </a:ext>
            </a:extLst>
          </p:cNvPr>
          <p:cNvSpPr>
            <a:spLocks noGrp="1"/>
          </p:cNvSpPr>
          <p:nvPr>
            <p:ph type="sldNum" sz="quarter" idx="12"/>
          </p:nvPr>
        </p:nvSpPr>
        <p:spPr/>
        <p:txBody>
          <a:bodyPr/>
          <a:lstStyle/>
          <a:p>
            <a:fld id="{FBD084F4-EA95-4B73-8318-3A50D6489C66}" type="slidenum">
              <a:rPr lang="en-US" smtClean="0"/>
              <a:t>‹#›</a:t>
            </a:fld>
            <a:endParaRPr lang="en-US"/>
          </a:p>
        </p:txBody>
      </p:sp>
    </p:spTree>
    <p:extLst>
      <p:ext uri="{BB962C8B-B14F-4D97-AF65-F5344CB8AC3E}">
        <p14:creationId xmlns:p14="http://schemas.microsoft.com/office/powerpoint/2010/main" val="13559835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2887AE-E0D2-97AC-C61F-2BA197DA542C}"/>
              </a:ext>
            </a:extLst>
          </p:cNvPr>
          <p:cNvSpPr>
            <a:spLocks noGrp="1"/>
          </p:cNvSpPr>
          <p:nvPr>
            <p:ph type="title"/>
          </p:nvPr>
        </p:nvSpPr>
        <p:spPr>
          <a:xfrm>
            <a:off x="831850" y="1709740"/>
            <a:ext cx="10515600" cy="2852737"/>
          </a:xfrm>
        </p:spPr>
        <p:txBody>
          <a:bodyPr anchor="b"/>
          <a:lstStyle>
            <a:lvl1pPr>
              <a:defRPr sz="5998"/>
            </a:lvl1pPr>
          </a:lstStyle>
          <a:p>
            <a:r>
              <a:rPr lang="en-US"/>
              <a:t>Click to edit Master title style</a:t>
            </a:r>
          </a:p>
        </p:txBody>
      </p:sp>
      <p:sp>
        <p:nvSpPr>
          <p:cNvPr id="3" name="Text Placeholder 2">
            <a:extLst>
              <a:ext uri="{FF2B5EF4-FFF2-40B4-BE49-F238E27FC236}">
                <a16:creationId xmlns:a16="http://schemas.microsoft.com/office/drawing/2014/main" id="{6538F429-2723-7C31-5898-289BB1A74D07}"/>
              </a:ext>
            </a:extLst>
          </p:cNvPr>
          <p:cNvSpPr>
            <a:spLocks noGrp="1"/>
          </p:cNvSpPr>
          <p:nvPr>
            <p:ph type="body" idx="1"/>
          </p:nvPr>
        </p:nvSpPr>
        <p:spPr>
          <a:xfrm>
            <a:off x="831850" y="4589465"/>
            <a:ext cx="10515600" cy="1500187"/>
          </a:xfrm>
        </p:spPr>
        <p:txBody>
          <a:bodyPr/>
          <a:lstStyle>
            <a:lvl1pPr marL="0" indent="0">
              <a:buNone/>
              <a:defRPr sz="2399">
                <a:solidFill>
                  <a:schemeClr val="tx1">
                    <a:tint val="75000"/>
                  </a:schemeClr>
                </a:solidFill>
              </a:defRPr>
            </a:lvl1pPr>
            <a:lvl2pPr marL="457063" indent="0">
              <a:buNone/>
              <a:defRPr sz="1999">
                <a:solidFill>
                  <a:schemeClr val="tx1">
                    <a:tint val="75000"/>
                  </a:schemeClr>
                </a:solidFill>
              </a:defRPr>
            </a:lvl2pPr>
            <a:lvl3pPr marL="914126" indent="0">
              <a:buNone/>
              <a:defRPr sz="1799">
                <a:solidFill>
                  <a:schemeClr val="tx1">
                    <a:tint val="75000"/>
                  </a:schemeClr>
                </a:solidFill>
              </a:defRPr>
            </a:lvl3pPr>
            <a:lvl4pPr marL="1371189" indent="0">
              <a:buNone/>
              <a:defRPr sz="1600">
                <a:solidFill>
                  <a:schemeClr val="tx1">
                    <a:tint val="75000"/>
                  </a:schemeClr>
                </a:solidFill>
              </a:defRPr>
            </a:lvl4pPr>
            <a:lvl5pPr marL="1828251" indent="0">
              <a:buNone/>
              <a:defRPr sz="1600">
                <a:solidFill>
                  <a:schemeClr val="tx1">
                    <a:tint val="75000"/>
                  </a:schemeClr>
                </a:solidFill>
              </a:defRPr>
            </a:lvl5pPr>
            <a:lvl6pPr marL="2285314" indent="0">
              <a:buNone/>
              <a:defRPr sz="1600">
                <a:solidFill>
                  <a:schemeClr val="tx1">
                    <a:tint val="75000"/>
                  </a:schemeClr>
                </a:solidFill>
              </a:defRPr>
            </a:lvl6pPr>
            <a:lvl7pPr marL="2742377" indent="0">
              <a:buNone/>
              <a:defRPr sz="1600">
                <a:solidFill>
                  <a:schemeClr val="tx1">
                    <a:tint val="75000"/>
                  </a:schemeClr>
                </a:solidFill>
              </a:defRPr>
            </a:lvl7pPr>
            <a:lvl8pPr marL="3199440" indent="0">
              <a:buNone/>
              <a:defRPr sz="1600">
                <a:solidFill>
                  <a:schemeClr val="tx1">
                    <a:tint val="75000"/>
                  </a:schemeClr>
                </a:solidFill>
              </a:defRPr>
            </a:lvl8pPr>
            <a:lvl9pPr marL="3656503"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C8DAA89-4000-7A47-C88C-1BFC8BBEC48E}"/>
              </a:ext>
            </a:extLst>
          </p:cNvPr>
          <p:cNvSpPr>
            <a:spLocks noGrp="1"/>
          </p:cNvSpPr>
          <p:nvPr>
            <p:ph type="dt" sz="half" idx="10"/>
          </p:nvPr>
        </p:nvSpPr>
        <p:spPr/>
        <p:txBody>
          <a:bodyPr/>
          <a:lstStyle/>
          <a:p>
            <a:fld id="{2A2C6ED6-9259-43A8-90A8-893E02158321}" type="datetimeFigureOut">
              <a:rPr lang="en-US" smtClean="0"/>
              <a:t>6/30/2024</a:t>
            </a:fld>
            <a:endParaRPr lang="en-US"/>
          </a:p>
        </p:txBody>
      </p:sp>
      <p:sp>
        <p:nvSpPr>
          <p:cNvPr id="5" name="Footer Placeholder 4">
            <a:extLst>
              <a:ext uri="{FF2B5EF4-FFF2-40B4-BE49-F238E27FC236}">
                <a16:creationId xmlns:a16="http://schemas.microsoft.com/office/drawing/2014/main" id="{75626B48-1DFF-0D4E-D2AA-49AB5D6140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A41DBC-09F1-EA71-B684-403342DCDE10}"/>
              </a:ext>
            </a:extLst>
          </p:cNvPr>
          <p:cNvSpPr>
            <a:spLocks noGrp="1"/>
          </p:cNvSpPr>
          <p:nvPr>
            <p:ph type="sldNum" sz="quarter" idx="12"/>
          </p:nvPr>
        </p:nvSpPr>
        <p:spPr/>
        <p:txBody>
          <a:bodyPr/>
          <a:lstStyle/>
          <a:p>
            <a:fld id="{FBD084F4-EA95-4B73-8318-3A50D6489C66}" type="slidenum">
              <a:rPr lang="en-US" smtClean="0"/>
              <a:t>‹#›</a:t>
            </a:fld>
            <a:endParaRPr lang="en-US"/>
          </a:p>
        </p:txBody>
      </p:sp>
    </p:spTree>
    <p:extLst>
      <p:ext uri="{BB962C8B-B14F-4D97-AF65-F5344CB8AC3E}">
        <p14:creationId xmlns:p14="http://schemas.microsoft.com/office/powerpoint/2010/main" val="11773366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A7CE8-6485-9B85-C406-92E8570FC4C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A53F434-1B6A-CA76-0E32-A2986A14D9C9}"/>
              </a:ext>
            </a:extLst>
          </p:cNvPr>
          <p:cNvSpPr>
            <a:spLocks noGrp="1"/>
          </p:cNvSpPr>
          <p:nvPr>
            <p:ph sz="half" idx="1"/>
          </p:nvPr>
        </p:nvSpPr>
        <p:spPr>
          <a:xfrm>
            <a:off x="838201"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0AF5E3A-5276-93C7-662C-45FAE00F568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BA2B9DA-D98E-E25A-66B4-E9A66BE8BA91}"/>
              </a:ext>
            </a:extLst>
          </p:cNvPr>
          <p:cNvSpPr>
            <a:spLocks noGrp="1"/>
          </p:cNvSpPr>
          <p:nvPr>
            <p:ph type="dt" sz="half" idx="10"/>
          </p:nvPr>
        </p:nvSpPr>
        <p:spPr/>
        <p:txBody>
          <a:bodyPr/>
          <a:lstStyle/>
          <a:p>
            <a:fld id="{2A2C6ED6-9259-43A8-90A8-893E02158321}" type="datetimeFigureOut">
              <a:rPr lang="en-US" smtClean="0"/>
              <a:t>6/30/2024</a:t>
            </a:fld>
            <a:endParaRPr lang="en-US"/>
          </a:p>
        </p:txBody>
      </p:sp>
      <p:sp>
        <p:nvSpPr>
          <p:cNvPr id="6" name="Footer Placeholder 5">
            <a:extLst>
              <a:ext uri="{FF2B5EF4-FFF2-40B4-BE49-F238E27FC236}">
                <a16:creationId xmlns:a16="http://schemas.microsoft.com/office/drawing/2014/main" id="{31C02D8C-2A86-320A-BF87-4DBF2923F0C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699F03E-C8F2-67F9-126D-EAAFA0535A3D}"/>
              </a:ext>
            </a:extLst>
          </p:cNvPr>
          <p:cNvSpPr>
            <a:spLocks noGrp="1"/>
          </p:cNvSpPr>
          <p:nvPr>
            <p:ph type="sldNum" sz="quarter" idx="12"/>
          </p:nvPr>
        </p:nvSpPr>
        <p:spPr/>
        <p:txBody>
          <a:bodyPr/>
          <a:lstStyle/>
          <a:p>
            <a:fld id="{FBD084F4-EA95-4B73-8318-3A50D6489C66}" type="slidenum">
              <a:rPr lang="en-US" smtClean="0"/>
              <a:t>‹#›</a:t>
            </a:fld>
            <a:endParaRPr lang="en-US"/>
          </a:p>
        </p:txBody>
      </p:sp>
    </p:spTree>
    <p:extLst>
      <p:ext uri="{BB962C8B-B14F-4D97-AF65-F5344CB8AC3E}">
        <p14:creationId xmlns:p14="http://schemas.microsoft.com/office/powerpoint/2010/main" val="35378737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0E2B3E-7FA1-AEE2-7910-59B5F1CF8CCD}"/>
              </a:ext>
            </a:extLst>
          </p:cNvPr>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B4E555E-8E06-94E9-DB0B-3450BBE44A25}"/>
              </a:ext>
            </a:extLst>
          </p:cNvPr>
          <p:cNvSpPr>
            <a:spLocks noGrp="1"/>
          </p:cNvSpPr>
          <p:nvPr>
            <p:ph type="body" idx="1"/>
          </p:nvPr>
        </p:nvSpPr>
        <p:spPr>
          <a:xfrm>
            <a:off x="839789" y="1681163"/>
            <a:ext cx="5157787" cy="82391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9B92D14-2A70-B7F4-F45E-A035E5B278B7}"/>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1065A17-0F38-1A1B-5471-D7869BC73359}"/>
              </a:ext>
            </a:extLst>
          </p:cNvPr>
          <p:cNvSpPr>
            <a:spLocks noGrp="1"/>
          </p:cNvSpPr>
          <p:nvPr>
            <p:ph type="body" sz="quarter" idx="3"/>
          </p:nvPr>
        </p:nvSpPr>
        <p:spPr>
          <a:xfrm>
            <a:off x="6172200" y="1681163"/>
            <a:ext cx="5183188" cy="82391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38E2A56-FCA0-260A-5029-BF6E5BB982F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D9EDB1C-D4E8-4AB3-0704-1DDB833288A6}"/>
              </a:ext>
            </a:extLst>
          </p:cNvPr>
          <p:cNvSpPr>
            <a:spLocks noGrp="1"/>
          </p:cNvSpPr>
          <p:nvPr>
            <p:ph type="dt" sz="half" idx="10"/>
          </p:nvPr>
        </p:nvSpPr>
        <p:spPr/>
        <p:txBody>
          <a:bodyPr/>
          <a:lstStyle/>
          <a:p>
            <a:fld id="{2A2C6ED6-9259-43A8-90A8-893E02158321}" type="datetimeFigureOut">
              <a:rPr lang="en-US" smtClean="0"/>
              <a:t>6/30/2024</a:t>
            </a:fld>
            <a:endParaRPr lang="en-US"/>
          </a:p>
        </p:txBody>
      </p:sp>
      <p:sp>
        <p:nvSpPr>
          <p:cNvPr id="8" name="Footer Placeholder 7">
            <a:extLst>
              <a:ext uri="{FF2B5EF4-FFF2-40B4-BE49-F238E27FC236}">
                <a16:creationId xmlns:a16="http://schemas.microsoft.com/office/drawing/2014/main" id="{88D8AA49-E5D3-8827-4B02-7C44BF3A6DB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8387E82-DDFB-28D8-5871-DB74797ED3A2}"/>
              </a:ext>
            </a:extLst>
          </p:cNvPr>
          <p:cNvSpPr>
            <a:spLocks noGrp="1"/>
          </p:cNvSpPr>
          <p:nvPr>
            <p:ph type="sldNum" sz="quarter" idx="12"/>
          </p:nvPr>
        </p:nvSpPr>
        <p:spPr/>
        <p:txBody>
          <a:bodyPr/>
          <a:lstStyle/>
          <a:p>
            <a:fld id="{FBD084F4-EA95-4B73-8318-3A50D6489C66}" type="slidenum">
              <a:rPr lang="en-US" smtClean="0"/>
              <a:t>‹#›</a:t>
            </a:fld>
            <a:endParaRPr lang="en-US"/>
          </a:p>
        </p:txBody>
      </p:sp>
    </p:spTree>
    <p:extLst>
      <p:ext uri="{BB962C8B-B14F-4D97-AF65-F5344CB8AC3E}">
        <p14:creationId xmlns:p14="http://schemas.microsoft.com/office/powerpoint/2010/main" val="2608471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7176F3-C9A9-FE24-E0CC-409414233EC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CC30EAA-11BE-7BC4-F4B0-00EFDD2BA03F}"/>
              </a:ext>
            </a:extLst>
          </p:cNvPr>
          <p:cNvSpPr>
            <a:spLocks noGrp="1"/>
          </p:cNvSpPr>
          <p:nvPr>
            <p:ph type="dt" sz="half" idx="10"/>
          </p:nvPr>
        </p:nvSpPr>
        <p:spPr/>
        <p:txBody>
          <a:bodyPr/>
          <a:lstStyle/>
          <a:p>
            <a:fld id="{2A2C6ED6-9259-43A8-90A8-893E02158321}" type="datetimeFigureOut">
              <a:rPr lang="en-US" smtClean="0"/>
              <a:t>6/30/2024</a:t>
            </a:fld>
            <a:endParaRPr lang="en-US"/>
          </a:p>
        </p:txBody>
      </p:sp>
      <p:sp>
        <p:nvSpPr>
          <p:cNvPr id="4" name="Footer Placeholder 3">
            <a:extLst>
              <a:ext uri="{FF2B5EF4-FFF2-40B4-BE49-F238E27FC236}">
                <a16:creationId xmlns:a16="http://schemas.microsoft.com/office/drawing/2014/main" id="{2D69FA1A-1836-7B2D-4885-B61E4212F37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44C438A-4B7A-5C73-CFB2-CC7CEABF3E64}"/>
              </a:ext>
            </a:extLst>
          </p:cNvPr>
          <p:cNvSpPr>
            <a:spLocks noGrp="1"/>
          </p:cNvSpPr>
          <p:nvPr>
            <p:ph type="sldNum" sz="quarter" idx="12"/>
          </p:nvPr>
        </p:nvSpPr>
        <p:spPr/>
        <p:txBody>
          <a:bodyPr/>
          <a:lstStyle/>
          <a:p>
            <a:fld id="{FBD084F4-EA95-4B73-8318-3A50D6489C66}" type="slidenum">
              <a:rPr lang="en-US" smtClean="0"/>
              <a:t>‹#›</a:t>
            </a:fld>
            <a:endParaRPr lang="en-US"/>
          </a:p>
        </p:txBody>
      </p:sp>
    </p:spTree>
    <p:extLst>
      <p:ext uri="{BB962C8B-B14F-4D97-AF65-F5344CB8AC3E}">
        <p14:creationId xmlns:p14="http://schemas.microsoft.com/office/powerpoint/2010/main" val="27974219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37229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D76C67C-1B5A-2463-E8F4-703BC0F46ACA}"/>
              </a:ext>
            </a:extLst>
          </p:cNvPr>
          <p:cNvSpPr>
            <a:spLocks noGrp="1"/>
          </p:cNvSpPr>
          <p:nvPr>
            <p:ph type="dt" sz="half" idx="10"/>
          </p:nvPr>
        </p:nvSpPr>
        <p:spPr/>
        <p:txBody>
          <a:bodyPr/>
          <a:lstStyle/>
          <a:p>
            <a:fld id="{2A2C6ED6-9259-43A8-90A8-893E02158321}" type="datetimeFigureOut">
              <a:rPr lang="en-US" smtClean="0"/>
              <a:t>6/30/2024</a:t>
            </a:fld>
            <a:endParaRPr lang="en-US"/>
          </a:p>
        </p:txBody>
      </p:sp>
      <p:sp>
        <p:nvSpPr>
          <p:cNvPr id="3" name="Footer Placeholder 2">
            <a:extLst>
              <a:ext uri="{FF2B5EF4-FFF2-40B4-BE49-F238E27FC236}">
                <a16:creationId xmlns:a16="http://schemas.microsoft.com/office/drawing/2014/main" id="{E6A0BE22-7364-C4A6-B4C7-FE436A1E398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C94CA2F-8061-6A6E-E7D8-E0063002316A}"/>
              </a:ext>
            </a:extLst>
          </p:cNvPr>
          <p:cNvSpPr>
            <a:spLocks noGrp="1"/>
          </p:cNvSpPr>
          <p:nvPr>
            <p:ph type="sldNum" sz="quarter" idx="12"/>
          </p:nvPr>
        </p:nvSpPr>
        <p:spPr/>
        <p:txBody>
          <a:bodyPr/>
          <a:lstStyle/>
          <a:p>
            <a:fld id="{FBD084F4-EA95-4B73-8318-3A50D6489C66}" type="slidenum">
              <a:rPr lang="en-US" smtClean="0"/>
              <a:t>‹#›</a:t>
            </a:fld>
            <a:endParaRPr lang="en-US"/>
          </a:p>
        </p:txBody>
      </p:sp>
    </p:spTree>
    <p:extLst>
      <p:ext uri="{BB962C8B-B14F-4D97-AF65-F5344CB8AC3E}">
        <p14:creationId xmlns:p14="http://schemas.microsoft.com/office/powerpoint/2010/main" val="8347428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DFCA73-2F4E-6EAA-709F-03882D2B3319}"/>
              </a:ext>
            </a:extLst>
          </p:cNvPr>
          <p:cNvSpPr>
            <a:spLocks noGrp="1"/>
          </p:cNvSpPr>
          <p:nvPr>
            <p:ph type="title"/>
          </p:nvPr>
        </p:nvSpPr>
        <p:spPr>
          <a:xfrm>
            <a:off x="839789" y="457200"/>
            <a:ext cx="3932237" cy="1600200"/>
          </a:xfrm>
        </p:spPr>
        <p:txBody>
          <a:bodyPr anchor="b"/>
          <a:lstStyle>
            <a:lvl1pPr>
              <a:defRPr sz="3199"/>
            </a:lvl1pPr>
          </a:lstStyle>
          <a:p>
            <a:r>
              <a:rPr lang="en-US"/>
              <a:t>Click to edit Master title style</a:t>
            </a:r>
          </a:p>
        </p:txBody>
      </p:sp>
      <p:sp>
        <p:nvSpPr>
          <p:cNvPr id="3" name="Content Placeholder 2">
            <a:extLst>
              <a:ext uri="{FF2B5EF4-FFF2-40B4-BE49-F238E27FC236}">
                <a16:creationId xmlns:a16="http://schemas.microsoft.com/office/drawing/2014/main" id="{3D59E349-5B23-085B-CD07-81A4A775066A}"/>
              </a:ext>
            </a:extLst>
          </p:cNvPr>
          <p:cNvSpPr>
            <a:spLocks noGrp="1"/>
          </p:cNvSpPr>
          <p:nvPr>
            <p:ph idx="1"/>
          </p:nvPr>
        </p:nvSpPr>
        <p:spPr>
          <a:xfrm>
            <a:off x="5183188" y="987427"/>
            <a:ext cx="6172200" cy="4873625"/>
          </a:xfrm>
        </p:spPr>
        <p:txBody>
          <a:bodyPr/>
          <a:lstStyle>
            <a:lvl1pPr>
              <a:defRPr sz="3199"/>
            </a:lvl1pPr>
            <a:lvl2pPr>
              <a:defRPr sz="2799"/>
            </a:lvl2pPr>
            <a:lvl3pPr>
              <a:defRPr sz="2399"/>
            </a:lvl3pPr>
            <a:lvl4pPr>
              <a:defRPr sz="1999"/>
            </a:lvl4pPr>
            <a:lvl5pPr>
              <a:defRPr sz="1999"/>
            </a:lvl5pPr>
            <a:lvl6pPr>
              <a:defRPr sz="1999"/>
            </a:lvl6pPr>
            <a:lvl7pPr>
              <a:defRPr sz="1999"/>
            </a:lvl7pPr>
            <a:lvl8pPr>
              <a:defRPr sz="1999"/>
            </a:lvl8pPr>
            <a:lvl9pPr>
              <a:defRPr sz="19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3072B17-8D36-8869-32F8-65FE5F5768D3}"/>
              </a:ext>
            </a:extLst>
          </p:cNvPr>
          <p:cNvSpPr>
            <a:spLocks noGrp="1"/>
          </p:cNvSpPr>
          <p:nvPr>
            <p:ph type="body" sz="half" idx="2"/>
          </p:nvPr>
        </p:nvSpPr>
        <p:spPr>
          <a:xfrm>
            <a:off x="839789" y="2057400"/>
            <a:ext cx="3932237" cy="3811588"/>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4810290-8D3A-42B4-F0CD-2A5C3B2C488C}"/>
              </a:ext>
            </a:extLst>
          </p:cNvPr>
          <p:cNvSpPr>
            <a:spLocks noGrp="1"/>
          </p:cNvSpPr>
          <p:nvPr>
            <p:ph type="dt" sz="half" idx="10"/>
          </p:nvPr>
        </p:nvSpPr>
        <p:spPr/>
        <p:txBody>
          <a:bodyPr/>
          <a:lstStyle/>
          <a:p>
            <a:fld id="{2A2C6ED6-9259-43A8-90A8-893E02158321}" type="datetimeFigureOut">
              <a:rPr lang="en-US" smtClean="0"/>
              <a:t>6/30/2024</a:t>
            </a:fld>
            <a:endParaRPr lang="en-US"/>
          </a:p>
        </p:txBody>
      </p:sp>
      <p:sp>
        <p:nvSpPr>
          <p:cNvPr id="6" name="Footer Placeholder 5">
            <a:extLst>
              <a:ext uri="{FF2B5EF4-FFF2-40B4-BE49-F238E27FC236}">
                <a16:creationId xmlns:a16="http://schemas.microsoft.com/office/drawing/2014/main" id="{BE579B63-06B1-3195-B39C-6D8DAC6A7ED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791285B-C7B4-BB97-98BD-4DCC7314FF50}"/>
              </a:ext>
            </a:extLst>
          </p:cNvPr>
          <p:cNvSpPr>
            <a:spLocks noGrp="1"/>
          </p:cNvSpPr>
          <p:nvPr>
            <p:ph type="sldNum" sz="quarter" idx="12"/>
          </p:nvPr>
        </p:nvSpPr>
        <p:spPr/>
        <p:txBody>
          <a:bodyPr/>
          <a:lstStyle/>
          <a:p>
            <a:fld id="{FBD084F4-EA95-4B73-8318-3A50D6489C66}" type="slidenum">
              <a:rPr lang="en-US" smtClean="0"/>
              <a:t>‹#›</a:t>
            </a:fld>
            <a:endParaRPr lang="en-US"/>
          </a:p>
        </p:txBody>
      </p:sp>
    </p:spTree>
    <p:extLst>
      <p:ext uri="{BB962C8B-B14F-4D97-AF65-F5344CB8AC3E}">
        <p14:creationId xmlns:p14="http://schemas.microsoft.com/office/powerpoint/2010/main" val="10184350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C1A8F2-1E02-7CC7-FC68-933A26DBFBA8}"/>
              </a:ext>
            </a:extLst>
          </p:cNvPr>
          <p:cNvSpPr>
            <a:spLocks noGrp="1"/>
          </p:cNvSpPr>
          <p:nvPr>
            <p:ph type="title"/>
          </p:nvPr>
        </p:nvSpPr>
        <p:spPr>
          <a:xfrm>
            <a:off x="839789" y="457200"/>
            <a:ext cx="3932237" cy="1600200"/>
          </a:xfrm>
        </p:spPr>
        <p:txBody>
          <a:bodyPr anchor="b"/>
          <a:lstStyle>
            <a:lvl1pPr>
              <a:defRPr sz="3199"/>
            </a:lvl1pPr>
          </a:lstStyle>
          <a:p>
            <a:r>
              <a:rPr lang="en-US"/>
              <a:t>Click to edit Master title style</a:t>
            </a:r>
          </a:p>
        </p:txBody>
      </p:sp>
      <p:sp>
        <p:nvSpPr>
          <p:cNvPr id="3" name="Picture Placeholder 2">
            <a:extLst>
              <a:ext uri="{FF2B5EF4-FFF2-40B4-BE49-F238E27FC236}">
                <a16:creationId xmlns:a16="http://schemas.microsoft.com/office/drawing/2014/main" id="{48843D0F-117F-5359-7DE5-DC339C3C0C4D}"/>
              </a:ext>
            </a:extLst>
          </p:cNvPr>
          <p:cNvSpPr>
            <a:spLocks noGrp="1"/>
          </p:cNvSpPr>
          <p:nvPr>
            <p:ph type="pic" idx="1"/>
          </p:nvPr>
        </p:nvSpPr>
        <p:spPr>
          <a:xfrm>
            <a:off x="5183188" y="987427"/>
            <a:ext cx="6172200" cy="4873625"/>
          </a:xfrm>
        </p:spPr>
        <p:txBody>
          <a:bodyPr/>
          <a:lstStyle>
            <a:lvl1pPr marL="0" indent="0">
              <a:buNone/>
              <a:defRPr sz="31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endParaRPr lang="en-US"/>
          </a:p>
        </p:txBody>
      </p:sp>
      <p:sp>
        <p:nvSpPr>
          <p:cNvPr id="4" name="Text Placeholder 3">
            <a:extLst>
              <a:ext uri="{FF2B5EF4-FFF2-40B4-BE49-F238E27FC236}">
                <a16:creationId xmlns:a16="http://schemas.microsoft.com/office/drawing/2014/main" id="{203CA9C5-A15C-21B2-0E81-BCBCA209E39C}"/>
              </a:ext>
            </a:extLst>
          </p:cNvPr>
          <p:cNvSpPr>
            <a:spLocks noGrp="1"/>
          </p:cNvSpPr>
          <p:nvPr>
            <p:ph type="body" sz="half" idx="2"/>
          </p:nvPr>
        </p:nvSpPr>
        <p:spPr>
          <a:xfrm>
            <a:off x="839789" y="2057400"/>
            <a:ext cx="3932237" cy="3811588"/>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8E71CB2-C218-C3E1-AE70-3F15FE45A3D6}"/>
              </a:ext>
            </a:extLst>
          </p:cNvPr>
          <p:cNvSpPr>
            <a:spLocks noGrp="1"/>
          </p:cNvSpPr>
          <p:nvPr>
            <p:ph type="dt" sz="half" idx="10"/>
          </p:nvPr>
        </p:nvSpPr>
        <p:spPr/>
        <p:txBody>
          <a:bodyPr/>
          <a:lstStyle/>
          <a:p>
            <a:fld id="{2A2C6ED6-9259-43A8-90A8-893E02158321}" type="datetimeFigureOut">
              <a:rPr lang="en-US" smtClean="0"/>
              <a:t>6/30/2024</a:t>
            </a:fld>
            <a:endParaRPr lang="en-US"/>
          </a:p>
        </p:txBody>
      </p:sp>
      <p:sp>
        <p:nvSpPr>
          <p:cNvPr id="6" name="Footer Placeholder 5">
            <a:extLst>
              <a:ext uri="{FF2B5EF4-FFF2-40B4-BE49-F238E27FC236}">
                <a16:creationId xmlns:a16="http://schemas.microsoft.com/office/drawing/2014/main" id="{8A14885A-B6BA-4F16-9C59-867F81C2F83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B1D9418-4DC1-8A7B-7178-1C5AFBE8156B}"/>
              </a:ext>
            </a:extLst>
          </p:cNvPr>
          <p:cNvSpPr>
            <a:spLocks noGrp="1"/>
          </p:cNvSpPr>
          <p:nvPr>
            <p:ph type="sldNum" sz="quarter" idx="12"/>
          </p:nvPr>
        </p:nvSpPr>
        <p:spPr/>
        <p:txBody>
          <a:bodyPr/>
          <a:lstStyle/>
          <a:p>
            <a:fld id="{FBD084F4-EA95-4B73-8318-3A50D6489C66}" type="slidenum">
              <a:rPr lang="en-US" smtClean="0"/>
              <a:t>‹#›</a:t>
            </a:fld>
            <a:endParaRPr lang="en-US"/>
          </a:p>
        </p:txBody>
      </p:sp>
    </p:spTree>
    <p:extLst>
      <p:ext uri="{BB962C8B-B14F-4D97-AF65-F5344CB8AC3E}">
        <p14:creationId xmlns:p14="http://schemas.microsoft.com/office/powerpoint/2010/main" val="16561837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F5D502-4FFA-B291-3F50-CBD43493C74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60A4063-5AC4-9FC9-EDD8-AE4D0B8AE35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64425C-CDF7-95D2-8F60-895EB1D5A729}"/>
              </a:ext>
            </a:extLst>
          </p:cNvPr>
          <p:cNvSpPr>
            <a:spLocks noGrp="1"/>
          </p:cNvSpPr>
          <p:nvPr>
            <p:ph type="dt" sz="half" idx="10"/>
          </p:nvPr>
        </p:nvSpPr>
        <p:spPr/>
        <p:txBody>
          <a:bodyPr/>
          <a:lstStyle/>
          <a:p>
            <a:fld id="{2A2C6ED6-9259-43A8-90A8-893E02158321}" type="datetimeFigureOut">
              <a:rPr lang="en-US" smtClean="0"/>
              <a:t>6/30/2024</a:t>
            </a:fld>
            <a:endParaRPr lang="en-US"/>
          </a:p>
        </p:txBody>
      </p:sp>
      <p:sp>
        <p:nvSpPr>
          <p:cNvPr id="5" name="Footer Placeholder 4">
            <a:extLst>
              <a:ext uri="{FF2B5EF4-FFF2-40B4-BE49-F238E27FC236}">
                <a16:creationId xmlns:a16="http://schemas.microsoft.com/office/drawing/2014/main" id="{EEEEC417-942E-9921-CE49-D4A69A779A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14CE0E-C0DF-4063-52F9-AAAD2D65506E}"/>
              </a:ext>
            </a:extLst>
          </p:cNvPr>
          <p:cNvSpPr>
            <a:spLocks noGrp="1"/>
          </p:cNvSpPr>
          <p:nvPr>
            <p:ph type="sldNum" sz="quarter" idx="12"/>
          </p:nvPr>
        </p:nvSpPr>
        <p:spPr/>
        <p:txBody>
          <a:bodyPr/>
          <a:lstStyle/>
          <a:p>
            <a:fld id="{FBD084F4-EA95-4B73-8318-3A50D6489C66}" type="slidenum">
              <a:rPr lang="en-US" smtClean="0"/>
              <a:t>‹#›</a:t>
            </a:fld>
            <a:endParaRPr lang="en-US"/>
          </a:p>
        </p:txBody>
      </p:sp>
    </p:spTree>
    <p:extLst>
      <p:ext uri="{BB962C8B-B14F-4D97-AF65-F5344CB8AC3E}">
        <p14:creationId xmlns:p14="http://schemas.microsoft.com/office/powerpoint/2010/main" val="34007588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ED91171-8AE2-F6FE-AD57-FF41476BD39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2C6407B-EFDE-AFD0-25C8-E7010D04351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BAF687-2479-8AA8-0555-065037A0EB20}"/>
              </a:ext>
            </a:extLst>
          </p:cNvPr>
          <p:cNvSpPr>
            <a:spLocks noGrp="1"/>
          </p:cNvSpPr>
          <p:nvPr>
            <p:ph type="dt" sz="half" idx="10"/>
          </p:nvPr>
        </p:nvSpPr>
        <p:spPr/>
        <p:txBody>
          <a:bodyPr/>
          <a:lstStyle/>
          <a:p>
            <a:fld id="{2A2C6ED6-9259-43A8-90A8-893E02158321}" type="datetimeFigureOut">
              <a:rPr lang="en-US" smtClean="0"/>
              <a:t>6/30/2024</a:t>
            </a:fld>
            <a:endParaRPr lang="en-US"/>
          </a:p>
        </p:txBody>
      </p:sp>
      <p:sp>
        <p:nvSpPr>
          <p:cNvPr id="5" name="Footer Placeholder 4">
            <a:extLst>
              <a:ext uri="{FF2B5EF4-FFF2-40B4-BE49-F238E27FC236}">
                <a16:creationId xmlns:a16="http://schemas.microsoft.com/office/drawing/2014/main" id="{3E3E4964-4A68-CA7A-3388-390E04BEF2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34E4FA-9B9B-A5FA-D7BF-61AB5AE4C3B5}"/>
              </a:ext>
            </a:extLst>
          </p:cNvPr>
          <p:cNvSpPr>
            <a:spLocks noGrp="1"/>
          </p:cNvSpPr>
          <p:nvPr>
            <p:ph type="sldNum" sz="quarter" idx="12"/>
          </p:nvPr>
        </p:nvSpPr>
        <p:spPr/>
        <p:txBody>
          <a:bodyPr/>
          <a:lstStyle/>
          <a:p>
            <a:fld id="{FBD084F4-EA95-4B73-8318-3A50D6489C66}" type="slidenum">
              <a:rPr lang="en-US" smtClean="0"/>
              <a:t>‹#›</a:t>
            </a:fld>
            <a:endParaRPr lang="en-US"/>
          </a:p>
        </p:txBody>
      </p:sp>
    </p:spTree>
    <p:extLst>
      <p:ext uri="{BB962C8B-B14F-4D97-AF65-F5344CB8AC3E}">
        <p14:creationId xmlns:p14="http://schemas.microsoft.com/office/powerpoint/2010/main" val="29892059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30" y="339511"/>
            <a:ext cx="11573197" cy="724247"/>
          </a:xfrm>
          <a:prstGeom prst="rect">
            <a:avLst/>
          </a:prstGeom>
        </p:spPr>
        <p:txBody>
          <a:bodyPr anchor="ctr"/>
          <a:lstStyle>
            <a:lvl1pPr marL="0" indent="0" algn="ctr">
              <a:buNone/>
              <a:defRPr sz="5398" b="0" baseline="0">
                <a:solidFill>
                  <a:schemeClr val="tx1">
                    <a:lumMod val="75000"/>
                    <a:lumOff val="2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38786202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900047" y="2116933"/>
            <a:ext cx="6065200" cy="1934800"/>
          </a:xfrm>
          <a:prstGeom prst="rect">
            <a:avLst/>
          </a:prstGeom>
        </p:spPr>
        <p:txBody>
          <a:bodyPr spcFirstLastPara="1" wrap="square" lIns="91425" tIns="91425" rIns="91425" bIns="91425" anchor="ctr" anchorCtr="0">
            <a:noAutofit/>
          </a:bodyPr>
          <a:lstStyle>
            <a:lvl1pPr lvl="0">
              <a:lnSpc>
                <a:spcPct val="80000"/>
              </a:lnSpc>
              <a:spcBef>
                <a:spcPts val="0"/>
              </a:spcBef>
              <a:spcAft>
                <a:spcPts val="0"/>
              </a:spcAft>
              <a:buClr>
                <a:srgbClr val="191919"/>
              </a:buClr>
              <a:buSzPts val="5200"/>
              <a:buNone/>
              <a:defRPr sz="7333" b="0">
                <a:latin typeface="Fira Sans Extra Condensed SemiBold"/>
                <a:ea typeface="Fira Sans Extra Condensed SemiBold"/>
                <a:cs typeface="Fira Sans Extra Condensed SemiBold"/>
                <a:sym typeface="Fira Sans Extra Condensed SemiBold"/>
              </a:defRPr>
            </a:lvl1pPr>
            <a:lvl2pPr lvl="1" algn="ctr">
              <a:spcBef>
                <a:spcPts val="0"/>
              </a:spcBef>
              <a:spcAft>
                <a:spcPts val="0"/>
              </a:spcAft>
              <a:buClr>
                <a:srgbClr val="191919"/>
              </a:buClr>
              <a:buSzPts val="5200"/>
              <a:buNone/>
              <a:defRPr sz="6933">
                <a:solidFill>
                  <a:srgbClr val="191919"/>
                </a:solidFill>
              </a:defRPr>
            </a:lvl2pPr>
            <a:lvl3pPr lvl="2" algn="ctr">
              <a:spcBef>
                <a:spcPts val="0"/>
              </a:spcBef>
              <a:spcAft>
                <a:spcPts val="0"/>
              </a:spcAft>
              <a:buClr>
                <a:srgbClr val="191919"/>
              </a:buClr>
              <a:buSzPts val="5200"/>
              <a:buNone/>
              <a:defRPr sz="6933">
                <a:solidFill>
                  <a:srgbClr val="191919"/>
                </a:solidFill>
              </a:defRPr>
            </a:lvl3pPr>
            <a:lvl4pPr lvl="3" algn="ctr">
              <a:spcBef>
                <a:spcPts val="0"/>
              </a:spcBef>
              <a:spcAft>
                <a:spcPts val="0"/>
              </a:spcAft>
              <a:buClr>
                <a:srgbClr val="191919"/>
              </a:buClr>
              <a:buSzPts val="5200"/>
              <a:buNone/>
              <a:defRPr sz="6933">
                <a:solidFill>
                  <a:srgbClr val="191919"/>
                </a:solidFill>
              </a:defRPr>
            </a:lvl4pPr>
            <a:lvl5pPr lvl="4" algn="ctr">
              <a:spcBef>
                <a:spcPts val="0"/>
              </a:spcBef>
              <a:spcAft>
                <a:spcPts val="0"/>
              </a:spcAft>
              <a:buClr>
                <a:srgbClr val="191919"/>
              </a:buClr>
              <a:buSzPts val="5200"/>
              <a:buNone/>
              <a:defRPr sz="6933">
                <a:solidFill>
                  <a:srgbClr val="191919"/>
                </a:solidFill>
              </a:defRPr>
            </a:lvl5pPr>
            <a:lvl6pPr lvl="5" algn="ctr">
              <a:spcBef>
                <a:spcPts val="0"/>
              </a:spcBef>
              <a:spcAft>
                <a:spcPts val="0"/>
              </a:spcAft>
              <a:buClr>
                <a:srgbClr val="191919"/>
              </a:buClr>
              <a:buSzPts val="5200"/>
              <a:buNone/>
              <a:defRPr sz="6933">
                <a:solidFill>
                  <a:srgbClr val="191919"/>
                </a:solidFill>
              </a:defRPr>
            </a:lvl6pPr>
            <a:lvl7pPr lvl="6" algn="ctr">
              <a:spcBef>
                <a:spcPts val="0"/>
              </a:spcBef>
              <a:spcAft>
                <a:spcPts val="0"/>
              </a:spcAft>
              <a:buClr>
                <a:srgbClr val="191919"/>
              </a:buClr>
              <a:buSzPts val="5200"/>
              <a:buNone/>
              <a:defRPr sz="6933">
                <a:solidFill>
                  <a:srgbClr val="191919"/>
                </a:solidFill>
              </a:defRPr>
            </a:lvl7pPr>
            <a:lvl8pPr lvl="7" algn="ctr">
              <a:spcBef>
                <a:spcPts val="0"/>
              </a:spcBef>
              <a:spcAft>
                <a:spcPts val="0"/>
              </a:spcAft>
              <a:buClr>
                <a:srgbClr val="191919"/>
              </a:buClr>
              <a:buSzPts val="5200"/>
              <a:buNone/>
              <a:defRPr sz="6933">
                <a:solidFill>
                  <a:srgbClr val="191919"/>
                </a:solidFill>
              </a:defRPr>
            </a:lvl8pPr>
            <a:lvl9pPr lvl="8" algn="ctr">
              <a:spcBef>
                <a:spcPts val="0"/>
              </a:spcBef>
              <a:spcAft>
                <a:spcPts val="0"/>
              </a:spcAft>
              <a:buClr>
                <a:srgbClr val="191919"/>
              </a:buClr>
              <a:buSzPts val="5200"/>
              <a:buNone/>
              <a:defRPr sz="6933">
                <a:solidFill>
                  <a:srgbClr val="191919"/>
                </a:solidFill>
              </a:defRPr>
            </a:lvl9pPr>
          </a:lstStyle>
          <a:p>
            <a:endParaRPr/>
          </a:p>
        </p:txBody>
      </p:sp>
      <p:sp>
        <p:nvSpPr>
          <p:cNvPr id="10" name="Google Shape;10;p2"/>
          <p:cNvSpPr txBox="1">
            <a:spLocks noGrp="1"/>
          </p:cNvSpPr>
          <p:nvPr>
            <p:ph type="subTitle" idx="1"/>
          </p:nvPr>
        </p:nvSpPr>
        <p:spPr>
          <a:xfrm>
            <a:off x="900047" y="4151071"/>
            <a:ext cx="6065200" cy="5900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200"/>
              <a:buNone/>
              <a:defRPr sz="2400"/>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endParaRPr/>
          </a:p>
        </p:txBody>
      </p:sp>
    </p:spTree>
    <p:extLst>
      <p:ext uri="{BB962C8B-B14F-4D97-AF65-F5344CB8AC3E}">
        <p14:creationId xmlns:p14="http://schemas.microsoft.com/office/powerpoint/2010/main" val="403636259"/>
      </p:ext>
    </p:extLst>
  </p:cSld>
  <p:clrMapOvr>
    <a:masterClrMapping/>
  </p:clrMapOvr>
  <p:transition spd="slow">
    <p:push dir="u"/>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960000" y="2867800"/>
            <a:ext cx="6756800" cy="11224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6667"/>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3" name="Google Shape;13;p3"/>
          <p:cNvSpPr txBox="1">
            <a:spLocks noGrp="1"/>
          </p:cNvSpPr>
          <p:nvPr>
            <p:ph type="title" idx="2" hasCustomPrompt="1"/>
          </p:nvPr>
        </p:nvSpPr>
        <p:spPr>
          <a:xfrm>
            <a:off x="960000" y="1783767"/>
            <a:ext cx="6756800" cy="1122400"/>
          </a:xfrm>
          <a:prstGeom prst="rect">
            <a:avLst/>
          </a:prstGeom>
        </p:spPr>
        <p:txBody>
          <a:bodyPr spcFirstLastPara="1" wrap="square" lIns="91425" tIns="91425" rIns="91425" bIns="91425" anchor="b" anchorCtr="0">
            <a:noAutofit/>
          </a:bodyPr>
          <a:lstStyle>
            <a:lvl1pPr lvl="0" rtl="0">
              <a:spcBef>
                <a:spcPts val="0"/>
              </a:spcBef>
              <a:spcAft>
                <a:spcPts val="0"/>
              </a:spcAft>
              <a:buSzPts val="6000"/>
              <a:buNone/>
              <a:defRPr sz="8000"/>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14" name="Google Shape;14;p3"/>
          <p:cNvSpPr txBox="1">
            <a:spLocks noGrp="1"/>
          </p:cNvSpPr>
          <p:nvPr>
            <p:ph type="subTitle" idx="1"/>
          </p:nvPr>
        </p:nvSpPr>
        <p:spPr>
          <a:xfrm>
            <a:off x="960000" y="3871433"/>
            <a:ext cx="6756800" cy="951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Tree>
    <p:extLst>
      <p:ext uri="{BB962C8B-B14F-4D97-AF65-F5344CB8AC3E}">
        <p14:creationId xmlns:p14="http://schemas.microsoft.com/office/powerpoint/2010/main" val="4217519762"/>
      </p:ext>
    </p:extLst>
  </p:cSld>
  <p:clrMapOvr>
    <a:masterClrMapping/>
  </p:clrMapOvr>
  <p:transition spd="slow">
    <p:push dir="u"/>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5"/>
        <p:cNvGrpSpPr/>
        <p:nvPr/>
      </p:nvGrpSpPr>
      <p:grpSpPr>
        <a:xfrm>
          <a:off x="0" y="0"/>
          <a:ext cx="0" cy="0"/>
          <a:chOff x="0" y="0"/>
          <a:chExt cx="0" cy="0"/>
        </a:xfrm>
      </p:grpSpPr>
      <p:sp>
        <p:nvSpPr>
          <p:cNvPr id="16" name="Google Shape;16;p4"/>
          <p:cNvSpPr txBox="1">
            <a:spLocks noGrp="1"/>
          </p:cNvSpPr>
          <p:nvPr>
            <p:ph type="body" idx="1"/>
          </p:nvPr>
        </p:nvSpPr>
        <p:spPr>
          <a:xfrm>
            <a:off x="960000" y="1621003"/>
            <a:ext cx="10272000" cy="4555200"/>
          </a:xfrm>
          <a:prstGeom prst="rect">
            <a:avLst/>
          </a:prstGeom>
        </p:spPr>
        <p:txBody>
          <a:bodyPr spcFirstLastPara="1" wrap="square" lIns="91425" tIns="91425" rIns="91425" bIns="91425" anchor="t" anchorCtr="0">
            <a:noAutofit/>
          </a:bodyPr>
          <a:lstStyle>
            <a:lvl1pPr marL="609585" lvl="0" indent="-406390" rtl="0">
              <a:lnSpc>
                <a:spcPct val="100000"/>
              </a:lnSpc>
              <a:spcBef>
                <a:spcPts val="0"/>
              </a:spcBef>
              <a:spcAft>
                <a:spcPts val="0"/>
              </a:spcAft>
              <a:buClr>
                <a:srgbClr val="434343"/>
              </a:buClr>
              <a:buSzPts val="1200"/>
              <a:buAutoNum type="arabicPeriod"/>
              <a:defRPr sz="1667">
                <a:solidFill>
                  <a:srgbClr val="434343"/>
                </a:solidFill>
              </a:defRPr>
            </a:lvl1pPr>
            <a:lvl2pPr marL="1219170" lvl="1" indent="-406390" rtl="0">
              <a:lnSpc>
                <a:spcPct val="115000"/>
              </a:lnSpc>
              <a:spcBef>
                <a:spcPts val="2133"/>
              </a:spcBef>
              <a:spcAft>
                <a:spcPts val="0"/>
              </a:spcAft>
              <a:buClr>
                <a:srgbClr val="434343"/>
              </a:buClr>
              <a:buSzPts val="1200"/>
              <a:buFont typeface="Roboto Condensed Light"/>
              <a:buAutoNum type="alphaLcPeriod"/>
              <a:defRPr>
                <a:solidFill>
                  <a:srgbClr val="434343"/>
                </a:solidFill>
              </a:defRPr>
            </a:lvl2pPr>
            <a:lvl3pPr marL="1828754" lvl="2" indent="-406390" rtl="0">
              <a:lnSpc>
                <a:spcPct val="115000"/>
              </a:lnSpc>
              <a:spcBef>
                <a:spcPts val="2133"/>
              </a:spcBef>
              <a:spcAft>
                <a:spcPts val="0"/>
              </a:spcAft>
              <a:buClr>
                <a:srgbClr val="434343"/>
              </a:buClr>
              <a:buSzPts val="1200"/>
              <a:buFont typeface="Roboto Condensed Light"/>
              <a:buAutoNum type="romanLcPeriod"/>
              <a:defRPr>
                <a:solidFill>
                  <a:srgbClr val="434343"/>
                </a:solidFill>
              </a:defRPr>
            </a:lvl3pPr>
            <a:lvl4pPr marL="2438339" lvl="3" indent="-406390" rtl="0">
              <a:lnSpc>
                <a:spcPct val="115000"/>
              </a:lnSpc>
              <a:spcBef>
                <a:spcPts val="2133"/>
              </a:spcBef>
              <a:spcAft>
                <a:spcPts val="0"/>
              </a:spcAft>
              <a:buClr>
                <a:srgbClr val="434343"/>
              </a:buClr>
              <a:buSzPts val="1200"/>
              <a:buFont typeface="Roboto Condensed Light"/>
              <a:buAutoNum type="arabicPeriod"/>
              <a:defRPr>
                <a:solidFill>
                  <a:srgbClr val="434343"/>
                </a:solidFill>
              </a:defRPr>
            </a:lvl4pPr>
            <a:lvl5pPr marL="3047924" lvl="4" indent="-406390" rtl="0">
              <a:lnSpc>
                <a:spcPct val="115000"/>
              </a:lnSpc>
              <a:spcBef>
                <a:spcPts val="2133"/>
              </a:spcBef>
              <a:spcAft>
                <a:spcPts val="0"/>
              </a:spcAft>
              <a:buClr>
                <a:srgbClr val="434343"/>
              </a:buClr>
              <a:buSzPts val="1200"/>
              <a:buFont typeface="Roboto Condensed Light"/>
              <a:buAutoNum type="alphaLcPeriod"/>
              <a:defRPr>
                <a:solidFill>
                  <a:srgbClr val="434343"/>
                </a:solidFill>
              </a:defRPr>
            </a:lvl5pPr>
            <a:lvl6pPr marL="3657509" lvl="5" indent="-406390" rtl="0">
              <a:lnSpc>
                <a:spcPct val="115000"/>
              </a:lnSpc>
              <a:spcBef>
                <a:spcPts val="2133"/>
              </a:spcBef>
              <a:spcAft>
                <a:spcPts val="0"/>
              </a:spcAft>
              <a:buClr>
                <a:srgbClr val="434343"/>
              </a:buClr>
              <a:buSzPts val="1200"/>
              <a:buFont typeface="Roboto Condensed Light"/>
              <a:buAutoNum type="romanLcPeriod"/>
              <a:defRPr>
                <a:solidFill>
                  <a:srgbClr val="434343"/>
                </a:solidFill>
              </a:defRPr>
            </a:lvl6pPr>
            <a:lvl7pPr marL="4267093" lvl="6" indent="-406390" rtl="0">
              <a:lnSpc>
                <a:spcPct val="115000"/>
              </a:lnSpc>
              <a:spcBef>
                <a:spcPts val="2133"/>
              </a:spcBef>
              <a:spcAft>
                <a:spcPts val="0"/>
              </a:spcAft>
              <a:buClr>
                <a:srgbClr val="434343"/>
              </a:buClr>
              <a:buSzPts val="1200"/>
              <a:buFont typeface="Roboto Condensed Light"/>
              <a:buAutoNum type="arabicPeriod"/>
              <a:defRPr>
                <a:solidFill>
                  <a:srgbClr val="434343"/>
                </a:solidFill>
              </a:defRPr>
            </a:lvl7pPr>
            <a:lvl8pPr marL="4876678" lvl="7" indent="-406390" rtl="0">
              <a:lnSpc>
                <a:spcPct val="115000"/>
              </a:lnSpc>
              <a:spcBef>
                <a:spcPts val="2133"/>
              </a:spcBef>
              <a:spcAft>
                <a:spcPts val="0"/>
              </a:spcAft>
              <a:buClr>
                <a:srgbClr val="434343"/>
              </a:buClr>
              <a:buSzPts val="1200"/>
              <a:buFont typeface="Roboto Condensed Light"/>
              <a:buAutoNum type="alphaLcPeriod"/>
              <a:defRPr>
                <a:solidFill>
                  <a:srgbClr val="434343"/>
                </a:solidFill>
              </a:defRPr>
            </a:lvl8pPr>
            <a:lvl9pPr marL="5486263" lvl="8" indent="-406390" rtl="0">
              <a:lnSpc>
                <a:spcPct val="115000"/>
              </a:lnSpc>
              <a:spcBef>
                <a:spcPts val="2133"/>
              </a:spcBef>
              <a:spcAft>
                <a:spcPts val="2133"/>
              </a:spcAft>
              <a:buClr>
                <a:srgbClr val="434343"/>
              </a:buClr>
              <a:buSzPts val="1200"/>
              <a:buFont typeface="Roboto Condensed Light"/>
              <a:buAutoNum type="romanLcPeriod"/>
              <a:defRPr>
                <a:solidFill>
                  <a:srgbClr val="434343"/>
                </a:solidFill>
              </a:defRPr>
            </a:lvl9pPr>
          </a:lstStyle>
          <a:p>
            <a:endParaRPr/>
          </a:p>
        </p:txBody>
      </p:sp>
      <p:sp>
        <p:nvSpPr>
          <p:cNvPr id="17" name="Google Shape;17;p4"/>
          <p:cNvSpPr txBox="1">
            <a:spLocks noGrp="1"/>
          </p:cNvSpPr>
          <p:nvPr>
            <p:ph type="title"/>
          </p:nvPr>
        </p:nvSpPr>
        <p:spPr>
          <a:xfrm>
            <a:off x="950967" y="719333"/>
            <a:ext cx="10290000" cy="6376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3500"/>
              <a:buFont typeface="Bebas Neue"/>
              <a:buNone/>
              <a:defRPr sz="4667">
                <a:solidFill>
                  <a:schemeClr val="dk1"/>
                </a:solidFill>
                <a:latin typeface="Bebas Neue"/>
                <a:ea typeface="Bebas Neue"/>
                <a:cs typeface="Bebas Neue"/>
                <a:sym typeface="Bebas Neue"/>
              </a:defRPr>
            </a:lvl1pPr>
            <a:lvl2pPr lvl="1" rtl="0">
              <a:spcBef>
                <a:spcPts val="0"/>
              </a:spcBef>
              <a:spcAft>
                <a:spcPts val="0"/>
              </a:spcAft>
              <a:buClr>
                <a:schemeClr val="dk1"/>
              </a:buClr>
              <a:buSzPts val="3500"/>
              <a:buFont typeface="Bebas Neue"/>
              <a:buNone/>
              <a:defRPr sz="4667">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4667">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4667">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4667">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4667">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4667">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4667">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4667">
                <a:solidFill>
                  <a:schemeClr val="dk1"/>
                </a:solidFill>
                <a:latin typeface="Bebas Neue"/>
                <a:ea typeface="Bebas Neue"/>
                <a:cs typeface="Bebas Neue"/>
                <a:sym typeface="Bebas Neue"/>
              </a:defRPr>
            </a:lvl9pPr>
          </a:lstStyle>
          <a:p>
            <a:endParaRPr/>
          </a:p>
        </p:txBody>
      </p:sp>
    </p:spTree>
    <p:extLst>
      <p:ext uri="{BB962C8B-B14F-4D97-AF65-F5344CB8AC3E}">
        <p14:creationId xmlns:p14="http://schemas.microsoft.com/office/powerpoint/2010/main" val="3436952300"/>
      </p:ext>
    </p:extLst>
  </p:cSld>
  <p:clrMapOvr>
    <a:masterClrMapping/>
  </p:clrMapOvr>
  <p:transition spd="slow">
    <p:push dir="u"/>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18"/>
        <p:cNvGrpSpPr/>
        <p:nvPr/>
      </p:nvGrpSpPr>
      <p:grpSpPr>
        <a:xfrm>
          <a:off x="0" y="0"/>
          <a:ext cx="0" cy="0"/>
          <a:chOff x="0" y="0"/>
          <a:chExt cx="0" cy="0"/>
        </a:xfrm>
      </p:grpSpPr>
      <p:sp>
        <p:nvSpPr>
          <p:cNvPr id="19" name="Google Shape;19;p5"/>
          <p:cNvSpPr txBox="1">
            <a:spLocks noGrp="1"/>
          </p:cNvSpPr>
          <p:nvPr>
            <p:ph type="title"/>
          </p:nvPr>
        </p:nvSpPr>
        <p:spPr>
          <a:xfrm>
            <a:off x="1952819" y="4161496"/>
            <a:ext cx="3656800" cy="745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Font typeface="Fira Sans Extra Condensed SemiBold"/>
              <a:buNone/>
              <a:defRPr sz="3067" b="0">
                <a:latin typeface="Fira Sans Extra Condensed SemiBold"/>
                <a:ea typeface="Fira Sans Extra Condensed SemiBold"/>
                <a:cs typeface="Fira Sans Extra Condensed SemiBold"/>
                <a:sym typeface="Fira Sans Extra Condensed SemiBold"/>
              </a:defRPr>
            </a:lvl1pPr>
            <a:lvl2pPr lvl="1" rtl="0">
              <a:spcBef>
                <a:spcPts val="0"/>
              </a:spcBef>
              <a:spcAft>
                <a:spcPts val="0"/>
              </a:spcAft>
              <a:buSzPts val="3500"/>
              <a:buFont typeface="Fira Sans Extra Condensed SemiBold"/>
              <a:buNone/>
              <a:defRPr b="0">
                <a:latin typeface="Fira Sans Extra Condensed SemiBold"/>
                <a:ea typeface="Fira Sans Extra Condensed SemiBold"/>
                <a:cs typeface="Fira Sans Extra Condensed SemiBold"/>
                <a:sym typeface="Fira Sans Extra Condensed SemiBold"/>
              </a:defRPr>
            </a:lvl2pPr>
            <a:lvl3pPr lvl="2" rtl="0">
              <a:spcBef>
                <a:spcPts val="0"/>
              </a:spcBef>
              <a:spcAft>
                <a:spcPts val="0"/>
              </a:spcAft>
              <a:buSzPts val="3500"/>
              <a:buFont typeface="Fira Sans Extra Condensed SemiBold"/>
              <a:buNone/>
              <a:defRPr b="0">
                <a:latin typeface="Fira Sans Extra Condensed SemiBold"/>
                <a:ea typeface="Fira Sans Extra Condensed SemiBold"/>
                <a:cs typeface="Fira Sans Extra Condensed SemiBold"/>
                <a:sym typeface="Fira Sans Extra Condensed SemiBold"/>
              </a:defRPr>
            </a:lvl3pPr>
            <a:lvl4pPr lvl="3" rtl="0">
              <a:spcBef>
                <a:spcPts val="0"/>
              </a:spcBef>
              <a:spcAft>
                <a:spcPts val="0"/>
              </a:spcAft>
              <a:buSzPts val="3500"/>
              <a:buFont typeface="Fira Sans Extra Condensed SemiBold"/>
              <a:buNone/>
              <a:defRPr b="0">
                <a:latin typeface="Fira Sans Extra Condensed SemiBold"/>
                <a:ea typeface="Fira Sans Extra Condensed SemiBold"/>
                <a:cs typeface="Fira Sans Extra Condensed SemiBold"/>
                <a:sym typeface="Fira Sans Extra Condensed SemiBold"/>
              </a:defRPr>
            </a:lvl4pPr>
            <a:lvl5pPr lvl="4" rtl="0">
              <a:spcBef>
                <a:spcPts val="0"/>
              </a:spcBef>
              <a:spcAft>
                <a:spcPts val="0"/>
              </a:spcAft>
              <a:buSzPts val="3500"/>
              <a:buFont typeface="Fira Sans Extra Condensed SemiBold"/>
              <a:buNone/>
              <a:defRPr b="0">
                <a:latin typeface="Fira Sans Extra Condensed SemiBold"/>
                <a:ea typeface="Fira Sans Extra Condensed SemiBold"/>
                <a:cs typeface="Fira Sans Extra Condensed SemiBold"/>
                <a:sym typeface="Fira Sans Extra Condensed SemiBold"/>
              </a:defRPr>
            </a:lvl5pPr>
            <a:lvl6pPr lvl="5" rtl="0">
              <a:spcBef>
                <a:spcPts val="0"/>
              </a:spcBef>
              <a:spcAft>
                <a:spcPts val="0"/>
              </a:spcAft>
              <a:buSzPts val="3500"/>
              <a:buFont typeface="Fira Sans Extra Condensed SemiBold"/>
              <a:buNone/>
              <a:defRPr b="0">
                <a:latin typeface="Fira Sans Extra Condensed SemiBold"/>
                <a:ea typeface="Fira Sans Extra Condensed SemiBold"/>
                <a:cs typeface="Fira Sans Extra Condensed SemiBold"/>
                <a:sym typeface="Fira Sans Extra Condensed SemiBold"/>
              </a:defRPr>
            </a:lvl6pPr>
            <a:lvl7pPr lvl="6" rtl="0">
              <a:spcBef>
                <a:spcPts val="0"/>
              </a:spcBef>
              <a:spcAft>
                <a:spcPts val="0"/>
              </a:spcAft>
              <a:buSzPts val="3500"/>
              <a:buFont typeface="Fira Sans Extra Condensed SemiBold"/>
              <a:buNone/>
              <a:defRPr b="0">
                <a:latin typeface="Fira Sans Extra Condensed SemiBold"/>
                <a:ea typeface="Fira Sans Extra Condensed SemiBold"/>
                <a:cs typeface="Fira Sans Extra Condensed SemiBold"/>
                <a:sym typeface="Fira Sans Extra Condensed SemiBold"/>
              </a:defRPr>
            </a:lvl7pPr>
            <a:lvl8pPr lvl="7" rtl="0">
              <a:spcBef>
                <a:spcPts val="0"/>
              </a:spcBef>
              <a:spcAft>
                <a:spcPts val="0"/>
              </a:spcAft>
              <a:buSzPts val="3500"/>
              <a:buFont typeface="Fira Sans Extra Condensed SemiBold"/>
              <a:buNone/>
              <a:defRPr b="0">
                <a:latin typeface="Fira Sans Extra Condensed SemiBold"/>
                <a:ea typeface="Fira Sans Extra Condensed SemiBold"/>
                <a:cs typeface="Fira Sans Extra Condensed SemiBold"/>
                <a:sym typeface="Fira Sans Extra Condensed SemiBold"/>
              </a:defRPr>
            </a:lvl8pPr>
            <a:lvl9pPr lvl="8" rtl="0">
              <a:spcBef>
                <a:spcPts val="0"/>
              </a:spcBef>
              <a:spcAft>
                <a:spcPts val="0"/>
              </a:spcAft>
              <a:buSzPts val="3500"/>
              <a:buFont typeface="Fira Sans Extra Condensed SemiBold"/>
              <a:buNone/>
              <a:defRPr b="0">
                <a:latin typeface="Fira Sans Extra Condensed SemiBold"/>
                <a:ea typeface="Fira Sans Extra Condensed SemiBold"/>
                <a:cs typeface="Fira Sans Extra Condensed SemiBold"/>
                <a:sym typeface="Fira Sans Extra Condensed SemiBold"/>
              </a:defRPr>
            </a:lvl9pPr>
          </a:lstStyle>
          <a:p>
            <a:endParaRPr/>
          </a:p>
        </p:txBody>
      </p:sp>
      <p:sp>
        <p:nvSpPr>
          <p:cNvPr id="20" name="Google Shape;20;p5"/>
          <p:cNvSpPr txBox="1">
            <a:spLocks noGrp="1"/>
          </p:cNvSpPr>
          <p:nvPr>
            <p:ph type="title" idx="2"/>
          </p:nvPr>
        </p:nvSpPr>
        <p:spPr>
          <a:xfrm>
            <a:off x="6582381" y="4161496"/>
            <a:ext cx="3656800" cy="745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Font typeface="Fira Sans Extra Condensed SemiBold"/>
              <a:buNone/>
              <a:defRPr sz="3067" b="0">
                <a:latin typeface="Fira Sans Extra Condensed SemiBold"/>
                <a:ea typeface="Fira Sans Extra Condensed SemiBold"/>
                <a:cs typeface="Fira Sans Extra Condensed SemiBold"/>
                <a:sym typeface="Fira Sans Extra Condensed SemiBold"/>
              </a:defRPr>
            </a:lvl1pPr>
            <a:lvl2pPr lvl="1" rtl="0">
              <a:spcBef>
                <a:spcPts val="0"/>
              </a:spcBef>
              <a:spcAft>
                <a:spcPts val="0"/>
              </a:spcAft>
              <a:buSzPts val="3500"/>
              <a:buFont typeface="Fira Sans Extra Condensed SemiBold"/>
              <a:buNone/>
              <a:defRPr b="0">
                <a:latin typeface="Fira Sans Extra Condensed SemiBold"/>
                <a:ea typeface="Fira Sans Extra Condensed SemiBold"/>
                <a:cs typeface="Fira Sans Extra Condensed SemiBold"/>
                <a:sym typeface="Fira Sans Extra Condensed SemiBold"/>
              </a:defRPr>
            </a:lvl2pPr>
            <a:lvl3pPr lvl="2" rtl="0">
              <a:spcBef>
                <a:spcPts val="0"/>
              </a:spcBef>
              <a:spcAft>
                <a:spcPts val="0"/>
              </a:spcAft>
              <a:buSzPts val="3500"/>
              <a:buFont typeface="Fira Sans Extra Condensed SemiBold"/>
              <a:buNone/>
              <a:defRPr b="0">
                <a:latin typeface="Fira Sans Extra Condensed SemiBold"/>
                <a:ea typeface="Fira Sans Extra Condensed SemiBold"/>
                <a:cs typeface="Fira Sans Extra Condensed SemiBold"/>
                <a:sym typeface="Fira Sans Extra Condensed SemiBold"/>
              </a:defRPr>
            </a:lvl3pPr>
            <a:lvl4pPr lvl="3" rtl="0">
              <a:spcBef>
                <a:spcPts val="0"/>
              </a:spcBef>
              <a:spcAft>
                <a:spcPts val="0"/>
              </a:spcAft>
              <a:buSzPts val="3500"/>
              <a:buFont typeface="Fira Sans Extra Condensed SemiBold"/>
              <a:buNone/>
              <a:defRPr b="0">
                <a:latin typeface="Fira Sans Extra Condensed SemiBold"/>
                <a:ea typeface="Fira Sans Extra Condensed SemiBold"/>
                <a:cs typeface="Fira Sans Extra Condensed SemiBold"/>
                <a:sym typeface="Fira Sans Extra Condensed SemiBold"/>
              </a:defRPr>
            </a:lvl4pPr>
            <a:lvl5pPr lvl="4" rtl="0">
              <a:spcBef>
                <a:spcPts val="0"/>
              </a:spcBef>
              <a:spcAft>
                <a:spcPts val="0"/>
              </a:spcAft>
              <a:buSzPts val="3500"/>
              <a:buFont typeface="Fira Sans Extra Condensed SemiBold"/>
              <a:buNone/>
              <a:defRPr b="0">
                <a:latin typeface="Fira Sans Extra Condensed SemiBold"/>
                <a:ea typeface="Fira Sans Extra Condensed SemiBold"/>
                <a:cs typeface="Fira Sans Extra Condensed SemiBold"/>
                <a:sym typeface="Fira Sans Extra Condensed SemiBold"/>
              </a:defRPr>
            </a:lvl5pPr>
            <a:lvl6pPr lvl="5" rtl="0">
              <a:spcBef>
                <a:spcPts val="0"/>
              </a:spcBef>
              <a:spcAft>
                <a:spcPts val="0"/>
              </a:spcAft>
              <a:buSzPts val="3500"/>
              <a:buFont typeface="Fira Sans Extra Condensed SemiBold"/>
              <a:buNone/>
              <a:defRPr b="0">
                <a:latin typeface="Fira Sans Extra Condensed SemiBold"/>
                <a:ea typeface="Fira Sans Extra Condensed SemiBold"/>
                <a:cs typeface="Fira Sans Extra Condensed SemiBold"/>
                <a:sym typeface="Fira Sans Extra Condensed SemiBold"/>
              </a:defRPr>
            </a:lvl6pPr>
            <a:lvl7pPr lvl="6" rtl="0">
              <a:spcBef>
                <a:spcPts val="0"/>
              </a:spcBef>
              <a:spcAft>
                <a:spcPts val="0"/>
              </a:spcAft>
              <a:buSzPts val="3500"/>
              <a:buFont typeface="Fira Sans Extra Condensed SemiBold"/>
              <a:buNone/>
              <a:defRPr b="0">
                <a:latin typeface="Fira Sans Extra Condensed SemiBold"/>
                <a:ea typeface="Fira Sans Extra Condensed SemiBold"/>
                <a:cs typeface="Fira Sans Extra Condensed SemiBold"/>
                <a:sym typeface="Fira Sans Extra Condensed SemiBold"/>
              </a:defRPr>
            </a:lvl7pPr>
            <a:lvl8pPr lvl="7" rtl="0">
              <a:spcBef>
                <a:spcPts val="0"/>
              </a:spcBef>
              <a:spcAft>
                <a:spcPts val="0"/>
              </a:spcAft>
              <a:buSzPts val="3500"/>
              <a:buFont typeface="Fira Sans Extra Condensed SemiBold"/>
              <a:buNone/>
              <a:defRPr b="0">
                <a:latin typeface="Fira Sans Extra Condensed SemiBold"/>
                <a:ea typeface="Fira Sans Extra Condensed SemiBold"/>
                <a:cs typeface="Fira Sans Extra Condensed SemiBold"/>
                <a:sym typeface="Fira Sans Extra Condensed SemiBold"/>
              </a:defRPr>
            </a:lvl8pPr>
            <a:lvl9pPr lvl="8" rtl="0">
              <a:spcBef>
                <a:spcPts val="0"/>
              </a:spcBef>
              <a:spcAft>
                <a:spcPts val="0"/>
              </a:spcAft>
              <a:buSzPts val="3500"/>
              <a:buFont typeface="Fira Sans Extra Condensed SemiBold"/>
              <a:buNone/>
              <a:defRPr b="0">
                <a:latin typeface="Fira Sans Extra Condensed SemiBold"/>
                <a:ea typeface="Fira Sans Extra Condensed SemiBold"/>
                <a:cs typeface="Fira Sans Extra Condensed SemiBold"/>
                <a:sym typeface="Fira Sans Extra Condensed SemiBold"/>
              </a:defRPr>
            </a:lvl9pPr>
          </a:lstStyle>
          <a:p>
            <a:endParaRPr/>
          </a:p>
        </p:txBody>
      </p:sp>
      <p:sp>
        <p:nvSpPr>
          <p:cNvPr id="21" name="Google Shape;21;p5"/>
          <p:cNvSpPr txBox="1">
            <a:spLocks noGrp="1"/>
          </p:cNvSpPr>
          <p:nvPr>
            <p:ph type="subTitle" idx="1"/>
          </p:nvPr>
        </p:nvSpPr>
        <p:spPr>
          <a:xfrm>
            <a:off x="6740381" y="4811663"/>
            <a:ext cx="3340800" cy="134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867" b="0"/>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22" name="Google Shape;22;p5"/>
          <p:cNvSpPr txBox="1">
            <a:spLocks noGrp="1"/>
          </p:cNvSpPr>
          <p:nvPr>
            <p:ph type="subTitle" idx="3"/>
          </p:nvPr>
        </p:nvSpPr>
        <p:spPr>
          <a:xfrm>
            <a:off x="2111052" y="4811663"/>
            <a:ext cx="3340800" cy="134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867" b="0"/>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23" name="Google Shape;23;p5"/>
          <p:cNvSpPr txBox="1">
            <a:spLocks noGrp="1"/>
          </p:cNvSpPr>
          <p:nvPr>
            <p:ph type="title" idx="4"/>
          </p:nvPr>
        </p:nvSpPr>
        <p:spPr>
          <a:xfrm>
            <a:off x="950967" y="719333"/>
            <a:ext cx="10290000" cy="6376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3500"/>
              <a:buFont typeface="Bebas Neue"/>
              <a:buNone/>
              <a:defRPr sz="4667">
                <a:solidFill>
                  <a:schemeClr val="dk1"/>
                </a:solidFill>
                <a:latin typeface="Bebas Neue"/>
                <a:ea typeface="Bebas Neue"/>
                <a:cs typeface="Bebas Neue"/>
                <a:sym typeface="Bebas Neue"/>
              </a:defRPr>
            </a:lvl1pPr>
            <a:lvl2pPr lvl="1" rtl="0">
              <a:spcBef>
                <a:spcPts val="0"/>
              </a:spcBef>
              <a:spcAft>
                <a:spcPts val="0"/>
              </a:spcAft>
              <a:buClr>
                <a:schemeClr val="dk1"/>
              </a:buClr>
              <a:buSzPts val="3500"/>
              <a:buFont typeface="Bebas Neue"/>
              <a:buNone/>
              <a:defRPr sz="4667">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4667">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4667">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4667">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4667">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4667">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4667">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4667">
                <a:solidFill>
                  <a:schemeClr val="dk1"/>
                </a:solidFill>
                <a:latin typeface="Bebas Neue"/>
                <a:ea typeface="Bebas Neue"/>
                <a:cs typeface="Bebas Neue"/>
                <a:sym typeface="Bebas Neue"/>
              </a:defRPr>
            </a:lvl9pPr>
          </a:lstStyle>
          <a:p>
            <a:endParaRPr/>
          </a:p>
        </p:txBody>
      </p:sp>
    </p:spTree>
    <p:extLst>
      <p:ext uri="{BB962C8B-B14F-4D97-AF65-F5344CB8AC3E}">
        <p14:creationId xmlns:p14="http://schemas.microsoft.com/office/powerpoint/2010/main" val="3821416309"/>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6_Images &amp; Contents Layout">
    <p:spTree>
      <p:nvGrpSpPr>
        <p:cNvPr id="1" name=""/>
        <p:cNvGrpSpPr/>
        <p:nvPr/>
      </p:nvGrpSpPr>
      <p:grpSpPr>
        <a:xfrm>
          <a:off x="0" y="0"/>
          <a:ext cx="0" cy="0"/>
          <a:chOff x="0" y="0"/>
          <a:chExt cx="0" cy="0"/>
        </a:xfrm>
      </p:grpSpPr>
      <p:sp>
        <p:nvSpPr>
          <p:cNvPr id="3" name="Rectangle 2"/>
          <p:cNvSpPr/>
          <p:nvPr userDrawn="1"/>
        </p:nvSpPr>
        <p:spPr>
          <a:xfrm>
            <a:off x="0" y="3254185"/>
            <a:ext cx="12192000" cy="1296144"/>
          </a:xfrm>
          <a:prstGeom prst="rect">
            <a:avLst/>
          </a:prstGeom>
          <a:solidFill>
            <a:schemeClr val="accent6"/>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28" name="Text Placeholder 9">
            <a:extLst>
              <a:ext uri="{FF2B5EF4-FFF2-40B4-BE49-F238E27FC236}">
                <a16:creationId xmlns:a16="http://schemas.microsoft.com/office/drawing/2014/main" id="{BBBB3EAD-4322-4D74-BF64-3FAA46E15A8B}"/>
              </a:ext>
            </a:extLst>
          </p:cNvPr>
          <p:cNvSpPr>
            <a:spLocks noGrp="1"/>
          </p:cNvSpPr>
          <p:nvPr>
            <p:ph type="body" sz="quarter" idx="11"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87448316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4"/>
        <p:cNvGrpSpPr/>
        <p:nvPr/>
      </p:nvGrpSpPr>
      <p:grpSpPr>
        <a:xfrm>
          <a:off x="0" y="0"/>
          <a:ext cx="0" cy="0"/>
          <a:chOff x="0" y="0"/>
          <a:chExt cx="0" cy="0"/>
        </a:xfrm>
      </p:grpSpPr>
      <p:sp>
        <p:nvSpPr>
          <p:cNvPr id="25" name="Google Shape;25;p6">
            <a:hlinkClick r:id="rId2"/>
          </p:cNvPr>
          <p:cNvSpPr txBox="1">
            <a:spLocks noGrp="1"/>
          </p:cNvSpPr>
          <p:nvPr>
            <p:ph type="title"/>
          </p:nvPr>
        </p:nvSpPr>
        <p:spPr>
          <a:xfrm>
            <a:off x="609600" y="548633"/>
            <a:ext cx="10985200" cy="637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3500"/>
              <a:buFont typeface="Bebas Neue"/>
              <a:buNone/>
              <a:defRPr sz="4000" b="0">
                <a:solidFill>
                  <a:schemeClr val="hlink"/>
                </a:solidFill>
                <a:latin typeface="Fira Sans Extra Condensed SemiBold"/>
                <a:ea typeface="Fira Sans Extra Condensed SemiBold"/>
                <a:cs typeface="Fira Sans Extra Condensed SemiBold"/>
                <a:sym typeface="Fira Sans Extra Condensed SemiBold"/>
              </a:defRPr>
            </a:lvl1pPr>
            <a:lvl2pPr lvl="1" rtl="0">
              <a:spcBef>
                <a:spcPts val="0"/>
              </a:spcBef>
              <a:spcAft>
                <a:spcPts val="0"/>
              </a:spcAft>
              <a:buClr>
                <a:schemeClr val="dk1"/>
              </a:buClr>
              <a:buSzPts val="3500"/>
              <a:buFont typeface="Bebas Neue"/>
              <a:buNone/>
              <a:defRPr sz="4667">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4667">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4667">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4667">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4667">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4667">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4667">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4667">
                <a:solidFill>
                  <a:schemeClr val="dk1"/>
                </a:solidFill>
                <a:latin typeface="Bebas Neue"/>
                <a:ea typeface="Bebas Neue"/>
                <a:cs typeface="Bebas Neue"/>
                <a:sym typeface="Bebas Neue"/>
              </a:defRPr>
            </a:lvl9pPr>
          </a:lstStyle>
          <a:p>
            <a:endParaRPr/>
          </a:p>
        </p:txBody>
      </p:sp>
    </p:spTree>
    <p:extLst>
      <p:ext uri="{BB962C8B-B14F-4D97-AF65-F5344CB8AC3E}">
        <p14:creationId xmlns:p14="http://schemas.microsoft.com/office/powerpoint/2010/main" val="4076093277"/>
      </p:ext>
    </p:extLst>
  </p:cSld>
  <p:clrMapOvr>
    <a:masterClrMapping/>
  </p:clrMapOvr>
  <p:transition spd="slow">
    <p:push dir="u"/>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6"/>
        <p:cNvGrpSpPr/>
        <p:nvPr/>
      </p:nvGrpSpPr>
      <p:grpSpPr>
        <a:xfrm>
          <a:off x="0" y="0"/>
          <a:ext cx="0" cy="0"/>
          <a:chOff x="0" y="0"/>
          <a:chExt cx="0" cy="0"/>
        </a:xfrm>
      </p:grpSpPr>
      <p:sp>
        <p:nvSpPr>
          <p:cNvPr id="27" name="Google Shape;27;p7"/>
          <p:cNvSpPr txBox="1">
            <a:spLocks noGrp="1"/>
          </p:cNvSpPr>
          <p:nvPr>
            <p:ph type="title"/>
          </p:nvPr>
        </p:nvSpPr>
        <p:spPr>
          <a:xfrm>
            <a:off x="960000" y="1354333"/>
            <a:ext cx="57264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8" name="Google Shape;28;p7"/>
          <p:cNvSpPr txBox="1">
            <a:spLocks noGrp="1"/>
          </p:cNvSpPr>
          <p:nvPr>
            <p:ph type="subTitle" idx="1"/>
          </p:nvPr>
        </p:nvSpPr>
        <p:spPr>
          <a:xfrm>
            <a:off x="960000" y="2439267"/>
            <a:ext cx="5726400" cy="3064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Font typeface="Nunito Light"/>
              <a:buChar char="●"/>
              <a:defRPr sz="2133"/>
            </a:lvl1pPr>
            <a:lvl2pPr lvl="1" algn="ctr" rtl="0">
              <a:lnSpc>
                <a:spcPct val="100000"/>
              </a:lnSpc>
              <a:spcBef>
                <a:spcPts val="0"/>
              </a:spcBef>
              <a:spcAft>
                <a:spcPts val="0"/>
              </a:spcAft>
              <a:buClr>
                <a:srgbClr val="E76A28"/>
              </a:buClr>
              <a:buSzPts val="1600"/>
              <a:buFont typeface="Nunito Light"/>
              <a:buChar char="○"/>
              <a:defRPr/>
            </a:lvl2pPr>
            <a:lvl3pPr lvl="2" algn="ctr" rtl="0">
              <a:lnSpc>
                <a:spcPct val="100000"/>
              </a:lnSpc>
              <a:spcBef>
                <a:spcPts val="0"/>
              </a:spcBef>
              <a:spcAft>
                <a:spcPts val="0"/>
              </a:spcAft>
              <a:buClr>
                <a:srgbClr val="E76A28"/>
              </a:buClr>
              <a:buSzPts val="1500"/>
              <a:buFont typeface="Nunito Light"/>
              <a:buChar char="■"/>
              <a:defRPr/>
            </a:lvl3pPr>
            <a:lvl4pPr lvl="3" algn="ctr" rtl="0">
              <a:lnSpc>
                <a:spcPct val="100000"/>
              </a:lnSpc>
              <a:spcBef>
                <a:spcPts val="0"/>
              </a:spcBef>
              <a:spcAft>
                <a:spcPts val="0"/>
              </a:spcAft>
              <a:buClr>
                <a:srgbClr val="E76A28"/>
              </a:buClr>
              <a:buSzPts val="1500"/>
              <a:buFont typeface="Nunito Light"/>
              <a:buChar char="●"/>
              <a:defRPr/>
            </a:lvl4pPr>
            <a:lvl5pPr lvl="4" algn="ctr" rtl="0">
              <a:lnSpc>
                <a:spcPct val="100000"/>
              </a:lnSpc>
              <a:spcBef>
                <a:spcPts val="0"/>
              </a:spcBef>
              <a:spcAft>
                <a:spcPts val="0"/>
              </a:spcAft>
              <a:buClr>
                <a:srgbClr val="E76A28"/>
              </a:buClr>
              <a:buSzPts val="1200"/>
              <a:buFont typeface="Nunito Light"/>
              <a:buChar char="○"/>
              <a:defRPr/>
            </a:lvl5pPr>
            <a:lvl6pPr lvl="5" algn="ctr" rtl="0">
              <a:lnSpc>
                <a:spcPct val="100000"/>
              </a:lnSpc>
              <a:spcBef>
                <a:spcPts val="0"/>
              </a:spcBef>
              <a:spcAft>
                <a:spcPts val="0"/>
              </a:spcAft>
              <a:buClr>
                <a:srgbClr val="999999"/>
              </a:buClr>
              <a:buSzPts val="1200"/>
              <a:buFont typeface="Nunito Light"/>
              <a:buChar char="■"/>
              <a:defRPr/>
            </a:lvl6pPr>
            <a:lvl7pPr lvl="6" algn="ctr" rtl="0">
              <a:lnSpc>
                <a:spcPct val="100000"/>
              </a:lnSpc>
              <a:spcBef>
                <a:spcPts val="0"/>
              </a:spcBef>
              <a:spcAft>
                <a:spcPts val="0"/>
              </a:spcAft>
              <a:buClr>
                <a:srgbClr val="999999"/>
              </a:buClr>
              <a:buSzPts val="1300"/>
              <a:buFont typeface="Nunito Light"/>
              <a:buChar char="●"/>
              <a:defRPr/>
            </a:lvl7pPr>
            <a:lvl8pPr lvl="7" algn="ctr" rtl="0">
              <a:lnSpc>
                <a:spcPct val="100000"/>
              </a:lnSpc>
              <a:spcBef>
                <a:spcPts val="0"/>
              </a:spcBef>
              <a:spcAft>
                <a:spcPts val="0"/>
              </a:spcAft>
              <a:buClr>
                <a:srgbClr val="999999"/>
              </a:buClr>
              <a:buSzPts val="1300"/>
              <a:buFont typeface="Nunito Light"/>
              <a:buChar char="○"/>
              <a:defRPr/>
            </a:lvl8pPr>
            <a:lvl9pPr lvl="8" algn="ctr" rtl="0">
              <a:lnSpc>
                <a:spcPct val="100000"/>
              </a:lnSpc>
              <a:spcBef>
                <a:spcPts val="0"/>
              </a:spcBef>
              <a:spcAft>
                <a:spcPts val="0"/>
              </a:spcAft>
              <a:buClr>
                <a:srgbClr val="999999"/>
              </a:buClr>
              <a:buSzPts val="1200"/>
              <a:buFont typeface="Nunito Light"/>
              <a:buChar char="■"/>
              <a:defRPr/>
            </a:lvl9pPr>
          </a:lstStyle>
          <a:p>
            <a:endParaRPr/>
          </a:p>
        </p:txBody>
      </p:sp>
    </p:spTree>
    <p:extLst>
      <p:ext uri="{BB962C8B-B14F-4D97-AF65-F5344CB8AC3E}">
        <p14:creationId xmlns:p14="http://schemas.microsoft.com/office/powerpoint/2010/main" val="3165985038"/>
      </p:ext>
    </p:extLst>
  </p:cSld>
  <p:clrMapOvr>
    <a:masterClrMapping/>
  </p:clrMapOvr>
  <p:transition spd="slow">
    <p:push dir="u"/>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29"/>
        <p:cNvGrpSpPr/>
        <p:nvPr/>
      </p:nvGrpSpPr>
      <p:grpSpPr>
        <a:xfrm>
          <a:off x="0" y="0"/>
          <a:ext cx="0" cy="0"/>
          <a:chOff x="0" y="0"/>
          <a:chExt cx="0" cy="0"/>
        </a:xfrm>
      </p:grpSpPr>
      <p:sp>
        <p:nvSpPr>
          <p:cNvPr id="30" name="Google Shape;30;p8"/>
          <p:cNvSpPr txBox="1">
            <a:spLocks noGrp="1"/>
          </p:cNvSpPr>
          <p:nvPr>
            <p:ph type="title"/>
          </p:nvPr>
        </p:nvSpPr>
        <p:spPr>
          <a:xfrm>
            <a:off x="3090600" y="1742800"/>
            <a:ext cx="6010800" cy="33724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13333"/>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Tree>
    <p:extLst>
      <p:ext uri="{BB962C8B-B14F-4D97-AF65-F5344CB8AC3E}">
        <p14:creationId xmlns:p14="http://schemas.microsoft.com/office/powerpoint/2010/main" val="2653730221"/>
      </p:ext>
    </p:extLst>
  </p:cSld>
  <p:clrMapOvr>
    <a:masterClrMapping/>
  </p:clrMapOvr>
  <p:transition spd="slow">
    <p:push dir="u"/>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1"/>
        <p:cNvGrpSpPr/>
        <p:nvPr/>
      </p:nvGrpSpPr>
      <p:grpSpPr>
        <a:xfrm>
          <a:off x="0" y="0"/>
          <a:ext cx="0" cy="0"/>
          <a:chOff x="0" y="0"/>
          <a:chExt cx="0" cy="0"/>
        </a:xfrm>
      </p:grpSpPr>
      <p:sp>
        <p:nvSpPr>
          <p:cNvPr id="32" name="Google Shape;32;p9"/>
          <p:cNvSpPr txBox="1">
            <a:spLocks noGrp="1"/>
          </p:cNvSpPr>
          <p:nvPr>
            <p:ph type="title"/>
          </p:nvPr>
        </p:nvSpPr>
        <p:spPr>
          <a:xfrm>
            <a:off x="960000" y="1884700"/>
            <a:ext cx="4398000" cy="2793600"/>
          </a:xfrm>
          <a:prstGeom prst="rect">
            <a:avLst/>
          </a:prstGeom>
        </p:spPr>
        <p:txBody>
          <a:bodyPr spcFirstLastPara="1" wrap="square" lIns="91425" tIns="91425" rIns="91425" bIns="91425" anchor="b" anchorCtr="0">
            <a:noAutofit/>
          </a:bodyPr>
          <a:lstStyle>
            <a:lvl1pPr lvl="0" rtl="0">
              <a:spcBef>
                <a:spcPts val="0"/>
              </a:spcBef>
              <a:spcAft>
                <a:spcPts val="0"/>
              </a:spcAft>
              <a:buSzPts val="3500"/>
              <a:buNone/>
              <a:defRPr sz="5333"/>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3" name="Google Shape;33;p9"/>
          <p:cNvSpPr txBox="1">
            <a:spLocks noGrp="1"/>
          </p:cNvSpPr>
          <p:nvPr>
            <p:ph type="subTitle" idx="1"/>
          </p:nvPr>
        </p:nvSpPr>
        <p:spPr>
          <a:xfrm>
            <a:off x="960000" y="4678400"/>
            <a:ext cx="5726400" cy="1339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Tree>
    <p:extLst>
      <p:ext uri="{BB962C8B-B14F-4D97-AF65-F5344CB8AC3E}">
        <p14:creationId xmlns:p14="http://schemas.microsoft.com/office/powerpoint/2010/main" val="735776624"/>
      </p:ext>
    </p:extLst>
  </p:cSld>
  <p:clrMapOvr>
    <a:masterClrMapping/>
  </p:clrMapOvr>
  <p:transition spd="slow">
    <p:push dir="u"/>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34"/>
        <p:cNvGrpSpPr/>
        <p:nvPr/>
      </p:nvGrpSpPr>
      <p:grpSpPr>
        <a:xfrm>
          <a:off x="0" y="0"/>
          <a:ext cx="0" cy="0"/>
          <a:chOff x="0" y="0"/>
          <a:chExt cx="0" cy="0"/>
        </a:xfrm>
      </p:grpSpPr>
      <p:sp>
        <p:nvSpPr>
          <p:cNvPr id="35" name="Google Shape;35;p10"/>
          <p:cNvSpPr txBox="1">
            <a:spLocks noGrp="1"/>
          </p:cNvSpPr>
          <p:nvPr>
            <p:ph type="title"/>
          </p:nvPr>
        </p:nvSpPr>
        <p:spPr>
          <a:xfrm>
            <a:off x="960000" y="5149400"/>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Tree>
    <p:extLst>
      <p:ext uri="{BB962C8B-B14F-4D97-AF65-F5344CB8AC3E}">
        <p14:creationId xmlns:p14="http://schemas.microsoft.com/office/powerpoint/2010/main" val="3361978407"/>
      </p:ext>
    </p:extLst>
  </p:cSld>
  <p:clrMapOvr>
    <a:masterClrMapping/>
  </p:clrMapOvr>
  <p:transition spd="slow">
    <p:push dir="u"/>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36"/>
        <p:cNvGrpSpPr/>
        <p:nvPr/>
      </p:nvGrpSpPr>
      <p:grpSpPr>
        <a:xfrm>
          <a:off x="0" y="0"/>
          <a:ext cx="0" cy="0"/>
          <a:chOff x="0" y="0"/>
          <a:chExt cx="0" cy="0"/>
        </a:xfrm>
      </p:grpSpPr>
      <p:sp>
        <p:nvSpPr>
          <p:cNvPr id="37" name="Google Shape;37;p11"/>
          <p:cNvSpPr txBox="1">
            <a:spLocks noGrp="1"/>
          </p:cNvSpPr>
          <p:nvPr>
            <p:ph type="title" hasCustomPrompt="1"/>
          </p:nvPr>
        </p:nvSpPr>
        <p:spPr>
          <a:xfrm>
            <a:off x="1712000" y="1849733"/>
            <a:ext cx="8768000" cy="28004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19866">
                <a:solidFill>
                  <a:srgbClr val="101122"/>
                </a:solidFill>
              </a:defRPr>
            </a:lvl1pPr>
            <a:lvl2pPr lvl="1" algn="ctr">
              <a:spcBef>
                <a:spcPts val="0"/>
              </a:spcBef>
              <a:spcAft>
                <a:spcPts val="0"/>
              </a:spcAft>
              <a:buSzPts val="9600"/>
              <a:buNone/>
              <a:defRPr sz="12800"/>
            </a:lvl2pPr>
            <a:lvl3pPr lvl="2" algn="ctr">
              <a:spcBef>
                <a:spcPts val="0"/>
              </a:spcBef>
              <a:spcAft>
                <a:spcPts val="0"/>
              </a:spcAft>
              <a:buSzPts val="9600"/>
              <a:buNone/>
              <a:defRPr sz="12800"/>
            </a:lvl3pPr>
            <a:lvl4pPr lvl="3" algn="ctr">
              <a:spcBef>
                <a:spcPts val="0"/>
              </a:spcBef>
              <a:spcAft>
                <a:spcPts val="0"/>
              </a:spcAft>
              <a:buSzPts val="9600"/>
              <a:buNone/>
              <a:defRPr sz="12800"/>
            </a:lvl4pPr>
            <a:lvl5pPr lvl="4" algn="ctr">
              <a:spcBef>
                <a:spcPts val="0"/>
              </a:spcBef>
              <a:spcAft>
                <a:spcPts val="0"/>
              </a:spcAft>
              <a:buSzPts val="9600"/>
              <a:buNone/>
              <a:defRPr sz="12800"/>
            </a:lvl5pPr>
            <a:lvl6pPr lvl="5" algn="ctr">
              <a:spcBef>
                <a:spcPts val="0"/>
              </a:spcBef>
              <a:spcAft>
                <a:spcPts val="0"/>
              </a:spcAft>
              <a:buSzPts val="9600"/>
              <a:buNone/>
              <a:defRPr sz="12800"/>
            </a:lvl6pPr>
            <a:lvl7pPr lvl="6" algn="ctr">
              <a:spcBef>
                <a:spcPts val="0"/>
              </a:spcBef>
              <a:spcAft>
                <a:spcPts val="0"/>
              </a:spcAft>
              <a:buSzPts val="9600"/>
              <a:buNone/>
              <a:defRPr sz="12800"/>
            </a:lvl7pPr>
            <a:lvl8pPr lvl="7" algn="ctr">
              <a:spcBef>
                <a:spcPts val="0"/>
              </a:spcBef>
              <a:spcAft>
                <a:spcPts val="0"/>
              </a:spcAft>
              <a:buSzPts val="9600"/>
              <a:buNone/>
              <a:defRPr sz="12800"/>
            </a:lvl8pPr>
            <a:lvl9pPr lvl="8" algn="ctr">
              <a:spcBef>
                <a:spcPts val="0"/>
              </a:spcBef>
              <a:spcAft>
                <a:spcPts val="0"/>
              </a:spcAft>
              <a:buSzPts val="9600"/>
              <a:buNone/>
              <a:defRPr sz="12800"/>
            </a:lvl9pPr>
          </a:lstStyle>
          <a:p>
            <a:r>
              <a:t>xx%</a:t>
            </a:r>
          </a:p>
        </p:txBody>
      </p:sp>
      <p:sp>
        <p:nvSpPr>
          <p:cNvPr id="38" name="Google Shape;38;p11"/>
          <p:cNvSpPr txBox="1">
            <a:spLocks noGrp="1"/>
          </p:cNvSpPr>
          <p:nvPr>
            <p:ph type="subTitle" idx="1"/>
          </p:nvPr>
        </p:nvSpPr>
        <p:spPr>
          <a:xfrm>
            <a:off x="1712000" y="4345433"/>
            <a:ext cx="8768000" cy="662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2533"/>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spTree>
    <p:extLst>
      <p:ext uri="{BB962C8B-B14F-4D97-AF65-F5344CB8AC3E}">
        <p14:creationId xmlns:p14="http://schemas.microsoft.com/office/powerpoint/2010/main" val="4004907615"/>
      </p:ext>
    </p:extLst>
  </p:cSld>
  <p:clrMapOvr>
    <a:masterClrMapping/>
  </p:clrMapOvr>
  <p:transition spd="slow">
    <p:push dir="u"/>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9"/>
        <p:cNvGrpSpPr/>
        <p:nvPr/>
      </p:nvGrpSpPr>
      <p:grpSpPr>
        <a:xfrm>
          <a:off x="0" y="0"/>
          <a:ext cx="0" cy="0"/>
          <a:chOff x="0" y="0"/>
          <a:chExt cx="0" cy="0"/>
        </a:xfrm>
      </p:grpSpPr>
    </p:spTree>
    <p:extLst>
      <p:ext uri="{BB962C8B-B14F-4D97-AF65-F5344CB8AC3E}">
        <p14:creationId xmlns:p14="http://schemas.microsoft.com/office/powerpoint/2010/main" val="3843687752"/>
      </p:ext>
    </p:extLst>
  </p:cSld>
  <p:clrMapOvr>
    <a:masterClrMapping/>
  </p:clrMapOvr>
  <p:transition spd="slow">
    <p:push dir="u"/>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40"/>
        <p:cNvGrpSpPr/>
        <p:nvPr/>
      </p:nvGrpSpPr>
      <p:grpSpPr>
        <a:xfrm>
          <a:off x="0" y="0"/>
          <a:ext cx="0" cy="0"/>
          <a:chOff x="0" y="0"/>
          <a:chExt cx="0" cy="0"/>
        </a:xfrm>
      </p:grpSpPr>
      <p:sp>
        <p:nvSpPr>
          <p:cNvPr id="41" name="Google Shape;41;p13"/>
          <p:cNvSpPr txBox="1">
            <a:spLocks noGrp="1"/>
          </p:cNvSpPr>
          <p:nvPr>
            <p:ph type="title"/>
          </p:nvPr>
        </p:nvSpPr>
        <p:spPr>
          <a:xfrm>
            <a:off x="960000" y="2243800"/>
            <a:ext cx="30740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42" name="Google Shape;42;p13"/>
          <p:cNvSpPr txBox="1">
            <a:spLocks noGrp="1"/>
          </p:cNvSpPr>
          <p:nvPr>
            <p:ph type="subTitle" idx="1"/>
          </p:nvPr>
        </p:nvSpPr>
        <p:spPr>
          <a:xfrm>
            <a:off x="960000" y="3025833"/>
            <a:ext cx="3074000" cy="64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43" name="Google Shape;43;p13"/>
          <p:cNvSpPr txBox="1">
            <a:spLocks noGrp="1"/>
          </p:cNvSpPr>
          <p:nvPr>
            <p:ph type="title" idx="2"/>
          </p:nvPr>
        </p:nvSpPr>
        <p:spPr>
          <a:xfrm>
            <a:off x="4559025" y="2243800"/>
            <a:ext cx="30740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44" name="Google Shape;44;p13"/>
          <p:cNvSpPr txBox="1">
            <a:spLocks noGrp="1"/>
          </p:cNvSpPr>
          <p:nvPr>
            <p:ph type="subTitle" idx="3"/>
          </p:nvPr>
        </p:nvSpPr>
        <p:spPr>
          <a:xfrm>
            <a:off x="4559025" y="3025833"/>
            <a:ext cx="3074000" cy="64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45" name="Google Shape;45;p13"/>
          <p:cNvSpPr txBox="1">
            <a:spLocks noGrp="1"/>
          </p:cNvSpPr>
          <p:nvPr>
            <p:ph type="title" idx="4"/>
          </p:nvPr>
        </p:nvSpPr>
        <p:spPr>
          <a:xfrm>
            <a:off x="960000" y="4155000"/>
            <a:ext cx="30740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46" name="Google Shape;46;p13"/>
          <p:cNvSpPr txBox="1">
            <a:spLocks noGrp="1"/>
          </p:cNvSpPr>
          <p:nvPr>
            <p:ph type="subTitle" idx="5"/>
          </p:nvPr>
        </p:nvSpPr>
        <p:spPr>
          <a:xfrm>
            <a:off x="960000" y="4937033"/>
            <a:ext cx="3074000" cy="64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47" name="Google Shape;47;p13"/>
          <p:cNvSpPr txBox="1">
            <a:spLocks noGrp="1"/>
          </p:cNvSpPr>
          <p:nvPr>
            <p:ph type="title" idx="6"/>
          </p:nvPr>
        </p:nvSpPr>
        <p:spPr>
          <a:xfrm>
            <a:off x="4559025" y="4155000"/>
            <a:ext cx="30740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48" name="Google Shape;48;p13"/>
          <p:cNvSpPr txBox="1">
            <a:spLocks noGrp="1"/>
          </p:cNvSpPr>
          <p:nvPr>
            <p:ph type="subTitle" idx="7"/>
          </p:nvPr>
        </p:nvSpPr>
        <p:spPr>
          <a:xfrm>
            <a:off x="4559025" y="4937033"/>
            <a:ext cx="3074000" cy="64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49" name="Google Shape;49;p13"/>
          <p:cNvSpPr txBox="1">
            <a:spLocks noGrp="1"/>
          </p:cNvSpPr>
          <p:nvPr>
            <p:ph type="title" idx="8"/>
          </p:nvPr>
        </p:nvSpPr>
        <p:spPr>
          <a:xfrm>
            <a:off x="8158060" y="2243800"/>
            <a:ext cx="30740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50" name="Google Shape;50;p13"/>
          <p:cNvSpPr txBox="1">
            <a:spLocks noGrp="1"/>
          </p:cNvSpPr>
          <p:nvPr>
            <p:ph type="subTitle" idx="9"/>
          </p:nvPr>
        </p:nvSpPr>
        <p:spPr>
          <a:xfrm>
            <a:off x="8158060" y="3025833"/>
            <a:ext cx="3074000" cy="64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51" name="Google Shape;51;p13"/>
          <p:cNvSpPr txBox="1">
            <a:spLocks noGrp="1"/>
          </p:cNvSpPr>
          <p:nvPr>
            <p:ph type="title" idx="13"/>
          </p:nvPr>
        </p:nvSpPr>
        <p:spPr>
          <a:xfrm>
            <a:off x="8158060" y="4155000"/>
            <a:ext cx="30740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52" name="Google Shape;52;p13"/>
          <p:cNvSpPr txBox="1">
            <a:spLocks noGrp="1"/>
          </p:cNvSpPr>
          <p:nvPr>
            <p:ph type="subTitle" idx="14"/>
          </p:nvPr>
        </p:nvSpPr>
        <p:spPr>
          <a:xfrm>
            <a:off x="8158060" y="4937033"/>
            <a:ext cx="3074000" cy="64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53" name="Google Shape;53;p13"/>
          <p:cNvSpPr txBox="1">
            <a:spLocks noGrp="1"/>
          </p:cNvSpPr>
          <p:nvPr>
            <p:ph type="title" idx="15" hasCustomPrompt="1"/>
          </p:nvPr>
        </p:nvSpPr>
        <p:spPr>
          <a:xfrm>
            <a:off x="960000" y="1793044"/>
            <a:ext cx="979600" cy="5968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4000">
                <a:solidFill>
                  <a:srgbClr val="101122"/>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54" name="Google Shape;54;p13"/>
          <p:cNvSpPr txBox="1">
            <a:spLocks noGrp="1"/>
          </p:cNvSpPr>
          <p:nvPr>
            <p:ph type="title" idx="16" hasCustomPrompt="1"/>
          </p:nvPr>
        </p:nvSpPr>
        <p:spPr>
          <a:xfrm>
            <a:off x="960000" y="3704255"/>
            <a:ext cx="979600" cy="5968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4000">
                <a:solidFill>
                  <a:srgbClr val="101122"/>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55" name="Google Shape;55;p13"/>
          <p:cNvSpPr txBox="1">
            <a:spLocks noGrp="1"/>
          </p:cNvSpPr>
          <p:nvPr>
            <p:ph type="title" idx="17" hasCustomPrompt="1"/>
          </p:nvPr>
        </p:nvSpPr>
        <p:spPr>
          <a:xfrm>
            <a:off x="4559033" y="1793044"/>
            <a:ext cx="979600" cy="5968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4000">
                <a:solidFill>
                  <a:srgbClr val="101122"/>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56" name="Google Shape;56;p13"/>
          <p:cNvSpPr txBox="1">
            <a:spLocks noGrp="1"/>
          </p:cNvSpPr>
          <p:nvPr>
            <p:ph type="title" idx="18" hasCustomPrompt="1"/>
          </p:nvPr>
        </p:nvSpPr>
        <p:spPr>
          <a:xfrm>
            <a:off x="4559033" y="3704255"/>
            <a:ext cx="979600" cy="5968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4000">
                <a:solidFill>
                  <a:srgbClr val="101122"/>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57" name="Google Shape;57;p13"/>
          <p:cNvSpPr txBox="1">
            <a:spLocks noGrp="1"/>
          </p:cNvSpPr>
          <p:nvPr>
            <p:ph type="title" idx="19" hasCustomPrompt="1"/>
          </p:nvPr>
        </p:nvSpPr>
        <p:spPr>
          <a:xfrm>
            <a:off x="8158067" y="1793044"/>
            <a:ext cx="979600" cy="5968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4000">
                <a:solidFill>
                  <a:srgbClr val="101122"/>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58" name="Google Shape;58;p13"/>
          <p:cNvSpPr txBox="1">
            <a:spLocks noGrp="1"/>
          </p:cNvSpPr>
          <p:nvPr>
            <p:ph type="title" idx="20" hasCustomPrompt="1"/>
          </p:nvPr>
        </p:nvSpPr>
        <p:spPr>
          <a:xfrm>
            <a:off x="8158067" y="3704255"/>
            <a:ext cx="979600" cy="5968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4000">
                <a:solidFill>
                  <a:srgbClr val="101122"/>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59" name="Google Shape;59;p13"/>
          <p:cNvSpPr txBox="1">
            <a:spLocks noGrp="1"/>
          </p:cNvSpPr>
          <p:nvPr>
            <p:ph type="title" idx="21"/>
          </p:nvPr>
        </p:nvSpPr>
        <p:spPr>
          <a:xfrm>
            <a:off x="950967" y="719333"/>
            <a:ext cx="10290000" cy="6376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3500"/>
              <a:buFont typeface="Bebas Neue"/>
              <a:buNone/>
              <a:defRPr sz="4667">
                <a:solidFill>
                  <a:schemeClr val="dk1"/>
                </a:solidFill>
                <a:latin typeface="Bebas Neue"/>
                <a:ea typeface="Bebas Neue"/>
                <a:cs typeface="Bebas Neue"/>
                <a:sym typeface="Bebas Neue"/>
              </a:defRPr>
            </a:lvl1pPr>
            <a:lvl2pPr lvl="1" rtl="0">
              <a:spcBef>
                <a:spcPts val="0"/>
              </a:spcBef>
              <a:spcAft>
                <a:spcPts val="0"/>
              </a:spcAft>
              <a:buClr>
                <a:schemeClr val="dk1"/>
              </a:buClr>
              <a:buSzPts val="3500"/>
              <a:buFont typeface="Bebas Neue"/>
              <a:buNone/>
              <a:defRPr sz="4667">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4667">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4667">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4667">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4667">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4667">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4667">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4667">
                <a:solidFill>
                  <a:schemeClr val="dk1"/>
                </a:solidFill>
                <a:latin typeface="Bebas Neue"/>
                <a:ea typeface="Bebas Neue"/>
                <a:cs typeface="Bebas Neue"/>
                <a:sym typeface="Bebas Neue"/>
              </a:defRPr>
            </a:lvl9pPr>
          </a:lstStyle>
          <a:p>
            <a:endParaRPr/>
          </a:p>
        </p:txBody>
      </p:sp>
    </p:spTree>
    <p:extLst>
      <p:ext uri="{BB962C8B-B14F-4D97-AF65-F5344CB8AC3E}">
        <p14:creationId xmlns:p14="http://schemas.microsoft.com/office/powerpoint/2010/main" val="1741317232"/>
      </p:ext>
    </p:extLst>
  </p:cSld>
  <p:clrMapOvr>
    <a:masterClrMapping/>
  </p:clrMapOvr>
  <p:transition spd="slow">
    <p:push dir="u"/>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60"/>
        <p:cNvGrpSpPr/>
        <p:nvPr/>
      </p:nvGrpSpPr>
      <p:grpSpPr>
        <a:xfrm>
          <a:off x="0" y="0"/>
          <a:ext cx="0" cy="0"/>
          <a:chOff x="0" y="0"/>
          <a:chExt cx="0" cy="0"/>
        </a:xfrm>
      </p:grpSpPr>
      <p:sp>
        <p:nvSpPr>
          <p:cNvPr id="61" name="Google Shape;61;p14"/>
          <p:cNvSpPr txBox="1">
            <a:spLocks noGrp="1"/>
          </p:cNvSpPr>
          <p:nvPr>
            <p:ph type="title"/>
          </p:nvPr>
        </p:nvSpPr>
        <p:spPr>
          <a:xfrm>
            <a:off x="3082400" y="1585467"/>
            <a:ext cx="6027200" cy="261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200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62" name="Google Shape;62;p14"/>
          <p:cNvSpPr txBox="1">
            <a:spLocks noGrp="1"/>
          </p:cNvSpPr>
          <p:nvPr>
            <p:ph type="subTitle" idx="1"/>
          </p:nvPr>
        </p:nvSpPr>
        <p:spPr>
          <a:xfrm>
            <a:off x="2878067" y="4204667"/>
            <a:ext cx="6497200" cy="1068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Tree>
    <p:extLst>
      <p:ext uri="{BB962C8B-B14F-4D97-AF65-F5344CB8AC3E}">
        <p14:creationId xmlns:p14="http://schemas.microsoft.com/office/powerpoint/2010/main" val="1270055488"/>
      </p:ext>
    </p:extLst>
  </p:cSld>
  <p:clrMapOvr>
    <a:masterClrMapping/>
  </p:clrMapOvr>
  <p:transition spd="slow">
    <p:push dir="u"/>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63"/>
        <p:cNvGrpSpPr/>
        <p:nvPr/>
      </p:nvGrpSpPr>
      <p:grpSpPr>
        <a:xfrm>
          <a:off x="0" y="0"/>
          <a:ext cx="0" cy="0"/>
          <a:chOff x="0" y="0"/>
          <a:chExt cx="0" cy="0"/>
        </a:xfrm>
      </p:grpSpPr>
      <p:sp>
        <p:nvSpPr>
          <p:cNvPr id="64" name="Google Shape;64;p15"/>
          <p:cNvSpPr txBox="1">
            <a:spLocks noGrp="1"/>
          </p:cNvSpPr>
          <p:nvPr>
            <p:ph type="title"/>
          </p:nvPr>
        </p:nvSpPr>
        <p:spPr>
          <a:xfrm>
            <a:off x="4743200" y="4133717"/>
            <a:ext cx="5813600" cy="7092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000"/>
              <a:buNone/>
              <a:defRPr/>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endParaRPr/>
          </a:p>
        </p:txBody>
      </p:sp>
      <p:sp>
        <p:nvSpPr>
          <p:cNvPr id="65" name="Google Shape;65;p15"/>
          <p:cNvSpPr txBox="1">
            <a:spLocks noGrp="1"/>
          </p:cNvSpPr>
          <p:nvPr>
            <p:ph type="subTitle" idx="1"/>
          </p:nvPr>
        </p:nvSpPr>
        <p:spPr>
          <a:xfrm>
            <a:off x="1635200" y="2015084"/>
            <a:ext cx="8921600" cy="19712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3000"/>
              <a:buNone/>
              <a:defRPr sz="4000"/>
            </a:lvl1pPr>
            <a:lvl2pPr lvl="1" algn="ctr" rtl="0">
              <a:lnSpc>
                <a:spcPct val="100000"/>
              </a:lnSpc>
              <a:spcBef>
                <a:spcPts val="0"/>
              </a:spcBef>
              <a:spcAft>
                <a:spcPts val="0"/>
              </a:spcAft>
              <a:buSzPts val="3000"/>
              <a:buNone/>
              <a:defRPr sz="4000"/>
            </a:lvl2pPr>
            <a:lvl3pPr lvl="2" algn="ctr" rtl="0">
              <a:lnSpc>
                <a:spcPct val="100000"/>
              </a:lnSpc>
              <a:spcBef>
                <a:spcPts val="0"/>
              </a:spcBef>
              <a:spcAft>
                <a:spcPts val="0"/>
              </a:spcAft>
              <a:buSzPts val="3000"/>
              <a:buNone/>
              <a:defRPr sz="4000"/>
            </a:lvl3pPr>
            <a:lvl4pPr lvl="3" algn="ctr" rtl="0">
              <a:lnSpc>
                <a:spcPct val="100000"/>
              </a:lnSpc>
              <a:spcBef>
                <a:spcPts val="0"/>
              </a:spcBef>
              <a:spcAft>
                <a:spcPts val="0"/>
              </a:spcAft>
              <a:buSzPts val="3000"/>
              <a:buNone/>
              <a:defRPr sz="4000"/>
            </a:lvl4pPr>
            <a:lvl5pPr lvl="4" algn="ctr" rtl="0">
              <a:lnSpc>
                <a:spcPct val="100000"/>
              </a:lnSpc>
              <a:spcBef>
                <a:spcPts val="0"/>
              </a:spcBef>
              <a:spcAft>
                <a:spcPts val="0"/>
              </a:spcAft>
              <a:buSzPts val="3000"/>
              <a:buNone/>
              <a:defRPr sz="4000"/>
            </a:lvl5pPr>
            <a:lvl6pPr lvl="5" algn="ctr" rtl="0">
              <a:lnSpc>
                <a:spcPct val="100000"/>
              </a:lnSpc>
              <a:spcBef>
                <a:spcPts val="0"/>
              </a:spcBef>
              <a:spcAft>
                <a:spcPts val="0"/>
              </a:spcAft>
              <a:buSzPts val="3000"/>
              <a:buNone/>
              <a:defRPr sz="4000"/>
            </a:lvl6pPr>
            <a:lvl7pPr lvl="6" algn="ctr" rtl="0">
              <a:lnSpc>
                <a:spcPct val="100000"/>
              </a:lnSpc>
              <a:spcBef>
                <a:spcPts val="0"/>
              </a:spcBef>
              <a:spcAft>
                <a:spcPts val="0"/>
              </a:spcAft>
              <a:buSzPts val="3000"/>
              <a:buNone/>
              <a:defRPr sz="4000"/>
            </a:lvl7pPr>
            <a:lvl8pPr lvl="7" algn="ctr" rtl="0">
              <a:lnSpc>
                <a:spcPct val="100000"/>
              </a:lnSpc>
              <a:spcBef>
                <a:spcPts val="0"/>
              </a:spcBef>
              <a:spcAft>
                <a:spcPts val="0"/>
              </a:spcAft>
              <a:buSzPts val="3000"/>
              <a:buNone/>
              <a:defRPr sz="4000"/>
            </a:lvl8pPr>
            <a:lvl9pPr lvl="8" algn="ctr" rtl="0">
              <a:lnSpc>
                <a:spcPct val="100000"/>
              </a:lnSpc>
              <a:spcBef>
                <a:spcPts val="0"/>
              </a:spcBef>
              <a:spcAft>
                <a:spcPts val="0"/>
              </a:spcAft>
              <a:buSzPts val="3000"/>
              <a:buNone/>
              <a:defRPr sz="4000"/>
            </a:lvl9pPr>
          </a:lstStyle>
          <a:p>
            <a:endParaRPr/>
          </a:p>
        </p:txBody>
      </p:sp>
    </p:spTree>
    <p:extLst>
      <p:ext uri="{BB962C8B-B14F-4D97-AF65-F5344CB8AC3E}">
        <p14:creationId xmlns:p14="http://schemas.microsoft.com/office/powerpoint/2010/main" val="1649656160"/>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29_Images &amp; Contents Layout">
    <p:spTree>
      <p:nvGrpSpPr>
        <p:cNvPr id="1" name=""/>
        <p:cNvGrpSpPr/>
        <p:nvPr/>
      </p:nvGrpSpPr>
      <p:grpSpPr>
        <a:xfrm>
          <a:off x="0" y="0"/>
          <a:ext cx="0" cy="0"/>
          <a:chOff x="0" y="0"/>
          <a:chExt cx="0" cy="0"/>
        </a:xfrm>
      </p:grpSpPr>
      <p:sp>
        <p:nvSpPr>
          <p:cNvPr id="13" name="Picture Placeholder 12"/>
          <p:cNvSpPr>
            <a:spLocks noGrp="1"/>
          </p:cNvSpPr>
          <p:nvPr>
            <p:ph type="pic" sz="quarter" idx="10" hasCustomPrompt="1"/>
          </p:nvPr>
        </p:nvSpPr>
        <p:spPr>
          <a:xfrm>
            <a:off x="2785633" y="1708875"/>
            <a:ext cx="6624970" cy="2826000"/>
          </a:xfrm>
          <a:prstGeom prst="rect">
            <a:avLst/>
          </a:prstGeom>
          <a:solidFill>
            <a:schemeClr val="bg1">
              <a:lumMod val="95000"/>
            </a:schemeClr>
          </a:solidFill>
        </p:spPr>
        <p:txBody>
          <a:bodyPr tIns="72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800">
                <a:latin typeface="+mn-lt"/>
                <a:cs typeface="Arial" pitchFamily="34" charset="0"/>
              </a:defRPr>
            </a:lvl1pPr>
          </a:lstStyle>
          <a:p>
            <a:r>
              <a:rPr lang="en-US" altLang="ko-KR" dirty="0"/>
              <a:t>Place Your Picture Here And Send To Back</a:t>
            </a:r>
            <a:endParaRPr lang="ko-KR" altLang="en-US" dirty="0"/>
          </a:p>
          <a:p>
            <a:endParaRPr lang="ko-KR" altLang="en-US" dirty="0"/>
          </a:p>
        </p:txBody>
      </p:sp>
      <p:sp>
        <p:nvSpPr>
          <p:cNvPr id="9" name="Text Placeholder 9">
            <a:extLst>
              <a:ext uri="{FF2B5EF4-FFF2-40B4-BE49-F238E27FC236}">
                <a16:creationId xmlns:a16="http://schemas.microsoft.com/office/drawing/2014/main" id="{3C1360C2-C865-4284-B68D-EF12177F2CB2}"/>
              </a:ext>
            </a:extLst>
          </p:cNvPr>
          <p:cNvSpPr>
            <a:spLocks noGrp="1"/>
          </p:cNvSpPr>
          <p:nvPr>
            <p:ph type="body" sz="quarter" idx="11" hasCustomPrompt="1"/>
          </p:nvPr>
        </p:nvSpPr>
        <p:spPr>
          <a:xfrm>
            <a:off x="546531" y="319722"/>
            <a:ext cx="11098938" cy="659314"/>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267427053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66"/>
        <p:cNvGrpSpPr/>
        <p:nvPr/>
      </p:nvGrpSpPr>
      <p:grpSpPr>
        <a:xfrm>
          <a:off x="0" y="0"/>
          <a:ext cx="0" cy="0"/>
          <a:chOff x="0" y="0"/>
          <a:chExt cx="0" cy="0"/>
        </a:xfrm>
      </p:grpSpPr>
      <p:sp>
        <p:nvSpPr>
          <p:cNvPr id="67" name="Google Shape;67;p16"/>
          <p:cNvSpPr txBox="1">
            <a:spLocks noGrp="1"/>
          </p:cNvSpPr>
          <p:nvPr>
            <p:ph type="title"/>
          </p:nvPr>
        </p:nvSpPr>
        <p:spPr>
          <a:xfrm>
            <a:off x="960000" y="3914800"/>
            <a:ext cx="102720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68" name="Google Shape;68;p16"/>
          <p:cNvSpPr txBox="1">
            <a:spLocks noGrp="1"/>
          </p:cNvSpPr>
          <p:nvPr>
            <p:ph type="subTitle" idx="1"/>
          </p:nvPr>
        </p:nvSpPr>
        <p:spPr>
          <a:xfrm>
            <a:off x="960000" y="4678400"/>
            <a:ext cx="5726400" cy="1339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Tree>
    <p:extLst>
      <p:ext uri="{BB962C8B-B14F-4D97-AF65-F5344CB8AC3E}">
        <p14:creationId xmlns:p14="http://schemas.microsoft.com/office/powerpoint/2010/main" val="743332722"/>
      </p:ext>
    </p:extLst>
  </p:cSld>
  <p:clrMapOvr>
    <a:masterClrMapping/>
  </p:clrMapOvr>
  <p:transition spd="slow">
    <p:push dir="u"/>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69"/>
        <p:cNvGrpSpPr/>
        <p:nvPr/>
      </p:nvGrpSpPr>
      <p:grpSpPr>
        <a:xfrm>
          <a:off x="0" y="0"/>
          <a:ext cx="0" cy="0"/>
          <a:chOff x="0" y="0"/>
          <a:chExt cx="0" cy="0"/>
        </a:xfrm>
      </p:grpSpPr>
      <p:sp>
        <p:nvSpPr>
          <p:cNvPr id="70" name="Google Shape;70;p17"/>
          <p:cNvSpPr txBox="1">
            <a:spLocks noGrp="1"/>
          </p:cNvSpPr>
          <p:nvPr>
            <p:ph type="title"/>
          </p:nvPr>
        </p:nvSpPr>
        <p:spPr>
          <a:xfrm>
            <a:off x="960000" y="2327000"/>
            <a:ext cx="43108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71" name="Google Shape;71;p17"/>
          <p:cNvSpPr txBox="1">
            <a:spLocks noGrp="1"/>
          </p:cNvSpPr>
          <p:nvPr>
            <p:ph type="subTitle" idx="1"/>
          </p:nvPr>
        </p:nvSpPr>
        <p:spPr>
          <a:xfrm>
            <a:off x="960000" y="3090600"/>
            <a:ext cx="3434000" cy="1440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Tree>
    <p:extLst>
      <p:ext uri="{BB962C8B-B14F-4D97-AF65-F5344CB8AC3E}">
        <p14:creationId xmlns:p14="http://schemas.microsoft.com/office/powerpoint/2010/main" val="1871446189"/>
      </p:ext>
    </p:extLst>
  </p:cSld>
  <p:clrMapOvr>
    <a:masterClrMapping/>
  </p:clrMapOvr>
  <p:transition spd="slow">
    <p:push dir="u"/>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and Text 3">
  <p:cSld name="Title and Text 3">
    <p:spTree>
      <p:nvGrpSpPr>
        <p:cNvPr id="1" name="Shape 72"/>
        <p:cNvGrpSpPr/>
        <p:nvPr/>
      </p:nvGrpSpPr>
      <p:grpSpPr>
        <a:xfrm>
          <a:off x="0" y="0"/>
          <a:ext cx="0" cy="0"/>
          <a:chOff x="0" y="0"/>
          <a:chExt cx="0" cy="0"/>
        </a:xfrm>
      </p:grpSpPr>
      <p:sp>
        <p:nvSpPr>
          <p:cNvPr id="73" name="Google Shape;73;p18"/>
          <p:cNvSpPr txBox="1">
            <a:spLocks noGrp="1"/>
          </p:cNvSpPr>
          <p:nvPr>
            <p:ph type="title"/>
          </p:nvPr>
        </p:nvSpPr>
        <p:spPr>
          <a:xfrm>
            <a:off x="7405133" y="2327000"/>
            <a:ext cx="3507200" cy="7636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74" name="Google Shape;74;p18"/>
          <p:cNvSpPr txBox="1">
            <a:spLocks noGrp="1"/>
          </p:cNvSpPr>
          <p:nvPr>
            <p:ph type="subTitle" idx="1"/>
          </p:nvPr>
        </p:nvSpPr>
        <p:spPr>
          <a:xfrm>
            <a:off x="7405300" y="3090600"/>
            <a:ext cx="3507200" cy="1440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Tree>
    <p:extLst>
      <p:ext uri="{BB962C8B-B14F-4D97-AF65-F5344CB8AC3E}">
        <p14:creationId xmlns:p14="http://schemas.microsoft.com/office/powerpoint/2010/main" val="2313232022"/>
      </p:ext>
    </p:extLst>
  </p:cSld>
  <p:clrMapOvr>
    <a:masterClrMapping/>
  </p:clrMapOvr>
  <p:transition spd="slow">
    <p:push dir="u"/>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spTree>
      <p:nvGrpSpPr>
        <p:cNvPr id="1" name="Shape 75"/>
        <p:cNvGrpSpPr/>
        <p:nvPr/>
      </p:nvGrpSpPr>
      <p:grpSpPr>
        <a:xfrm>
          <a:off x="0" y="0"/>
          <a:ext cx="0" cy="0"/>
          <a:chOff x="0" y="0"/>
          <a:chExt cx="0" cy="0"/>
        </a:xfrm>
      </p:grpSpPr>
      <p:sp>
        <p:nvSpPr>
          <p:cNvPr id="76" name="Google Shape;76;p19"/>
          <p:cNvSpPr txBox="1">
            <a:spLocks noGrp="1"/>
          </p:cNvSpPr>
          <p:nvPr>
            <p:ph type="title"/>
          </p:nvPr>
        </p:nvSpPr>
        <p:spPr>
          <a:xfrm>
            <a:off x="2128933" y="2816263"/>
            <a:ext cx="3656800" cy="745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Font typeface="Fira Sans Extra Condensed SemiBold"/>
              <a:buNone/>
              <a:defRPr sz="3067" b="0">
                <a:latin typeface="Fira Sans Extra Condensed SemiBold"/>
                <a:ea typeface="Fira Sans Extra Condensed SemiBold"/>
                <a:cs typeface="Fira Sans Extra Condensed SemiBold"/>
                <a:sym typeface="Fira Sans Extra Condensed SemiBold"/>
              </a:defRPr>
            </a:lvl1pPr>
            <a:lvl2pPr lvl="1" rtl="0">
              <a:spcBef>
                <a:spcPts val="0"/>
              </a:spcBef>
              <a:spcAft>
                <a:spcPts val="0"/>
              </a:spcAft>
              <a:buSzPts val="3500"/>
              <a:buFont typeface="Fira Sans Extra Condensed SemiBold"/>
              <a:buNone/>
              <a:defRPr b="0">
                <a:latin typeface="Fira Sans Extra Condensed SemiBold"/>
                <a:ea typeface="Fira Sans Extra Condensed SemiBold"/>
                <a:cs typeface="Fira Sans Extra Condensed SemiBold"/>
                <a:sym typeface="Fira Sans Extra Condensed SemiBold"/>
              </a:defRPr>
            </a:lvl2pPr>
            <a:lvl3pPr lvl="2" rtl="0">
              <a:spcBef>
                <a:spcPts val="0"/>
              </a:spcBef>
              <a:spcAft>
                <a:spcPts val="0"/>
              </a:spcAft>
              <a:buSzPts val="3500"/>
              <a:buFont typeface="Fira Sans Extra Condensed SemiBold"/>
              <a:buNone/>
              <a:defRPr b="0">
                <a:latin typeface="Fira Sans Extra Condensed SemiBold"/>
                <a:ea typeface="Fira Sans Extra Condensed SemiBold"/>
                <a:cs typeface="Fira Sans Extra Condensed SemiBold"/>
                <a:sym typeface="Fira Sans Extra Condensed SemiBold"/>
              </a:defRPr>
            </a:lvl3pPr>
            <a:lvl4pPr lvl="3" rtl="0">
              <a:spcBef>
                <a:spcPts val="0"/>
              </a:spcBef>
              <a:spcAft>
                <a:spcPts val="0"/>
              </a:spcAft>
              <a:buSzPts val="3500"/>
              <a:buFont typeface="Fira Sans Extra Condensed SemiBold"/>
              <a:buNone/>
              <a:defRPr b="0">
                <a:latin typeface="Fira Sans Extra Condensed SemiBold"/>
                <a:ea typeface="Fira Sans Extra Condensed SemiBold"/>
                <a:cs typeface="Fira Sans Extra Condensed SemiBold"/>
                <a:sym typeface="Fira Sans Extra Condensed SemiBold"/>
              </a:defRPr>
            </a:lvl4pPr>
            <a:lvl5pPr lvl="4" rtl="0">
              <a:spcBef>
                <a:spcPts val="0"/>
              </a:spcBef>
              <a:spcAft>
                <a:spcPts val="0"/>
              </a:spcAft>
              <a:buSzPts val="3500"/>
              <a:buFont typeface="Fira Sans Extra Condensed SemiBold"/>
              <a:buNone/>
              <a:defRPr b="0">
                <a:latin typeface="Fira Sans Extra Condensed SemiBold"/>
                <a:ea typeface="Fira Sans Extra Condensed SemiBold"/>
                <a:cs typeface="Fira Sans Extra Condensed SemiBold"/>
                <a:sym typeface="Fira Sans Extra Condensed SemiBold"/>
              </a:defRPr>
            </a:lvl5pPr>
            <a:lvl6pPr lvl="5" rtl="0">
              <a:spcBef>
                <a:spcPts val="0"/>
              </a:spcBef>
              <a:spcAft>
                <a:spcPts val="0"/>
              </a:spcAft>
              <a:buSzPts val="3500"/>
              <a:buFont typeface="Fira Sans Extra Condensed SemiBold"/>
              <a:buNone/>
              <a:defRPr b="0">
                <a:latin typeface="Fira Sans Extra Condensed SemiBold"/>
                <a:ea typeface="Fira Sans Extra Condensed SemiBold"/>
                <a:cs typeface="Fira Sans Extra Condensed SemiBold"/>
                <a:sym typeface="Fira Sans Extra Condensed SemiBold"/>
              </a:defRPr>
            </a:lvl6pPr>
            <a:lvl7pPr lvl="6" rtl="0">
              <a:spcBef>
                <a:spcPts val="0"/>
              </a:spcBef>
              <a:spcAft>
                <a:spcPts val="0"/>
              </a:spcAft>
              <a:buSzPts val="3500"/>
              <a:buFont typeface="Fira Sans Extra Condensed SemiBold"/>
              <a:buNone/>
              <a:defRPr b="0">
                <a:latin typeface="Fira Sans Extra Condensed SemiBold"/>
                <a:ea typeface="Fira Sans Extra Condensed SemiBold"/>
                <a:cs typeface="Fira Sans Extra Condensed SemiBold"/>
                <a:sym typeface="Fira Sans Extra Condensed SemiBold"/>
              </a:defRPr>
            </a:lvl7pPr>
            <a:lvl8pPr lvl="7" rtl="0">
              <a:spcBef>
                <a:spcPts val="0"/>
              </a:spcBef>
              <a:spcAft>
                <a:spcPts val="0"/>
              </a:spcAft>
              <a:buSzPts val="3500"/>
              <a:buFont typeface="Fira Sans Extra Condensed SemiBold"/>
              <a:buNone/>
              <a:defRPr b="0">
                <a:latin typeface="Fira Sans Extra Condensed SemiBold"/>
                <a:ea typeface="Fira Sans Extra Condensed SemiBold"/>
                <a:cs typeface="Fira Sans Extra Condensed SemiBold"/>
                <a:sym typeface="Fira Sans Extra Condensed SemiBold"/>
              </a:defRPr>
            </a:lvl8pPr>
            <a:lvl9pPr lvl="8" rtl="0">
              <a:spcBef>
                <a:spcPts val="0"/>
              </a:spcBef>
              <a:spcAft>
                <a:spcPts val="0"/>
              </a:spcAft>
              <a:buSzPts val="3500"/>
              <a:buFont typeface="Fira Sans Extra Condensed SemiBold"/>
              <a:buNone/>
              <a:defRPr b="0">
                <a:latin typeface="Fira Sans Extra Condensed SemiBold"/>
                <a:ea typeface="Fira Sans Extra Condensed SemiBold"/>
                <a:cs typeface="Fira Sans Extra Condensed SemiBold"/>
                <a:sym typeface="Fira Sans Extra Condensed SemiBold"/>
              </a:defRPr>
            </a:lvl9pPr>
          </a:lstStyle>
          <a:p>
            <a:endParaRPr/>
          </a:p>
        </p:txBody>
      </p:sp>
      <p:sp>
        <p:nvSpPr>
          <p:cNvPr id="77" name="Google Shape;77;p19"/>
          <p:cNvSpPr txBox="1">
            <a:spLocks noGrp="1"/>
          </p:cNvSpPr>
          <p:nvPr>
            <p:ph type="title" idx="2"/>
          </p:nvPr>
        </p:nvSpPr>
        <p:spPr>
          <a:xfrm>
            <a:off x="6406329" y="2816263"/>
            <a:ext cx="3656800" cy="745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Font typeface="Fira Sans Extra Condensed SemiBold"/>
              <a:buNone/>
              <a:defRPr sz="3067" b="0">
                <a:latin typeface="Fira Sans Extra Condensed SemiBold"/>
                <a:ea typeface="Fira Sans Extra Condensed SemiBold"/>
                <a:cs typeface="Fira Sans Extra Condensed SemiBold"/>
                <a:sym typeface="Fira Sans Extra Condensed SemiBold"/>
              </a:defRPr>
            </a:lvl1pPr>
            <a:lvl2pPr lvl="1" rtl="0">
              <a:spcBef>
                <a:spcPts val="0"/>
              </a:spcBef>
              <a:spcAft>
                <a:spcPts val="0"/>
              </a:spcAft>
              <a:buSzPts val="3500"/>
              <a:buFont typeface="Fira Sans Extra Condensed SemiBold"/>
              <a:buNone/>
              <a:defRPr b="0">
                <a:latin typeface="Fira Sans Extra Condensed SemiBold"/>
                <a:ea typeface="Fira Sans Extra Condensed SemiBold"/>
                <a:cs typeface="Fira Sans Extra Condensed SemiBold"/>
                <a:sym typeface="Fira Sans Extra Condensed SemiBold"/>
              </a:defRPr>
            </a:lvl2pPr>
            <a:lvl3pPr lvl="2" rtl="0">
              <a:spcBef>
                <a:spcPts val="0"/>
              </a:spcBef>
              <a:spcAft>
                <a:spcPts val="0"/>
              </a:spcAft>
              <a:buSzPts val="3500"/>
              <a:buFont typeface="Fira Sans Extra Condensed SemiBold"/>
              <a:buNone/>
              <a:defRPr b="0">
                <a:latin typeface="Fira Sans Extra Condensed SemiBold"/>
                <a:ea typeface="Fira Sans Extra Condensed SemiBold"/>
                <a:cs typeface="Fira Sans Extra Condensed SemiBold"/>
                <a:sym typeface="Fira Sans Extra Condensed SemiBold"/>
              </a:defRPr>
            </a:lvl3pPr>
            <a:lvl4pPr lvl="3" rtl="0">
              <a:spcBef>
                <a:spcPts val="0"/>
              </a:spcBef>
              <a:spcAft>
                <a:spcPts val="0"/>
              </a:spcAft>
              <a:buSzPts val="3500"/>
              <a:buFont typeface="Fira Sans Extra Condensed SemiBold"/>
              <a:buNone/>
              <a:defRPr b="0">
                <a:latin typeface="Fira Sans Extra Condensed SemiBold"/>
                <a:ea typeface="Fira Sans Extra Condensed SemiBold"/>
                <a:cs typeface="Fira Sans Extra Condensed SemiBold"/>
                <a:sym typeface="Fira Sans Extra Condensed SemiBold"/>
              </a:defRPr>
            </a:lvl4pPr>
            <a:lvl5pPr lvl="4" rtl="0">
              <a:spcBef>
                <a:spcPts val="0"/>
              </a:spcBef>
              <a:spcAft>
                <a:spcPts val="0"/>
              </a:spcAft>
              <a:buSzPts val="3500"/>
              <a:buFont typeface="Fira Sans Extra Condensed SemiBold"/>
              <a:buNone/>
              <a:defRPr b="0">
                <a:latin typeface="Fira Sans Extra Condensed SemiBold"/>
                <a:ea typeface="Fira Sans Extra Condensed SemiBold"/>
                <a:cs typeface="Fira Sans Extra Condensed SemiBold"/>
                <a:sym typeface="Fira Sans Extra Condensed SemiBold"/>
              </a:defRPr>
            </a:lvl5pPr>
            <a:lvl6pPr lvl="5" rtl="0">
              <a:spcBef>
                <a:spcPts val="0"/>
              </a:spcBef>
              <a:spcAft>
                <a:spcPts val="0"/>
              </a:spcAft>
              <a:buSzPts val="3500"/>
              <a:buFont typeface="Fira Sans Extra Condensed SemiBold"/>
              <a:buNone/>
              <a:defRPr b="0">
                <a:latin typeface="Fira Sans Extra Condensed SemiBold"/>
                <a:ea typeface="Fira Sans Extra Condensed SemiBold"/>
                <a:cs typeface="Fira Sans Extra Condensed SemiBold"/>
                <a:sym typeface="Fira Sans Extra Condensed SemiBold"/>
              </a:defRPr>
            </a:lvl6pPr>
            <a:lvl7pPr lvl="6" rtl="0">
              <a:spcBef>
                <a:spcPts val="0"/>
              </a:spcBef>
              <a:spcAft>
                <a:spcPts val="0"/>
              </a:spcAft>
              <a:buSzPts val="3500"/>
              <a:buFont typeface="Fira Sans Extra Condensed SemiBold"/>
              <a:buNone/>
              <a:defRPr b="0">
                <a:latin typeface="Fira Sans Extra Condensed SemiBold"/>
                <a:ea typeface="Fira Sans Extra Condensed SemiBold"/>
                <a:cs typeface="Fira Sans Extra Condensed SemiBold"/>
                <a:sym typeface="Fira Sans Extra Condensed SemiBold"/>
              </a:defRPr>
            </a:lvl7pPr>
            <a:lvl8pPr lvl="7" rtl="0">
              <a:spcBef>
                <a:spcPts val="0"/>
              </a:spcBef>
              <a:spcAft>
                <a:spcPts val="0"/>
              </a:spcAft>
              <a:buSzPts val="3500"/>
              <a:buFont typeface="Fira Sans Extra Condensed SemiBold"/>
              <a:buNone/>
              <a:defRPr b="0">
                <a:latin typeface="Fira Sans Extra Condensed SemiBold"/>
                <a:ea typeface="Fira Sans Extra Condensed SemiBold"/>
                <a:cs typeface="Fira Sans Extra Condensed SemiBold"/>
                <a:sym typeface="Fira Sans Extra Condensed SemiBold"/>
              </a:defRPr>
            </a:lvl8pPr>
            <a:lvl9pPr lvl="8" rtl="0">
              <a:spcBef>
                <a:spcPts val="0"/>
              </a:spcBef>
              <a:spcAft>
                <a:spcPts val="0"/>
              </a:spcAft>
              <a:buSzPts val="3500"/>
              <a:buFont typeface="Fira Sans Extra Condensed SemiBold"/>
              <a:buNone/>
              <a:defRPr b="0">
                <a:latin typeface="Fira Sans Extra Condensed SemiBold"/>
                <a:ea typeface="Fira Sans Extra Condensed SemiBold"/>
                <a:cs typeface="Fira Sans Extra Condensed SemiBold"/>
                <a:sym typeface="Fira Sans Extra Condensed SemiBold"/>
              </a:defRPr>
            </a:lvl9pPr>
          </a:lstStyle>
          <a:p>
            <a:endParaRPr/>
          </a:p>
        </p:txBody>
      </p:sp>
      <p:sp>
        <p:nvSpPr>
          <p:cNvPr id="78" name="Google Shape;78;p19"/>
          <p:cNvSpPr txBox="1">
            <a:spLocks noGrp="1"/>
          </p:cNvSpPr>
          <p:nvPr>
            <p:ph type="subTitle" idx="1"/>
          </p:nvPr>
        </p:nvSpPr>
        <p:spPr>
          <a:xfrm>
            <a:off x="6564329" y="3466429"/>
            <a:ext cx="3340800" cy="1347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sz="1867" b="0"/>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79" name="Google Shape;79;p19"/>
          <p:cNvSpPr txBox="1">
            <a:spLocks noGrp="1"/>
          </p:cNvSpPr>
          <p:nvPr>
            <p:ph type="subTitle" idx="3"/>
          </p:nvPr>
        </p:nvSpPr>
        <p:spPr>
          <a:xfrm>
            <a:off x="2287167" y="3466429"/>
            <a:ext cx="3340800" cy="1347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sz="1867" b="0"/>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80" name="Google Shape;80;p19"/>
          <p:cNvSpPr txBox="1">
            <a:spLocks noGrp="1"/>
          </p:cNvSpPr>
          <p:nvPr>
            <p:ph type="title" idx="4"/>
          </p:nvPr>
        </p:nvSpPr>
        <p:spPr>
          <a:xfrm>
            <a:off x="950967" y="719333"/>
            <a:ext cx="10290000" cy="6376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3500"/>
              <a:buFont typeface="Bebas Neue"/>
              <a:buNone/>
              <a:defRPr sz="4667">
                <a:solidFill>
                  <a:schemeClr val="dk1"/>
                </a:solidFill>
                <a:latin typeface="Bebas Neue"/>
                <a:ea typeface="Bebas Neue"/>
                <a:cs typeface="Bebas Neue"/>
                <a:sym typeface="Bebas Neue"/>
              </a:defRPr>
            </a:lvl1pPr>
            <a:lvl2pPr lvl="1" rtl="0">
              <a:spcBef>
                <a:spcPts val="0"/>
              </a:spcBef>
              <a:spcAft>
                <a:spcPts val="0"/>
              </a:spcAft>
              <a:buClr>
                <a:schemeClr val="dk1"/>
              </a:buClr>
              <a:buSzPts val="3500"/>
              <a:buFont typeface="Bebas Neue"/>
              <a:buNone/>
              <a:defRPr sz="4667">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4667">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4667">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4667">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4667">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4667">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4667">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4667">
                <a:solidFill>
                  <a:schemeClr val="dk1"/>
                </a:solidFill>
                <a:latin typeface="Bebas Neue"/>
                <a:ea typeface="Bebas Neue"/>
                <a:cs typeface="Bebas Neue"/>
                <a:sym typeface="Bebas Neue"/>
              </a:defRPr>
            </a:lvl9pPr>
          </a:lstStyle>
          <a:p>
            <a:endParaRPr/>
          </a:p>
        </p:txBody>
      </p:sp>
    </p:spTree>
    <p:extLst>
      <p:ext uri="{BB962C8B-B14F-4D97-AF65-F5344CB8AC3E}">
        <p14:creationId xmlns:p14="http://schemas.microsoft.com/office/powerpoint/2010/main" val="752471890"/>
      </p:ext>
    </p:extLst>
  </p:cSld>
  <p:clrMapOvr>
    <a:masterClrMapping/>
  </p:clrMapOvr>
  <p:transition spd="slow">
    <p:push dir="u"/>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81"/>
        <p:cNvGrpSpPr/>
        <p:nvPr/>
      </p:nvGrpSpPr>
      <p:grpSpPr>
        <a:xfrm>
          <a:off x="0" y="0"/>
          <a:ext cx="0" cy="0"/>
          <a:chOff x="0" y="0"/>
          <a:chExt cx="0" cy="0"/>
        </a:xfrm>
      </p:grpSpPr>
      <p:sp>
        <p:nvSpPr>
          <p:cNvPr id="82" name="Google Shape;82;p20"/>
          <p:cNvSpPr txBox="1">
            <a:spLocks noGrp="1"/>
          </p:cNvSpPr>
          <p:nvPr>
            <p:ph type="title"/>
          </p:nvPr>
        </p:nvSpPr>
        <p:spPr>
          <a:xfrm>
            <a:off x="1250267" y="2799667"/>
            <a:ext cx="29004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83" name="Google Shape;83;p20"/>
          <p:cNvSpPr txBox="1">
            <a:spLocks noGrp="1"/>
          </p:cNvSpPr>
          <p:nvPr>
            <p:ph type="subTitle" idx="1"/>
          </p:nvPr>
        </p:nvSpPr>
        <p:spPr>
          <a:xfrm>
            <a:off x="1250267" y="3325233"/>
            <a:ext cx="2900400" cy="1159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84" name="Google Shape;84;p20"/>
          <p:cNvSpPr txBox="1">
            <a:spLocks noGrp="1"/>
          </p:cNvSpPr>
          <p:nvPr>
            <p:ph type="title" idx="2"/>
          </p:nvPr>
        </p:nvSpPr>
        <p:spPr>
          <a:xfrm>
            <a:off x="4645892" y="2799667"/>
            <a:ext cx="29004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85" name="Google Shape;85;p20"/>
          <p:cNvSpPr txBox="1">
            <a:spLocks noGrp="1"/>
          </p:cNvSpPr>
          <p:nvPr>
            <p:ph type="subTitle" idx="3"/>
          </p:nvPr>
        </p:nvSpPr>
        <p:spPr>
          <a:xfrm>
            <a:off x="4645895" y="3325233"/>
            <a:ext cx="2900400" cy="1159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86" name="Google Shape;86;p20"/>
          <p:cNvSpPr txBox="1">
            <a:spLocks noGrp="1"/>
          </p:cNvSpPr>
          <p:nvPr>
            <p:ph type="title" idx="4"/>
          </p:nvPr>
        </p:nvSpPr>
        <p:spPr>
          <a:xfrm>
            <a:off x="8041528" y="2799667"/>
            <a:ext cx="29004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87" name="Google Shape;87;p20"/>
          <p:cNvSpPr txBox="1">
            <a:spLocks noGrp="1"/>
          </p:cNvSpPr>
          <p:nvPr>
            <p:ph type="subTitle" idx="5"/>
          </p:nvPr>
        </p:nvSpPr>
        <p:spPr>
          <a:xfrm>
            <a:off x="8041532" y="3325233"/>
            <a:ext cx="2900400" cy="1159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88" name="Google Shape;88;p20"/>
          <p:cNvSpPr txBox="1">
            <a:spLocks noGrp="1"/>
          </p:cNvSpPr>
          <p:nvPr>
            <p:ph type="title" idx="6"/>
          </p:nvPr>
        </p:nvSpPr>
        <p:spPr>
          <a:xfrm>
            <a:off x="950967" y="719333"/>
            <a:ext cx="10290000" cy="6376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3500"/>
              <a:buFont typeface="Bebas Neue"/>
              <a:buNone/>
              <a:defRPr sz="4667">
                <a:solidFill>
                  <a:schemeClr val="dk1"/>
                </a:solidFill>
                <a:latin typeface="Bebas Neue"/>
                <a:ea typeface="Bebas Neue"/>
                <a:cs typeface="Bebas Neue"/>
                <a:sym typeface="Bebas Neue"/>
              </a:defRPr>
            </a:lvl1pPr>
            <a:lvl2pPr lvl="1" rtl="0">
              <a:spcBef>
                <a:spcPts val="0"/>
              </a:spcBef>
              <a:spcAft>
                <a:spcPts val="0"/>
              </a:spcAft>
              <a:buClr>
                <a:schemeClr val="dk1"/>
              </a:buClr>
              <a:buSzPts val="3500"/>
              <a:buFont typeface="Bebas Neue"/>
              <a:buNone/>
              <a:defRPr sz="4667">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4667">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4667">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4667">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4667">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4667">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4667">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4667">
                <a:solidFill>
                  <a:schemeClr val="dk1"/>
                </a:solidFill>
                <a:latin typeface="Bebas Neue"/>
                <a:ea typeface="Bebas Neue"/>
                <a:cs typeface="Bebas Neue"/>
                <a:sym typeface="Bebas Neue"/>
              </a:defRPr>
            </a:lvl9pPr>
          </a:lstStyle>
          <a:p>
            <a:endParaRPr/>
          </a:p>
        </p:txBody>
      </p:sp>
    </p:spTree>
    <p:extLst>
      <p:ext uri="{BB962C8B-B14F-4D97-AF65-F5344CB8AC3E}">
        <p14:creationId xmlns:p14="http://schemas.microsoft.com/office/powerpoint/2010/main" val="3774916896"/>
      </p:ext>
    </p:extLst>
  </p:cSld>
  <p:clrMapOvr>
    <a:masterClrMapping/>
  </p:clrMapOvr>
  <p:transition spd="slow">
    <p:push dir="u"/>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89"/>
        <p:cNvGrpSpPr/>
        <p:nvPr/>
      </p:nvGrpSpPr>
      <p:grpSpPr>
        <a:xfrm>
          <a:off x="0" y="0"/>
          <a:ext cx="0" cy="0"/>
          <a:chOff x="0" y="0"/>
          <a:chExt cx="0" cy="0"/>
        </a:xfrm>
      </p:grpSpPr>
      <p:sp>
        <p:nvSpPr>
          <p:cNvPr id="90" name="Google Shape;90;p21"/>
          <p:cNvSpPr txBox="1">
            <a:spLocks noGrp="1"/>
          </p:cNvSpPr>
          <p:nvPr>
            <p:ph type="title"/>
          </p:nvPr>
        </p:nvSpPr>
        <p:spPr>
          <a:xfrm>
            <a:off x="3233133" y="2157667"/>
            <a:ext cx="26376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91" name="Google Shape;91;p21"/>
          <p:cNvSpPr txBox="1">
            <a:spLocks noGrp="1"/>
          </p:cNvSpPr>
          <p:nvPr>
            <p:ph type="subTitle" idx="1"/>
          </p:nvPr>
        </p:nvSpPr>
        <p:spPr>
          <a:xfrm>
            <a:off x="3233133" y="2939700"/>
            <a:ext cx="2637600" cy="887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92" name="Google Shape;92;p21"/>
          <p:cNvSpPr txBox="1">
            <a:spLocks noGrp="1"/>
          </p:cNvSpPr>
          <p:nvPr>
            <p:ph type="title" idx="2"/>
          </p:nvPr>
        </p:nvSpPr>
        <p:spPr>
          <a:xfrm>
            <a:off x="6321277" y="2157667"/>
            <a:ext cx="26376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93" name="Google Shape;93;p21"/>
          <p:cNvSpPr txBox="1">
            <a:spLocks noGrp="1"/>
          </p:cNvSpPr>
          <p:nvPr>
            <p:ph type="subTitle" idx="3"/>
          </p:nvPr>
        </p:nvSpPr>
        <p:spPr>
          <a:xfrm>
            <a:off x="6321272" y="2939700"/>
            <a:ext cx="2637600" cy="887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94" name="Google Shape;94;p21"/>
          <p:cNvSpPr txBox="1">
            <a:spLocks noGrp="1"/>
          </p:cNvSpPr>
          <p:nvPr>
            <p:ph type="title" idx="4"/>
          </p:nvPr>
        </p:nvSpPr>
        <p:spPr>
          <a:xfrm>
            <a:off x="3233133" y="4068867"/>
            <a:ext cx="26376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95" name="Google Shape;95;p21"/>
          <p:cNvSpPr txBox="1">
            <a:spLocks noGrp="1"/>
          </p:cNvSpPr>
          <p:nvPr>
            <p:ph type="subTitle" idx="5"/>
          </p:nvPr>
        </p:nvSpPr>
        <p:spPr>
          <a:xfrm>
            <a:off x="3233133" y="4850900"/>
            <a:ext cx="2637600" cy="887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96" name="Google Shape;96;p21"/>
          <p:cNvSpPr txBox="1">
            <a:spLocks noGrp="1"/>
          </p:cNvSpPr>
          <p:nvPr>
            <p:ph type="title" idx="6"/>
          </p:nvPr>
        </p:nvSpPr>
        <p:spPr>
          <a:xfrm>
            <a:off x="6321277" y="4068867"/>
            <a:ext cx="26376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97" name="Google Shape;97;p21"/>
          <p:cNvSpPr txBox="1">
            <a:spLocks noGrp="1"/>
          </p:cNvSpPr>
          <p:nvPr>
            <p:ph type="subTitle" idx="7"/>
          </p:nvPr>
        </p:nvSpPr>
        <p:spPr>
          <a:xfrm>
            <a:off x="6321272" y="4850900"/>
            <a:ext cx="2637600" cy="887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98" name="Google Shape;98;p21"/>
          <p:cNvSpPr txBox="1">
            <a:spLocks noGrp="1"/>
          </p:cNvSpPr>
          <p:nvPr>
            <p:ph type="title" idx="8"/>
          </p:nvPr>
        </p:nvSpPr>
        <p:spPr>
          <a:xfrm>
            <a:off x="950967" y="719333"/>
            <a:ext cx="10290000" cy="6376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3500"/>
              <a:buFont typeface="Bebas Neue"/>
              <a:buNone/>
              <a:defRPr sz="4667">
                <a:solidFill>
                  <a:schemeClr val="dk1"/>
                </a:solidFill>
                <a:latin typeface="Bebas Neue"/>
                <a:ea typeface="Bebas Neue"/>
                <a:cs typeface="Bebas Neue"/>
                <a:sym typeface="Bebas Neue"/>
              </a:defRPr>
            </a:lvl1pPr>
            <a:lvl2pPr lvl="1" rtl="0">
              <a:spcBef>
                <a:spcPts val="0"/>
              </a:spcBef>
              <a:spcAft>
                <a:spcPts val="0"/>
              </a:spcAft>
              <a:buClr>
                <a:schemeClr val="dk1"/>
              </a:buClr>
              <a:buSzPts val="3500"/>
              <a:buFont typeface="Bebas Neue"/>
              <a:buNone/>
              <a:defRPr sz="4667">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4667">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4667">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4667">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4667">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4667">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4667">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4667">
                <a:solidFill>
                  <a:schemeClr val="dk1"/>
                </a:solidFill>
                <a:latin typeface="Bebas Neue"/>
                <a:ea typeface="Bebas Neue"/>
                <a:cs typeface="Bebas Neue"/>
                <a:sym typeface="Bebas Neue"/>
              </a:defRPr>
            </a:lvl9pPr>
          </a:lstStyle>
          <a:p>
            <a:endParaRPr/>
          </a:p>
        </p:txBody>
      </p:sp>
    </p:spTree>
    <p:extLst>
      <p:ext uri="{BB962C8B-B14F-4D97-AF65-F5344CB8AC3E}">
        <p14:creationId xmlns:p14="http://schemas.microsoft.com/office/powerpoint/2010/main" val="3298827887"/>
      </p:ext>
    </p:extLst>
  </p:cSld>
  <p:clrMapOvr>
    <a:masterClrMapping/>
  </p:clrMapOvr>
  <p:transition spd="slow">
    <p:push dir="u"/>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99"/>
        <p:cNvGrpSpPr/>
        <p:nvPr/>
      </p:nvGrpSpPr>
      <p:grpSpPr>
        <a:xfrm>
          <a:off x="0" y="0"/>
          <a:ext cx="0" cy="0"/>
          <a:chOff x="0" y="0"/>
          <a:chExt cx="0" cy="0"/>
        </a:xfrm>
      </p:grpSpPr>
      <p:sp>
        <p:nvSpPr>
          <p:cNvPr id="100" name="Google Shape;100;p22"/>
          <p:cNvSpPr txBox="1">
            <a:spLocks noGrp="1"/>
          </p:cNvSpPr>
          <p:nvPr>
            <p:ph type="title"/>
          </p:nvPr>
        </p:nvSpPr>
        <p:spPr>
          <a:xfrm>
            <a:off x="1468233" y="2243800"/>
            <a:ext cx="26480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101" name="Google Shape;101;p22"/>
          <p:cNvSpPr txBox="1">
            <a:spLocks noGrp="1"/>
          </p:cNvSpPr>
          <p:nvPr>
            <p:ph type="subTitle" idx="1"/>
          </p:nvPr>
        </p:nvSpPr>
        <p:spPr>
          <a:xfrm>
            <a:off x="1468233" y="3025833"/>
            <a:ext cx="26480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solidFill>
                  <a:srgbClr val="242424"/>
                </a:solidFill>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02" name="Google Shape;102;p22"/>
          <p:cNvSpPr txBox="1">
            <a:spLocks noGrp="1"/>
          </p:cNvSpPr>
          <p:nvPr>
            <p:ph type="title" idx="2"/>
          </p:nvPr>
        </p:nvSpPr>
        <p:spPr>
          <a:xfrm>
            <a:off x="4771931" y="2243800"/>
            <a:ext cx="26480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103" name="Google Shape;103;p22"/>
          <p:cNvSpPr txBox="1">
            <a:spLocks noGrp="1"/>
          </p:cNvSpPr>
          <p:nvPr>
            <p:ph type="subTitle" idx="3"/>
          </p:nvPr>
        </p:nvSpPr>
        <p:spPr>
          <a:xfrm>
            <a:off x="4771931" y="3025833"/>
            <a:ext cx="26480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solidFill>
                  <a:srgbClr val="242424"/>
                </a:solidFill>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04" name="Google Shape;104;p22"/>
          <p:cNvSpPr txBox="1">
            <a:spLocks noGrp="1"/>
          </p:cNvSpPr>
          <p:nvPr>
            <p:ph type="title" idx="4"/>
          </p:nvPr>
        </p:nvSpPr>
        <p:spPr>
          <a:xfrm>
            <a:off x="1468233" y="4155000"/>
            <a:ext cx="26480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105" name="Google Shape;105;p22"/>
          <p:cNvSpPr txBox="1">
            <a:spLocks noGrp="1"/>
          </p:cNvSpPr>
          <p:nvPr>
            <p:ph type="subTitle" idx="5"/>
          </p:nvPr>
        </p:nvSpPr>
        <p:spPr>
          <a:xfrm>
            <a:off x="1468233" y="4937033"/>
            <a:ext cx="26480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solidFill>
                  <a:srgbClr val="242424"/>
                </a:solidFill>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06" name="Google Shape;106;p22"/>
          <p:cNvSpPr txBox="1">
            <a:spLocks noGrp="1"/>
          </p:cNvSpPr>
          <p:nvPr>
            <p:ph type="title" idx="6"/>
          </p:nvPr>
        </p:nvSpPr>
        <p:spPr>
          <a:xfrm>
            <a:off x="4771931" y="4155000"/>
            <a:ext cx="26480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107" name="Google Shape;107;p22"/>
          <p:cNvSpPr txBox="1">
            <a:spLocks noGrp="1"/>
          </p:cNvSpPr>
          <p:nvPr>
            <p:ph type="subTitle" idx="7"/>
          </p:nvPr>
        </p:nvSpPr>
        <p:spPr>
          <a:xfrm>
            <a:off x="4771931" y="4937033"/>
            <a:ext cx="26480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solidFill>
                  <a:srgbClr val="242424"/>
                </a:solidFill>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08" name="Google Shape;108;p22"/>
          <p:cNvSpPr txBox="1">
            <a:spLocks noGrp="1"/>
          </p:cNvSpPr>
          <p:nvPr>
            <p:ph type="title" idx="8"/>
          </p:nvPr>
        </p:nvSpPr>
        <p:spPr>
          <a:xfrm>
            <a:off x="8075636" y="2243800"/>
            <a:ext cx="26480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109" name="Google Shape;109;p22"/>
          <p:cNvSpPr txBox="1">
            <a:spLocks noGrp="1"/>
          </p:cNvSpPr>
          <p:nvPr>
            <p:ph type="subTitle" idx="9"/>
          </p:nvPr>
        </p:nvSpPr>
        <p:spPr>
          <a:xfrm>
            <a:off x="8075636" y="3025833"/>
            <a:ext cx="26480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solidFill>
                  <a:srgbClr val="242424"/>
                </a:solidFill>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10" name="Google Shape;110;p22"/>
          <p:cNvSpPr txBox="1">
            <a:spLocks noGrp="1"/>
          </p:cNvSpPr>
          <p:nvPr>
            <p:ph type="title" idx="13"/>
          </p:nvPr>
        </p:nvSpPr>
        <p:spPr>
          <a:xfrm>
            <a:off x="8075636" y="4155000"/>
            <a:ext cx="26480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111" name="Google Shape;111;p22"/>
          <p:cNvSpPr txBox="1">
            <a:spLocks noGrp="1"/>
          </p:cNvSpPr>
          <p:nvPr>
            <p:ph type="subTitle" idx="14"/>
          </p:nvPr>
        </p:nvSpPr>
        <p:spPr>
          <a:xfrm>
            <a:off x="8075636" y="4937033"/>
            <a:ext cx="26480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solidFill>
                  <a:srgbClr val="242424"/>
                </a:solidFill>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12" name="Google Shape;112;p22"/>
          <p:cNvSpPr txBox="1">
            <a:spLocks noGrp="1"/>
          </p:cNvSpPr>
          <p:nvPr>
            <p:ph type="title" idx="15"/>
          </p:nvPr>
        </p:nvSpPr>
        <p:spPr>
          <a:xfrm>
            <a:off x="950967" y="719333"/>
            <a:ext cx="10290000" cy="6376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3500"/>
              <a:buFont typeface="Bebas Neue"/>
              <a:buNone/>
              <a:defRPr sz="4667">
                <a:solidFill>
                  <a:schemeClr val="dk1"/>
                </a:solidFill>
                <a:latin typeface="Bebas Neue"/>
                <a:ea typeface="Bebas Neue"/>
                <a:cs typeface="Bebas Neue"/>
                <a:sym typeface="Bebas Neue"/>
              </a:defRPr>
            </a:lvl1pPr>
            <a:lvl2pPr lvl="1" rtl="0">
              <a:spcBef>
                <a:spcPts val="0"/>
              </a:spcBef>
              <a:spcAft>
                <a:spcPts val="0"/>
              </a:spcAft>
              <a:buClr>
                <a:schemeClr val="dk1"/>
              </a:buClr>
              <a:buSzPts val="3500"/>
              <a:buFont typeface="Bebas Neue"/>
              <a:buNone/>
              <a:defRPr sz="4667">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4667">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4667">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4667">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4667">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4667">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4667">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4667">
                <a:solidFill>
                  <a:schemeClr val="dk1"/>
                </a:solidFill>
                <a:latin typeface="Bebas Neue"/>
                <a:ea typeface="Bebas Neue"/>
                <a:cs typeface="Bebas Neue"/>
                <a:sym typeface="Bebas Neue"/>
              </a:defRPr>
            </a:lvl9pPr>
          </a:lstStyle>
          <a:p>
            <a:endParaRPr/>
          </a:p>
        </p:txBody>
      </p:sp>
    </p:spTree>
    <p:extLst>
      <p:ext uri="{BB962C8B-B14F-4D97-AF65-F5344CB8AC3E}">
        <p14:creationId xmlns:p14="http://schemas.microsoft.com/office/powerpoint/2010/main" val="2729557936"/>
      </p:ext>
    </p:extLst>
  </p:cSld>
  <p:clrMapOvr>
    <a:masterClrMapping/>
  </p:clrMapOvr>
  <p:transition spd="slow">
    <p:push dir="u"/>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113"/>
        <p:cNvGrpSpPr/>
        <p:nvPr/>
      </p:nvGrpSpPr>
      <p:grpSpPr>
        <a:xfrm>
          <a:off x="0" y="0"/>
          <a:ext cx="0" cy="0"/>
          <a:chOff x="0" y="0"/>
          <a:chExt cx="0" cy="0"/>
        </a:xfrm>
      </p:grpSpPr>
      <p:sp>
        <p:nvSpPr>
          <p:cNvPr id="114" name="Google Shape;114;p23"/>
          <p:cNvSpPr txBox="1">
            <a:spLocks noGrp="1"/>
          </p:cNvSpPr>
          <p:nvPr>
            <p:ph type="title" hasCustomPrompt="1"/>
          </p:nvPr>
        </p:nvSpPr>
        <p:spPr>
          <a:xfrm>
            <a:off x="2964800" y="893633"/>
            <a:ext cx="6262400" cy="1025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6000"/>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115" name="Google Shape;115;p23"/>
          <p:cNvSpPr txBox="1">
            <a:spLocks noGrp="1"/>
          </p:cNvSpPr>
          <p:nvPr>
            <p:ph type="subTitle" idx="1"/>
          </p:nvPr>
        </p:nvSpPr>
        <p:spPr>
          <a:xfrm>
            <a:off x="2964800" y="1671500"/>
            <a:ext cx="6262400" cy="798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PT Sans"/>
              <a:buNone/>
              <a:defRPr sz="2267">
                <a:solidFill>
                  <a:schemeClr val="dk1"/>
                </a:solidFill>
              </a:defRPr>
            </a:lvl1pPr>
            <a:lvl2pPr lvl="1" algn="ctr" rtl="0">
              <a:lnSpc>
                <a:spcPct val="100000"/>
              </a:lnSpc>
              <a:spcBef>
                <a:spcPts val="0"/>
              </a:spcBef>
              <a:spcAft>
                <a:spcPts val="0"/>
              </a:spcAft>
              <a:buClr>
                <a:schemeClr val="dk1"/>
              </a:buClr>
              <a:buSzPts val="2100"/>
              <a:buNone/>
              <a:defRPr sz="2800">
                <a:solidFill>
                  <a:schemeClr val="dk1"/>
                </a:solidFill>
              </a:defRPr>
            </a:lvl2pPr>
            <a:lvl3pPr lvl="2" algn="ctr" rtl="0">
              <a:lnSpc>
                <a:spcPct val="100000"/>
              </a:lnSpc>
              <a:spcBef>
                <a:spcPts val="0"/>
              </a:spcBef>
              <a:spcAft>
                <a:spcPts val="0"/>
              </a:spcAft>
              <a:buClr>
                <a:schemeClr val="dk1"/>
              </a:buClr>
              <a:buSzPts val="2100"/>
              <a:buNone/>
              <a:defRPr sz="2800">
                <a:solidFill>
                  <a:schemeClr val="dk1"/>
                </a:solidFill>
              </a:defRPr>
            </a:lvl3pPr>
            <a:lvl4pPr lvl="3" algn="ctr" rtl="0">
              <a:lnSpc>
                <a:spcPct val="100000"/>
              </a:lnSpc>
              <a:spcBef>
                <a:spcPts val="0"/>
              </a:spcBef>
              <a:spcAft>
                <a:spcPts val="0"/>
              </a:spcAft>
              <a:buClr>
                <a:schemeClr val="dk1"/>
              </a:buClr>
              <a:buSzPts val="2100"/>
              <a:buFont typeface="PT Sans"/>
              <a:buNone/>
              <a:defRPr sz="2800">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2100"/>
              <a:buFont typeface="PT Sans"/>
              <a:buNone/>
              <a:defRPr sz="2800">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2100"/>
              <a:buFont typeface="PT Sans"/>
              <a:buNone/>
              <a:defRPr sz="2800">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2100"/>
              <a:buFont typeface="PT Sans"/>
              <a:buNone/>
              <a:defRPr sz="2800">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2100"/>
              <a:buFont typeface="PT Sans"/>
              <a:buNone/>
              <a:defRPr sz="2800">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2100"/>
              <a:buFont typeface="PT Sans"/>
              <a:buNone/>
              <a:defRPr sz="2800">
                <a:solidFill>
                  <a:schemeClr val="dk1"/>
                </a:solidFill>
                <a:latin typeface="PT Sans"/>
                <a:ea typeface="PT Sans"/>
                <a:cs typeface="PT Sans"/>
                <a:sym typeface="PT Sans"/>
              </a:defRPr>
            </a:lvl9pPr>
          </a:lstStyle>
          <a:p>
            <a:endParaRPr/>
          </a:p>
        </p:txBody>
      </p:sp>
      <p:sp>
        <p:nvSpPr>
          <p:cNvPr id="116" name="Google Shape;116;p23"/>
          <p:cNvSpPr txBox="1">
            <a:spLocks noGrp="1"/>
          </p:cNvSpPr>
          <p:nvPr>
            <p:ph type="title" idx="2" hasCustomPrompt="1"/>
          </p:nvPr>
        </p:nvSpPr>
        <p:spPr>
          <a:xfrm>
            <a:off x="2964800" y="2605748"/>
            <a:ext cx="6262400" cy="1025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6000"/>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117" name="Google Shape;117;p23"/>
          <p:cNvSpPr txBox="1">
            <a:spLocks noGrp="1"/>
          </p:cNvSpPr>
          <p:nvPr>
            <p:ph type="subTitle" idx="3"/>
          </p:nvPr>
        </p:nvSpPr>
        <p:spPr>
          <a:xfrm>
            <a:off x="2964800" y="3406192"/>
            <a:ext cx="6262400" cy="798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PT Sans"/>
              <a:buNone/>
              <a:defRPr sz="2267">
                <a:solidFill>
                  <a:schemeClr val="dk1"/>
                </a:solidFill>
              </a:defRPr>
            </a:lvl1pPr>
            <a:lvl2pPr lvl="1" algn="ctr" rtl="0">
              <a:lnSpc>
                <a:spcPct val="100000"/>
              </a:lnSpc>
              <a:spcBef>
                <a:spcPts val="0"/>
              </a:spcBef>
              <a:spcAft>
                <a:spcPts val="0"/>
              </a:spcAft>
              <a:buClr>
                <a:schemeClr val="dk1"/>
              </a:buClr>
              <a:buSzPts val="2100"/>
              <a:buNone/>
              <a:defRPr sz="2800">
                <a:solidFill>
                  <a:schemeClr val="dk1"/>
                </a:solidFill>
              </a:defRPr>
            </a:lvl2pPr>
            <a:lvl3pPr lvl="2" algn="ctr" rtl="0">
              <a:lnSpc>
                <a:spcPct val="100000"/>
              </a:lnSpc>
              <a:spcBef>
                <a:spcPts val="0"/>
              </a:spcBef>
              <a:spcAft>
                <a:spcPts val="0"/>
              </a:spcAft>
              <a:buClr>
                <a:schemeClr val="dk1"/>
              </a:buClr>
              <a:buSzPts val="2100"/>
              <a:buNone/>
              <a:defRPr sz="2800">
                <a:solidFill>
                  <a:schemeClr val="dk1"/>
                </a:solidFill>
              </a:defRPr>
            </a:lvl3pPr>
            <a:lvl4pPr lvl="3" algn="ctr" rtl="0">
              <a:lnSpc>
                <a:spcPct val="100000"/>
              </a:lnSpc>
              <a:spcBef>
                <a:spcPts val="0"/>
              </a:spcBef>
              <a:spcAft>
                <a:spcPts val="0"/>
              </a:spcAft>
              <a:buClr>
                <a:schemeClr val="dk1"/>
              </a:buClr>
              <a:buSzPts val="2100"/>
              <a:buFont typeface="PT Sans"/>
              <a:buNone/>
              <a:defRPr sz="2800">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2100"/>
              <a:buFont typeface="PT Sans"/>
              <a:buNone/>
              <a:defRPr sz="2800">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2100"/>
              <a:buFont typeface="PT Sans"/>
              <a:buNone/>
              <a:defRPr sz="2800">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2100"/>
              <a:buFont typeface="PT Sans"/>
              <a:buNone/>
              <a:defRPr sz="2800">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2100"/>
              <a:buFont typeface="PT Sans"/>
              <a:buNone/>
              <a:defRPr sz="2800">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2100"/>
              <a:buFont typeface="PT Sans"/>
              <a:buNone/>
              <a:defRPr sz="2800">
                <a:solidFill>
                  <a:schemeClr val="dk1"/>
                </a:solidFill>
                <a:latin typeface="PT Sans"/>
                <a:ea typeface="PT Sans"/>
                <a:cs typeface="PT Sans"/>
                <a:sym typeface="PT Sans"/>
              </a:defRPr>
            </a:lvl9pPr>
          </a:lstStyle>
          <a:p>
            <a:endParaRPr/>
          </a:p>
        </p:txBody>
      </p:sp>
      <p:sp>
        <p:nvSpPr>
          <p:cNvPr id="118" name="Google Shape;118;p23"/>
          <p:cNvSpPr txBox="1">
            <a:spLocks noGrp="1"/>
          </p:cNvSpPr>
          <p:nvPr>
            <p:ph type="title" idx="4" hasCustomPrompt="1"/>
          </p:nvPr>
        </p:nvSpPr>
        <p:spPr>
          <a:xfrm>
            <a:off x="2964800" y="4354184"/>
            <a:ext cx="6262400" cy="1025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6000"/>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119" name="Google Shape;119;p23"/>
          <p:cNvSpPr txBox="1">
            <a:spLocks noGrp="1"/>
          </p:cNvSpPr>
          <p:nvPr>
            <p:ph type="subTitle" idx="5"/>
          </p:nvPr>
        </p:nvSpPr>
        <p:spPr>
          <a:xfrm>
            <a:off x="2964800" y="5165951"/>
            <a:ext cx="6262400" cy="798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PT Sans"/>
              <a:buNone/>
              <a:defRPr sz="2267">
                <a:solidFill>
                  <a:schemeClr val="dk1"/>
                </a:solidFill>
              </a:defRPr>
            </a:lvl1pPr>
            <a:lvl2pPr lvl="1" algn="ctr" rtl="0">
              <a:lnSpc>
                <a:spcPct val="100000"/>
              </a:lnSpc>
              <a:spcBef>
                <a:spcPts val="0"/>
              </a:spcBef>
              <a:spcAft>
                <a:spcPts val="0"/>
              </a:spcAft>
              <a:buClr>
                <a:schemeClr val="dk1"/>
              </a:buClr>
              <a:buSzPts val="2100"/>
              <a:buNone/>
              <a:defRPr sz="2800">
                <a:solidFill>
                  <a:schemeClr val="dk1"/>
                </a:solidFill>
              </a:defRPr>
            </a:lvl2pPr>
            <a:lvl3pPr lvl="2" algn="ctr" rtl="0">
              <a:lnSpc>
                <a:spcPct val="100000"/>
              </a:lnSpc>
              <a:spcBef>
                <a:spcPts val="0"/>
              </a:spcBef>
              <a:spcAft>
                <a:spcPts val="0"/>
              </a:spcAft>
              <a:buClr>
                <a:schemeClr val="dk1"/>
              </a:buClr>
              <a:buSzPts val="2100"/>
              <a:buNone/>
              <a:defRPr sz="2800">
                <a:solidFill>
                  <a:schemeClr val="dk1"/>
                </a:solidFill>
              </a:defRPr>
            </a:lvl3pPr>
            <a:lvl4pPr lvl="3" algn="ctr" rtl="0">
              <a:lnSpc>
                <a:spcPct val="100000"/>
              </a:lnSpc>
              <a:spcBef>
                <a:spcPts val="0"/>
              </a:spcBef>
              <a:spcAft>
                <a:spcPts val="0"/>
              </a:spcAft>
              <a:buClr>
                <a:schemeClr val="dk1"/>
              </a:buClr>
              <a:buSzPts val="2100"/>
              <a:buFont typeface="PT Sans"/>
              <a:buNone/>
              <a:defRPr sz="2800">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2100"/>
              <a:buFont typeface="PT Sans"/>
              <a:buNone/>
              <a:defRPr sz="2800">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2100"/>
              <a:buFont typeface="PT Sans"/>
              <a:buNone/>
              <a:defRPr sz="2800">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2100"/>
              <a:buFont typeface="PT Sans"/>
              <a:buNone/>
              <a:defRPr sz="2800">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2100"/>
              <a:buFont typeface="PT Sans"/>
              <a:buNone/>
              <a:defRPr sz="2800">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2100"/>
              <a:buFont typeface="PT Sans"/>
              <a:buNone/>
              <a:defRPr sz="2800">
                <a:solidFill>
                  <a:schemeClr val="dk1"/>
                </a:solidFill>
                <a:latin typeface="PT Sans"/>
                <a:ea typeface="PT Sans"/>
                <a:cs typeface="PT Sans"/>
                <a:sym typeface="PT Sans"/>
              </a:defRPr>
            </a:lvl9pPr>
          </a:lstStyle>
          <a:p>
            <a:endParaRPr/>
          </a:p>
        </p:txBody>
      </p:sp>
    </p:spTree>
    <p:extLst>
      <p:ext uri="{BB962C8B-B14F-4D97-AF65-F5344CB8AC3E}">
        <p14:creationId xmlns:p14="http://schemas.microsoft.com/office/powerpoint/2010/main" val="32479055"/>
      </p:ext>
    </p:extLst>
  </p:cSld>
  <p:clrMapOvr>
    <a:masterClrMapping/>
  </p:clrMapOvr>
  <p:transition spd="slow">
    <p:push dir="u"/>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120"/>
        <p:cNvGrpSpPr/>
        <p:nvPr/>
      </p:nvGrpSpPr>
      <p:grpSpPr>
        <a:xfrm>
          <a:off x="0" y="0"/>
          <a:ext cx="0" cy="0"/>
          <a:chOff x="0" y="0"/>
          <a:chExt cx="0" cy="0"/>
        </a:xfrm>
      </p:grpSpPr>
      <p:sp>
        <p:nvSpPr>
          <p:cNvPr id="121" name="Google Shape;121;p24"/>
          <p:cNvSpPr txBox="1">
            <a:spLocks noGrp="1"/>
          </p:cNvSpPr>
          <p:nvPr>
            <p:ph type="title"/>
          </p:nvPr>
        </p:nvSpPr>
        <p:spPr>
          <a:xfrm>
            <a:off x="960000" y="841383"/>
            <a:ext cx="5726400" cy="11640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sz="96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22" name="Google Shape;122;p24"/>
          <p:cNvSpPr txBox="1">
            <a:spLocks noGrp="1"/>
          </p:cNvSpPr>
          <p:nvPr>
            <p:ph type="subTitle" idx="1"/>
          </p:nvPr>
        </p:nvSpPr>
        <p:spPr>
          <a:xfrm>
            <a:off x="960000" y="2215667"/>
            <a:ext cx="4579600" cy="1902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Tree>
    <p:extLst>
      <p:ext uri="{BB962C8B-B14F-4D97-AF65-F5344CB8AC3E}">
        <p14:creationId xmlns:p14="http://schemas.microsoft.com/office/powerpoint/2010/main" val="963787587"/>
      </p:ext>
    </p:extLst>
  </p:cSld>
  <p:clrMapOvr>
    <a:masterClrMapping/>
  </p:clrMapOvr>
  <p:transition spd="slow">
    <p:push dir="u"/>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123"/>
        <p:cNvGrpSpPr/>
        <p:nvPr/>
      </p:nvGrpSpPr>
      <p:grpSpPr>
        <a:xfrm>
          <a:off x="0" y="0"/>
          <a:ext cx="0" cy="0"/>
          <a:chOff x="0" y="0"/>
          <a:chExt cx="0" cy="0"/>
        </a:xfrm>
      </p:grpSpPr>
    </p:spTree>
    <p:extLst>
      <p:ext uri="{BB962C8B-B14F-4D97-AF65-F5344CB8AC3E}">
        <p14:creationId xmlns:p14="http://schemas.microsoft.com/office/powerpoint/2010/main" val="3045240871"/>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5_image slide layout">
    <p:spTree>
      <p:nvGrpSpPr>
        <p:cNvPr id="1" name=""/>
        <p:cNvGrpSpPr/>
        <p:nvPr/>
      </p:nvGrpSpPr>
      <p:grpSpPr>
        <a:xfrm>
          <a:off x="0" y="0"/>
          <a:ext cx="0" cy="0"/>
          <a:chOff x="0" y="0"/>
          <a:chExt cx="0" cy="0"/>
        </a:xfrm>
      </p:grpSpPr>
      <p:sp>
        <p:nvSpPr>
          <p:cNvPr id="37" name="그림 개체 틀 2">
            <a:extLst>
              <a:ext uri="{FF2B5EF4-FFF2-40B4-BE49-F238E27FC236}">
                <a16:creationId xmlns:a16="http://schemas.microsoft.com/office/drawing/2014/main" id="{FB18C16F-B5CD-49A5-9132-508D237A8037}"/>
              </a:ext>
            </a:extLst>
          </p:cNvPr>
          <p:cNvSpPr>
            <a:spLocks noGrp="1"/>
          </p:cNvSpPr>
          <p:nvPr>
            <p:ph type="pic" sz="quarter" idx="11" hasCustomPrompt="1"/>
          </p:nvPr>
        </p:nvSpPr>
        <p:spPr>
          <a:xfrm>
            <a:off x="247973" y="244099"/>
            <a:ext cx="11696055" cy="6369803"/>
          </a:xfrm>
          <a:prstGeom prst="rect">
            <a:avLst/>
          </a:prstGeom>
          <a:solidFill>
            <a:schemeClr val="bg1">
              <a:lumMod val="95000"/>
            </a:schemeClr>
          </a:solidFill>
          <a:ln w="25400">
            <a:noFill/>
          </a:ln>
          <a:effectLst/>
        </p:spPr>
        <p:txBody>
          <a:bodyPr anchor="ctr"/>
          <a:lstStyle>
            <a:lvl1pPr marL="0" indent="0" algn="ctr">
              <a:buFontTx/>
              <a:buNone/>
              <a:defRPr sz="1800">
                <a:solidFill>
                  <a:schemeClr val="tx1">
                    <a:lumMod val="75000"/>
                    <a:lumOff val="25000"/>
                  </a:schemeClr>
                </a:solidFill>
              </a:defRPr>
            </a:lvl1pPr>
          </a:lstStyle>
          <a:p>
            <a:r>
              <a:rPr lang="en-US" altLang="ko-KR" dirty="0"/>
              <a:t>Place Your Picture Here And Send To Back</a:t>
            </a:r>
            <a:endParaRPr lang="ko-KR" altLang="en-US" dirty="0"/>
          </a:p>
        </p:txBody>
      </p:sp>
    </p:spTree>
    <p:extLst>
      <p:ext uri="{BB962C8B-B14F-4D97-AF65-F5344CB8AC3E}">
        <p14:creationId xmlns:p14="http://schemas.microsoft.com/office/powerpoint/2010/main" val="360110977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915200" y="2042533"/>
            <a:ext cx="4468800" cy="2170400"/>
          </a:xfrm>
          <a:prstGeom prst="rect">
            <a:avLst/>
          </a:prstGeom>
        </p:spPr>
        <p:txBody>
          <a:bodyPr spcFirstLastPara="1" wrap="square" lIns="91425" tIns="91425" rIns="91425" bIns="91425" anchor="ctr" anchorCtr="0">
            <a:noAutofit/>
          </a:bodyPr>
          <a:lstStyle>
            <a:lvl1pPr lvl="0">
              <a:spcBef>
                <a:spcPts val="0"/>
              </a:spcBef>
              <a:spcAft>
                <a:spcPts val="0"/>
              </a:spcAft>
              <a:buSzPts val="5200"/>
              <a:buNone/>
              <a:defRPr sz="6933"/>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0" name="Google Shape;10;p2"/>
          <p:cNvSpPr txBox="1">
            <a:spLocks noGrp="1"/>
          </p:cNvSpPr>
          <p:nvPr>
            <p:ph type="subTitle" idx="1"/>
          </p:nvPr>
        </p:nvSpPr>
        <p:spPr>
          <a:xfrm>
            <a:off x="915200" y="4262267"/>
            <a:ext cx="4468800" cy="5532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800"/>
              <a:buNone/>
              <a:defRPr sz="21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2450110261"/>
      </p:ext>
    </p:extLst>
  </p:cSld>
  <p:clrMapOvr>
    <a:masterClrMapping/>
  </p:clrMapOvr>
  <p:transition spd="slow">
    <p:push dir="u"/>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415600" y="2867800"/>
            <a:ext cx="113608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3" name="Google Shape;13;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086840338"/>
      </p:ext>
    </p:extLst>
  </p:cSld>
  <p:clrMapOvr>
    <a:masterClrMapping/>
  </p:clrMapOvr>
  <p:transition spd="slow">
    <p:push dir="u"/>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4"/>
        <p:cNvGrpSpPr/>
        <p:nvPr/>
      </p:nvGrpSpPr>
      <p:grpSpPr>
        <a:xfrm>
          <a:off x="0" y="0"/>
          <a:ext cx="0" cy="0"/>
          <a:chOff x="0" y="0"/>
          <a:chExt cx="0" cy="0"/>
        </a:xfrm>
      </p:grpSpPr>
      <p:sp>
        <p:nvSpPr>
          <p:cNvPr id="15" name="Google Shape;15;p4"/>
          <p:cNvSpPr txBox="1">
            <a:spLocks noGrp="1"/>
          </p:cNvSpPr>
          <p:nvPr>
            <p:ph type="title"/>
          </p:nvPr>
        </p:nvSpPr>
        <p:spPr>
          <a:xfrm>
            <a:off x="947033" y="715533"/>
            <a:ext cx="10298000" cy="6416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6" name="Google Shape;16;p4"/>
          <p:cNvSpPr txBox="1">
            <a:spLocks noGrp="1"/>
          </p:cNvSpPr>
          <p:nvPr>
            <p:ph type="body" idx="1"/>
          </p:nvPr>
        </p:nvSpPr>
        <p:spPr>
          <a:xfrm>
            <a:off x="947033" y="1536633"/>
            <a:ext cx="10298000" cy="46060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7" name="Google Shape;17;p4"/>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91930221"/>
      </p:ext>
    </p:extLst>
  </p:cSld>
  <p:clrMapOvr>
    <a:masterClrMapping/>
  </p:clrMapOvr>
  <p:transition spd="slow">
    <p:push dir="u"/>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18"/>
        <p:cNvGrpSpPr/>
        <p:nvPr/>
      </p:nvGrpSpPr>
      <p:grpSpPr>
        <a:xfrm>
          <a:off x="0" y="0"/>
          <a:ext cx="0" cy="0"/>
          <a:chOff x="0" y="0"/>
          <a:chExt cx="0" cy="0"/>
        </a:xfrm>
      </p:grpSpPr>
      <p:sp>
        <p:nvSpPr>
          <p:cNvPr id="19" name="Google Shape;19;p5"/>
          <p:cNvSpPr txBox="1">
            <a:spLocks noGrp="1"/>
          </p:cNvSpPr>
          <p:nvPr>
            <p:ph type="title"/>
          </p:nvPr>
        </p:nvSpPr>
        <p:spPr>
          <a:xfrm>
            <a:off x="947033" y="715533"/>
            <a:ext cx="10298000" cy="6416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0" name="Google Shape;20;p5"/>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1" name="Google Shape;21;p5"/>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2" name="Google Shape;22;p5"/>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277503328"/>
      </p:ext>
    </p:extLst>
  </p:cSld>
  <p:clrMapOvr>
    <a:masterClrMapping/>
  </p:clrMapOvr>
  <p:transition spd="slow">
    <p:push dir="u"/>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3"/>
        <p:cNvGrpSpPr/>
        <p:nvPr/>
      </p:nvGrpSpPr>
      <p:grpSpPr>
        <a:xfrm>
          <a:off x="0" y="0"/>
          <a:ext cx="0" cy="0"/>
          <a:chOff x="0" y="0"/>
          <a:chExt cx="0" cy="0"/>
        </a:xfrm>
      </p:grpSpPr>
      <p:sp>
        <p:nvSpPr>
          <p:cNvPr id="24" name="Google Shape;24;p6"/>
          <p:cNvSpPr txBox="1">
            <a:spLocks noGrp="1"/>
          </p:cNvSpPr>
          <p:nvPr>
            <p:ph type="title"/>
          </p:nvPr>
        </p:nvSpPr>
        <p:spPr>
          <a:xfrm>
            <a:off x="947033" y="715533"/>
            <a:ext cx="10298000" cy="6416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Tree>
    <p:extLst>
      <p:ext uri="{BB962C8B-B14F-4D97-AF65-F5344CB8AC3E}">
        <p14:creationId xmlns:p14="http://schemas.microsoft.com/office/powerpoint/2010/main" val="1036922357"/>
      </p:ext>
    </p:extLst>
  </p:cSld>
  <p:clrMapOvr>
    <a:masterClrMapping/>
  </p:clrMapOvr>
  <p:transition spd="slow">
    <p:push dir="u"/>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5"/>
        <p:cNvGrpSpPr/>
        <p:nvPr/>
      </p:nvGrpSpPr>
      <p:grpSpPr>
        <a:xfrm>
          <a:off x="0" y="0"/>
          <a:ext cx="0" cy="0"/>
          <a:chOff x="0" y="0"/>
          <a:chExt cx="0" cy="0"/>
        </a:xfrm>
      </p:grpSpPr>
      <p:sp>
        <p:nvSpPr>
          <p:cNvPr id="26" name="Google Shape;26;p7"/>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27" name="Google Shape;27;p7"/>
          <p:cNvSpPr txBox="1">
            <a:spLocks noGrp="1"/>
          </p:cNvSpPr>
          <p:nvPr>
            <p:ph type="body" idx="1"/>
          </p:nvPr>
        </p:nvSpPr>
        <p:spPr>
          <a:xfrm>
            <a:off x="415600" y="1852800"/>
            <a:ext cx="3744000" cy="4239200"/>
          </a:xfrm>
          <a:prstGeom prst="rect">
            <a:avLst/>
          </a:prstGeom>
        </p:spPr>
        <p:txBody>
          <a:bodyPr spcFirstLastPara="1" wrap="square" lIns="91425" tIns="91425" rIns="91425" bIns="91425" anchor="t" anchorCtr="0">
            <a:noAutofit/>
          </a:bodyPr>
          <a:lstStyle>
            <a:lvl1pPr marL="609585" lvl="0" indent="-406390">
              <a:spcBef>
                <a:spcPts val="0"/>
              </a:spcBef>
              <a:spcAft>
                <a:spcPts val="0"/>
              </a:spcAft>
              <a:buSzPts val="1200"/>
              <a:buChar char="●"/>
              <a:defRPr sz="1600"/>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8" name="Google Shape;28;p7"/>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417104280"/>
      </p:ext>
    </p:extLst>
  </p:cSld>
  <p:clrMapOvr>
    <a:masterClrMapping/>
  </p:clrMapOvr>
  <p:transition spd="slow">
    <p:push dir="u"/>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29"/>
        <p:cNvGrpSpPr/>
        <p:nvPr/>
      </p:nvGrpSpPr>
      <p:grpSpPr>
        <a:xfrm>
          <a:off x="0" y="0"/>
          <a:ext cx="0" cy="0"/>
          <a:chOff x="0" y="0"/>
          <a:chExt cx="0" cy="0"/>
        </a:xfrm>
      </p:grpSpPr>
      <p:sp>
        <p:nvSpPr>
          <p:cNvPr id="30" name="Google Shape;30;p8"/>
          <p:cNvSpPr txBox="1">
            <a:spLocks noGrp="1"/>
          </p:cNvSpPr>
          <p:nvPr>
            <p:ph type="title"/>
          </p:nvPr>
        </p:nvSpPr>
        <p:spPr>
          <a:xfrm>
            <a:off x="653667" y="600200"/>
            <a:ext cx="8490400" cy="5454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31" name="Google Shape;31;p8"/>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503396401"/>
      </p:ext>
    </p:extLst>
  </p:cSld>
  <p:clrMapOvr>
    <a:masterClrMapping/>
  </p:clrMapOvr>
  <p:transition spd="slow">
    <p:push dir="u"/>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2"/>
        <p:cNvGrpSpPr/>
        <p:nvPr/>
      </p:nvGrpSpPr>
      <p:grpSpPr>
        <a:xfrm>
          <a:off x="0" y="0"/>
          <a:ext cx="0" cy="0"/>
          <a:chOff x="0" y="0"/>
          <a:chExt cx="0" cy="0"/>
        </a:xfrm>
      </p:grpSpPr>
      <p:sp>
        <p:nvSpPr>
          <p:cNvPr id="33" name="Google Shape;33;p9"/>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34" name="Google Shape;34;p9"/>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35" name="Google Shape;35;p9"/>
          <p:cNvSpPr txBox="1">
            <a:spLocks noGrp="1"/>
          </p:cNvSpPr>
          <p:nvPr>
            <p:ph type="subTitle" idx="1"/>
          </p:nvPr>
        </p:nvSpPr>
        <p:spPr>
          <a:xfrm>
            <a:off x="354000" y="3737433"/>
            <a:ext cx="5393600" cy="164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36" name="Google Shape;36;p9"/>
          <p:cNvSpPr txBox="1">
            <a:spLocks noGrp="1"/>
          </p:cNvSpPr>
          <p:nvPr>
            <p:ph type="body" idx="2"/>
          </p:nvPr>
        </p:nvSpPr>
        <p:spPr>
          <a:xfrm>
            <a:off x="6586000" y="965433"/>
            <a:ext cx="5116000" cy="4926800"/>
          </a:xfrm>
          <a:prstGeom prst="rect">
            <a:avLst/>
          </a:prstGeom>
        </p:spPr>
        <p:txBody>
          <a:bodyPr spcFirstLastPara="1" wrap="square" lIns="91425" tIns="91425" rIns="91425" bIns="91425" anchor="ctr"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37" name="Google Shape;37;p9"/>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75098130"/>
      </p:ext>
    </p:extLst>
  </p:cSld>
  <p:clrMapOvr>
    <a:masterClrMapping/>
  </p:clrMapOvr>
  <p:transition spd="slow">
    <p:push dir="u"/>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38"/>
        <p:cNvGrpSpPr/>
        <p:nvPr/>
      </p:nvGrpSpPr>
      <p:grpSpPr>
        <a:xfrm>
          <a:off x="0" y="0"/>
          <a:ext cx="0" cy="0"/>
          <a:chOff x="0" y="0"/>
          <a:chExt cx="0" cy="0"/>
        </a:xfrm>
      </p:grpSpPr>
      <p:sp>
        <p:nvSpPr>
          <p:cNvPr id="39" name="Google Shape;39;p10"/>
          <p:cNvSpPr txBox="1">
            <a:spLocks noGrp="1"/>
          </p:cNvSpPr>
          <p:nvPr>
            <p:ph type="body" idx="1"/>
          </p:nvPr>
        </p:nvSpPr>
        <p:spPr>
          <a:xfrm>
            <a:off x="415600" y="5640767"/>
            <a:ext cx="7998400" cy="806800"/>
          </a:xfrm>
          <a:prstGeom prst="rect">
            <a:avLst/>
          </a:prstGeom>
        </p:spPr>
        <p:txBody>
          <a:bodyPr spcFirstLastPara="1" wrap="square" lIns="91425" tIns="91425" rIns="91425" bIns="91425" anchor="ctr" anchorCtr="0">
            <a:noAutofit/>
          </a:bodyPr>
          <a:lstStyle>
            <a:lvl1pPr marL="609585" lvl="0" indent="-304792">
              <a:lnSpc>
                <a:spcPct val="100000"/>
              </a:lnSpc>
              <a:spcBef>
                <a:spcPts val="0"/>
              </a:spcBef>
              <a:spcAft>
                <a:spcPts val="0"/>
              </a:spcAft>
              <a:buSzPts val="1800"/>
              <a:buNone/>
              <a:defRPr/>
            </a:lvl1pPr>
          </a:lstStyle>
          <a:p>
            <a:endParaRPr/>
          </a:p>
        </p:txBody>
      </p:sp>
      <p:sp>
        <p:nvSpPr>
          <p:cNvPr id="40" name="Google Shape;40;p10"/>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944109642"/>
      </p:ext>
    </p:extLst>
  </p:cSld>
  <p:clrMapOvr>
    <a:masterClrMapping/>
  </p:clrMapOvr>
  <p:transition spd="slow">
    <p:push dir="u"/>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1"/>
        <p:cNvGrpSpPr/>
        <p:nvPr/>
      </p:nvGrpSpPr>
      <p:grpSpPr>
        <a:xfrm>
          <a:off x="0" y="0"/>
          <a:ext cx="0" cy="0"/>
          <a:chOff x="0" y="0"/>
          <a:chExt cx="0" cy="0"/>
        </a:xfrm>
      </p:grpSpPr>
      <p:sp>
        <p:nvSpPr>
          <p:cNvPr id="42" name="Google Shape;42;p11"/>
          <p:cNvSpPr txBox="1">
            <a:spLocks noGrp="1"/>
          </p:cNvSpPr>
          <p:nvPr>
            <p:ph type="title" hasCustomPrompt="1"/>
          </p:nvPr>
        </p:nvSpPr>
        <p:spPr>
          <a:xfrm>
            <a:off x="415600" y="1474833"/>
            <a:ext cx="11360800" cy="26180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6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43" name="Google Shape;43;p11"/>
          <p:cNvSpPr txBox="1">
            <a:spLocks noGrp="1"/>
          </p:cNvSpPr>
          <p:nvPr>
            <p:ph type="body" idx="1"/>
          </p:nvPr>
        </p:nvSpPr>
        <p:spPr>
          <a:xfrm>
            <a:off x="415600" y="4202967"/>
            <a:ext cx="11360800" cy="1734400"/>
          </a:xfrm>
          <a:prstGeom prst="rect">
            <a:avLst/>
          </a:prstGeom>
        </p:spPr>
        <p:txBody>
          <a:bodyPr spcFirstLastPara="1" wrap="square" lIns="91425" tIns="91425" rIns="91425" bIns="91425" anchor="t" anchorCtr="0">
            <a:noAutofit/>
          </a:bodyPr>
          <a:lstStyle>
            <a:lvl1pPr marL="609585" lvl="0" indent="-457189" algn="ctr">
              <a:spcBef>
                <a:spcPts val="0"/>
              </a:spcBef>
              <a:spcAft>
                <a:spcPts val="0"/>
              </a:spcAft>
              <a:buSzPts val="1800"/>
              <a:buChar char="●"/>
              <a:defRPr/>
            </a:lvl1pPr>
            <a:lvl2pPr marL="1219170" lvl="1" indent="-423323" algn="ctr">
              <a:spcBef>
                <a:spcPts val="2133"/>
              </a:spcBef>
              <a:spcAft>
                <a:spcPts val="0"/>
              </a:spcAft>
              <a:buSzPts val="1400"/>
              <a:buChar char="○"/>
              <a:defRPr/>
            </a:lvl2pPr>
            <a:lvl3pPr marL="1828754" lvl="2" indent="-423323" algn="ctr">
              <a:spcBef>
                <a:spcPts val="2133"/>
              </a:spcBef>
              <a:spcAft>
                <a:spcPts val="0"/>
              </a:spcAft>
              <a:buSzPts val="1400"/>
              <a:buChar char="■"/>
              <a:defRPr/>
            </a:lvl3pPr>
            <a:lvl4pPr marL="2438339" lvl="3" indent="-423323" algn="ctr">
              <a:spcBef>
                <a:spcPts val="2133"/>
              </a:spcBef>
              <a:spcAft>
                <a:spcPts val="0"/>
              </a:spcAft>
              <a:buSzPts val="1400"/>
              <a:buChar char="●"/>
              <a:defRPr/>
            </a:lvl4pPr>
            <a:lvl5pPr marL="3047924" lvl="4" indent="-423323" algn="ctr">
              <a:spcBef>
                <a:spcPts val="2133"/>
              </a:spcBef>
              <a:spcAft>
                <a:spcPts val="0"/>
              </a:spcAft>
              <a:buSzPts val="1400"/>
              <a:buChar char="○"/>
              <a:defRPr/>
            </a:lvl5pPr>
            <a:lvl6pPr marL="3657509" lvl="5" indent="-423323" algn="ctr">
              <a:spcBef>
                <a:spcPts val="2133"/>
              </a:spcBef>
              <a:spcAft>
                <a:spcPts val="0"/>
              </a:spcAft>
              <a:buSzPts val="1400"/>
              <a:buChar char="■"/>
              <a:defRPr/>
            </a:lvl6pPr>
            <a:lvl7pPr marL="4267093" lvl="6" indent="-423323" algn="ctr">
              <a:spcBef>
                <a:spcPts val="2133"/>
              </a:spcBef>
              <a:spcAft>
                <a:spcPts val="0"/>
              </a:spcAft>
              <a:buSzPts val="1400"/>
              <a:buChar char="●"/>
              <a:defRPr/>
            </a:lvl7pPr>
            <a:lvl8pPr marL="4876678" lvl="7" indent="-423323" algn="ctr">
              <a:spcBef>
                <a:spcPts val="2133"/>
              </a:spcBef>
              <a:spcAft>
                <a:spcPts val="0"/>
              </a:spcAft>
              <a:buSzPts val="1400"/>
              <a:buChar char="○"/>
              <a:defRPr/>
            </a:lvl8pPr>
            <a:lvl9pPr marL="5486263" lvl="8" indent="-423323" algn="ctr">
              <a:spcBef>
                <a:spcPts val="2133"/>
              </a:spcBef>
              <a:spcAft>
                <a:spcPts val="2133"/>
              </a:spcAft>
              <a:buSzPts val="1400"/>
              <a:buChar char="■"/>
              <a:defRPr/>
            </a:lvl9pPr>
          </a:lstStyle>
          <a:p>
            <a:endParaRPr/>
          </a:p>
        </p:txBody>
      </p:sp>
      <p:sp>
        <p:nvSpPr>
          <p:cNvPr id="44" name="Google Shape;44;p1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653837505"/>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0_Style slide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4042BDB-2F8A-4632-BB44-DDEED52675C4}"/>
              </a:ext>
            </a:extLst>
          </p:cNvPr>
          <p:cNvSpPr/>
          <p:nvPr userDrawn="1"/>
        </p:nvSpPr>
        <p:spPr>
          <a:xfrm>
            <a:off x="5255664" y="3153398"/>
            <a:ext cx="6355221" cy="3246106"/>
          </a:xfrm>
          <a:prstGeom prst="rect">
            <a:avLst/>
          </a:prstGeom>
          <a:solidFill>
            <a:srgbClr val="E46C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2">
            <a:extLst>
              <a:ext uri="{FF2B5EF4-FFF2-40B4-BE49-F238E27FC236}">
                <a16:creationId xmlns:a16="http://schemas.microsoft.com/office/drawing/2014/main" id="{5CA8D69A-BFC2-4B10-BE3B-DDECB81DE897}"/>
              </a:ext>
            </a:extLst>
          </p:cNvPr>
          <p:cNvSpPr>
            <a:spLocks noGrp="1"/>
          </p:cNvSpPr>
          <p:nvPr>
            <p:ph type="pic" idx="11" hasCustomPrompt="1"/>
          </p:nvPr>
        </p:nvSpPr>
        <p:spPr>
          <a:xfrm>
            <a:off x="588679" y="458495"/>
            <a:ext cx="9358626" cy="5369887"/>
          </a:xfrm>
          <a:prstGeom prst="rect">
            <a:avLst/>
          </a:prstGeom>
          <a:solidFill>
            <a:schemeClr val="bg1">
              <a:lumMod val="95000"/>
            </a:schemeClr>
          </a:solidFill>
        </p:spPr>
        <p:txBody>
          <a:bodyPr anchor="ctr"/>
          <a:lstStyle>
            <a:lvl1pPr marL="0" indent="0" algn="ctr">
              <a:buNone/>
              <a:defRPr sz="1800" baseline="0">
                <a:solidFill>
                  <a:schemeClr val="tx1"/>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Place Your Picture Here And Send To Back</a:t>
            </a:r>
            <a:endParaRPr lang="ko-KR" altLang="en-US" dirty="0"/>
          </a:p>
        </p:txBody>
      </p:sp>
    </p:spTree>
    <p:extLst>
      <p:ext uri="{BB962C8B-B14F-4D97-AF65-F5344CB8AC3E}">
        <p14:creationId xmlns:p14="http://schemas.microsoft.com/office/powerpoint/2010/main" val="237050552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5"/>
        <p:cNvGrpSpPr/>
        <p:nvPr/>
      </p:nvGrpSpPr>
      <p:grpSpPr>
        <a:xfrm>
          <a:off x="0" y="0"/>
          <a:ext cx="0" cy="0"/>
          <a:chOff x="0" y="0"/>
          <a:chExt cx="0" cy="0"/>
        </a:xfrm>
      </p:grpSpPr>
      <p:sp>
        <p:nvSpPr>
          <p:cNvPr id="46" name="Google Shape;46;p12"/>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16654382"/>
      </p:ext>
    </p:extLst>
  </p:cSld>
  <p:clrMapOvr>
    <a:masterClrMapping/>
  </p:clrMapOvr>
  <p:transition spd="slow">
    <p:push dir="u"/>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FA6142-4F80-4E32-9CDE-9232671FA65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1075A9C-572E-4799-9243-DB2D76E38F1C}"/>
              </a:ext>
            </a:extLst>
          </p:cNvPr>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272EAFC-C163-46BD-B969-F463F79E20AD}"/>
              </a:ext>
            </a:extLst>
          </p:cNvPr>
          <p:cNvSpPr>
            <a:spLocks noGrp="1"/>
          </p:cNvSpPr>
          <p:nvPr>
            <p:ph type="dt" sz="half" idx="10"/>
          </p:nvPr>
        </p:nvSpPr>
        <p:spPr/>
        <p:txBody>
          <a:bodyPr/>
          <a:lstStyle/>
          <a:p>
            <a:fld id="{4DC51E36-13F8-4BAE-83A0-ADC95D422C4A}" type="datetimeFigureOut">
              <a:rPr lang="en-US" smtClean="0"/>
              <a:t>6/30/2024</a:t>
            </a:fld>
            <a:endParaRPr lang="en-US" dirty="0"/>
          </a:p>
        </p:txBody>
      </p:sp>
      <p:sp>
        <p:nvSpPr>
          <p:cNvPr id="5" name="Footer Placeholder 4">
            <a:extLst>
              <a:ext uri="{FF2B5EF4-FFF2-40B4-BE49-F238E27FC236}">
                <a16:creationId xmlns:a16="http://schemas.microsoft.com/office/drawing/2014/main" id="{D3C6BED2-0166-47E0-A006-5841DF99B68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E96535A-8102-43C6-A8C2-4272E78B4576}"/>
              </a:ext>
            </a:extLst>
          </p:cNvPr>
          <p:cNvSpPr>
            <a:spLocks noGrp="1"/>
          </p:cNvSpPr>
          <p:nvPr>
            <p:ph type="sldNum" sz="quarter" idx="12"/>
          </p:nvPr>
        </p:nvSpPr>
        <p:spPr/>
        <p:txBody>
          <a:bodyPr/>
          <a:lstStyle/>
          <a:p>
            <a:fld id="{CACB1EB3-1032-4AE3-B1FA-4CAF2E6AEA2F}" type="slidenum">
              <a:rPr lang="en-US" smtClean="0"/>
              <a:t>‹#›</a:t>
            </a:fld>
            <a:endParaRPr lang="en-US" dirty="0"/>
          </a:p>
        </p:txBody>
      </p:sp>
    </p:spTree>
    <p:extLst>
      <p:ext uri="{BB962C8B-B14F-4D97-AF65-F5344CB8AC3E}">
        <p14:creationId xmlns:p14="http://schemas.microsoft.com/office/powerpoint/2010/main" val="3789521407"/>
      </p:ext>
    </p:extLst>
  </p:cSld>
  <p:clrMapOvr>
    <a:masterClrMapping/>
  </p:clrMapOvr>
  <p:transition spd="slow">
    <p:push dir="u"/>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D35A2-D0E4-4783-80D0-B23BD99BD8E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BA7A555-0991-493A-BB30-5098A53F41F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F1CDBE-04FC-464B-B27F-41F3319DCB72}"/>
              </a:ext>
            </a:extLst>
          </p:cNvPr>
          <p:cNvSpPr>
            <a:spLocks noGrp="1"/>
          </p:cNvSpPr>
          <p:nvPr>
            <p:ph type="dt" sz="half" idx="10"/>
          </p:nvPr>
        </p:nvSpPr>
        <p:spPr/>
        <p:txBody>
          <a:bodyPr/>
          <a:lstStyle/>
          <a:p>
            <a:fld id="{4DC51E36-13F8-4BAE-83A0-ADC95D422C4A}" type="datetimeFigureOut">
              <a:rPr lang="en-US" smtClean="0"/>
              <a:t>6/30/2024</a:t>
            </a:fld>
            <a:endParaRPr lang="en-US" dirty="0"/>
          </a:p>
        </p:txBody>
      </p:sp>
      <p:sp>
        <p:nvSpPr>
          <p:cNvPr id="5" name="Footer Placeholder 4">
            <a:extLst>
              <a:ext uri="{FF2B5EF4-FFF2-40B4-BE49-F238E27FC236}">
                <a16:creationId xmlns:a16="http://schemas.microsoft.com/office/drawing/2014/main" id="{25B57D5F-3BA4-464D-84DF-2ED2C2855DF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F37EB88-2F88-4AE0-BBE1-07C3382567B8}"/>
              </a:ext>
            </a:extLst>
          </p:cNvPr>
          <p:cNvSpPr>
            <a:spLocks noGrp="1"/>
          </p:cNvSpPr>
          <p:nvPr>
            <p:ph type="sldNum" sz="quarter" idx="12"/>
          </p:nvPr>
        </p:nvSpPr>
        <p:spPr/>
        <p:txBody>
          <a:bodyPr/>
          <a:lstStyle/>
          <a:p>
            <a:fld id="{CACB1EB3-1032-4AE3-B1FA-4CAF2E6AEA2F}" type="slidenum">
              <a:rPr lang="en-US" smtClean="0"/>
              <a:t>‹#›</a:t>
            </a:fld>
            <a:endParaRPr lang="en-US" dirty="0"/>
          </a:p>
        </p:txBody>
      </p:sp>
    </p:spTree>
    <p:extLst>
      <p:ext uri="{BB962C8B-B14F-4D97-AF65-F5344CB8AC3E}">
        <p14:creationId xmlns:p14="http://schemas.microsoft.com/office/powerpoint/2010/main" val="1568031067"/>
      </p:ext>
    </p:extLst>
  </p:cSld>
  <p:clrMapOvr>
    <a:masterClrMapping/>
  </p:clrMapOvr>
  <p:transition spd="slow">
    <p:push dir="u"/>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3C4B15-AACF-481B-A856-09533567DD6D}"/>
              </a:ext>
            </a:extLst>
          </p:cNvPr>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4294408-6F10-4604-8480-C432878C6724}"/>
              </a:ext>
            </a:extLst>
          </p:cNvPr>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AB6AD17-E2F1-4EE1-9E5D-7A3312A02C73}"/>
              </a:ext>
            </a:extLst>
          </p:cNvPr>
          <p:cNvSpPr>
            <a:spLocks noGrp="1"/>
          </p:cNvSpPr>
          <p:nvPr>
            <p:ph type="dt" sz="half" idx="10"/>
          </p:nvPr>
        </p:nvSpPr>
        <p:spPr/>
        <p:txBody>
          <a:bodyPr/>
          <a:lstStyle/>
          <a:p>
            <a:fld id="{4DC51E36-13F8-4BAE-83A0-ADC95D422C4A}" type="datetimeFigureOut">
              <a:rPr lang="en-US" smtClean="0"/>
              <a:t>6/30/2024</a:t>
            </a:fld>
            <a:endParaRPr lang="en-US" dirty="0"/>
          </a:p>
        </p:txBody>
      </p:sp>
      <p:sp>
        <p:nvSpPr>
          <p:cNvPr id="5" name="Footer Placeholder 4">
            <a:extLst>
              <a:ext uri="{FF2B5EF4-FFF2-40B4-BE49-F238E27FC236}">
                <a16:creationId xmlns:a16="http://schemas.microsoft.com/office/drawing/2014/main" id="{BE9BFAA2-D8FC-4FF7-A531-345B6014CA9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68F8956-70BA-4E98-9BE6-89D56EF39BEB}"/>
              </a:ext>
            </a:extLst>
          </p:cNvPr>
          <p:cNvSpPr>
            <a:spLocks noGrp="1"/>
          </p:cNvSpPr>
          <p:nvPr>
            <p:ph type="sldNum" sz="quarter" idx="12"/>
          </p:nvPr>
        </p:nvSpPr>
        <p:spPr/>
        <p:txBody>
          <a:bodyPr/>
          <a:lstStyle/>
          <a:p>
            <a:fld id="{CACB1EB3-1032-4AE3-B1FA-4CAF2E6AEA2F}" type="slidenum">
              <a:rPr lang="en-US" smtClean="0"/>
              <a:t>‹#›</a:t>
            </a:fld>
            <a:endParaRPr lang="en-US" dirty="0"/>
          </a:p>
        </p:txBody>
      </p:sp>
    </p:spTree>
    <p:extLst>
      <p:ext uri="{BB962C8B-B14F-4D97-AF65-F5344CB8AC3E}">
        <p14:creationId xmlns:p14="http://schemas.microsoft.com/office/powerpoint/2010/main" val="543344018"/>
      </p:ext>
    </p:extLst>
  </p:cSld>
  <p:clrMapOvr>
    <a:masterClrMapping/>
  </p:clrMapOvr>
  <p:transition spd="slow">
    <p:push dir="u"/>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90FB48-BD1E-4ACB-9D2C-9F9DA39FE2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A889DAA-A22D-4A35-8097-E95A6D1BC17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9533EB8-401E-4058-AD7D-B6DF1540A87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76FBFDA-198B-4063-842B-C5ED5A9B2928}"/>
              </a:ext>
            </a:extLst>
          </p:cNvPr>
          <p:cNvSpPr>
            <a:spLocks noGrp="1"/>
          </p:cNvSpPr>
          <p:nvPr>
            <p:ph type="dt" sz="half" idx="10"/>
          </p:nvPr>
        </p:nvSpPr>
        <p:spPr/>
        <p:txBody>
          <a:bodyPr/>
          <a:lstStyle/>
          <a:p>
            <a:fld id="{4DC51E36-13F8-4BAE-83A0-ADC95D422C4A}" type="datetimeFigureOut">
              <a:rPr lang="en-US" smtClean="0"/>
              <a:t>6/30/2024</a:t>
            </a:fld>
            <a:endParaRPr lang="en-US" dirty="0"/>
          </a:p>
        </p:txBody>
      </p:sp>
      <p:sp>
        <p:nvSpPr>
          <p:cNvPr id="6" name="Footer Placeholder 5">
            <a:extLst>
              <a:ext uri="{FF2B5EF4-FFF2-40B4-BE49-F238E27FC236}">
                <a16:creationId xmlns:a16="http://schemas.microsoft.com/office/drawing/2014/main" id="{863009FE-E03F-4553-94A4-FCD18B49FE8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18556B9-403A-42AC-B4E6-FC9F38439B64}"/>
              </a:ext>
            </a:extLst>
          </p:cNvPr>
          <p:cNvSpPr>
            <a:spLocks noGrp="1"/>
          </p:cNvSpPr>
          <p:nvPr>
            <p:ph type="sldNum" sz="quarter" idx="12"/>
          </p:nvPr>
        </p:nvSpPr>
        <p:spPr/>
        <p:txBody>
          <a:bodyPr/>
          <a:lstStyle/>
          <a:p>
            <a:fld id="{CACB1EB3-1032-4AE3-B1FA-4CAF2E6AEA2F}" type="slidenum">
              <a:rPr lang="en-US" smtClean="0"/>
              <a:t>‹#›</a:t>
            </a:fld>
            <a:endParaRPr lang="en-US" dirty="0"/>
          </a:p>
        </p:txBody>
      </p:sp>
    </p:spTree>
    <p:extLst>
      <p:ext uri="{BB962C8B-B14F-4D97-AF65-F5344CB8AC3E}">
        <p14:creationId xmlns:p14="http://schemas.microsoft.com/office/powerpoint/2010/main" val="2323146269"/>
      </p:ext>
    </p:extLst>
  </p:cSld>
  <p:clrMapOvr>
    <a:masterClrMapping/>
  </p:clrMapOvr>
  <p:transition spd="slow">
    <p:push dir="u"/>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6A345-BA8A-4C05-B835-391101135FE5}"/>
              </a:ext>
            </a:extLst>
          </p:cNvPr>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E950611-E479-4052-B4F2-3225491AF3A7}"/>
              </a:ext>
            </a:extLst>
          </p:cNvPr>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F5608D0-4765-439B-A9C9-2C3A66C821B1}"/>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69B6081-46F2-43E9-8794-6376A26305B4}"/>
              </a:ext>
            </a:extLst>
          </p:cNvPr>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7FDB84E-433C-44FF-82DF-A7F9219E46D4}"/>
              </a:ext>
            </a:extLst>
          </p:cNvPr>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2B817B7-29B4-4553-8246-0FAE338848A0}"/>
              </a:ext>
            </a:extLst>
          </p:cNvPr>
          <p:cNvSpPr>
            <a:spLocks noGrp="1"/>
          </p:cNvSpPr>
          <p:nvPr>
            <p:ph type="dt" sz="half" idx="10"/>
          </p:nvPr>
        </p:nvSpPr>
        <p:spPr/>
        <p:txBody>
          <a:bodyPr/>
          <a:lstStyle/>
          <a:p>
            <a:fld id="{4DC51E36-13F8-4BAE-83A0-ADC95D422C4A}" type="datetimeFigureOut">
              <a:rPr lang="en-US" smtClean="0"/>
              <a:t>6/30/2024</a:t>
            </a:fld>
            <a:endParaRPr lang="en-US" dirty="0"/>
          </a:p>
        </p:txBody>
      </p:sp>
      <p:sp>
        <p:nvSpPr>
          <p:cNvPr id="8" name="Footer Placeholder 7">
            <a:extLst>
              <a:ext uri="{FF2B5EF4-FFF2-40B4-BE49-F238E27FC236}">
                <a16:creationId xmlns:a16="http://schemas.microsoft.com/office/drawing/2014/main" id="{4AF3A7AF-A1B0-4CCC-A3A4-4F67EA853042}"/>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7FF96371-0666-4CC2-8B3A-B7E893BCA572}"/>
              </a:ext>
            </a:extLst>
          </p:cNvPr>
          <p:cNvSpPr>
            <a:spLocks noGrp="1"/>
          </p:cNvSpPr>
          <p:nvPr>
            <p:ph type="sldNum" sz="quarter" idx="12"/>
          </p:nvPr>
        </p:nvSpPr>
        <p:spPr/>
        <p:txBody>
          <a:bodyPr/>
          <a:lstStyle/>
          <a:p>
            <a:fld id="{CACB1EB3-1032-4AE3-B1FA-4CAF2E6AEA2F}" type="slidenum">
              <a:rPr lang="en-US" smtClean="0"/>
              <a:t>‹#›</a:t>
            </a:fld>
            <a:endParaRPr lang="en-US" dirty="0"/>
          </a:p>
        </p:txBody>
      </p:sp>
    </p:spTree>
    <p:extLst>
      <p:ext uri="{BB962C8B-B14F-4D97-AF65-F5344CB8AC3E}">
        <p14:creationId xmlns:p14="http://schemas.microsoft.com/office/powerpoint/2010/main" val="1012936699"/>
      </p:ext>
    </p:extLst>
  </p:cSld>
  <p:clrMapOvr>
    <a:masterClrMapping/>
  </p:clrMapOvr>
  <p:transition spd="slow">
    <p:push dir="u"/>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10B5BD-968C-476A-960B-4CB2EAA4AF8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52B4555-F18A-4AE0-A2BF-55CBD0EBB865}"/>
              </a:ext>
            </a:extLst>
          </p:cNvPr>
          <p:cNvSpPr>
            <a:spLocks noGrp="1"/>
          </p:cNvSpPr>
          <p:nvPr>
            <p:ph type="dt" sz="half" idx="10"/>
          </p:nvPr>
        </p:nvSpPr>
        <p:spPr/>
        <p:txBody>
          <a:bodyPr/>
          <a:lstStyle/>
          <a:p>
            <a:fld id="{4DC51E36-13F8-4BAE-83A0-ADC95D422C4A}" type="datetimeFigureOut">
              <a:rPr lang="en-US" smtClean="0"/>
              <a:t>6/30/2024</a:t>
            </a:fld>
            <a:endParaRPr lang="en-US" dirty="0"/>
          </a:p>
        </p:txBody>
      </p:sp>
      <p:sp>
        <p:nvSpPr>
          <p:cNvPr id="4" name="Footer Placeholder 3">
            <a:extLst>
              <a:ext uri="{FF2B5EF4-FFF2-40B4-BE49-F238E27FC236}">
                <a16:creationId xmlns:a16="http://schemas.microsoft.com/office/drawing/2014/main" id="{001310C7-888C-4EA9-832F-B7B98CACE1EB}"/>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7A82ECAA-86EE-4058-B84A-2C256EC46326}"/>
              </a:ext>
            </a:extLst>
          </p:cNvPr>
          <p:cNvSpPr>
            <a:spLocks noGrp="1"/>
          </p:cNvSpPr>
          <p:nvPr>
            <p:ph type="sldNum" sz="quarter" idx="12"/>
          </p:nvPr>
        </p:nvSpPr>
        <p:spPr/>
        <p:txBody>
          <a:bodyPr/>
          <a:lstStyle/>
          <a:p>
            <a:fld id="{CACB1EB3-1032-4AE3-B1FA-4CAF2E6AEA2F}" type="slidenum">
              <a:rPr lang="en-US" smtClean="0"/>
              <a:t>‹#›</a:t>
            </a:fld>
            <a:endParaRPr lang="en-US" dirty="0"/>
          </a:p>
        </p:txBody>
      </p:sp>
    </p:spTree>
    <p:extLst>
      <p:ext uri="{BB962C8B-B14F-4D97-AF65-F5344CB8AC3E}">
        <p14:creationId xmlns:p14="http://schemas.microsoft.com/office/powerpoint/2010/main" val="697332361"/>
      </p:ext>
    </p:extLst>
  </p:cSld>
  <p:clrMapOvr>
    <a:masterClrMapping/>
  </p:clrMapOvr>
  <p:transition spd="slow">
    <p:push dir="u"/>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A50CDDA-847C-4324-A437-BD4E26FC1F77}"/>
              </a:ext>
            </a:extLst>
          </p:cNvPr>
          <p:cNvSpPr>
            <a:spLocks noGrp="1"/>
          </p:cNvSpPr>
          <p:nvPr>
            <p:ph type="dt" sz="half" idx="10"/>
          </p:nvPr>
        </p:nvSpPr>
        <p:spPr/>
        <p:txBody>
          <a:bodyPr/>
          <a:lstStyle/>
          <a:p>
            <a:fld id="{4DC51E36-13F8-4BAE-83A0-ADC95D422C4A}" type="datetimeFigureOut">
              <a:rPr lang="en-US" smtClean="0"/>
              <a:t>6/30/2024</a:t>
            </a:fld>
            <a:endParaRPr lang="en-US" dirty="0"/>
          </a:p>
        </p:txBody>
      </p:sp>
      <p:sp>
        <p:nvSpPr>
          <p:cNvPr id="3" name="Footer Placeholder 2">
            <a:extLst>
              <a:ext uri="{FF2B5EF4-FFF2-40B4-BE49-F238E27FC236}">
                <a16:creationId xmlns:a16="http://schemas.microsoft.com/office/drawing/2014/main" id="{D8AB90AC-B13A-4407-9AFE-2292CC35F656}"/>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20523753-F608-44F8-AC26-374D78D840BA}"/>
              </a:ext>
            </a:extLst>
          </p:cNvPr>
          <p:cNvSpPr>
            <a:spLocks noGrp="1"/>
          </p:cNvSpPr>
          <p:nvPr>
            <p:ph type="sldNum" sz="quarter" idx="12"/>
          </p:nvPr>
        </p:nvSpPr>
        <p:spPr/>
        <p:txBody>
          <a:bodyPr/>
          <a:lstStyle/>
          <a:p>
            <a:fld id="{CACB1EB3-1032-4AE3-B1FA-4CAF2E6AEA2F}" type="slidenum">
              <a:rPr lang="en-US" smtClean="0"/>
              <a:t>‹#›</a:t>
            </a:fld>
            <a:endParaRPr lang="en-US" dirty="0"/>
          </a:p>
        </p:txBody>
      </p:sp>
    </p:spTree>
    <p:extLst>
      <p:ext uri="{BB962C8B-B14F-4D97-AF65-F5344CB8AC3E}">
        <p14:creationId xmlns:p14="http://schemas.microsoft.com/office/powerpoint/2010/main" val="846645397"/>
      </p:ext>
    </p:extLst>
  </p:cSld>
  <p:clrMapOvr>
    <a:masterClrMapping/>
  </p:clrMapOvr>
  <p:transition spd="slow">
    <p:push dir="u"/>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CBCAAB-E951-4C3F-A7CF-D9628F152DA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58E660C-A920-444C-AEEB-987E3E370DA8}"/>
              </a:ext>
            </a:extLst>
          </p:cNvPr>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4F68C5D-FA86-4A0A-9A3F-1A454A5192E5}"/>
              </a:ext>
            </a:extLst>
          </p:cNvPr>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9C18584-82AA-4A4F-9E9C-8C57F5972819}"/>
              </a:ext>
            </a:extLst>
          </p:cNvPr>
          <p:cNvSpPr>
            <a:spLocks noGrp="1"/>
          </p:cNvSpPr>
          <p:nvPr>
            <p:ph type="dt" sz="half" idx="10"/>
          </p:nvPr>
        </p:nvSpPr>
        <p:spPr/>
        <p:txBody>
          <a:bodyPr/>
          <a:lstStyle/>
          <a:p>
            <a:fld id="{4DC51E36-13F8-4BAE-83A0-ADC95D422C4A}" type="datetimeFigureOut">
              <a:rPr lang="en-US" smtClean="0"/>
              <a:t>6/30/2024</a:t>
            </a:fld>
            <a:endParaRPr lang="en-US" dirty="0"/>
          </a:p>
        </p:txBody>
      </p:sp>
      <p:sp>
        <p:nvSpPr>
          <p:cNvPr id="6" name="Footer Placeholder 5">
            <a:extLst>
              <a:ext uri="{FF2B5EF4-FFF2-40B4-BE49-F238E27FC236}">
                <a16:creationId xmlns:a16="http://schemas.microsoft.com/office/drawing/2014/main" id="{72AF993D-4BE2-480C-97B4-C88CA447D4E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2BD3977-EC83-4788-B4F7-0201D369A8C4}"/>
              </a:ext>
            </a:extLst>
          </p:cNvPr>
          <p:cNvSpPr>
            <a:spLocks noGrp="1"/>
          </p:cNvSpPr>
          <p:nvPr>
            <p:ph type="sldNum" sz="quarter" idx="12"/>
          </p:nvPr>
        </p:nvSpPr>
        <p:spPr/>
        <p:txBody>
          <a:bodyPr/>
          <a:lstStyle/>
          <a:p>
            <a:fld id="{CACB1EB3-1032-4AE3-B1FA-4CAF2E6AEA2F}" type="slidenum">
              <a:rPr lang="en-US" smtClean="0"/>
              <a:t>‹#›</a:t>
            </a:fld>
            <a:endParaRPr lang="en-US" dirty="0"/>
          </a:p>
        </p:txBody>
      </p:sp>
    </p:spTree>
    <p:extLst>
      <p:ext uri="{BB962C8B-B14F-4D97-AF65-F5344CB8AC3E}">
        <p14:creationId xmlns:p14="http://schemas.microsoft.com/office/powerpoint/2010/main" val="607868932"/>
      </p:ext>
    </p:extLst>
  </p:cSld>
  <p:clrMapOvr>
    <a:masterClrMapping/>
  </p:clrMapOvr>
  <p:transition spd="slow">
    <p:push dir="u"/>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A5AAA-AB9A-45F9-A0C3-0C44F11AEFB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72225E0-4F0E-4AD8-97D2-29D635568E1E}"/>
              </a:ext>
            </a:extLst>
          </p:cNvPr>
          <p:cNvSpPr>
            <a:spLocks noGrp="1"/>
          </p:cNvSpPr>
          <p:nvPr>
            <p:ph type="pic" idx="1"/>
          </p:nvPr>
        </p:nvSpPr>
        <p:spPr>
          <a:xfrm>
            <a:off x="5183188" y="987427"/>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a:p>
        </p:txBody>
      </p:sp>
      <p:sp>
        <p:nvSpPr>
          <p:cNvPr id="4" name="Text Placeholder 3">
            <a:extLst>
              <a:ext uri="{FF2B5EF4-FFF2-40B4-BE49-F238E27FC236}">
                <a16:creationId xmlns:a16="http://schemas.microsoft.com/office/drawing/2014/main" id="{40678F5D-5951-4A42-9786-CD51D8A9F48A}"/>
              </a:ext>
            </a:extLst>
          </p:cNvPr>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6A4B701-9E87-4274-BFB2-AE36EB1453F4}"/>
              </a:ext>
            </a:extLst>
          </p:cNvPr>
          <p:cNvSpPr>
            <a:spLocks noGrp="1"/>
          </p:cNvSpPr>
          <p:nvPr>
            <p:ph type="dt" sz="half" idx="10"/>
          </p:nvPr>
        </p:nvSpPr>
        <p:spPr/>
        <p:txBody>
          <a:bodyPr/>
          <a:lstStyle/>
          <a:p>
            <a:fld id="{4DC51E36-13F8-4BAE-83A0-ADC95D422C4A}" type="datetimeFigureOut">
              <a:rPr lang="en-US" smtClean="0"/>
              <a:t>6/30/2024</a:t>
            </a:fld>
            <a:endParaRPr lang="en-US" dirty="0"/>
          </a:p>
        </p:txBody>
      </p:sp>
      <p:sp>
        <p:nvSpPr>
          <p:cNvPr id="6" name="Footer Placeholder 5">
            <a:extLst>
              <a:ext uri="{FF2B5EF4-FFF2-40B4-BE49-F238E27FC236}">
                <a16:creationId xmlns:a16="http://schemas.microsoft.com/office/drawing/2014/main" id="{C71DBB68-B064-4D25-A3EE-2E50449F147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720D1C6-B437-429B-9E16-EE2EC788B15B}"/>
              </a:ext>
            </a:extLst>
          </p:cNvPr>
          <p:cNvSpPr>
            <a:spLocks noGrp="1"/>
          </p:cNvSpPr>
          <p:nvPr>
            <p:ph type="sldNum" sz="quarter" idx="12"/>
          </p:nvPr>
        </p:nvSpPr>
        <p:spPr/>
        <p:txBody>
          <a:bodyPr/>
          <a:lstStyle/>
          <a:p>
            <a:fld id="{CACB1EB3-1032-4AE3-B1FA-4CAF2E6AEA2F}" type="slidenum">
              <a:rPr lang="en-US" smtClean="0"/>
              <a:t>‹#›</a:t>
            </a:fld>
            <a:endParaRPr lang="en-US" dirty="0"/>
          </a:p>
        </p:txBody>
      </p:sp>
    </p:spTree>
    <p:extLst>
      <p:ext uri="{BB962C8B-B14F-4D97-AF65-F5344CB8AC3E}">
        <p14:creationId xmlns:p14="http://schemas.microsoft.com/office/powerpoint/2010/main" val="1576557820"/>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30_Images &amp; Contents Layout">
    <p:spTree>
      <p:nvGrpSpPr>
        <p:cNvPr id="1" name=""/>
        <p:cNvGrpSpPr/>
        <p:nvPr/>
      </p:nvGrpSpPr>
      <p:grpSpPr>
        <a:xfrm>
          <a:off x="0" y="0"/>
          <a:ext cx="0" cy="0"/>
          <a:chOff x="0" y="0"/>
          <a:chExt cx="0" cy="0"/>
        </a:xfrm>
      </p:grpSpPr>
      <p:sp>
        <p:nvSpPr>
          <p:cNvPr id="30" name="Rectangle 29"/>
          <p:cNvSpPr/>
          <p:nvPr userDrawn="1"/>
        </p:nvSpPr>
        <p:spPr>
          <a:xfrm>
            <a:off x="0" y="0"/>
            <a:ext cx="1220867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36" name="Picture Placeholder 35"/>
          <p:cNvSpPr>
            <a:spLocks noGrp="1"/>
          </p:cNvSpPr>
          <p:nvPr>
            <p:ph type="pic" sz="quarter" idx="10" hasCustomPrompt="1"/>
          </p:nvPr>
        </p:nvSpPr>
        <p:spPr>
          <a:xfrm>
            <a:off x="0" y="1119739"/>
            <a:ext cx="5135893" cy="3749421"/>
          </a:xfrm>
          <a:prstGeom prst="rect">
            <a:avLst/>
          </a:prstGeom>
          <a:solidFill>
            <a:schemeClr val="bg1">
              <a:lumMod val="95000"/>
            </a:schemeClr>
          </a:solidFill>
        </p:spPr>
        <p:txBody>
          <a:bodyPr lIns="288000" tIns="612000" anchor="ctr"/>
          <a:lstStyle>
            <a:lvl1pPr marL="0" indent="0" algn="ctr">
              <a:buNone/>
              <a:defRPr sz="18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
        <p:nvSpPr>
          <p:cNvPr id="37" name="Rectangle 36"/>
          <p:cNvSpPr/>
          <p:nvPr userDrawn="1"/>
        </p:nvSpPr>
        <p:spPr>
          <a:xfrm rot="10800000">
            <a:off x="5135892" y="1119739"/>
            <a:ext cx="4022165" cy="5305775"/>
          </a:xfrm>
          <a:prstGeom prst="round2SameRect">
            <a:avLst>
              <a:gd name="adj1" fmla="val 8400"/>
              <a:gd name="adj2" fmla="val 0"/>
            </a:avLst>
          </a:prstGeom>
          <a:solidFill>
            <a:srgbClr val="E46C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40" name="Picture Placeholder 35"/>
          <p:cNvSpPr>
            <a:spLocks noGrp="1"/>
          </p:cNvSpPr>
          <p:nvPr>
            <p:ph type="pic" sz="quarter" idx="11" hasCustomPrompt="1"/>
          </p:nvPr>
        </p:nvSpPr>
        <p:spPr>
          <a:xfrm>
            <a:off x="9158060" y="1119739"/>
            <a:ext cx="3050616" cy="3749421"/>
          </a:xfrm>
          <a:prstGeom prst="rect">
            <a:avLst/>
          </a:prstGeom>
          <a:solidFill>
            <a:schemeClr val="bg1">
              <a:lumMod val="95000"/>
            </a:schemeClr>
          </a:solidFill>
        </p:spPr>
        <p:txBody>
          <a:bodyPr lIns="288000" tIns="612000"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solidFill>
                  <a:schemeClr val="tx1">
                    <a:lumMod val="75000"/>
                    <a:lumOff val="25000"/>
                  </a:schemeClr>
                </a:solidFill>
                <a:latin typeface="+mn-lt"/>
                <a:cs typeface="Arial" pitchFamily="34"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ltLang="ko-KR" dirty="0"/>
              <a:t>Place Your Picture Here</a:t>
            </a:r>
            <a:endParaRPr lang="ko-KR" altLang="en-US" dirty="0"/>
          </a:p>
        </p:txBody>
      </p:sp>
      <p:sp>
        <p:nvSpPr>
          <p:cNvPr id="13" name="제목 1">
            <a:extLst>
              <a:ext uri="{FF2B5EF4-FFF2-40B4-BE49-F238E27FC236}">
                <a16:creationId xmlns:a16="http://schemas.microsoft.com/office/drawing/2014/main" id="{C6F3612C-F0AE-484F-942A-DE2A058655BF}"/>
              </a:ext>
            </a:extLst>
          </p:cNvPr>
          <p:cNvSpPr>
            <a:spLocks noGrp="1"/>
          </p:cNvSpPr>
          <p:nvPr>
            <p:ph type="title" hasCustomPrompt="1"/>
          </p:nvPr>
        </p:nvSpPr>
        <p:spPr>
          <a:xfrm>
            <a:off x="-13503" y="209181"/>
            <a:ext cx="12192000" cy="701377"/>
          </a:xfrm>
          <a:prstGeom prst="rect">
            <a:avLst/>
          </a:prstGeom>
        </p:spPr>
        <p:txBody>
          <a:bodyPr anchor="ctr">
            <a:noAutofit/>
          </a:bodyPr>
          <a:lstStyle>
            <a:lvl1pPr algn="ctr">
              <a:defRPr sz="5400" b="0" baseline="0">
                <a:solidFill>
                  <a:schemeClr val="tx1">
                    <a:lumMod val="75000"/>
                    <a:lumOff val="25000"/>
                  </a:schemeClr>
                </a:solidFill>
              </a:defRPr>
            </a:lvl1pPr>
          </a:lstStyle>
          <a:p>
            <a:r>
              <a:rPr lang="en-US" altLang="ko-KR" dirty="0"/>
              <a:t>BASIC LAYOUT</a:t>
            </a:r>
            <a:endParaRPr lang="ko-KR" altLang="en-US" dirty="0"/>
          </a:p>
        </p:txBody>
      </p:sp>
    </p:spTree>
    <p:extLst>
      <p:ext uri="{BB962C8B-B14F-4D97-AF65-F5344CB8AC3E}">
        <p14:creationId xmlns:p14="http://schemas.microsoft.com/office/powerpoint/2010/main" val="99092342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A71A4-910A-4FB9-A713-726BB457D0C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890A9A3-A5CE-4FD0-BC1C-C56543577E1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6BACC1-168B-4B88-BD67-D39B41D4FA77}"/>
              </a:ext>
            </a:extLst>
          </p:cNvPr>
          <p:cNvSpPr>
            <a:spLocks noGrp="1"/>
          </p:cNvSpPr>
          <p:nvPr>
            <p:ph type="dt" sz="half" idx="10"/>
          </p:nvPr>
        </p:nvSpPr>
        <p:spPr/>
        <p:txBody>
          <a:bodyPr/>
          <a:lstStyle/>
          <a:p>
            <a:fld id="{4DC51E36-13F8-4BAE-83A0-ADC95D422C4A}" type="datetimeFigureOut">
              <a:rPr lang="en-US" smtClean="0"/>
              <a:t>6/30/2024</a:t>
            </a:fld>
            <a:endParaRPr lang="en-US" dirty="0"/>
          </a:p>
        </p:txBody>
      </p:sp>
      <p:sp>
        <p:nvSpPr>
          <p:cNvPr id="5" name="Footer Placeholder 4">
            <a:extLst>
              <a:ext uri="{FF2B5EF4-FFF2-40B4-BE49-F238E27FC236}">
                <a16:creationId xmlns:a16="http://schemas.microsoft.com/office/drawing/2014/main" id="{4E228269-FFB9-401F-94CC-87F8711F823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3B1D1E6-A7C9-4FE9-86A5-E5C8094C9914}"/>
              </a:ext>
            </a:extLst>
          </p:cNvPr>
          <p:cNvSpPr>
            <a:spLocks noGrp="1"/>
          </p:cNvSpPr>
          <p:nvPr>
            <p:ph type="sldNum" sz="quarter" idx="12"/>
          </p:nvPr>
        </p:nvSpPr>
        <p:spPr/>
        <p:txBody>
          <a:bodyPr/>
          <a:lstStyle/>
          <a:p>
            <a:fld id="{CACB1EB3-1032-4AE3-B1FA-4CAF2E6AEA2F}" type="slidenum">
              <a:rPr lang="en-US" smtClean="0"/>
              <a:t>‹#›</a:t>
            </a:fld>
            <a:endParaRPr lang="en-US" dirty="0"/>
          </a:p>
        </p:txBody>
      </p:sp>
    </p:spTree>
    <p:extLst>
      <p:ext uri="{BB962C8B-B14F-4D97-AF65-F5344CB8AC3E}">
        <p14:creationId xmlns:p14="http://schemas.microsoft.com/office/powerpoint/2010/main" val="1616033625"/>
      </p:ext>
    </p:extLst>
  </p:cSld>
  <p:clrMapOvr>
    <a:masterClrMapping/>
  </p:clrMapOvr>
  <p:transition spd="slow">
    <p:push dir="u"/>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477A50F-2799-45D7-8579-5ED160E8E0C9}"/>
              </a:ext>
            </a:extLst>
          </p:cNvPr>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7CBE781-4AEB-48FB-A055-3B1429EA1308}"/>
              </a:ext>
            </a:extLst>
          </p:cNvPr>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356948-2A12-43E7-BB4B-6DF3BE9FB01F}"/>
              </a:ext>
            </a:extLst>
          </p:cNvPr>
          <p:cNvSpPr>
            <a:spLocks noGrp="1"/>
          </p:cNvSpPr>
          <p:nvPr>
            <p:ph type="dt" sz="half" idx="10"/>
          </p:nvPr>
        </p:nvSpPr>
        <p:spPr/>
        <p:txBody>
          <a:bodyPr/>
          <a:lstStyle/>
          <a:p>
            <a:fld id="{4DC51E36-13F8-4BAE-83A0-ADC95D422C4A}" type="datetimeFigureOut">
              <a:rPr lang="en-US" smtClean="0"/>
              <a:t>6/30/2024</a:t>
            </a:fld>
            <a:endParaRPr lang="en-US" dirty="0"/>
          </a:p>
        </p:txBody>
      </p:sp>
      <p:sp>
        <p:nvSpPr>
          <p:cNvPr id="5" name="Footer Placeholder 4">
            <a:extLst>
              <a:ext uri="{FF2B5EF4-FFF2-40B4-BE49-F238E27FC236}">
                <a16:creationId xmlns:a16="http://schemas.microsoft.com/office/drawing/2014/main" id="{33BD8027-9311-4457-9403-8277D5B444C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2F6213D-BF24-446B-9ED9-A2FC83568863}"/>
              </a:ext>
            </a:extLst>
          </p:cNvPr>
          <p:cNvSpPr>
            <a:spLocks noGrp="1"/>
          </p:cNvSpPr>
          <p:nvPr>
            <p:ph type="sldNum" sz="quarter" idx="12"/>
          </p:nvPr>
        </p:nvSpPr>
        <p:spPr/>
        <p:txBody>
          <a:bodyPr/>
          <a:lstStyle/>
          <a:p>
            <a:fld id="{CACB1EB3-1032-4AE3-B1FA-4CAF2E6AEA2F}" type="slidenum">
              <a:rPr lang="en-US" smtClean="0"/>
              <a:t>‹#›</a:t>
            </a:fld>
            <a:endParaRPr lang="en-US" dirty="0"/>
          </a:p>
        </p:txBody>
      </p:sp>
    </p:spTree>
    <p:extLst>
      <p:ext uri="{BB962C8B-B14F-4D97-AF65-F5344CB8AC3E}">
        <p14:creationId xmlns:p14="http://schemas.microsoft.com/office/powerpoint/2010/main" val="1736322687"/>
      </p:ext>
    </p:extLst>
  </p:cSld>
  <p:clrMapOvr>
    <a:masterClrMapping/>
  </p:clrMapOvr>
  <p:transition spd="slow">
    <p:push dir="u"/>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867352" y="2164533"/>
            <a:ext cx="4686000" cy="1874400"/>
          </a:xfrm>
          <a:prstGeom prst="rect">
            <a:avLst/>
          </a:prstGeom>
        </p:spPr>
        <p:txBody>
          <a:bodyPr spcFirstLastPara="1" wrap="square" lIns="91425" tIns="91425" rIns="91425" bIns="91425" anchor="ctr" anchorCtr="0">
            <a:noAutofit/>
          </a:bodyPr>
          <a:lstStyle>
            <a:lvl1pPr lvl="0">
              <a:spcBef>
                <a:spcPts val="0"/>
              </a:spcBef>
              <a:spcAft>
                <a:spcPts val="0"/>
              </a:spcAft>
              <a:buSzPts val="5200"/>
              <a:buNone/>
              <a:defRPr sz="6933"/>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0" name="Google Shape;10;p2"/>
          <p:cNvSpPr txBox="1">
            <a:spLocks noGrp="1"/>
          </p:cNvSpPr>
          <p:nvPr>
            <p:ph type="subTitle" idx="1"/>
          </p:nvPr>
        </p:nvSpPr>
        <p:spPr>
          <a:xfrm>
            <a:off x="867352" y="4189867"/>
            <a:ext cx="4686000" cy="5036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800"/>
              <a:buNone/>
              <a:defRPr sz="2133">
                <a:solidFill>
                  <a:schemeClr val="dk1"/>
                </a:solidFill>
              </a:defRPr>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1666949944"/>
      </p:ext>
    </p:extLst>
  </p:cSld>
  <p:clrMapOvr>
    <a:masterClrMapping/>
  </p:clrMapOvr>
  <p:transition spd="slow">
    <p:push dir="u"/>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415600" y="2867800"/>
            <a:ext cx="113608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3" name="Google Shape;13;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713801010"/>
      </p:ext>
    </p:extLst>
  </p:cSld>
  <p:clrMapOvr>
    <a:masterClrMapping/>
  </p:clrMapOvr>
  <p:transition spd="slow">
    <p:push dir="u"/>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4"/>
        <p:cNvGrpSpPr/>
        <p:nvPr/>
      </p:nvGrpSpPr>
      <p:grpSpPr>
        <a:xfrm>
          <a:off x="0" y="0"/>
          <a:ext cx="0" cy="0"/>
          <a:chOff x="0" y="0"/>
          <a:chExt cx="0" cy="0"/>
        </a:xfrm>
      </p:grpSpPr>
      <p:sp>
        <p:nvSpPr>
          <p:cNvPr id="15" name="Google Shape;15;p4"/>
          <p:cNvSpPr txBox="1">
            <a:spLocks noGrp="1"/>
          </p:cNvSpPr>
          <p:nvPr>
            <p:ph type="title"/>
          </p:nvPr>
        </p:nvSpPr>
        <p:spPr>
          <a:xfrm>
            <a:off x="947033" y="715533"/>
            <a:ext cx="10298000" cy="6416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6" name="Google Shape;16;p4"/>
          <p:cNvSpPr txBox="1">
            <a:spLocks noGrp="1"/>
          </p:cNvSpPr>
          <p:nvPr>
            <p:ph type="body" idx="1"/>
          </p:nvPr>
        </p:nvSpPr>
        <p:spPr>
          <a:xfrm>
            <a:off x="947033" y="1536633"/>
            <a:ext cx="10298000" cy="46060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7" name="Google Shape;17;p4"/>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904461475"/>
      </p:ext>
    </p:extLst>
  </p:cSld>
  <p:clrMapOvr>
    <a:masterClrMapping/>
  </p:clrMapOvr>
  <p:transition spd="slow">
    <p:push dir="u"/>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18"/>
        <p:cNvGrpSpPr/>
        <p:nvPr/>
      </p:nvGrpSpPr>
      <p:grpSpPr>
        <a:xfrm>
          <a:off x="0" y="0"/>
          <a:ext cx="0" cy="0"/>
          <a:chOff x="0" y="0"/>
          <a:chExt cx="0" cy="0"/>
        </a:xfrm>
      </p:grpSpPr>
      <p:sp>
        <p:nvSpPr>
          <p:cNvPr id="19" name="Google Shape;19;p5"/>
          <p:cNvSpPr txBox="1">
            <a:spLocks noGrp="1"/>
          </p:cNvSpPr>
          <p:nvPr>
            <p:ph type="title"/>
          </p:nvPr>
        </p:nvSpPr>
        <p:spPr>
          <a:xfrm>
            <a:off x="947033" y="715533"/>
            <a:ext cx="10298000" cy="6416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0" name="Google Shape;20;p5"/>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1" name="Google Shape;21;p5"/>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2" name="Google Shape;22;p5"/>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15943792"/>
      </p:ext>
    </p:extLst>
  </p:cSld>
  <p:clrMapOvr>
    <a:masterClrMapping/>
  </p:clrMapOvr>
  <p:transition spd="slow">
    <p:push dir="u"/>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3"/>
        <p:cNvGrpSpPr/>
        <p:nvPr/>
      </p:nvGrpSpPr>
      <p:grpSpPr>
        <a:xfrm>
          <a:off x="0" y="0"/>
          <a:ext cx="0" cy="0"/>
          <a:chOff x="0" y="0"/>
          <a:chExt cx="0" cy="0"/>
        </a:xfrm>
      </p:grpSpPr>
      <p:sp>
        <p:nvSpPr>
          <p:cNvPr id="24" name="Google Shape;24;p6"/>
          <p:cNvSpPr txBox="1">
            <a:spLocks noGrp="1"/>
          </p:cNvSpPr>
          <p:nvPr>
            <p:ph type="title"/>
          </p:nvPr>
        </p:nvSpPr>
        <p:spPr>
          <a:xfrm>
            <a:off x="947033" y="715533"/>
            <a:ext cx="10298000" cy="6416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Tree>
    <p:extLst>
      <p:ext uri="{BB962C8B-B14F-4D97-AF65-F5344CB8AC3E}">
        <p14:creationId xmlns:p14="http://schemas.microsoft.com/office/powerpoint/2010/main" val="2610450422"/>
      </p:ext>
    </p:extLst>
  </p:cSld>
  <p:clrMapOvr>
    <a:masterClrMapping/>
  </p:clrMapOvr>
  <p:transition spd="slow">
    <p:push dir="u"/>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5"/>
        <p:cNvGrpSpPr/>
        <p:nvPr/>
      </p:nvGrpSpPr>
      <p:grpSpPr>
        <a:xfrm>
          <a:off x="0" y="0"/>
          <a:ext cx="0" cy="0"/>
          <a:chOff x="0" y="0"/>
          <a:chExt cx="0" cy="0"/>
        </a:xfrm>
      </p:grpSpPr>
      <p:sp>
        <p:nvSpPr>
          <p:cNvPr id="26" name="Google Shape;26;p7"/>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27" name="Google Shape;27;p7"/>
          <p:cNvSpPr txBox="1">
            <a:spLocks noGrp="1"/>
          </p:cNvSpPr>
          <p:nvPr>
            <p:ph type="body" idx="1"/>
          </p:nvPr>
        </p:nvSpPr>
        <p:spPr>
          <a:xfrm>
            <a:off x="415600" y="1852800"/>
            <a:ext cx="3744000" cy="4239200"/>
          </a:xfrm>
          <a:prstGeom prst="rect">
            <a:avLst/>
          </a:prstGeom>
        </p:spPr>
        <p:txBody>
          <a:bodyPr spcFirstLastPara="1" wrap="square" lIns="91425" tIns="91425" rIns="91425" bIns="91425" anchor="t" anchorCtr="0">
            <a:noAutofit/>
          </a:bodyPr>
          <a:lstStyle>
            <a:lvl1pPr marL="609585" lvl="0" indent="-406390">
              <a:spcBef>
                <a:spcPts val="0"/>
              </a:spcBef>
              <a:spcAft>
                <a:spcPts val="0"/>
              </a:spcAft>
              <a:buSzPts val="1200"/>
              <a:buChar char="●"/>
              <a:defRPr sz="1600"/>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8" name="Google Shape;28;p7"/>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541298174"/>
      </p:ext>
    </p:extLst>
  </p:cSld>
  <p:clrMapOvr>
    <a:masterClrMapping/>
  </p:clrMapOvr>
  <p:transition spd="slow">
    <p:push dir="u"/>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29"/>
        <p:cNvGrpSpPr/>
        <p:nvPr/>
      </p:nvGrpSpPr>
      <p:grpSpPr>
        <a:xfrm>
          <a:off x="0" y="0"/>
          <a:ext cx="0" cy="0"/>
          <a:chOff x="0" y="0"/>
          <a:chExt cx="0" cy="0"/>
        </a:xfrm>
      </p:grpSpPr>
      <p:sp>
        <p:nvSpPr>
          <p:cNvPr id="30" name="Google Shape;30;p8"/>
          <p:cNvSpPr txBox="1">
            <a:spLocks noGrp="1"/>
          </p:cNvSpPr>
          <p:nvPr>
            <p:ph type="title"/>
          </p:nvPr>
        </p:nvSpPr>
        <p:spPr>
          <a:xfrm>
            <a:off x="653667" y="600200"/>
            <a:ext cx="8490400" cy="5454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31" name="Google Shape;31;p8"/>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057989500"/>
      </p:ext>
    </p:extLst>
  </p:cSld>
  <p:clrMapOvr>
    <a:masterClrMapping/>
  </p:clrMapOvr>
  <p:transition spd="slow">
    <p:push dir="u"/>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2"/>
        <p:cNvGrpSpPr/>
        <p:nvPr/>
      </p:nvGrpSpPr>
      <p:grpSpPr>
        <a:xfrm>
          <a:off x="0" y="0"/>
          <a:ext cx="0" cy="0"/>
          <a:chOff x="0" y="0"/>
          <a:chExt cx="0" cy="0"/>
        </a:xfrm>
      </p:grpSpPr>
      <p:sp>
        <p:nvSpPr>
          <p:cNvPr id="33" name="Google Shape;33;p9"/>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34" name="Google Shape;34;p9"/>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35" name="Google Shape;35;p9"/>
          <p:cNvSpPr txBox="1">
            <a:spLocks noGrp="1"/>
          </p:cNvSpPr>
          <p:nvPr>
            <p:ph type="subTitle" idx="1"/>
          </p:nvPr>
        </p:nvSpPr>
        <p:spPr>
          <a:xfrm>
            <a:off x="354000" y="3737433"/>
            <a:ext cx="5393600" cy="164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36" name="Google Shape;36;p9"/>
          <p:cNvSpPr txBox="1">
            <a:spLocks noGrp="1"/>
          </p:cNvSpPr>
          <p:nvPr>
            <p:ph type="body" idx="2"/>
          </p:nvPr>
        </p:nvSpPr>
        <p:spPr>
          <a:xfrm>
            <a:off x="6586000" y="965433"/>
            <a:ext cx="5116000" cy="4926800"/>
          </a:xfrm>
          <a:prstGeom prst="rect">
            <a:avLst/>
          </a:prstGeom>
        </p:spPr>
        <p:txBody>
          <a:bodyPr spcFirstLastPara="1" wrap="square" lIns="91425" tIns="91425" rIns="91425" bIns="91425" anchor="ctr"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37" name="Google Shape;37;p9"/>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697519999"/>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2_Contents slide layout">
    <p:spTree>
      <p:nvGrpSpPr>
        <p:cNvPr id="1" name=""/>
        <p:cNvGrpSpPr/>
        <p:nvPr/>
      </p:nvGrpSpPr>
      <p:grpSpPr>
        <a:xfrm>
          <a:off x="0" y="0"/>
          <a:ext cx="0" cy="0"/>
          <a:chOff x="0" y="0"/>
          <a:chExt cx="0" cy="0"/>
        </a:xfrm>
      </p:grpSpPr>
      <p:sp>
        <p:nvSpPr>
          <p:cNvPr id="2" name="그림 개체 틀 5">
            <a:extLst>
              <a:ext uri="{FF2B5EF4-FFF2-40B4-BE49-F238E27FC236}">
                <a16:creationId xmlns:a16="http://schemas.microsoft.com/office/drawing/2014/main" id="{6CAC6C94-EF5E-4D40-8064-70C4AE8D5388}"/>
              </a:ext>
            </a:extLst>
          </p:cNvPr>
          <p:cNvSpPr>
            <a:spLocks noGrp="1"/>
          </p:cNvSpPr>
          <p:nvPr>
            <p:ph type="pic" sz="quarter" idx="12" hasCustomPrompt="1"/>
          </p:nvPr>
        </p:nvSpPr>
        <p:spPr>
          <a:xfrm>
            <a:off x="0" y="0"/>
            <a:ext cx="12192000" cy="5573486"/>
          </a:xfrm>
          <a:prstGeom prst="rect">
            <a:avLst/>
          </a:pr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vl1pPr>
          </a:lstStyle>
          <a:p>
            <a:r>
              <a:rPr lang="en-US" altLang="ko-KR" dirty="0"/>
              <a:t>Place Your Picture Here And Send To Back</a:t>
            </a:r>
            <a:endParaRPr lang="ko-KR" altLang="en-US" dirty="0"/>
          </a:p>
        </p:txBody>
      </p:sp>
    </p:spTree>
    <p:extLst>
      <p:ext uri="{BB962C8B-B14F-4D97-AF65-F5344CB8AC3E}">
        <p14:creationId xmlns:p14="http://schemas.microsoft.com/office/powerpoint/2010/main" val="63475672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38"/>
        <p:cNvGrpSpPr/>
        <p:nvPr/>
      </p:nvGrpSpPr>
      <p:grpSpPr>
        <a:xfrm>
          <a:off x="0" y="0"/>
          <a:ext cx="0" cy="0"/>
          <a:chOff x="0" y="0"/>
          <a:chExt cx="0" cy="0"/>
        </a:xfrm>
      </p:grpSpPr>
      <p:sp>
        <p:nvSpPr>
          <p:cNvPr id="39" name="Google Shape;39;p10"/>
          <p:cNvSpPr txBox="1">
            <a:spLocks noGrp="1"/>
          </p:cNvSpPr>
          <p:nvPr>
            <p:ph type="body" idx="1"/>
          </p:nvPr>
        </p:nvSpPr>
        <p:spPr>
          <a:xfrm>
            <a:off x="415600" y="5640767"/>
            <a:ext cx="7998400" cy="806800"/>
          </a:xfrm>
          <a:prstGeom prst="rect">
            <a:avLst/>
          </a:prstGeom>
        </p:spPr>
        <p:txBody>
          <a:bodyPr spcFirstLastPara="1" wrap="square" lIns="91425" tIns="91425" rIns="91425" bIns="91425" anchor="ctr" anchorCtr="0">
            <a:noAutofit/>
          </a:bodyPr>
          <a:lstStyle>
            <a:lvl1pPr marL="609585" lvl="0" indent="-304792">
              <a:lnSpc>
                <a:spcPct val="100000"/>
              </a:lnSpc>
              <a:spcBef>
                <a:spcPts val="0"/>
              </a:spcBef>
              <a:spcAft>
                <a:spcPts val="0"/>
              </a:spcAft>
              <a:buSzPts val="1800"/>
              <a:buNone/>
              <a:defRPr/>
            </a:lvl1pPr>
          </a:lstStyle>
          <a:p>
            <a:endParaRPr/>
          </a:p>
        </p:txBody>
      </p:sp>
      <p:sp>
        <p:nvSpPr>
          <p:cNvPr id="40" name="Google Shape;40;p10"/>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813765797"/>
      </p:ext>
    </p:extLst>
  </p:cSld>
  <p:clrMapOvr>
    <a:masterClrMapping/>
  </p:clrMapOvr>
  <p:transition spd="slow">
    <p:push dir="u"/>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1"/>
        <p:cNvGrpSpPr/>
        <p:nvPr/>
      </p:nvGrpSpPr>
      <p:grpSpPr>
        <a:xfrm>
          <a:off x="0" y="0"/>
          <a:ext cx="0" cy="0"/>
          <a:chOff x="0" y="0"/>
          <a:chExt cx="0" cy="0"/>
        </a:xfrm>
      </p:grpSpPr>
      <p:sp>
        <p:nvSpPr>
          <p:cNvPr id="42" name="Google Shape;42;p11"/>
          <p:cNvSpPr txBox="1">
            <a:spLocks noGrp="1"/>
          </p:cNvSpPr>
          <p:nvPr>
            <p:ph type="title" hasCustomPrompt="1"/>
          </p:nvPr>
        </p:nvSpPr>
        <p:spPr>
          <a:xfrm>
            <a:off x="415600" y="1474833"/>
            <a:ext cx="11360800" cy="26180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6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43" name="Google Shape;43;p11"/>
          <p:cNvSpPr txBox="1">
            <a:spLocks noGrp="1"/>
          </p:cNvSpPr>
          <p:nvPr>
            <p:ph type="body" idx="1"/>
          </p:nvPr>
        </p:nvSpPr>
        <p:spPr>
          <a:xfrm>
            <a:off x="415600" y="4202967"/>
            <a:ext cx="11360800" cy="1734400"/>
          </a:xfrm>
          <a:prstGeom prst="rect">
            <a:avLst/>
          </a:prstGeom>
        </p:spPr>
        <p:txBody>
          <a:bodyPr spcFirstLastPara="1" wrap="square" lIns="91425" tIns="91425" rIns="91425" bIns="91425" anchor="t" anchorCtr="0">
            <a:noAutofit/>
          </a:bodyPr>
          <a:lstStyle>
            <a:lvl1pPr marL="609585" lvl="0" indent="-457189" algn="ctr">
              <a:spcBef>
                <a:spcPts val="0"/>
              </a:spcBef>
              <a:spcAft>
                <a:spcPts val="0"/>
              </a:spcAft>
              <a:buSzPts val="1800"/>
              <a:buChar char="●"/>
              <a:defRPr/>
            </a:lvl1pPr>
            <a:lvl2pPr marL="1219170" lvl="1" indent="-423323" algn="ctr">
              <a:spcBef>
                <a:spcPts val="2133"/>
              </a:spcBef>
              <a:spcAft>
                <a:spcPts val="0"/>
              </a:spcAft>
              <a:buSzPts val="1400"/>
              <a:buChar char="○"/>
              <a:defRPr/>
            </a:lvl2pPr>
            <a:lvl3pPr marL="1828754" lvl="2" indent="-423323" algn="ctr">
              <a:spcBef>
                <a:spcPts val="2133"/>
              </a:spcBef>
              <a:spcAft>
                <a:spcPts val="0"/>
              </a:spcAft>
              <a:buSzPts val="1400"/>
              <a:buChar char="■"/>
              <a:defRPr/>
            </a:lvl3pPr>
            <a:lvl4pPr marL="2438339" lvl="3" indent="-423323" algn="ctr">
              <a:spcBef>
                <a:spcPts val="2133"/>
              </a:spcBef>
              <a:spcAft>
                <a:spcPts val="0"/>
              </a:spcAft>
              <a:buSzPts val="1400"/>
              <a:buChar char="●"/>
              <a:defRPr/>
            </a:lvl4pPr>
            <a:lvl5pPr marL="3047924" lvl="4" indent="-423323" algn="ctr">
              <a:spcBef>
                <a:spcPts val="2133"/>
              </a:spcBef>
              <a:spcAft>
                <a:spcPts val="0"/>
              </a:spcAft>
              <a:buSzPts val="1400"/>
              <a:buChar char="○"/>
              <a:defRPr/>
            </a:lvl5pPr>
            <a:lvl6pPr marL="3657509" lvl="5" indent="-423323" algn="ctr">
              <a:spcBef>
                <a:spcPts val="2133"/>
              </a:spcBef>
              <a:spcAft>
                <a:spcPts val="0"/>
              </a:spcAft>
              <a:buSzPts val="1400"/>
              <a:buChar char="■"/>
              <a:defRPr/>
            </a:lvl6pPr>
            <a:lvl7pPr marL="4267093" lvl="6" indent="-423323" algn="ctr">
              <a:spcBef>
                <a:spcPts val="2133"/>
              </a:spcBef>
              <a:spcAft>
                <a:spcPts val="0"/>
              </a:spcAft>
              <a:buSzPts val="1400"/>
              <a:buChar char="●"/>
              <a:defRPr/>
            </a:lvl7pPr>
            <a:lvl8pPr marL="4876678" lvl="7" indent="-423323" algn="ctr">
              <a:spcBef>
                <a:spcPts val="2133"/>
              </a:spcBef>
              <a:spcAft>
                <a:spcPts val="0"/>
              </a:spcAft>
              <a:buSzPts val="1400"/>
              <a:buChar char="○"/>
              <a:defRPr/>
            </a:lvl8pPr>
            <a:lvl9pPr marL="5486263" lvl="8" indent="-423323" algn="ctr">
              <a:spcBef>
                <a:spcPts val="2133"/>
              </a:spcBef>
              <a:spcAft>
                <a:spcPts val="2133"/>
              </a:spcAft>
              <a:buSzPts val="1400"/>
              <a:buChar char="■"/>
              <a:defRPr/>
            </a:lvl9pPr>
          </a:lstStyle>
          <a:p>
            <a:endParaRPr/>
          </a:p>
        </p:txBody>
      </p:sp>
      <p:sp>
        <p:nvSpPr>
          <p:cNvPr id="44" name="Google Shape;44;p1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793440204"/>
      </p:ext>
    </p:extLst>
  </p:cSld>
  <p:clrMapOvr>
    <a:masterClrMapping/>
  </p:clrMapOvr>
  <p:transition spd="slow">
    <p:push dir="u"/>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5"/>
        <p:cNvGrpSpPr/>
        <p:nvPr/>
      </p:nvGrpSpPr>
      <p:grpSpPr>
        <a:xfrm>
          <a:off x="0" y="0"/>
          <a:ext cx="0" cy="0"/>
          <a:chOff x="0" y="0"/>
          <a:chExt cx="0" cy="0"/>
        </a:xfrm>
      </p:grpSpPr>
      <p:sp>
        <p:nvSpPr>
          <p:cNvPr id="46" name="Google Shape;46;p12"/>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003188755"/>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2_Images &amp; Contents Layout">
    <p:spTree>
      <p:nvGrpSpPr>
        <p:cNvPr id="1" name=""/>
        <p:cNvGrpSpPr/>
        <p:nvPr/>
      </p:nvGrpSpPr>
      <p:grpSpPr>
        <a:xfrm>
          <a:off x="0" y="0"/>
          <a:ext cx="0" cy="0"/>
          <a:chOff x="0" y="0"/>
          <a:chExt cx="0" cy="0"/>
        </a:xfrm>
      </p:grpSpPr>
      <p:sp>
        <p:nvSpPr>
          <p:cNvPr id="5" name="Picture Placeholder 2"/>
          <p:cNvSpPr>
            <a:spLocks noGrp="1"/>
          </p:cNvSpPr>
          <p:nvPr>
            <p:ph type="pic" idx="10" hasCustomPrompt="1"/>
          </p:nvPr>
        </p:nvSpPr>
        <p:spPr>
          <a:xfrm>
            <a:off x="0" y="0"/>
            <a:ext cx="6096000" cy="6858000"/>
          </a:xfrm>
          <a:prstGeom prst="rect">
            <a:avLst/>
          </a:prstGeom>
          <a:solidFill>
            <a:schemeClr val="bg1">
              <a:lumMod val="95000"/>
            </a:schemeClr>
          </a:solidFill>
          <a:ln w="12700">
            <a:noFill/>
          </a:ln>
        </p:spPr>
        <p:txBody>
          <a:bodyPr anchor="ctr"/>
          <a:lstStyle>
            <a:lvl1pPr marL="0" indent="0" algn="ctr">
              <a:buNone/>
              <a:defRPr sz="18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Place Your Picture Here And Send To Back</a:t>
            </a:r>
            <a:endParaRPr lang="ko-KR" altLang="en-US" dirty="0"/>
          </a:p>
        </p:txBody>
      </p:sp>
    </p:spTree>
    <p:extLst>
      <p:ext uri="{BB962C8B-B14F-4D97-AF65-F5344CB8AC3E}">
        <p14:creationId xmlns:p14="http://schemas.microsoft.com/office/powerpoint/2010/main" val="14217847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slideLayout" Target="../slideLayouts/slideLayout43.xml"/><Relationship Id="rId3" Type="http://schemas.openxmlformats.org/officeDocument/2006/relationships/slideLayout" Target="../slideLayouts/slideLayout28.xml"/><Relationship Id="rId21" Type="http://schemas.openxmlformats.org/officeDocument/2006/relationships/slideLayout" Target="../slideLayouts/slideLayout46.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slideLayout" Target="../slideLayouts/slideLayout42.xml"/><Relationship Id="rId25" Type="http://schemas.openxmlformats.org/officeDocument/2006/relationships/theme" Target="../theme/theme3.xml"/><Relationship Id="rId2" Type="http://schemas.openxmlformats.org/officeDocument/2006/relationships/slideLayout" Target="../slideLayouts/slideLayout27.xml"/><Relationship Id="rId16" Type="http://schemas.openxmlformats.org/officeDocument/2006/relationships/slideLayout" Target="../slideLayouts/slideLayout41.xml"/><Relationship Id="rId20" Type="http://schemas.openxmlformats.org/officeDocument/2006/relationships/slideLayout" Target="../slideLayouts/slideLayout45.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24" Type="http://schemas.openxmlformats.org/officeDocument/2006/relationships/slideLayout" Target="../slideLayouts/slideLayout49.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23" Type="http://schemas.openxmlformats.org/officeDocument/2006/relationships/slideLayout" Target="../slideLayouts/slideLayout48.xml"/><Relationship Id="rId10" Type="http://schemas.openxmlformats.org/officeDocument/2006/relationships/slideLayout" Target="../slideLayouts/slideLayout35.xml"/><Relationship Id="rId19" Type="http://schemas.openxmlformats.org/officeDocument/2006/relationships/slideLayout" Target="../slideLayouts/slideLayout44.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 Id="rId22" Type="http://schemas.openxmlformats.org/officeDocument/2006/relationships/slideLayout" Target="../slideLayouts/slideLayout4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7.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theme" Target="../theme/theme4.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8.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theme" Target="../theme/theme5.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9.xml"/><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theme" Target="../theme/theme6.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97313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961F30D-E0B1-9825-2E3A-26A8F42D1606}"/>
              </a:ext>
            </a:extLst>
          </p:cNvPr>
          <p:cNvSpPr>
            <a:spLocks noGrp="1"/>
          </p:cNvSpPr>
          <p:nvPr>
            <p:ph type="title"/>
          </p:nvPr>
        </p:nvSpPr>
        <p:spPr>
          <a:xfrm>
            <a:off x="838201"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D5BD618-A4E0-8A2F-FC42-14DF84E6C148}"/>
              </a:ext>
            </a:extLst>
          </p:cNvPr>
          <p:cNvSpPr>
            <a:spLocks noGrp="1"/>
          </p:cNvSpPr>
          <p:nvPr>
            <p:ph type="body" idx="1"/>
          </p:nvPr>
        </p:nvSpPr>
        <p:spPr>
          <a:xfrm>
            <a:off x="838201"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F71F0E-CD69-1102-2D52-3069BBA9B8AE}"/>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2C6ED6-9259-43A8-90A8-893E02158321}" type="datetimeFigureOut">
              <a:rPr lang="en-US" smtClean="0"/>
              <a:t>6/30/2024</a:t>
            </a:fld>
            <a:endParaRPr lang="en-US"/>
          </a:p>
        </p:txBody>
      </p:sp>
      <p:sp>
        <p:nvSpPr>
          <p:cNvPr id="5" name="Footer Placeholder 4">
            <a:extLst>
              <a:ext uri="{FF2B5EF4-FFF2-40B4-BE49-F238E27FC236}">
                <a16:creationId xmlns:a16="http://schemas.microsoft.com/office/drawing/2014/main" id="{1A6D3983-BF4A-93F0-5115-712FE4792453}"/>
              </a:ext>
            </a:extLst>
          </p:cNvPr>
          <p:cNvSpPr>
            <a:spLocks noGrp="1"/>
          </p:cNvSpPr>
          <p:nvPr>
            <p:ph type="ftr" sz="quarter" idx="3"/>
          </p:nvPr>
        </p:nvSpPr>
        <p:spPr>
          <a:xfrm>
            <a:off x="4038601"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C14F6E3-CD6B-3BDA-66D2-252BD5B0C13A}"/>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D084F4-EA95-4B73-8318-3A50D6489C66}" type="slidenum">
              <a:rPr lang="en-US" smtClean="0"/>
              <a:t>‹#›</a:t>
            </a:fld>
            <a:endParaRPr lang="en-US"/>
          </a:p>
        </p:txBody>
      </p:sp>
    </p:spTree>
    <p:extLst>
      <p:ext uri="{BB962C8B-B14F-4D97-AF65-F5344CB8AC3E}">
        <p14:creationId xmlns:p14="http://schemas.microsoft.com/office/powerpoint/2010/main" val="4220087946"/>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l" defTabSz="914126"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0967" y="719333"/>
            <a:ext cx="10290000" cy="6376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accent6"/>
              </a:buClr>
              <a:buSzPts val="3500"/>
              <a:buFont typeface="Fira Sans Extra Condensed SemiBold"/>
              <a:buNone/>
              <a:defRPr sz="3500">
                <a:solidFill>
                  <a:schemeClr val="accent6"/>
                </a:solidFill>
                <a:latin typeface="Fira Sans Extra Condensed SemiBold"/>
                <a:ea typeface="Fira Sans Extra Condensed SemiBold"/>
                <a:cs typeface="Fira Sans Extra Condensed SemiBold"/>
                <a:sym typeface="Fira Sans Extra Condensed SemiBold"/>
              </a:defRPr>
            </a:lvl1pPr>
            <a:lvl2pPr lvl="1" rtl="0">
              <a:spcBef>
                <a:spcPts val="0"/>
              </a:spcBef>
              <a:spcAft>
                <a:spcPts val="0"/>
              </a:spcAft>
              <a:buClr>
                <a:schemeClr val="accent6"/>
              </a:buClr>
              <a:buSzPts val="3500"/>
              <a:buFont typeface="Fira Sans Extra Condensed SemiBold"/>
              <a:buNone/>
              <a:defRPr sz="3500">
                <a:solidFill>
                  <a:schemeClr val="accent6"/>
                </a:solidFill>
                <a:latin typeface="Fira Sans Extra Condensed SemiBold"/>
                <a:ea typeface="Fira Sans Extra Condensed SemiBold"/>
                <a:cs typeface="Fira Sans Extra Condensed SemiBold"/>
                <a:sym typeface="Fira Sans Extra Condensed SemiBold"/>
              </a:defRPr>
            </a:lvl2pPr>
            <a:lvl3pPr lvl="2" rtl="0">
              <a:spcBef>
                <a:spcPts val="0"/>
              </a:spcBef>
              <a:spcAft>
                <a:spcPts val="0"/>
              </a:spcAft>
              <a:buClr>
                <a:schemeClr val="accent6"/>
              </a:buClr>
              <a:buSzPts val="3500"/>
              <a:buFont typeface="Fira Sans Extra Condensed SemiBold"/>
              <a:buNone/>
              <a:defRPr sz="3500">
                <a:solidFill>
                  <a:schemeClr val="accent6"/>
                </a:solidFill>
                <a:latin typeface="Fira Sans Extra Condensed SemiBold"/>
                <a:ea typeface="Fira Sans Extra Condensed SemiBold"/>
                <a:cs typeface="Fira Sans Extra Condensed SemiBold"/>
                <a:sym typeface="Fira Sans Extra Condensed SemiBold"/>
              </a:defRPr>
            </a:lvl3pPr>
            <a:lvl4pPr lvl="3" rtl="0">
              <a:spcBef>
                <a:spcPts val="0"/>
              </a:spcBef>
              <a:spcAft>
                <a:spcPts val="0"/>
              </a:spcAft>
              <a:buClr>
                <a:schemeClr val="accent6"/>
              </a:buClr>
              <a:buSzPts val="3500"/>
              <a:buFont typeface="Fira Sans Extra Condensed SemiBold"/>
              <a:buNone/>
              <a:defRPr sz="3500">
                <a:solidFill>
                  <a:schemeClr val="accent6"/>
                </a:solidFill>
                <a:latin typeface="Fira Sans Extra Condensed SemiBold"/>
                <a:ea typeface="Fira Sans Extra Condensed SemiBold"/>
                <a:cs typeface="Fira Sans Extra Condensed SemiBold"/>
                <a:sym typeface="Fira Sans Extra Condensed SemiBold"/>
              </a:defRPr>
            </a:lvl4pPr>
            <a:lvl5pPr lvl="4" rtl="0">
              <a:spcBef>
                <a:spcPts val="0"/>
              </a:spcBef>
              <a:spcAft>
                <a:spcPts val="0"/>
              </a:spcAft>
              <a:buClr>
                <a:schemeClr val="accent6"/>
              </a:buClr>
              <a:buSzPts val="3500"/>
              <a:buFont typeface="Fira Sans Extra Condensed SemiBold"/>
              <a:buNone/>
              <a:defRPr sz="3500">
                <a:solidFill>
                  <a:schemeClr val="accent6"/>
                </a:solidFill>
                <a:latin typeface="Fira Sans Extra Condensed SemiBold"/>
                <a:ea typeface="Fira Sans Extra Condensed SemiBold"/>
                <a:cs typeface="Fira Sans Extra Condensed SemiBold"/>
                <a:sym typeface="Fira Sans Extra Condensed SemiBold"/>
              </a:defRPr>
            </a:lvl5pPr>
            <a:lvl6pPr lvl="5" rtl="0">
              <a:spcBef>
                <a:spcPts val="0"/>
              </a:spcBef>
              <a:spcAft>
                <a:spcPts val="0"/>
              </a:spcAft>
              <a:buClr>
                <a:schemeClr val="accent6"/>
              </a:buClr>
              <a:buSzPts val="3500"/>
              <a:buFont typeface="Fira Sans Extra Condensed SemiBold"/>
              <a:buNone/>
              <a:defRPr sz="3500">
                <a:solidFill>
                  <a:schemeClr val="accent6"/>
                </a:solidFill>
                <a:latin typeface="Fira Sans Extra Condensed SemiBold"/>
                <a:ea typeface="Fira Sans Extra Condensed SemiBold"/>
                <a:cs typeface="Fira Sans Extra Condensed SemiBold"/>
                <a:sym typeface="Fira Sans Extra Condensed SemiBold"/>
              </a:defRPr>
            </a:lvl6pPr>
            <a:lvl7pPr lvl="6" rtl="0">
              <a:spcBef>
                <a:spcPts val="0"/>
              </a:spcBef>
              <a:spcAft>
                <a:spcPts val="0"/>
              </a:spcAft>
              <a:buClr>
                <a:schemeClr val="accent6"/>
              </a:buClr>
              <a:buSzPts val="3500"/>
              <a:buFont typeface="Fira Sans Extra Condensed SemiBold"/>
              <a:buNone/>
              <a:defRPr sz="3500">
                <a:solidFill>
                  <a:schemeClr val="accent6"/>
                </a:solidFill>
                <a:latin typeface="Fira Sans Extra Condensed SemiBold"/>
                <a:ea typeface="Fira Sans Extra Condensed SemiBold"/>
                <a:cs typeface="Fira Sans Extra Condensed SemiBold"/>
                <a:sym typeface="Fira Sans Extra Condensed SemiBold"/>
              </a:defRPr>
            </a:lvl7pPr>
            <a:lvl8pPr lvl="7" rtl="0">
              <a:spcBef>
                <a:spcPts val="0"/>
              </a:spcBef>
              <a:spcAft>
                <a:spcPts val="0"/>
              </a:spcAft>
              <a:buClr>
                <a:schemeClr val="accent6"/>
              </a:buClr>
              <a:buSzPts val="3500"/>
              <a:buFont typeface="Fira Sans Extra Condensed SemiBold"/>
              <a:buNone/>
              <a:defRPr sz="3500">
                <a:solidFill>
                  <a:schemeClr val="accent6"/>
                </a:solidFill>
                <a:latin typeface="Fira Sans Extra Condensed SemiBold"/>
                <a:ea typeface="Fira Sans Extra Condensed SemiBold"/>
                <a:cs typeface="Fira Sans Extra Condensed SemiBold"/>
                <a:sym typeface="Fira Sans Extra Condensed SemiBold"/>
              </a:defRPr>
            </a:lvl8pPr>
            <a:lvl9pPr lvl="8" rtl="0">
              <a:spcBef>
                <a:spcPts val="0"/>
              </a:spcBef>
              <a:spcAft>
                <a:spcPts val="0"/>
              </a:spcAft>
              <a:buClr>
                <a:schemeClr val="accent6"/>
              </a:buClr>
              <a:buSzPts val="3500"/>
              <a:buFont typeface="Fira Sans Extra Condensed SemiBold"/>
              <a:buNone/>
              <a:defRPr sz="3500">
                <a:solidFill>
                  <a:schemeClr val="accent6"/>
                </a:solidFill>
                <a:latin typeface="Fira Sans Extra Condensed SemiBold"/>
                <a:ea typeface="Fira Sans Extra Condensed SemiBold"/>
                <a:cs typeface="Fira Sans Extra Condensed SemiBold"/>
                <a:sym typeface="Fira Sans Extra Condensed SemiBold"/>
              </a:defRPr>
            </a:lvl9pPr>
          </a:lstStyle>
          <a:p>
            <a:endParaRPr/>
          </a:p>
        </p:txBody>
      </p:sp>
      <p:sp>
        <p:nvSpPr>
          <p:cNvPr id="7" name="Google Shape;7;p1"/>
          <p:cNvSpPr txBox="1">
            <a:spLocks noGrp="1"/>
          </p:cNvSpPr>
          <p:nvPr>
            <p:ph type="body" idx="1"/>
          </p:nvPr>
        </p:nvSpPr>
        <p:spPr>
          <a:xfrm>
            <a:off x="950967" y="1536633"/>
            <a:ext cx="10290000" cy="4608000"/>
          </a:xfrm>
          <a:prstGeom prst="rect">
            <a:avLst/>
          </a:prstGeom>
          <a:noFill/>
          <a:ln>
            <a:noFill/>
          </a:ln>
        </p:spPr>
        <p:txBody>
          <a:bodyPr spcFirstLastPara="1" wrap="square" lIns="91425" tIns="91425" rIns="91425" bIns="91425" anchor="t" anchorCtr="0">
            <a:noAutofit/>
          </a:bodyPr>
          <a:lstStyle>
            <a:lvl1pPr marL="457200" lvl="0" indent="-304800">
              <a:lnSpc>
                <a:spcPct val="115000"/>
              </a:lnSpc>
              <a:spcBef>
                <a:spcPts val="0"/>
              </a:spcBef>
              <a:spcAft>
                <a:spcPts val="0"/>
              </a:spcAft>
              <a:buClr>
                <a:schemeClr val="accent6"/>
              </a:buClr>
              <a:buSzPts val="1200"/>
              <a:buFont typeface="Roboto"/>
              <a:buChar char="●"/>
              <a:defRPr sz="1200">
                <a:solidFill>
                  <a:schemeClr val="accent6"/>
                </a:solidFill>
                <a:latin typeface="Roboto"/>
                <a:ea typeface="Roboto"/>
                <a:cs typeface="Roboto"/>
                <a:sym typeface="Roboto"/>
              </a:defRPr>
            </a:lvl1pPr>
            <a:lvl2pPr marL="914400" lvl="1" indent="-304800">
              <a:lnSpc>
                <a:spcPct val="115000"/>
              </a:lnSpc>
              <a:spcBef>
                <a:spcPts val="0"/>
              </a:spcBef>
              <a:spcAft>
                <a:spcPts val="0"/>
              </a:spcAft>
              <a:buClr>
                <a:schemeClr val="accent6"/>
              </a:buClr>
              <a:buSzPts val="1200"/>
              <a:buFont typeface="Roboto"/>
              <a:buChar char="○"/>
              <a:defRPr sz="1200">
                <a:solidFill>
                  <a:schemeClr val="accent6"/>
                </a:solidFill>
                <a:latin typeface="Roboto"/>
                <a:ea typeface="Roboto"/>
                <a:cs typeface="Roboto"/>
                <a:sym typeface="Roboto"/>
              </a:defRPr>
            </a:lvl2pPr>
            <a:lvl3pPr marL="1371600" lvl="2" indent="-304800">
              <a:lnSpc>
                <a:spcPct val="115000"/>
              </a:lnSpc>
              <a:spcBef>
                <a:spcPts val="0"/>
              </a:spcBef>
              <a:spcAft>
                <a:spcPts val="0"/>
              </a:spcAft>
              <a:buClr>
                <a:schemeClr val="accent6"/>
              </a:buClr>
              <a:buSzPts val="1200"/>
              <a:buFont typeface="Roboto"/>
              <a:buChar char="■"/>
              <a:defRPr sz="1200">
                <a:solidFill>
                  <a:schemeClr val="accent6"/>
                </a:solidFill>
                <a:latin typeface="Roboto"/>
                <a:ea typeface="Roboto"/>
                <a:cs typeface="Roboto"/>
                <a:sym typeface="Roboto"/>
              </a:defRPr>
            </a:lvl3pPr>
            <a:lvl4pPr marL="1828800" lvl="3" indent="-304800">
              <a:lnSpc>
                <a:spcPct val="115000"/>
              </a:lnSpc>
              <a:spcBef>
                <a:spcPts val="0"/>
              </a:spcBef>
              <a:spcAft>
                <a:spcPts val="0"/>
              </a:spcAft>
              <a:buClr>
                <a:schemeClr val="accent6"/>
              </a:buClr>
              <a:buSzPts val="1200"/>
              <a:buFont typeface="Roboto"/>
              <a:buChar char="●"/>
              <a:defRPr sz="1200">
                <a:solidFill>
                  <a:schemeClr val="accent6"/>
                </a:solidFill>
                <a:latin typeface="Roboto"/>
                <a:ea typeface="Roboto"/>
                <a:cs typeface="Roboto"/>
                <a:sym typeface="Roboto"/>
              </a:defRPr>
            </a:lvl4pPr>
            <a:lvl5pPr marL="2286000" lvl="4" indent="-304800">
              <a:lnSpc>
                <a:spcPct val="115000"/>
              </a:lnSpc>
              <a:spcBef>
                <a:spcPts val="0"/>
              </a:spcBef>
              <a:spcAft>
                <a:spcPts val="0"/>
              </a:spcAft>
              <a:buClr>
                <a:schemeClr val="accent6"/>
              </a:buClr>
              <a:buSzPts val="1200"/>
              <a:buFont typeface="Roboto"/>
              <a:buChar char="○"/>
              <a:defRPr sz="1200">
                <a:solidFill>
                  <a:schemeClr val="accent6"/>
                </a:solidFill>
                <a:latin typeface="Roboto"/>
                <a:ea typeface="Roboto"/>
                <a:cs typeface="Roboto"/>
                <a:sym typeface="Roboto"/>
              </a:defRPr>
            </a:lvl5pPr>
            <a:lvl6pPr marL="2743200" lvl="5" indent="-304800">
              <a:lnSpc>
                <a:spcPct val="115000"/>
              </a:lnSpc>
              <a:spcBef>
                <a:spcPts val="0"/>
              </a:spcBef>
              <a:spcAft>
                <a:spcPts val="0"/>
              </a:spcAft>
              <a:buClr>
                <a:schemeClr val="accent6"/>
              </a:buClr>
              <a:buSzPts val="1200"/>
              <a:buFont typeface="Roboto"/>
              <a:buChar char="■"/>
              <a:defRPr sz="1200">
                <a:solidFill>
                  <a:schemeClr val="accent6"/>
                </a:solidFill>
                <a:latin typeface="Roboto"/>
                <a:ea typeface="Roboto"/>
                <a:cs typeface="Roboto"/>
                <a:sym typeface="Roboto"/>
              </a:defRPr>
            </a:lvl6pPr>
            <a:lvl7pPr marL="3200400" lvl="6" indent="-304800">
              <a:lnSpc>
                <a:spcPct val="115000"/>
              </a:lnSpc>
              <a:spcBef>
                <a:spcPts val="0"/>
              </a:spcBef>
              <a:spcAft>
                <a:spcPts val="0"/>
              </a:spcAft>
              <a:buClr>
                <a:schemeClr val="accent6"/>
              </a:buClr>
              <a:buSzPts val="1200"/>
              <a:buFont typeface="Roboto"/>
              <a:buChar char="●"/>
              <a:defRPr sz="1200">
                <a:solidFill>
                  <a:schemeClr val="accent6"/>
                </a:solidFill>
                <a:latin typeface="Roboto"/>
                <a:ea typeface="Roboto"/>
                <a:cs typeface="Roboto"/>
                <a:sym typeface="Roboto"/>
              </a:defRPr>
            </a:lvl7pPr>
            <a:lvl8pPr marL="3657600" lvl="7" indent="-304800">
              <a:lnSpc>
                <a:spcPct val="115000"/>
              </a:lnSpc>
              <a:spcBef>
                <a:spcPts val="0"/>
              </a:spcBef>
              <a:spcAft>
                <a:spcPts val="0"/>
              </a:spcAft>
              <a:buClr>
                <a:schemeClr val="accent6"/>
              </a:buClr>
              <a:buSzPts val="1200"/>
              <a:buFont typeface="Roboto"/>
              <a:buChar char="○"/>
              <a:defRPr sz="1200">
                <a:solidFill>
                  <a:schemeClr val="accent6"/>
                </a:solidFill>
                <a:latin typeface="Roboto"/>
                <a:ea typeface="Roboto"/>
                <a:cs typeface="Roboto"/>
                <a:sym typeface="Roboto"/>
              </a:defRPr>
            </a:lvl8pPr>
            <a:lvl9pPr marL="4114800" lvl="8" indent="-304800">
              <a:lnSpc>
                <a:spcPct val="115000"/>
              </a:lnSpc>
              <a:spcBef>
                <a:spcPts val="0"/>
              </a:spcBef>
              <a:spcAft>
                <a:spcPts val="0"/>
              </a:spcAft>
              <a:buClr>
                <a:schemeClr val="accent6"/>
              </a:buClr>
              <a:buSzPts val="1200"/>
              <a:buFont typeface="Roboto"/>
              <a:buChar char="■"/>
              <a:defRPr sz="1200">
                <a:solidFill>
                  <a:schemeClr val="accent6"/>
                </a:solidFill>
                <a:latin typeface="Roboto"/>
                <a:ea typeface="Roboto"/>
                <a:cs typeface="Roboto"/>
                <a:sym typeface="Roboto"/>
              </a:defRPr>
            </a:lvl9pPr>
          </a:lstStyle>
          <a:p>
            <a:endParaRPr/>
          </a:p>
        </p:txBody>
      </p:sp>
    </p:spTree>
    <p:extLst>
      <p:ext uri="{BB962C8B-B14F-4D97-AF65-F5344CB8AC3E}">
        <p14:creationId xmlns:p14="http://schemas.microsoft.com/office/powerpoint/2010/main" val="3205956904"/>
      </p:ext>
    </p:extLst>
  </p:cSld>
  <p:clrMap bg1="lt1" tx1="dk1" bg2="dk2" tx2="lt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 id="2147483706" r:id="rId17"/>
    <p:sldLayoutId id="2147483707" r:id="rId18"/>
    <p:sldLayoutId id="2147483708" r:id="rId19"/>
    <p:sldLayoutId id="2147483709" r:id="rId20"/>
    <p:sldLayoutId id="2147483710" r:id="rId21"/>
    <p:sldLayoutId id="2147483711" r:id="rId22"/>
    <p:sldLayoutId id="2147483712" r:id="rId23"/>
    <p:sldLayoutId id="2147483713" r:id="rId24"/>
  </p:sldLayoutIdLst>
  <p:transition spd="slow">
    <p:push dir="u"/>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47033" y="715533"/>
            <a:ext cx="10298000" cy="6416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chemeClr val="dk1"/>
              </a:buClr>
              <a:buSzPts val="2800"/>
              <a:buFont typeface="Fira Sans Extra Condensed SemiBold"/>
              <a:buNone/>
              <a:defRPr sz="2800">
                <a:solidFill>
                  <a:schemeClr val="dk1"/>
                </a:solidFill>
                <a:latin typeface="Fira Sans Extra Condensed SemiBold"/>
                <a:ea typeface="Fira Sans Extra Condensed SemiBold"/>
                <a:cs typeface="Fira Sans Extra Condensed SemiBold"/>
                <a:sym typeface="Fira Sans Extra Condensed SemiBold"/>
              </a:defRPr>
            </a:lvl1pPr>
            <a:lvl2pPr lvl="1">
              <a:spcBef>
                <a:spcPts val="0"/>
              </a:spcBef>
              <a:spcAft>
                <a:spcPts val="0"/>
              </a:spcAft>
              <a:buClr>
                <a:schemeClr val="dk1"/>
              </a:buClr>
              <a:buSzPts val="2800"/>
              <a:buFont typeface="Fira Sans Extra Condensed SemiBold"/>
              <a:buNone/>
              <a:defRPr sz="2800">
                <a:solidFill>
                  <a:schemeClr val="dk1"/>
                </a:solidFill>
                <a:latin typeface="Fira Sans Extra Condensed SemiBold"/>
                <a:ea typeface="Fira Sans Extra Condensed SemiBold"/>
                <a:cs typeface="Fira Sans Extra Condensed SemiBold"/>
                <a:sym typeface="Fira Sans Extra Condensed SemiBold"/>
              </a:defRPr>
            </a:lvl2pPr>
            <a:lvl3pPr lvl="2">
              <a:spcBef>
                <a:spcPts val="0"/>
              </a:spcBef>
              <a:spcAft>
                <a:spcPts val="0"/>
              </a:spcAft>
              <a:buClr>
                <a:schemeClr val="dk1"/>
              </a:buClr>
              <a:buSzPts val="2800"/>
              <a:buFont typeface="Fira Sans Extra Condensed SemiBold"/>
              <a:buNone/>
              <a:defRPr sz="2800">
                <a:solidFill>
                  <a:schemeClr val="dk1"/>
                </a:solidFill>
                <a:latin typeface="Fira Sans Extra Condensed SemiBold"/>
                <a:ea typeface="Fira Sans Extra Condensed SemiBold"/>
                <a:cs typeface="Fira Sans Extra Condensed SemiBold"/>
                <a:sym typeface="Fira Sans Extra Condensed SemiBold"/>
              </a:defRPr>
            </a:lvl3pPr>
            <a:lvl4pPr lvl="3">
              <a:spcBef>
                <a:spcPts val="0"/>
              </a:spcBef>
              <a:spcAft>
                <a:spcPts val="0"/>
              </a:spcAft>
              <a:buClr>
                <a:schemeClr val="dk1"/>
              </a:buClr>
              <a:buSzPts val="2800"/>
              <a:buFont typeface="Fira Sans Extra Condensed SemiBold"/>
              <a:buNone/>
              <a:defRPr sz="2800">
                <a:solidFill>
                  <a:schemeClr val="dk1"/>
                </a:solidFill>
                <a:latin typeface="Fira Sans Extra Condensed SemiBold"/>
                <a:ea typeface="Fira Sans Extra Condensed SemiBold"/>
                <a:cs typeface="Fira Sans Extra Condensed SemiBold"/>
                <a:sym typeface="Fira Sans Extra Condensed SemiBold"/>
              </a:defRPr>
            </a:lvl4pPr>
            <a:lvl5pPr lvl="4">
              <a:spcBef>
                <a:spcPts val="0"/>
              </a:spcBef>
              <a:spcAft>
                <a:spcPts val="0"/>
              </a:spcAft>
              <a:buClr>
                <a:schemeClr val="dk1"/>
              </a:buClr>
              <a:buSzPts val="2800"/>
              <a:buFont typeface="Fira Sans Extra Condensed SemiBold"/>
              <a:buNone/>
              <a:defRPr sz="2800">
                <a:solidFill>
                  <a:schemeClr val="dk1"/>
                </a:solidFill>
                <a:latin typeface="Fira Sans Extra Condensed SemiBold"/>
                <a:ea typeface="Fira Sans Extra Condensed SemiBold"/>
                <a:cs typeface="Fira Sans Extra Condensed SemiBold"/>
                <a:sym typeface="Fira Sans Extra Condensed SemiBold"/>
              </a:defRPr>
            </a:lvl5pPr>
            <a:lvl6pPr lvl="5">
              <a:spcBef>
                <a:spcPts val="0"/>
              </a:spcBef>
              <a:spcAft>
                <a:spcPts val="0"/>
              </a:spcAft>
              <a:buClr>
                <a:schemeClr val="dk1"/>
              </a:buClr>
              <a:buSzPts val="2800"/>
              <a:buFont typeface="Fira Sans Extra Condensed SemiBold"/>
              <a:buNone/>
              <a:defRPr sz="2800">
                <a:solidFill>
                  <a:schemeClr val="dk1"/>
                </a:solidFill>
                <a:latin typeface="Fira Sans Extra Condensed SemiBold"/>
                <a:ea typeface="Fira Sans Extra Condensed SemiBold"/>
                <a:cs typeface="Fira Sans Extra Condensed SemiBold"/>
                <a:sym typeface="Fira Sans Extra Condensed SemiBold"/>
              </a:defRPr>
            </a:lvl6pPr>
            <a:lvl7pPr lvl="6">
              <a:spcBef>
                <a:spcPts val="0"/>
              </a:spcBef>
              <a:spcAft>
                <a:spcPts val="0"/>
              </a:spcAft>
              <a:buClr>
                <a:schemeClr val="dk1"/>
              </a:buClr>
              <a:buSzPts val="2800"/>
              <a:buFont typeface="Fira Sans Extra Condensed SemiBold"/>
              <a:buNone/>
              <a:defRPr sz="2800">
                <a:solidFill>
                  <a:schemeClr val="dk1"/>
                </a:solidFill>
                <a:latin typeface="Fira Sans Extra Condensed SemiBold"/>
                <a:ea typeface="Fira Sans Extra Condensed SemiBold"/>
                <a:cs typeface="Fira Sans Extra Condensed SemiBold"/>
                <a:sym typeface="Fira Sans Extra Condensed SemiBold"/>
              </a:defRPr>
            </a:lvl7pPr>
            <a:lvl8pPr lvl="7">
              <a:spcBef>
                <a:spcPts val="0"/>
              </a:spcBef>
              <a:spcAft>
                <a:spcPts val="0"/>
              </a:spcAft>
              <a:buClr>
                <a:schemeClr val="dk1"/>
              </a:buClr>
              <a:buSzPts val="2800"/>
              <a:buFont typeface="Fira Sans Extra Condensed SemiBold"/>
              <a:buNone/>
              <a:defRPr sz="2800">
                <a:solidFill>
                  <a:schemeClr val="dk1"/>
                </a:solidFill>
                <a:latin typeface="Fira Sans Extra Condensed SemiBold"/>
                <a:ea typeface="Fira Sans Extra Condensed SemiBold"/>
                <a:cs typeface="Fira Sans Extra Condensed SemiBold"/>
                <a:sym typeface="Fira Sans Extra Condensed SemiBold"/>
              </a:defRPr>
            </a:lvl8pPr>
            <a:lvl9pPr lvl="8">
              <a:spcBef>
                <a:spcPts val="0"/>
              </a:spcBef>
              <a:spcAft>
                <a:spcPts val="0"/>
              </a:spcAft>
              <a:buClr>
                <a:schemeClr val="dk1"/>
              </a:buClr>
              <a:buSzPts val="2800"/>
              <a:buFont typeface="Fira Sans Extra Condensed SemiBold"/>
              <a:buNone/>
              <a:defRPr sz="2800">
                <a:solidFill>
                  <a:schemeClr val="dk1"/>
                </a:solidFill>
                <a:latin typeface="Fira Sans Extra Condensed SemiBold"/>
                <a:ea typeface="Fira Sans Extra Condensed SemiBold"/>
                <a:cs typeface="Fira Sans Extra Condensed SemiBold"/>
                <a:sym typeface="Fira Sans Extra Condensed SemiBold"/>
              </a:defRPr>
            </a:lvl9pPr>
          </a:lstStyle>
          <a:p>
            <a:endParaRPr/>
          </a:p>
        </p:txBody>
      </p:sp>
      <p:sp>
        <p:nvSpPr>
          <p:cNvPr id="7" name="Google Shape;7;p1"/>
          <p:cNvSpPr txBox="1">
            <a:spLocks noGrp="1"/>
          </p:cNvSpPr>
          <p:nvPr>
            <p:ph type="body" idx="1"/>
          </p:nvPr>
        </p:nvSpPr>
        <p:spPr>
          <a:xfrm>
            <a:off x="947033" y="1536633"/>
            <a:ext cx="10298000" cy="46060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1pPr>
            <a:lvl2pPr marL="914400" lvl="1"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2pPr>
            <a:lvl3pPr marL="1371600" lvl="2"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3pPr>
            <a:lvl4pPr marL="1828800" lvl="3"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4pPr>
            <a:lvl5pPr marL="2286000" lvl="4"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5pPr>
            <a:lvl6pPr marL="2743200" lvl="5"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6pPr>
            <a:lvl7pPr marL="3200400" lvl="6"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7pPr>
            <a:lvl8pPr marL="3657600" lvl="7"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8pPr>
            <a:lvl9pPr marL="4114800" lvl="8" indent="-317500">
              <a:lnSpc>
                <a:spcPct val="115000"/>
              </a:lnSpc>
              <a:spcBef>
                <a:spcPts val="1600"/>
              </a:spcBef>
              <a:spcAft>
                <a:spcPts val="1600"/>
              </a:spcAft>
              <a:buClr>
                <a:schemeClr val="dk1"/>
              </a:buClr>
              <a:buSzPts val="1400"/>
              <a:buFont typeface="Roboto"/>
              <a:buChar char="■"/>
              <a:defRPr>
                <a:solidFill>
                  <a:schemeClr val="dk1"/>
                </a:solidFill>
                <a:latin typeface="Roboto"/>
                <a:ea typeface="Roboto"/>
                <a:cs typeface="Roboto"/>
                <a:sym typeface="Roboto"/>
              </a:defRPr>
            </a:lvl9pPr>
          </a:lstStyle>
          <a:p>
            <a:endParaRPr/>
          </a:p>
        </p:txBody>
      </p:sp>
    </p:spTree>
    <p:extLst>
      <p:ext uri="{BB962C8B-B14F-4D97-AF65-F5344CB8AC3E}">
        <p14:creationId xmlns:p14="http://schemas.microsoft.com/office/powerpoint/2010/main" val="2316730185"/>
      </p:ext>
    </p:extLst>
  </p:cSld>
  <p:clrMap bg1="lt1" tx1="dk1" bg2="dk2" tx2="lt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ransition spd="slow">
    <p:push dir="u"/>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982AD81-796A-4509-BB80-28614A5C00B0}"/>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733E493-4637-4FC1-B100-10E4E6C904B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F46C75-1694-423D-B3E1-BE01FB2AFCB6}"/>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C51E36-13F8-4BAE-83A0-ADC95D422C4A}" type="datetimeFigureOut">
              <a:rPr lang="en-US" smtClean="0"/>
              <a:t>6/30/2024</a:t>
            </a:fld>
            <a:endParaRPr lang="en-US" dirty="0"/>
          </a:p>
        </p:txBody>
      </p:sp>
      <p:sp>
        <p:nvSpPr>
          <p:cNvPr id="5" name="Footer Placeholder 4">
            <a:extLst>
              <a:ext uri="{FF2B5EF4-FFF2-40B4-BE49-F238E27FC236}">
                <a16:creationId xmlns:a16="http://schemas.microsoft.com/office/drawing/2014/main" id="{C917D890-23A9-459D-AAC1-CCB7885EC1AB}"/>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3E2F3AEB-F34C-41EB-9193-D803687A6E46}"/>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CB1EB3-1032-4AE3-B1FA-4CAF2E6AEA2F}" type="slidenum">
              <a:rPr lang="en-US" smtClean="0"/>
              <a:t>‹#›</a:t>
            </a:fld>
            <a:endParaRPr lang="en-US" dirty="0"/>
          </a:p>
        </p:txBody>
      </p:sp>
    </p:spTree>
    <p:extLst>
      <p:ext uri="{BB962C8B-B14F-4D97-AF65-F5344CB8AC3E}">
        <p14:creationId xmlns:p14="http://schemas.microsoft.com/office/powerpoint/2010/main" val="21324778"/>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ransition spd="slow">
    <p:push dir="u"/>
  </p:transition>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47033" y="715533"/>
            <a:ext cx="10298000" cy="6416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chemeClr val="dk1"/>
              </a:buClr>
              <a:buSzPts val="2800"/>
              <a:buFont typeface="Fira Sans Extra Condensed SemiBold"/>
              <a:buNone/>
              <a:defRPr sz="2800">
                <a:solidFill>
                  <a:schemeClr val="dk1"/>
                </a:solidFill>
                <a:latin typeface="Fira Sans Extra Condensed SemiBold"/>
                <a:ea typeface="Fira Sans Extra Condensed SemiBold"/>
                <a:cs typeface="Fira Sans Extra Condensed SemiBold"/>
                <a:sym typeface="Fira Sans Extra Condensed SemiBold"/>
              </a:defRPr>
            </a:lvl1pPr>
            <a:lvl2pPr lvl="1">
              <a:spcBef>
                <a:spcPts val="0"/>
              </a:spcBef>
              <a:spcAft>
                <a:spcPts val="0"/>
              </a:spcAft>
              <a:buClr>
                <a:schemeClr val="dk1"/>
              </a:buClr>
              <a:buSzPts val="2800"/>
              <a:buFont typeface="Fira Sans Extra Condensed SemiBold"/>
              <a:buNone/>
              <a:defRPr sz="2800">
                <a:solidFill>
                  <a:schemeClr val="dk1"/>
                </a:solidFill>
                <a:latin typeface="Fira Sans Extra Condensed SemiBold"/>
                <a:ea typeface="Fira Sans Extra Condensed SemiBold"/>
                <a:cs typeface="Fira Sans Extra Condensed SemiBold"/>
                <a:sym typeface="Fira Sans Extra Condensed SemiBold"/>
              </a:defRPr>
            </a:lvl2pPr>
            <a:lvl3pPr lvl="2">
              <a:spcBef>
                <a:spcPts val="0"/>
              </a:spcBef>
              <a:spcAft>
                <a:spcPts val="0"/>
              </a:spcAft>
              <a:buClr>
                <a:schemeClr val="dk1"/>
              </a:buClr>
              <a:buSzPts val="2800"/>
              <a:buFont typeface="Fira Sans Extra Condensed SemiBold"/>
              <a:buNone/>
              <a:defRPr sz="2800">
                <a:solidFill>
                  <a:schemeClr val="dk1"/>
                </a:solidFill>
                <a:latin typeface="Fira Sans Extra Condensed SemiBold"/>
                <a:ea typeface="Fira Sans Extra Condensed SemiBold"/>
                <a:cs typeface="Fira Sans Extra Condensed SemiBold"/>
                <a:sym typeface="Fira Sans Extra Condensed SemiBold"/>
              </a:defRPr>
            </a:lvl3pPr>
            <a:lvl4pPr lvl="3">
              <a:spcBef>
                <a:spcPts val="0"/>
              </a:spcBef>
              <a:spcAft>
                <a:spcPts val="0"/>
              </a:spcAft>
              <a:buClr>
                <a:schemeClr val="dk1"/>
              </a:buClr>
              <a:buSzPts val="2800"/>
              <a:buFont typeface="Fira Sans Extra Condensed SemiBold"/>
              <a:buNone/>
              <a:defRPr sz="2800">
                <a:solidFill>
                  <a:schemeClr val="dk1"/>
                </a:solidFill>
                <a:latin typeface="Fira Sans Extra Condensed SemiBold"/>
                <a:ea typeface="Fira Sans Extra Condensed SemiBold"/>
                <a:cs typeface="Fira Sans Extra Condensed SemiBold"/>
                <a:sym typeface="Fira Sans Extra Condensed SemiBold"/>
              </a:defRPr>
            </a:lvl4pPr>
            <a:lvl5pPr lvl="4">
              <a:spcBef>
                <a:spcPts val="0"/>
              </a:spcBef>
              <a:spcAft>
                <a:spcPts val="0"/>
              </a:spcAft>
              <a:buClr>
                <a:schemeClr val="dk1"/>
              </a:buClr>
              <a:buSzPts val="2800"/>
              <a:buFont typeface="Fira Sans Extra Condensed SemiBold"/>
              <a:buNone/>
              <a:defRPr sz="2800">
                <a:solidFill>
                  <a:schemeClr val="dk1"/>
                </a:solidFill>
                <a:latin typeface="Fira Sans Extra Condensed SemiBold"/>
                <a:ea typeface="Fira Sans Extra Condensed SemiBold"/>
                <a:cs typeface="Fira Sans Extra Condensed SemiBold"/>
                <a:sym typeface="Fira Sans Extra Condensed SemiBold"/>
              </a:defRPr>
            </a:lvl5pPr>
            <a:lvl6pPr lvl="5">
              <a:spcBef>
                <a:spcPts val="0"/>
              </a:spcBef>
              <a:spcAft>
                <a:spcPts val="0"/>
              </a:spcAft>
              <a:buClr>
                <a:schemeClr val="dk1"/>
              </a:buClr>
              <a:buSzPts val="2800"/>
              <a:buFont typeface="Fira Sans Extra Condensed SemiBold"/>
              <a:buNone/>
              <a:defRPr sz="2800">
                <a:solidFill>
                  <a:schemeClr val="dk1"/>
                </a:solidFill>
                <a:latin typeface="Fira Sans Extra Condensed SemiBold"/>
                <a:ea typeface="Fira Sans Extra Condensed SemiBold"/>
                <a:cs typeface="Fira Sans Extra Condensed SemiBold"/>
                <a:sym typeface="Fira Sans Extra Condensed SemiBold"/>
              </a:defRPr>
            </a:lvl6pPr>
            <a:lvl7pPr lvl="6">
              <a:spcBef>
                <a:spcPts val="0"/>
              </a:spcBef>
              <a:spcAft>
                <a:spcPts val="0"/>
              </a:spcAft>
              <a:buClr>
                <a:schemeClr val="dk1"/>
              </a:buClr>
              <a:buSzPts val="2800"/>
              <a:buFont typeface="Fira Sans Extra Condensed SemiBold"/>
              <a:buNone/>
              <a:defRPr sz="2800">
                <a:solidFill>
                  <a:schemeClr val="dk1"/>
                </a:solidFill>
                <a:latin typeface="Fira Sans Extra Condensed SemiBold"/>
                <a:ea typeface="Fira Sans Extra Condensed SemiBold"/>
                <a:cs typeface="Fira Sans Extra Condensed SemiBold"/>
                <a:sym typeface="Fira Sans Extra Condensed SemiBold"/>
              </a:defRPr>
            </a:lvl7pPr>
            <a:lvl8pPr lvl="7">
              <a:spcBef>
                <a:spcPts val="0"/>
              </a:spcBef>
              <a:spcAft>
                <a:spcPts val="0"/>
              </a:spcAft>
              <a:buClr>
                <a:schemeClr val="dk1"/>
              </a:buClr>
              <a:buSzPts val="2800"/>
              <a:buFont typeface="Fira Sans Extra Condensed SemiBold"/>
              <a:buNone/>
              <a:defRPr sz="2800">
                <a:solidFill>
                  <a:schemeClr val="dk1"/>
                </a:solidFill>
                <a:latin typeface="Fira Sans Extra Condensed SemiBold"/>
                <a:ea typeface="Fira Sans Extra Condensed SemiBold"/>
                <a:cs typeface="Fira Sans Extra Condensed SemiBold"/>
                <a:sym typeface="Fira Sans Extra Condensed SemiBold"/>
              </a:defRPr>
            </a:lvl8pPr>
            <a:lvl9pPr lvl="8">
              <a:spcBef>
                <a:spcPts val="0"/>
              </a:spcBef>
              <a:spcAft>
                <a:spcPts val="0"/>
              </a:spcAft>
              <a:buClr>
                <a:schemeClr val="dk1"/>
              </a:buClr>
              <a:buSzPts val="2800"/>
              <a:buFont typeface="Fira Sans Extra Condensed SemiBold"/>
              <a:buNone/>
              <a:defRPr sz="2800">
                <a:solidFill>
                  <a:schemeClr val="dk1"/>
                </a:solidFill>
                <a:latin typeface="Fira Sans Extra Condensed SemiBold"/>
                <a:ea typeface="Fira Sans Extra Condensed SemiBold"/>
                <a:cs typeface="Fira Sans Extra Condensed SemiBold"/>
                <a:sym typeface="Fira Sans Extra Condensed SemiBold"/>
              </a:defRPr>
            </a:lvl9pPr>
          </a:lstStyle>
          <a:p>
            <a:endParaRPr/>
          </a:p>
        </p:txBody>
      </p:sp>
      <p:sp>
        <p:nvSpPr>
          <p:cNvPr id="7" name="Google Shape;7;p1"/>
          <p:cNvSpPr txBox="1">
            <a:spLocks noGrp="1"/>
          </p:cNvSpPr>
          <p:nvPr>
            <p:ph type="body" idx="1"/>
          </p:nvPr>
        </p:nvSpPr>
        <p:spPr>
          <a:xfrm>
            <a:off x="947033" y="1536633"/>
            <a:ext cx="10298000" cy="46060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rgbClr val="434343"/>
              </a:buClr>
              <a:buSzPts val="1800"/>
              <a:buFont typeface="Roboto"/>
              <a:buChar char="●"/>
              <a:defRPr sz="1800">
                <a:solidFill>
                  <a:srgbClr val="434343"/>
                </a:solidFill>
                <a:latin typeface="Roboto"/>
                <a:ea typeface="Roboto"/>
                <a:cs typeface="Roboto"/>
                <a:sym typeface="Roboto"/>
              </a:defRPr>
            </a:lvl1pPr>
            <a:lvl2pPr marL="914400" lvl="1" indent="-317500">
              <a:lnSpc>
                <a:spcPct val="115000"/>
              </a:lnSpc>
              <a:spcBef>
                <a:spcPts val="1600"/>
              </a:spcBef>
              <a:spcAft>
                <a:spcPts val="0"/>
              </a:spcAft>
              <a:buClr>
                <a:srgbClr val="434343"/>
              </a:buClr>
              <a:buSzPts val="1400"/>
              <a:buFont typeface="Roboto"/>
              <a:buChar char="○"/>
              <a:defRPr>
                <a:solidFill>
                  <a:srgbClr val="434343"/>
                </a:solidFill>
                <a:latin typeface="Roboto"/>
                <a:ea typeface="Roboto"/>
                <a:cs typeface="Roboto"/>
                <a:sym typeface="Roboto"/>
              </a:defRPr>
            </a:lvl2pPr>
            <a:lvl3pPr marL="1371600" lvl="2" indent="-317500">
              <a:lnSpc>
                <a:spcPct val="115000"/>
              </a:lnSpc>
              <a:spcBef>
                <a:spcPts val="1600"/>
              </a:spcBef>
              <a:spcAft>
                <a:spcPts val="0"/>
              </a:spcAft>
              <a:buClr>
                <a:srgbClr val="434343"/>
              </a:buClr>
              <a:buSzPts val="1400"/>
              <a:buFont typeface="Roboto"/>
              <a:buChar char="■"/>
              <a:defRPr>
                <a:solidFill>
                  <a:srgbClr val="434343"/>
                </a:solidFill>
                <a:latin typeface="Roboto"/>
                <a:ea typeface="Roboto"/>
                <a:cs typeface="Roboto"/>
                <a:sym typeface="Roboto"/>
              </a:defRPr>
            </a:lvl3pPr>
            <a:lvl4pPr marL="1828800" lvl="3" indent="-317500">
              <a:lnSpc>
                <a:spcPct val="115000"/>
              </a:lnSpc>
              <a:spcBef>
                <a:spcPts val="1600"/>
              </a:spcBef>
              <a:spcAft>
                <a:spcPts val="0"/>
              </a:spcAft>
              <a:buClr>
                <a:srgbClr val="434343"/>
              </a:buClr>
              <a:buSzPts val="1400"/>
              <a:buFont typeface="Roboto"/>
              <a:buChar char="●"/>
              <a:defRPr>
                <a:solidFill>
                  <a:srgbClr val="434343"/>
                </a:solidFill>
                <a:latin typeface="Roboto"/>
                <a:ea typeface="Roboto"/>
                <a:cs typeface="Roboto"/>
                <a:sym typeface="Roboto"/>
              </a:defRPr>
            </a:lvl4pPr>
            <a:lvl5pPr marL="2286000" lvl="4" indent="-317500">
              <a:lnSpc>
                <a:spcPct val="115000"/>
              </a:lnSpc>
              <a:spcBef>
                <a:spcPts val="1600"/>
              </a:spcBef>
              <a:spcAft>
                <a:spcPts val="0"/>
              </a:spcAft>
              <a:buClr>
                <a:srgbClr val="434343"/>
              </a:buClr>
              <a:buSzPts val="1400"/>
              <a:buFont typeface="Roboto"/>
              <a:buChar char="○"/>
              <a:defRPr>
                <a:solidFill>
                  <a:srgbClr val="434343"/>
                </a:solidFill>
                <a:latin typeface="Roboto"/>
                <a:ea typeface="Roboto"/>
                <a:cs typeface="Roboto"/>
                <a:sym typeface="Roboto"/>
              </a:defRPr>
            </a:lvl5pPr>
            <a:lvl6pPr marL="2743200" lvl="5" indent="-317500">
              <a:lnSpc>
                <a:spcPct val="115000"/>
              </a:lnSpc>
              <a:spcBef>
                <a:spcPts val="1600"/>
              </a:spcBef>
              <a:spcAft>
                <a:spcPts val="0"/>
              </a:spcAft>
              <a:buClr>
                <a:srgbClr val="434343"/>
              </a:buClr>
              <a:buSzPts val="1400"/>
              <a:buFont typeface="Roboto"/>
              <a:buChar char="■"/>
              <a:defRPr>
                <a:solidFill>
                  <a:srgbClr val="434343"/>
                </a:solidFill>
                <a:latin typeface="Roboto"/>
                <a:ea typeface="Roboto"/>
                <a:cs typeface="Roboto"/>
                <a:sym typeface="Roboto"/>
              </a:defRPr>
            </a:lvl6pPr>
            <a:lvl7pPr marL="3200400" lvl="6" indent="-317500">
              <a:lnSpc>
                <a:spcPct val="115000"/>
              </a:lnSpc>
              <a:spcBef>
                <a:spcPts val="1600"/>
              </a:spcBef>
              <a:spcAft>
                <a:spcPts val="0"/>
              </a:spcAft>
              <a:buClr>
                <a:srgbClr val="434343"/>
              </a:buClr>
              <a:buSzPts val="1400"/>
              <a:buFont typeface="Roboto"/>
              <a:buChar char="●"/>
              <a:defRPr>
                <a:solidFill>
                  <a:srgbClr val="434343"/>
                </a:solidFill>
                <a:latin typeface="Roboto"/>
                <a:ea typeface="Roboto"/>
                <a:cs typeface="Roboto"/>
                <a:sym typeface="Roboto"/>
              </a:defRPr>
            </a:lvl7pPr>
            <a:lvl8pPr marL="3657600" lvl="7" indent="-317500">
              <a:lnSpc>
                <a:spcPct val="115000"/>
              </a:lnSpc>
              <a:spcBef>
                <a:spcPts val="1600"/>
              </a:spcBef>
              <a:spcAft>
                <a:spcPts val="0"/>
              </a:spcAft>
              <a:buClr>
                <a:srgbClr val="434343"/>
              </a:buClr>
              <a:buSzPts val="1400"/>
              <a:buFont typeface="Roboto"/>
              <a:buChar char="○"/>
              <a:defRPr>
                <a:solidFill>
                  <a:srgbClr val="434343"/>
                </a:solidFill>
                <a:latin typeface="Roboto"/>
                <a:ea typeface="Roboto"/>
                <a:cs typeface="Roboto"/>
                <a:sym typeface="Roboto"/>
              </a:defRPr>
            </a:lvl8pPr>
            <a:lvl9pPr marL="4114800" lvl="8" indent="-317500">
              <a:lnSpc>
                <a:spcPct val="115000"/>
              </a:lnSpc>
              <a:spcBef>
                <a:spcPts val="1600"/>
              </a:spcBef>
              <a:spcAft>
                <a:spcPts val="1600"/>
              </a:spcAft>
              <a:buClr>
                <a:srgbClr val="434343"/>
              </a:buClr>
              <a:buSzPts val="1400"/>
              <a:buFont typeface="Roboto"/>
              <a:buChar char="■"/>
              <a:defRPr>
                <a:solidFill>
                  <a:srgbClr val="434343"/>
                </a:solidFill>
                <a:latin typeface="Roboto"/>
                <a:ea typeface="Roboto"/>
                <a:cs typeface="Roboto"/>
                <a:sym typeface="Roboto"/>
              </a:defRPr>
            </a:lvl9pPr>
          </a:lstStyle>
          <a:p>
            <a:endParaRPr/>
          </a:p>
        </p:txBody>
      </p:sp>
    </p:spTree>
    <p:extLst>
      <p:ext uri="{BB962C8B-B14F-4D97-AF65-F5344CB8AC3E}">
        <p14:creationId xmlns:p14="http://schemas.microsoft.com/office/powerpoint/2010/main" val="117427255"/>
      </p:ext>
    </p:extLst>
  </p:cSld>
  <p:clrMap bg1="lt1" tx1="dk1" bg2="dk2" tx2="lt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transition spd="slow">
    <p:push dir="u"/>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54.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fif"/><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1.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54.xml"/><Relationship Id="rId4" Type="http://schemas.openxmlformats.org/officeDocument/2006/relationships/image" Target="../media/image16.pn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54.xml"/><Relationship Id="rId4" Type="http://schemas.openxmlformats.org/officeDocument/2006/relationships/image" Target="../media/image17.pn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19.jpeg"/></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76.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54.xml"/><Relationship Id="rId4" Type="http://schemas.openxmlformats.org/officeDocument/2006/relationships/image" Target="../media/image20.jpe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E41EDA6-2EC1-A0DE-0205-488D79CEE88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87" y="893"/>
            <a:ext cx="12188826" cy="6856214"/>
          </a:xfrm>
          <a:prstGeom prst="rect">
            <a:avLst/>
          </a:prstGeom>
          <a:noFill/>
          <a:ln>
            <a:noFill/>
          </a:ln>
        </p:spPr>
      </p:pic>
      <p:sp>
        <p:nvSpPr>
          <p:cNvPr id="5" name="Rectangle 4">
            <a:extLst>
              <a:ext uri="{FF2B5EF4-FFF2-40B4-BE49-F238E27FC236}">
                <a16:creationId xmlns:a16="http://schemas.microsoft.com/office/drawing/2014/main" id="{4A15C3A9-AC1E-7D1A-8B14-DE23E3B9108B}"/>
              </a:ext>
            </a:extLst>
          </p:cNvPr>
          <p:cNvSpPr/>
          <p:nvPr/>
        </p:nvSpPr>
        <p:spPr>
          <a:xfrm>
            <a:off x="3359448" y="5762962"/>
            <a:ext cx="5500393" cy="757703"/>
          </a:xfrm>
          <a:prstGeom prst="rect">
            <a:avLst/>
          </a:prstGeom>
        </p:spPr>
        <p:txBody>
          <a:bodyPr wrap="none">
            <a:spAutoFit/>
          </a:bodyPr>
          <a:lstStyle/>
          <a:p>
            <a:pPr marL="0" marR="0" lvl="0" indent="0" algn="r" defTabSz="914126" rtl="1" eaLnBrk="1" fontAlgn="auto" latinLnBrk="0" hangingPunct="1">
              <a:lnSpc>
                <a:spcPct val="150000"/>
              </a:lnSpc>
              <a:spcBef>
                <a:spcPts val="0"/>
              </a:spcBef>
              <a:spcAft>
                <a:spcPts val="0"/>
              </a:spcAft>
              <a:buClrTx/>
              <a:buSzTx/>
              <a:buFontTx/>
              <a:buNone/>
              <a:tabLst/>
              <a:defRPr/>
            </a:pPr>
            <a:r>
              <a:rPr kumimoji="0" lang="fa-IR" sz="1600" b="0" i="0" u="none" strike="noStrike" kern="1200" cap="none" spc="0" normalizeH="0" baseline="0" noProof="0" dirty="0">
                <a:ln>
                  <a:noFill/>
                </a:ln>
                <a:solidFill>
                  <a:srgbClr val="2BA599"/>
                </a:solidFill>
                <a:effectLst>
                  <a:outerShdw blurRad="38100" dist="38100" dir="2700000" algn="tl">
                    <a:srgbClr val="000000">
                      <a:alpha val="43137"/>
                    </a:srgbClr>
                  </a:outerShdw>
                </a:effectLst>
                <a:uLnTx/>
                <a:uFillTx/>
                <a:latin typeface="Calibri" panose="020F0502020204030204"/>
                <a:ea typeface="+mn-ea"/>
                <a:cs typeface="B Titr" panose="00000700000000000000" pitchFamily="2" charset="-78"/>
              </a:rPr>
              <a:t>مرکز پژوهش‌های </a:t>
            </a:r>
            <a:r>
              <a:rPr kumimoji="0" lang="fa-IR" sz="1600" b="0" i="0" u="none" strike="noStrike" kern="1200" cap="none" spc="0" normalizeH="0" baseline="0" noProof="0" dirty="0">
                <a:ln>
                  <a:noFill/>
                </a:ln>
                <a:solidFill>
                  <a:srgbClr val="2BA599"/>
                </a:solidFill>
                <a:effectLst/>
                <a:uLnTx/>
                <a:uFillTx/>
                <a:latin typeface="Calibri" panose="020F0502020204030204"/>
                <a:ea typeface="+mn-ea"/>
                <a:cs typeface="B Titr" panose="00000700000000000000" pitchFamily="2" charset="-78"/>
              </a:rPr>
              <a:t>اتاق بازرگانی، صنایع، معادن و کشاورزی خراسان رضوی</a:t>
            </a:r>
          </a:p>
          <a:p>
            <a:pPr marL="0" marR="0" lvl="0" indent="0" algn="ctr" defTabSz="914126" rtl="1" eaLnBrk="1" fontAlgn="auto" latinLnBrk="0" hangingPunct="1">
              <a:lnSpc>
                <a:spcPct val="150000"/>
              </a:lnSpc>
              <a:spcBef>
                <a:spcPts val="0"/>
              </a:spcBef>
              <a:spcAft>
                <a:spcPts val="0"/>
              </a:spcAft>
              <a:buClrTx/>
              <a:buSzTx/>
              <a:buFontTx/>
              <a:buNone/>
              <a:tabLst/>
              <a:defRPr/>
            </a:pPr>
            <a:r>
              <a:rPr kumimoji="0" lang="fa-IR" sz="1400" b="0" i="0" u="none" strike="noStrike" kern="1200" cap="none" spc="0" normalizeH="0" baseline="0" noProof="0" dirty="0">
                <a:ln>
                  <a:noFill/>
                </a:ln>
                <a:solidFill>
                  <a:srgbClr val="2BA599"/>
                </a:solidFill>
                <a:effectLst/>
                <a:uLnTx/>
                <a:uFillTx/>
                <a:latin typeface="Calibri" panose="020F0502020204030204"/>
                <a:ea typeface="+mn-ea"/>
                <a:cs typeface="B Titr" panose="00000700000000000000" pitchFamily="2" charset="-78"/>
              </a:rPr>
              <a:t>اردیبهشت  1403</a:t>
            </a:r>
            <a:endParaRPr kumimoji="0" lang="fa-IR" sz="1799" b="1" i="0" u="none" strike="noStrike" kern="1200" cap="none" spc="0" normalizeH="0" baseline="0" noProof="0" dirty="0">
              <a:ln>
                <a:noFill/>
              </a:ln>
              <a:solidFill>
                <a:srgbClr val="2BA599"/>
              </a:solidFill>
              <a:effectLst/>
              <a:uLnTx/>
              <a:uFillTx/>
              <a:latin typeface="Calibri" panose="020F0502020204030204"/>
              <a:ea typeface="+mn-ea"/>
              <a:cs typeface="B Titr" panose="00000700000000000000" pitchFamily="2" charset="-78"/>
            </a:endParaRPr>
          </a:p>
        </p:txBody>
      </p:sp>
      <p:pic>
        <p:nvPicPr>
          <p:cNvPr id="7" name="Picture 6" descr="A picture containing text&#10;&#10;Description automatically generated">
            <a:extLst>
              <a:ext uri="{FF2B5EF4-FFF2-40B4-BE49-F238E27FC236}">
                <a16:creationId xmlns:a16="http://schemas.microsoft.com/office/drawing/2014/main" id="{BFE29EDC-14C5-DF16-189F-740EDDFF50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01581" y="1691992"/>
            <a:ext cx="2816126" cy="2218747"/>
          </a:xfrm>
          <a:prstGeom prst="rect">
            <a:avLst/>
          </a:prstGeom>
        </p:spPr>
      </p:pic>
      <p:sp>
        <p:nvSpPr>
          <p:cNvPr id="10" name="Text Box 6">
            <a:extLst>
              <a:ext uri="{FF2B5EF4-FFF2-40B4-BE49-F238E27FC236}">
                <a16:creationId xmlns:a16="http://schemas.microsoft.com/office/drawing/2014/main" id="{4FA818EB-2339-B723-88FF-2980E447C7EA}"/>
              </a:ext>
            </a:extLst>
          </p:cNvPr>
          <p:cNvSpPr txBox="1"/>
          <p:nvPr/>
        </p:nvSpPr>
        <p:spPr>
          <a:xfrm>
            <a:off x="1811719" y="4329836"/>
            <a:ext cx="8595850" cy="1096682"/>
          </a:xfrm>
          <a:prstGeom prst="rect">
            <a:avLst/>
          </a:prstGeom>
          <a:noFill/>
          <a:ln w="6350">
            <a:noFill/>
          </a:ln>
        </p:spPr>
        <p:txBody>
          <a:bodyPr rot="0" spcFirstLastPara="0" vert="horz" wrap="square" lIns="91416" tIns="45708" rIns="91416" bIns="45708" numCol="1" spcCol="0" rtlCol="0" fromWordArt="0" anchor="t" anchorCtr="0" forceAA="0" compatLnSpc="1">
            <a:prstTxWarp prst="textNoShape">
              <a:avLst/>
            </a:prstTxWarp>
            <a:noAutofit/>
          </a:bodyPr>
          <a:lstStyle/>
          <a:p>
            <a:pPr marL="0" marR="0" lvl="0" indent="0" algn="ctr" defTabSz="914126" rtl="1" eaLnBrk="1" fontAlgn="auto" latinLnBrk="0" hangingPunct="1">
              <a:lnSpc>
                <a:spcPct val="107000"/>
              </a:lnSpc>
              <a:spcBef>
                <a:spcPts val="0"/>
              </a:spcBef>
              <a:spcAft>
                <a:spcPts val="800"/>
              </a:spcAft>
              <a:buClrTx/>
              <a:buSzTx/>
              <a:buFontTx/>
              <a:buNone/>
              <a:tabLst/>
              <a:defRPr/>
            </a:pPr>
            <a:r>
              <a:rPr kumimoji="0" lang="fa-IR" sz="2399" b="1"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B Mitra" panose="00000400000000000000" pitchFamily="2" charset="-78"/>
              </a:rPr>
              <a:t>عنوان: </a:t>
            </a:r>
          </a:p>
          <a:p>
            <a:pPr marL="0" marR="0" lvl="0" indent="0" algn="ctr" defTabSz="914126" rtl="1" eaLnBrk="1" fontAlgn="auto" latinLnBrk="0" hangingPunct="1">
              <a:lnSpc>
                <a:spcPct val="107000"/>
              </a:lnSpc>
              <a:spcBef>
                <a:spcPts val="0"/>
              </a:spcBef>
              <a:spcAft>
                <a:spcPts val="800"/>
              </a:spcAft>
              <a:buClrTx/>
              <a:buSzTx/>
              <a:buFontTx/>
              <a:buNone/>
              <a:tabLst/>
              <a:defRPr/>
            </a:pPr>
            <a:r>
              <a:rPr kumimoji="0" lang="fa-IR" sz="2399" b="1"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B Mitra" panose="00000400000000000000" pitchFamily="2" charset="-78"/>
              </a:rPr>
              <a:t>قانون تامین مالی تولید و زیرساخت ها</a:t>
            </a:r>
          </a:p>
        </p:txBody>
      </p:sp>
    </p:spTree>
    <p:extLst>
      <p:ext uri="{BB962C8B-B14F-4D97-AF65-F5344CB8AC3E}">
        <p14:creationId xmlns:p14="http://schemas.microsoft.com/office/powerpoint/2010/main" val="5422419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ángulo 46">
            <a:extLst>
              <a:ext uri="{FF2B5EF4-FFF2-40B4-BE49-F238E27FC236}">
                <a16:creationId xmlns:a16="http://schemas.microsoft.com/office/drawing/2014/main" id="{0FA3CB53-99DF-442C-8F0E-A0DB1050948C}"/>
              </a:ext>
            </a:extLst>
          </p:cNvPr>
          <p:cNvSpPr/>
          <p:nvPr/>
        </p:nvSpPr>
        <p:spPr>
          <a:xfrm>
            <a:off x="7827228" y="450311"/>
            <a:ext cx="4364772" cy="542853"/>
          </a:xfrm>
          <a:prstGeom prst="rect">
            <a:avLst/>
          </a:prstGeom>
          <a:solidFill>
            <a:srgbClr val="E46C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Arial"/>
              <a:cs typeface="+mn-cs"/>
            </a:endParaRPr>
          </a:p>
        </p:txBody>
      </p:sp>
      <p:sp>
        <p:nvSpPr>
          <p:cNvPr id="9" name="TextBox 8">
            <a:extLst>
              <a:ext uri="{FF2B5EF4-FFF2-40B4-BE49-F238E27FC236}">
                <a16:creationId xmlns:a16="http://schemas.microsoft.com/office/drawing/2014/main" id="{FB3E1BA7-017D-4A2A-9DF8-F8669DFFCC7E}"/>
              </a:ext>
            </a:extLst>
          </p:cNvPr>
          <p:cNvSpPr txBox="1"/>
          <p:nvPr/>
        </p:nvSpPr>
        <p:spPr>
          <a:xfrm rot="18900000">
            <a:off x="4741156" y="2393705"/>
            <a:ext cx="881298"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2800" b="1" i="0" u="none" strike="noStrike" kern="1200" cap="none" spc="0" normalizeH="0" baseline="0" noProof="0" dirty="0">
                <a:ln>
                  <a:noFill/>
                </a:ln>
                <a:solidFill>
                  <a:prstClr val="white"/>
                </a:solidFill>
                <a:effectLst/>
                <a:uLnTx/>
                <a:uFillTx/>
                <a:latin typeface="Arial"/>
                <a:cs typeface="Calibri" pitchFamily="34" charset="0"/>
              </a:rPr>
              <a:t>01</a:t>
            </a:r>
            <a:endParaRPr kumimoji="0" lang="ko-KR" altLang="en-US" sz="2800" b="1" i="0" u="none" strike="noStrike" kern="1200" cap="none" spc="0" normalizeH="0" baseline="0" noProof="0" dirty="0">
              <a:ln>
                <a:noFill/>
              </a:ln>
              <a:solidFill>
                <a:prstClr val="white"/>
              </a:solidFill>
              <a:effectLst/>
              <a:uLnTx/>
              <a:uFillTx/>
              <a:latin typeface="Arial"/>
              <a:cs typeface="Calibri" pitchFamily="34" charset="0"/>
            </a:endParaRPr>
          </a:p>
        </p:txBody>
      </p:sp>
      <p:sp>
        <p:nvSpPr>
          <p:cNvPr id="10" name="TextBox 9">
            <a:extLst>
              <a:ext uri="{FF2B5EF4-FFF2-40B4-BE49-F238E27FC236}">
                <a16:creationId xmlns:a16="http://schemas.microsoft.com/office/drawing/2014/main" id="{9A0AB4A7-222C-4B39-882C-D42BA844FC6A}"/>
              </a:ext>
            </a:extLst>
          </p:cNvPr>
          <p:cNvSpPr txBox="1"/>
          <p:nvPr/>
        </p:nvSpPr>
        <p:spPr>
          <a:xfrm rot="18900000">
            <a:off x="3886329" y="3054803"/>
            <a:ext cx="1284213" cy="46166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ko-KR" sz="1200" b="0" i="0" u="none" strike="noStrike" kern="1200" cap="none" spc="0" normalizeH="0" baseline="0" noProof="0" dirty="0">
                <a:ln>
                  <a:noFill/>
                </a:ln>
                <a:solidFill>
                  <a:prstClr val="white"/>
                </a:solidFill>
                <a:effectLst/>
                <a:uLnTx/>
                <a:uFillTx/>
                <a:latin typeface="Arial"/>
                <a:cs typeface="+mn-cs"/>
              </a:rPr>
              <a:t>PowerPoint</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ko-KR" sz="1200" b="0" i="0" u="none" strike="noStrike" kern="1200" cap="none" spc="0" normalizeH="0" baseline="0" noProof="0" dirty="0">
                <a:ln>
                  <a:noFill/>
                </a:ln>
                <a:solidFill>
                  <a:prstClr val="white"/>
                </a:solidFill>
                <a:effectLst/>
                <a:uLnTx/>
                <a:uFillTx/>
                <a:latin typeface="Arial"/>
                <a:cs typeface="+mn-cs"/>
              </a:rPr>
              <a:t>Presentation</a:t>
            </a:r>
            <a:endParaRPr kumimoji="0" lang="ko-KR" altLang="en-US" sz="1200" b="0" i="0" u="none" strike="noStrike" kern="1200" cap="none" spc="0" normalizeH="0" baseline="0" noProof="0" dirty="0">
              <a:ln>
                <a:noFill/>
              </a:ln>
              <a:solidFill>
                <a:prstClr val="white"/>
              </a:solidFill>
              <a:effectLst/>
              <a:uLnTx/>
              <a:uFillTx/>
              <a:latin typeface="Arial"/>
              <a:cs typeface="+mn-cs"/>
            </a:endParaRPr>
          </a:p>
        </p:txBody>
      </p:sp>
      <p:grpSp>
        <p:nvGrpSpPr>
          <p:cNvPr id="13" name="Group 12">
            <a:extLst>
              <a:ext uri="{FF2B5EF4-FFF2-40B4-BE49-F238E27FC236}">
                <a16:creationId xmlns:a16="http://schemas.microsoft.com/office/drawing/2014/main" id="{8A71ABC1-6BED-4DAC-870B-BDBC3398B25B}"/>
              </a:ext>
            </a:extLst>
          </p:cNvPr>
          <p:cNvGrpSpPr/>
          <p:nvPr/>
        </p:nvGrpSpPr>
        <p:grpSpPr>
          <a:xfrm rot="5400000">
            <a:off x="4288922" y="4764147"/>
            <a:ext cx="1754962" cy="1133337"/>
            <a:chOff x="5117547" y="3969470"/>
            <a:chExt cx="1291952" cy="834330"/>
          </a:xfrm>
        </p:grpSpPr>
        <p:sp>
          <p:nvSpPr>
            <p:cNvPr id="14" name="TextBox 13">
              <a:extLst>
                <a:ext uri="{FF2B5EF4-FFF2-40B4-BE49-F238E27FC236}">
                  <a16:creationId xmlns:a16="http://schemas.microsoft.com/office/drawing/2014/main" id="{7F8F638D-3118-4D43-91B8-564A0226C431}"/>
                </a:ext>
              </a:extLst>
            </p:cNvPr>
            <p:cNvSpPr txBox="1"/>
            <p:nvPr/>
          </p:nvSpPr>
          <p:spPr>
            <a:xfrm rot="18900000">
              <a:off x="5117547" y="4418621"/>
              <a:ext cx="648786" cy="38517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2800" b="1" i="0" u="none" strike="noStrike" kern="1200" cap="none" spc="0" normalizeH="0" baseline="0" noProof="0" dirty="0">
                  <a:ln>
                    <a:noFill/>
                  </a:ln>
                  <a:solidFill>
                    <a:prstClr val="white"/>
                  </a:solidFill>
                  <a:effectLst/>
                  <a:uLnTx/>
                  <a:uFillTx/>
                  <a:latin typeface="Arial"/>
                  <a:cs typeface="Calibri" pitchFamily="34" charset="0"/>
                </a:rPr>
                <a:t>04</a:t>
              </a:r>
              <a:endParaRPr kumimoji="0" lang="ko-KR" altLang="en-US" sz="2800" b="1" i="0" u="none" strike="noStrike" kern="1200" cap="none" spc="0" normalizeH="0" baseline="0" noProof="0" dirty="0">
                <a:ln>
                  <a:noFill/>
                </a:ln>
                <a:solidFill>
                  <a:prstClr val="white"/>
                </a:solidFill>
                <a:effectLst/>
                <a:uLnTx/>
                <a:uFillTx/>
                <a:latin typeface="Arial"/>
                <a:cs typeface="Calibri" pitchFamily="34" charset="0"/>
              </a:endParaRPr>
            </a:p>
          </p:txBody>
        </p:sp>
        <p:sp>
          <p:nvSpPr>
            <p:cNvPr id="15" name="TextBox 14">
              <a:extLst>
                <a:ext uri="{FF2B5EF4-FFF2-40B4-BE49-F238E27FC236}">
                  <a16:creationId xmlns:a16="http://schemas.microsoft.com/office/drawing/2014/main" id="{92B571D8-DF57-45E4-8637-9420FD602FE8}"/>
                </a:ext>
              </a:extLst>
            </p:cNvPr>
            <p:cNvSpPr txBox="1"/>
            <p:nvPr/>
          </p:nvSpPr>
          <p:spPr>
            <a:xfrm rot="18900000">
              <a:off x="5434106" y="3969470"/>
              <a:ext cx="975393" cy="3398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200" b="0" i="0" u="none" strike="noStrike" kern="1200" cap="none" spc="0" normalizeH="0" baseline="0" noProof="0" dirty="0">
                  <a:ln>
                    <a:noFill/>
                  </a:ln>
                  <a:solidFill>
                    <a:prstClr val="white"/>
                  </a:solidFill>
                  <a:effectLst/>
                  <a:uLnTx/>
                  <a:uFillTx/>
                  <a:latin typeface="Arial"/>
                  <a:cs typeface="+mn-cs"/>
                </a:rPr>
                <a:t>PowerPoint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200" b="0" i="0" u="none" strike="noStrike" kern="1200" cap="none" spc="0" normalizeH="0" baseline="0" noProof="0" dirty="0">
                  <a:ln>
                    <a:noFill/>
                  </a:ln>
                  <a:solidFill>
                    <a:prstClr val="white"/>
                  </a:solidFill>
                  <a:effectLst/>
                  <a:uLnTx/>
                  <a:uFillTx/>
                  <a:latin typeface="Arial"/>
                  <a:cs typeface="+mn-cs"/>
                </a:rPr>
                <a:t>Presentation</a:t>
              </a:r>
              <a:endParaRPr kumimoji="0" lang="ko-KR" altLang="en-US" sz="1200" b="0" i="0" u="none" strike="noStrike" kern="1200" cap="none" spc="0" normalizeH="0" baseline="0" noProof="0" dirty="0">
                <a:ln>
                  <a:noFill/>
                </a:ln>
                <a:solidFill>
                  <a:prstClr val="white"/>
                </a:solidFill>
                <a:effectLst/>
                <a:uLnTx/>
                <a:uFillTx/>
                <a:latin typeface="Arial"/>
                <a:cs typeface="+mn-cs"/>
              </a:endParaRPr>
            </a:p>
          </p:txBody>
        </p:sp>
      </p:grpSp>
      <p:sp>
        <p:nvSpPr>
          <p:cNvPr id="45" name="Rectángulo 44">
            <a:extLst>
              <a:ext uri="{FF2B5EF4-FFF2-40B4-BE49-F238E27FC236}">
                <a16:creationId xmlns:a16="http://schemas.microsoft.com/office/drawing/2014/main" id="{0D22449C-2407-4E13-A866-94374F52BD33}"/>
              </a:ext>
            </a:extLst>
          </p:cNvPr>
          <p:cNvSpPr/>
          <p:nvPr/>
        </p:nvSpPr>
        <p:spPr>
          <a:xfrm>
            <a:off x="0" y="462987"/>
            <a:ext cx="4364772" cy="542853"/>
          </a:xfrm>
          <a:prstGeom prst="rect">
            <a:avLst/>
          </a:prstGeom>
          <a:solidFill>
            <a:srgbClr val="E46C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Arial"/>
              <a:cs typeface="+mn-cs"/>
            </a:endParaRPr>
          </a:p>
        </p:txBody>
      </p:sp>
      <p:sp>
        <p:nvSpPr>
          <p:cNvPr id="46" name="Text Placeholder 2">
            <a:extLst>
              <a:ext uri="{FF2B5EF4-FFF2-40B4-BE49-F238E27FC236}">
                <a16:creationId xmlns:a16="http://schemas.microsoft.com/office/drawing/2014/main" id="{87199C38-C126-4B7C-A769-3539454A4E64}"/>
              </a:ext>
            </a:extLst>
          </p:cNvPr>
          <p:cNvSpPr txBox="1">
            <a:spLocks/>
          </p:cNvSpPr>
          <p:nvPr/>
        </p:nvSpPr>
        <p:spPr>
          <a:xfrm>
            <a:off x="558695" y="206421"/>
            <a:ext cx="11098938" cy="542853"/>
          </a:xfrm>
          <a:prstGeom prst="rect">
            <a:avLst/>
          </a:prstGeom>
          <a:solidFill>
            <a:schemeClr val="bg1"/>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a-IR" sz="3200" b="0" i="0" u="none" strike="noStrike" kern="1200" cap="none" spc="0" normalizeH="0" baseline="0" noProof="0" dirty="0">
                <a:ln>
                  <a:noFill/>
                </a:ln>
                <a:solidFill>
                  <a:srgbClr val="E46C0A"/>
                </a:solidFill>
                <a:effectLst/>
                <a:uLnTx/>
                <a:uFillTx/>
                <a:latin typeface="Arial"/>
                <a:cs typeface="B Titr" panose="00000700000000000000" pitchFamily="2" charset="-78"/>
              </a:rPr>
              <a:t>گزارش اعتباری شرکت‌های اعتبار سنجی</a:t>
            </a:r>
          </a:p>
        </p:txBody>
      </p:sp>
      <p:pic>
        <p:nvPicPr>
          <p:cNvPr id="12" name="Picture 11">
            <a:extLst>
              <a:ext uri="{FF2B5EF4-FFF2-40B4-BE49-F238E27FC236}">
                <a16:creationId xmlns:a16="http://schemas.microsoft.com/office/drawing/2014/main" id="{4ED26A2A-9B46-FC0E-B2E5-F6BF4520BB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5779" y="-200043"/>
            <a:ext cx="1180133" cy="1069495"/>
          </a:xfrm>
          <a:prstGeom prst="rect">
            <a:avLst/>
          </a:prstGeom>
        </p:spPr>
      </p:pic>
      <p:sp>
        <p:nvSpPr>
          <p:cNvPr id="3" name="TextBox 2">
            <a:extLst>
              <a:ext uri="{FF2B5EF4-FFF2-40B4-BE49-F238E27FC236}">
                <a16:creationId xmlns:a16="http://schemas.microsoft.com/office/drawing/2014/main" id="{B2408D17-C923-6B07-BDED-FA7088BE529B}"/>
              </a:ext>
            </a:extLst>
          </p:cNvPr>
          <p:cNvSpPr txBox="1"/>
          <p:nvPr/>
        </p:nvSpPr>
        <p:spPr>
          <a:xfrm>
            <a:off x="558695" y="2225602"/>
            <a:ext cx="10051323" cy="2609860"/>
          </a:xfrm>
          <a:prstGeom prst="rect">
            <a:avLst/>
          </a:prstGeom>
          <a:noFill/>
        </p:spPr>
        <p:txBody>
          <a:bodyPr wrap="square">
            <a:spAutoFit/>
          </a:bodyPr>
          <a:lstStyle/>
          <a:p>
            <a:pPr marR="0" lvl="0" algn="just" defTabSz="914126" rtl="1" eaLnBrk="1" fontAlgn="auto" latinLnBrk="0" hangingPunct="1">
              <a:lnSpc>
                <a:spcPct val="90000"/>
              </a:lnSpc>
              <a:spcBef>
                <a:spcPts val="1000"/>
              </a:spcBef>
              <a:spcAft>
                <a:spcPts val="0"/>
              </a:spcAft>
              <a:buClrTx/>
              <a:buSzTx/>
              <a:tabLst/>
              <a:defRPr/>
            </a:pPr>
            <a:r>
              <a:rPr kumimoji="0" lang="fa-IR" sz="2400" i="0" u="none" strike="noStrike" kern="1200" cap="none" spc="0" normalizeH="0" baseline="0" noProof="0" dirty="0">
                <a:ln>
                  <a:noFill/>
                </a:ln>
                <a:solidFill>
                  <a:prstClr val="black"/>
                </a:solidFill>
                <a:effectLst/>
                <a:uLnTx/>
                <a:uFillTx/>
                <a:latin typeface="Calibri" panose="020F0502020204030204"/>
                <a:cs typeface="B Mitra" panose="00000400000000000000" pitchFamily="2" charset="-78"/>
              </a:rPr>
              <a:t>ماده ۵- نهادهای مالی فعال در بازارهای پول و سرمایه و بیمه و نهادهای وثیقه‌پذیر می‌توانند با استفاده از گزارش‌های پایگاه داده اعتباری کشور، گزارش اعتباری شرکت‌های اعتبار سنجی یا گزارش رتبه‌بندی اعتباری از مؤسسات رتبه بندی موضوع بند (۲۱) ماده (۱) قانون بازار اوراق بهادار جمهوری اسلامی ایران نسبت به تأمین منابع یا ارائه خدمات مالی، پرداخت تسهیلات، تضمین یا ایجاد تعهدات اقدام نمایند. این امر نافی مسؤولیت نهادهای مزبور در شناسایی مخاطره (ریسک) اعتباری متقاضی نخواهد بود.</a:t>
            </a:r>
          </a:p>
          <a:p>
            <a:pPr marR="0" lvl="0" algn="just" defTabSz="914126" rtl="1" eaLnBrk="1" fontAlgn="auto" latinLnBrk="0" hangingPunct="1">
              <a:lnSpc>
                <a:spcPct val="90000"/>
              </a:lnSpc>
              <a:spcBef>
                <a:spcPts val="1000"/>
              </a:spcBef>
              <a:spcAft>
                <a:spcPts val="0"/>
              </a:spcAft>
              <a:buClrTx/>
              <a:buSzTx/>
              <a:tabLst/>
              <a:defRPr/>
            </a:pPr>
            <a:r>
              <a:rPr kumimoji="0" lang="fa-IR" sz="2400" i="0" u="none" strike="noStrike" kern="1200" cap="none" spc="0" normalizeH="0" baseline="0" noProof="0" dirty="0">
                <a:ln>
                  <a:noFill/>
                </a:ln>
                <a:solidFill>
                  <a:prstClr val="black"/>
                </a:solidFill>
                <a:effectLst/>
                <a:uLnTx/>
                <a:uFillTx/>
                <a:latin typeface="Calibri" panose="020F0502020204030204"/>
                <a:cs typeface="B Mitra" panose="00000400000000000000" pitchFamily="2" charset="-78"/>
              </a:rPr>
              <a:t>آیین نامه اجرائی این ماده ظرف حداکثر سه ماه از لازم الاجرا شدن این قانون توسط وزارت امور اقتصادی و دارایی و با همکاری بانک مرکزی جمهوری اسلامی ایران تهیه شده و به تصویب هیأت وزیران می‌رسد.</a:t>
            </a:r>
            <a:endParaRPr kumimoji="0" lang="en-US" sz="2400" i="0" u="none" strike="noStrike" kern="1200" cap="none" spc="0" normalizeH="0" baseline="0" noProof="0" dirty="0">
              <a:ln>
                <a:noFill/>
              </a:ln>
              <a:solidFill>
                <a:prstClr val="black"/>
              </a:solidFill>
              <a:effectLst/>
              <a:uLnTx/>
              <a:uFillTx/>
              <a:latin typeface="Calibri" panose="020F0502020204030204"/>
              <a:cs typeface="B Mitra" panose="00000400000000000000" pitchFamily="2" charset="-78"/>
            </a:endParaRPr>
          </a:p>
        </p:txBody>
      </p:sp>
      <p:grpSp>
        <p:nvGrpSpPr>
          <p:cNvPr id="2" name="Google Shape;954;p35">
            <a:extLst>
              <a:ext uri="{FF2B5EF4-FFF2-40B4-BE49-F238E27FC236}">
                <a16:creationId xmlns:a16="http://schemas.microsoft.com/office/drawing/2014/main" id="{62BC5E08-80E6-FE4D-15D5-519291022D0F}"/>
              </a:ext>
            </a:extLst>
          </p:cNvPr>
          <p:cNvGrpSpPr/>
          <p:nvPr/>
        </p:nvGrpSpPr>
        <p:grpSpPr>
          <a:xfrm rot="10800000" flipV="1">
            <a:off x="10258745" y="1969588"/>
            <a:ext cx="1715135" cy="1459411"/>
            <a:chOff x="1597088" y="2023550"/>
            <a:chExt cx="1793125" cy="1395125"/>
          </a:xfrm>
        </p:grpSpPr>
        <p:sp>
          <p:nvSpPr>
            <p:cNvPr id="4" name="Google Shape;955;p35">
              <a:extLst>
                <a:ext uri="{FF2B5EF4-FFF2-40B4-BE49-F238E27FC236}">
                  <a16:creationId xmlns:a16="http://schemas.microsoft.com/office/drawing/2014/main" id="{DAD0286F-FF36-9C7B-99E6-47DFE5B2EC1A}"/>
                </a:ext>
              </a:extLst>
            </p:cNvPr>
            <p:cNvSpPr/>
            <p:nvPr/>
          </p:nvSpPr>
          <p:spPr>
            <a:xfrm>
              <a:off x="2968088" y="2088450"/>
              <a:ext cx="367050" cy="126225"/>
            </a:xfrm>
            <a:custGeom>
              <a:avLst/>
              <a:gdLst/>
              <a:ahLst/>
              <a:cxnLst/>
              <a:rect l="l" t="t" r="r" b="b"/>
              <a:pathLst>
                <a:path w="14682" h="5049" fill="none" extrusionOk="0">
                  <a:moveTo>
                    <a:pt x="14681" y="0"/>
                  </a:moveTo>
                  <a:lnTo>
                    <a:pt x="5037" y="0"/>
                  </a:lnTo>
                  <a:cubicBezTo>
                    <a:pt x="2251" y="0"/>
                    <a:pt x="1" y="2262"/>
                    <a:pt x="1" y="5048"/>
                  </a:cubicBezTo>
                </a:path>
              </a:pathLst>
            </a:custGeom>
            <a:solidFill>
              <a:schemeClr val="accent1"/>
            </a:solidFill>
            <a:ln w="40775" cap="flat" cmpd="sng">
              <a:solidFill>
                <a:schemeClr val="bg2"/>
              </a:solidFill>
              <a:prstDash val="solid"/>
              <a:miter lim="11906"/>
              <a:headEnd type="none" w="sm" len="sm"/>
              <a:tailEnd type="none" w="sm" len="sm"/>
            </a:ln>
          </p:spPr>
          <p:txBody>
            <a:bodyPr spcFirstLastPara="1" wrap="square" lIns="121900" tIns="121900" rIns="121900" bIns="121900" anchor="ctr" anchorCtr="0">
              <a:noAutofit/>
            </a:bodyPr>
            <a:lstStyle/>
            <a:p>
              <a:pPr algn="ctr" defTabSz="1219170" rtl="1">
                <a:buClr>
                  <a:srgbClr val="000000"/>
                </a:buClr>
              </a:pPr>
              <a:endParaRPr sz="2400" b="1" kern="0" dirty="0">
                <a:solidFill>
                  <a:srgbClr val="000000"/>
                </a:solidFill>
                <a:latin typeface="Arial"/>
                <a:cs typeface="B Bardiya" panose="00000400000000000000" pitchFamily="2" charset="-78"/>
                <a:sym typeface="Arial"/>
              </a:endParaRPr>
            </a:p>
          </p:txBody>
        </p:sp>
        <p:sp>
          <p:nvSpPr>
            <p:cNvPr id="5" name="Google Shape;956;p35">
              <a:extLst>
                <a:ext uri="{FF2B5EF4-FFF2-40B4-BE49-F238E27FC236}">
                  <a16:creationId xmlns:a16="http://schemas.microsoft.com/office/drawing/2014/main" id="{35DE53C0-6B41-D9D1-B1FA-7BCD7D0751EE}"/>
                </a:ext>
              </a:extLst>
            </p:cNvPr>
            <p:cNvSpPr/>
            <p:nvPr/>
          </p:nvSpPr>
          <p:spPr>
            <a:xfrm>
              <a:off x="1597088" y="2214650"/>
              <a:ext cx="1371025" cy="1204025"/>
            </a:xfrm>
            <a:custGeom>
              <a:avLst/>
              <a:gdLst/>
              <a:ahLst/>
              <a:cxnLst/>
              <a:rect l="l" t="t" r="r" b="b"/>
              <a:pathLst>
                <a:path w="54841" h="48161" fill="none" extrusionOk="0">
                  <a:moveTo>
                    <a:pt x="13872" y="1905"/>
                  </a:moveTo>
                  <a:lnTo>
                    <a:pt x="5037" y="1905"/>
                  </a:lnTo>
                  <a:cubicBezTo>
                    <a:pt x="2251" y="1905"/>
                    <a:pt x="1" y="4167"/>
                    <a:pt x="1" y="6954"/>
                  </a:cubicBezTo>
                  <a:lnTo>
                    <a:pt x="1" y="34671"/>
                  </a:lnTo>
                  <a:cubicBezTo>
                    <a:pt x="1" y="37457"/>
                    <a:pt x="2251" y="39719"/>
                    <a:pt x="5037" y="39719"/>
                  </a:cubicBezTo>
                  <a:lnTo>
                    <a:pt x="20372" y="39719"/>
                  </a:lnTo>
                  <a:cubicBezTo>
                    <a:pt x="21015" y="39719"/>
                    <a:pt x="21634" y="40029"/>
                    <a:pt x="22015" y="40553"/>
                  </a:cubicBezTo>
                  <a:lnTo>
                    <a:pt x="25766" y="47054"/>
                  </a:lnTo>
                  <a:cubicBezTo>
                    <a:pt x="26587" y="48161"/>
                    <a:pt x="28254" y="48161"/>
                    <a:pt x="29064" y="47054"/>
                  </a:cubicBezTo>
                  <a:lnTo>
                    <a:pt x="32814" y="40553"/>
                  </a:lnTo>
                  <a:cubicBezTo>
                    <a:pt x="33207" y="40029"/>
                    <a:pt x="33815" y="39719"/>
                    <a:pt x="34469" y="39719"/>
                  </a:cubicBezTo>
                  <a:lnTo>
                    <a:pt x="49793" y="39719"/>
                  </a:lnTo>
                  <a:cubicBezTo>
                    <a:pt x="52579" y="39719"/>
                    <a:pt x="54841" y="37457"/>
                    <a:pt x="54841" y="34671"/>
                  </a:cubicBezTo>
                  <a:lnTo>
                    <a:pt x="54841" y="0"/>
                  </a:lnTo>
                </a:path>
              </a:pathLst>
            </a:custGeom>
            <a:solidFill>
              <a:schemeClr val="accent1"/>
            </a:solidFill>
            <a:ln w="40775" cap="flat" cmpd="sng">
              <a:solidFill>
                <a:schemeClr val="bg2"/>
              </a:solidFill>
              <a:prstDash val="solid"/>
              <a:miter lim="11906"/>
              <a:headEnd type="none" w="sm" len="sm"/>
              <a:tailEnd type="none" w="sm" len="sm"/>
            </a:ln>
          </p:spPr>
          <p:txBody>
            <a:bodyPr spcFirstLastPara="1" wrap="square" lIns="121900" tIns="121900" rIns="121900" bIns="121900" anchor="ctr" anchorCtr="0">
              <a:noAutofit/>
            </a:bodyPr>
            <a:lstStyle/>
            <a:p>
              <a:pPr algn="ctr" defTabSz="1219170" rtl="1">
                <a:buClr>
                  <a:srgbClr val="000000"/>
                </a:buClr>
              </a:pPr>
              <a:endParaRPr sz="2400" b="1" kern="0" dirty="0">
                <a:solidFill>
                  <a:srgbClr val="000000"/>
                </a:solidFill>
                <a:latin typeface="Arial"/>
                <a:cs typeface="B Bardiya" panose="00000400000000000000" pitchFamily="2" charset="-78"/>
                <a:sym typeface="Arial"/>
              </a:endParaRPr>
            </a:p>
          </p:txBody>
        </p:sp>
        <p:sp>
          <p:nvSpPr>
            <p:cNvPr id="6" name="Google Shape;957;p35">
              <a:extLst>
                <a:ext uri="{FF2B5EF4-FFF2-40B4-BE49-F238E27FC236}">
                  <a16:creationId xmlns:a16="http://schemas.microsoft.com/office/drawing/2014/main" id="{3F24EF25-404A-A907-7D19-0B1BF632DA16}"/>
                </a:ext>
              </a:extLst>
            </p:cNvPr>
            <p:cNvSpPr/>
            <p:nvPr/>
          </p:nvSpPr>
          <p:spPr>
            <a:xfrm>
              <a:off x="3280038" y="2023550"/>
              <a:ext cx="110175" cy="129800"/>
            </a:xfrm>
            <a:custGeom>
              <a:avLst/>
              <a:gdLst/>
              <a:ahLst/>
              <a:cxnLst/>
              <a:rect l="l" t="t" r="r" b="b"/>
              <a:pathLst>
                <a:path w="4407" h="5192" extrusionOk="0">
                  <a:moveTo>
                    <a:pt x="25" y="0"/>
                  </a:moveTo>
                  <a:lnTo>
                    <a:pt x="2263" y="2572"/>
                  </a:lnTo>
                  <a:lnTo>
                    <a:pt x="1" y="5180"/>
                  </a:lnTo>
                  <a:lnTo>
                    <a:pt x="13" y="5192"/>
                  </a:lnTo>
                  <a:lnTo>
                    <a:pt x="2120" y="5192"/>
                  </a:lnTo>
                  <a:lnTo>
                    <a:pt x="3334" y="3799"/>
                  </a:lnTo>
                  <a:lnTo>
                    <a:pt x="4406" y="2572"/>
                  </a:lnTo>
                  <a:lnTo>
                    <a:pt x="2168" y="0"/>
                  </a:lnTo>
                  <a:close/>
                </a:path>
              </a:pathLst>
            </a:custGeom>
            <a:solidFill>
              <a:schemeClr val="bg2"/>
            </a:solidFill>
            <a:ln w="9525" cap="flat" cmpd="sng">
              <a:solidFill>
                <a:schemeClr val="bg2"/>
              </a:solidFill>
              <a:prstDash val="solid"/>
              <a:round/>
              <a:headEnd type="none" w="sm" len="sm"/>
              <a:tailEnd type="none" w="sm" len="sm"/>
            </a:ln>
          </p:spPr>
          <p:txBody>
            <a:bodyPr spcFirstLastPara="1" wrap="square" lIns="121900" tIns="121900" rIns="121900" bIns="121900" anchor="ctr" anchorCtr="0">
              <a:noAutofit/>
            </a:bodyPr>
            <a:lstStyle/>
            <a:p>
              <a:pPr algn="ctr" defTabSz="1219170" rtl="1">
                <a:buClr>
                  <a:srgbClr val="000000"/>
                </a:buClr>
              </a:pPr>
              <a:endParaRPr sz="2400" b="1" kern="0" dirty="0">
                <a:solidFill>
                  <a:srgbClr val="000000"/>
                </a:solidFill>
                <a:latin typeface="Arial"/>
                <a:cs typeface="B Bardiya" panose="00000400000000000000" pitchFamily="2" charset="-78"/>
                <a:sym typeface="Arial"/>
              </a:endParaRPr>
            </a:p>
          </p:txBody>
        </p:sp>
      </p:grpSp>
      <p:grpSp>
        <p:nvGrpSpPr>
          <p:cNvPr id="7" name="Group 6">
            <a:extLst>
              <a:ext uri="{FF2B5EF4-FFF2-40B4-BE49-F238E27FC236}">
                <a16:creationId xmlns:a16="http://schemas.microsoft.com/office/drawing/2014/main" id="{00761F3C-6DE6-0670-62FC-D63F1F09EA08}"/>
              </a:ext>
            </a:extLst>
          </p:cNvPr>
          <p:cNvGrpSpPr/>
          <p:nvPr/>
        </p:nvGrpSpPr>
        <p:grpSpPr>
          <a:xfrm>
            <a:off x="10903216" y="2169493"/>
            <a:ext cx="824333" cy="824367"/>
            <a:chOff x="1224469" y="2613751"/>
            <a:chExt cx="824333" cy="824367"/>
          </a:xfrm>
          <a:solidFill>
            <a:schemeClr val="tx2">
              <a:lumMod val="40000"/>
              <a:lumOff val="60000"/>
            </a:schemeClr>
          </a:solidFill>
        </p:grpSpPr>
        <p:sp>
          <p:nvSpPr>
            <p:cNvPr id="8" name="Google Shape;952;p35">
              <a:extLst>
                <a:ext uri="{FF2B5EF4-FFF2-40B4-BE49-F238E27FC236}">
                  <a16:creationId xmlns:a16="http://schemas.microsoft.com/office/drawing/2014/main" id="{E1C3C0D2-3725-C637-ABC1-5155A7013ADB}"/>
                </a:ext>
              </a:extLst>
            </p:cNvPr>
            <p:cNvSpPr/>
            <p:nvPr/>
          </p:nvSpPr>
          <p:spPr>
            <a:xfrm>
              <a:off x="1224469" y="2613751"/>
              <a:ext cx="691000" cy="691000"/>
            </a:xfrm>
            <a:custGeom>
              <a:avLst/>
              <a:gdLst/>
              <a:ahLst/>
              <a:cxnLst/>
              <a:rect l="l" t="t" r="r" b="b"/>
              <a:pathLst>
                <a:path w="20730" h="20730" extrusionOk="0">
                  <a:moveTo>
                    <a:pt x="10371" y="1"/>
                  </a:moveTo>
                  <a:cubicBezTo>
                    <a:pt x="4644" y="1"/>
                    <a:pt x="1" y="4644"/>
                    <a:pt x="1" y="10371"/>
                  </a:cubicBezTo>
                  <a:cubicBezTo>
                    <a:pt x="1" y="16086"/>
                    <a:pt x="4644" y="20730"/>
                    <a:pt x="10371" y="20730"/>
                  </a:cubicBezTo>
                  <a:cubicBezTo>
                    <a:pt x="16086" y="20730"/>
                    <a:pt x="20729" y="16086"/>
                    <a:pt x="20729" y="10371"/>
                  </a:cubicBezTo>
                  <a:cubicBezTo>
                    <a:pt x="20729" y="4644"/>
                    <a:pt x="16086" y="1"/>
                    <a:pt x="10371" y="1"/>
                  </a:cubicBezTo>
                  <a:close/>
                </a:path>
              </a:pathLst>
            </a:custGeom>
            <a:grpFill/>
            <a:ln>
              <a:noFill/>
            </a:ln>
          </p:spPr>
          <p:txBody>
            <a:bodyPr spcFirstLastPara="1" wrap="square" lIns="121900" tIns="121900" rIns="121900" bIns="121900" anchor="ctr" anchorCtr="0">
              <a:noAutofit/>
            </a:bodyPr>
            <a:lstStyle/>
            <a:p>
              <a:pPr marL="0" marR="0" lvl="0" indent="0" algn="ctr" defTabSz="1219170" rtl="1" eaLnBrk="1" fontAlgn="auto" latinLnBrk="0" hangingPunct="1">
                <a:lnSpc>
                  <a:spcPct val="100000"/>
                </a:lnSpc>
                <a:spcBef>
                  <a:spcPts val="0"/>
                </a:spcBef>
                <a:spcAft>
                  <a:spcPts val="0"/>
                </a:spcAft>
                <a:buClr>
                  <a:srgbClr val="000000"/>
                </a:buClr>
                <a:buSzPts val="1100"/>
                <a:buFontTx/>
                <a:buNone/>
                <a:tabLst/>
                <a:defRPr/>
              </a:pPr>
              <a:r>
                <a:rPr kumimoji="0" lang="en-US" sz="2400" b="1" i="0" u="none" strike="noStrike" kern="0" cap="none" spc="0" normalizeH="0" baseline="0" noProof="0" dirty="0">
                  <a:ln>
                    <a:noFill/>
                  </a:ln>
                  <a:solidFill>
                    <a:srgbClr val="FFFFFF"/>
                  </a:solidFill>
                  <a:effectLst/>
                  <a:uLnTx/>
                  <a:uFillTx/>
                  <a:latin typeface="Fira Sans Extra Condensed Medium"/>
                  <a:ea typeface="Fira Sans Extra Condensed Medium"/>
                  <a:cs typeface="B Bardiya" panose="00000400000000000000" pitchFamily="2" charset="-78"/>
                  <a:sym typeface="Fira Sans Extra Condensed Medium"/>
                </a:rPr>
                <a:t>05</a:t>
              </a:r>
              <a:endParaRPr kumimoji="0" sz="2400" b="1" i="0" u="none" strike="noStrike" kern="0" cap="none" spc="0" normalizeH="0" baseline="0" noProof="0" dirty="0">
                <a:ln>
                  <a:noFill/>
                </a:ln>
                <a:solidFill>
                  <a:srgbClr val="000000"/>
                </a:solidFill>
                <a:effectLst/>
                <a:uLnTx/>
                <a:uFillTx/>
                <a:cs typeface="B Bardiya" panose="00000400000000000000" pitchFamily="2" charset="-78"/>
                <a:sym typeface="Arial"/>
              </a:endParaRPr>
            </a:p>
          </p:txBody>
        </p:sp>
        <p:sp>
          <p:nvSpPr>
            <p:cNvPr id="11" name="Google Shape;953;p35">
              <a:extLst>
                <a:ext uri="{FF2B5EF4-FFF2-40B4-BE49-F238E27FC236}">
                  <a16:creationId xmlns:a16="http://schemas.microsoft.com/office/drawing/2014/main" id="{FAF4DCA1-E638-CFC0-D8EB-2E41B6F8741A}"/>
                </a:ext>
              </a:extLst>
            </p:cNvPr>
            <p:cNvSpPr/>
            <p:nvPr/>
          </p:nvSpPr>
          <p:spPr>
            <a:xfrm>
              <a:off x="1570135" y="2691551"/>
              <a:ext cx="478667" cy="746567"/>
            </a:xfrm>
            <a:custGeom>
              <a:avLst/>
              <a:gdLst/>
              <a:ahLst/>
              <a:cxnLst/>
              <a:rect l="l" t="t" r="r" b="b"/>
              <a:pathLst>
                <a:path w="14360" h="22397" fill="none" extrusionOk="0">
                  <a:moveTo>
                    <a:pt x="11907" y="1"/>
                  </a:moveTo>
                  <a:cubicBezTo>
                    <a:pt x="13455" y="2298"/>
                    <a:pt x="14360" y="5061"/>
                    <a:pt x="14360" y="8037"/>
                  </a:cubicBezTo>
                  <a:cubicBezTo>
                    <a:pt x="14360" y="15967"/>
                    <a:pt x="7930" y="22396"/>
                    <a:pt x="1" y="22396"/>
                  </a:cubicBezTo>
                </a:path>
              </a:pathLst>
            </a:custGeom>
            <a:grpFill/>
            <a:ln w="81550" cap="flat" cmpd="sng">
              <a:solidFill>
                <a:srgbClr val="FFC28C">
                  <a:lumMod val="75000"/>
                </a:srgbClr>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ctr" defTabSz="1219170" rtl="1" eaLnBrk="1" fontAlgn="auto" latinLnBrk="0" hangingPunct="1">
                <a:lnSpc>
                  <a:spcPct val="100000"/>
                </a:lnSpc>
                <a:spcBef>
                  <a:spcPts val="0"/>
                </a:spcBef>
                <a:spcAft>
                  <a:spcPts val="0"/>
                </a:spcAft>
                <a:buClr>
                  <a:srgbClr val="000000"/>
                </a:buClr>
                <a:buSzTx/>
                <a:buFontTx/>
                <a:buNone/>
                <a:tabLst/>
                <a:defRPr/>
              </a:pPr>
              <a:endParaRPr kumimoji="0" sz="2400" b="1" i="0" u="none" strike="noStrike" kern="0" cap="none" spc="0" normalizeH="0" baseline="0" noProof="0" dirty="0">
                <a:ln>
                  <a:noFill/>
                </a:ln>
                <a:solidFill>
                  <a:srgbClr val="000000"/>
                </a:solidFill>
                <a:effectLst/>
                <a:uLnTx/>
                <a:uFillTx/>
                <a:cs typeface="B Bardiya" panose="00000400000000000000" pitchFamily="2" charset="-78"/>
                <a:sym typeface="Arial"/>
              </a:endParaRPr>
            </a:p>
          </p:txBody>
        </p:sp>
      </p:grpSp>
    </p:spTree>
    <p:extLst>
      <p:ext uri="{BB962C8B-B14F-4D97-AF65-F5344CB8AC3E}">
        <p14:creationId xmlns:p14="http://schemas.microsoft.com/office/powerpoint/2010/main" val="2309033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10"/>
        <p:cNvGrpSpPr/>
        <p:nvPr/>
      </p:nvGrpSpPr>
      <p:grpSpPr>
        <a:xfrm>
          <a:off x="0" y="0"/>
          <a:ext cx="0" cy="0"/>
          <a:chOff x="0" y="0"/>
          <a:chExt cx="0" cy="0"/>
        </a:xfrm>
      </p:grpSpPr>
      <p:grpSp>
        <p:nvGrpSpPr>
          <p:cNvPr id="16" name="Group 15">
            <a:extLst>
              <a:ext uri="{FF2B5EF4-FFF2-40B4-BE49-F238E27FC236}">
                <a16:creationId xmlns:a16="http://schemas.microsoft.com/office/drawing/2014/main" id="{4DD77B9B-DA75-BADE-237A-E89E04E283CB}"/>
              </a:ext>
            </a:extLst>
          </p:cNvPr>
          <p:cNvGrpSpPr/>
          <p:nvPr/>
        </p:nvGrpSpPr>
        <p:grpSpPr>
          <a:xfrm flipH="1">
            <a:off x="57534" y="2522431"/>
            <a:ext cx="4530031" cy="874766"/>
            <a:chOff x="4047501" y="4068768"/>
            <a:chExt cx="4104133" cy="874766"/>
          </a:xfrm>
        </p:grpSpPr>
        <p:sp>
          <p:nvSpPr>
            <p:cNvPr id="1047" name="Google Shape;1047;p36"/>
            <p:cNvSpPr/>
            <p:nvPr/>
          </p:nvSpPr>
          <p:spPr>
            <a:xfrm>
              <a:off x="4062666" y="4068768"/>
              <a:ext cx="4088968" cy="874766"/>
            </a:xfrm>
            <a:custGeom>
              <a:avLst/>
              <a:gdLst/>
              <a:ahLst/>
              <a:cxnLst/>
              <a:rect l="l" t="t" r="r" b="b"/>
              <a:pathLst>
                <a:path w="87298" h="26243" extrusionOk="0">
                  <a:moveTo>
                    <a:pt x="14979" y="1"/>
                  </a:moveTo>
                  <a:cubicBezTo>
                    <a:pt x="6704" y="1"/>
                    <a:pt x="1" y="6704"/>
                    <a:pt x="1" y="14979"/>
                  </a:cubicBezTo>
                  <a:lnTo>
                    <a:pt x="1" y="26242"/>
                  </a:lnTo>
                  <a:lnTo>
                    <a:pt x="78356" y="26242"/>
                  </a:lnTo>
                  <a:lnTo>
                    <a:pt x="87297" y="13407"/>
                  </a:lnTo>
                  <a:lnTo>
                    <a:pt x="78356" y="1"/>
                  </a:lnTo>
                  <a:close/>
                </a:path>
              </a:pathLst>
            </a:custGeom>
            <a:solidFill>
              <a:srgbClr val="F3F3F3"/>
            </a:solidFill>
            <a:ln>
              <a:noFill/>
            </a:ln>
          </p:spPr>
          <p:txBody>
            <a:bodyPr spcFirstLastPara="1" wrap="square" lIns="121900" tIns="121900" rIns="365733" bIns="182867" anchor="ctr" anchorCtr="0">
              <a:noAutofit/>
            </a:bodyPr>
            <a:lstStyle/>
            <a:p>
              <a:pPr marL="0" marR="0" lvl="0" indent="0" algn="justLow" defTabSz="914400" rtl="1"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Vazir" panose="020B0603030804020204" pitchFamily="34" charset="-78"/>
                <a:ea typeface="+mn-ea"/>
                <a:cs typeface="Vazir" panose="020B0603030804020204" pitchFamily="34" charset="-78"/>
              </a:endParaRPr>
            </a:p>
          </p:txBody>
        </p:sp>
        <p:sp>
          <p:nvSpPr>
            <p:cNvPr id="1048" name="Google Shape;1048;p36"/>
            <p:cNvSpPr/>
            <p:nvPr/>
          </p:nvSpPr>
          <p:spPr>
            <a:xfrm>
              <a:off x="4047501" y="4068768"/>
              <a:ext cx="4104133" cy="874766"/>
            </a:xfrm>
            <a:custGeom>
              <a:avLst/>
              <a:gdLst/>
              <a:ahLst/>
              <a:cxnLst/>
              <a:rect l="l" t="t" r="r" b="b"/>
              <a:pathLst>
                <a:path w="123124" h="26243" extrusionOk="0">
                  <a:moveTo>
                    <a:pt x="109491" y="1"/>
                  </a:moveTo>
                  <a:lnTo>
                    <a:pt x="118599" y="13360"/>
                  </a:lnTo>
                  <a:lnTo>
                    <a:pt x="112229" y="22504"/>
                  </a:lnTo>
                  <a:lnTo>
                    <a:pt x="1" y="22504"/>
                  </a:lnTo>
                  <a:lnTo>
                    <a:pt x="1" y="26242"/>
                  </a:lnTo>
                  <a:lnTo>
                    <a:pt x="114182" y="26242"/>
                  </a:lnTo>
                  <a:lnTo>
                    <a:pt x="123123" y="13407"/>
                  </a:lnTo>
                  <a:lnTo>
                    <a:pt x="114182" y="1"/>
                  </a:ln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grpSp>
      <p:grpSp>
        <p:nvGrpSpPr>
          <p:cNvPr id="27" name="Group 26">
            <a:extLst>
              <a:ext uri="{FF2B5EF4-FFF2-40B4-BE49-F238E27FC236}">
                <a16:creationId xmlns:a16="http://schemas.microsoft.com/office/drawing/2014/main" id="{8CD0829E-38AB-C670-126C-B277A3BD5B65}"/>
              </a:ext>
            </a:extLst>
          </p:cNvPr>
          <p:cNvGrpSpPr/>
          <p:nvPr/>
        </p:nvGrpSpPr>
        <p:grpSpPr>
          <a:xfrm rot="5400000">
            <a:off x="5618979" y="1021947"/>
            <a:ext cx="900133" cy="3030589"/>
            <a:chOff x="2136201" y="2261927"/>
            <a:chExt cx="2091579" cy="3030589"/>
          </a:xfrm>
        </p:grpSpPr>
        <p:grpSp>
          <p:nvGrpSpPr>
            <p:cNvPr id="28" name="Google Shape;284;p19">
              <a:extLst>
                <a:ext uri="{FF2B5EF4-FFF2-40B4-BE49-F238E27FC236}">
                  <a16:creationId xmlns:a16="http://schemas.microsoft.com/office/drawing/2014/main" id="{43DD2013-956A-2876-38E2-E8B1EAFD789B}"/>
                </a:ext>
              </a:extLst>
            </p:cNvPr>
            <p:cNvGrpSpPr/>
            <p:nvPr/>
          </p:nvGrpSpPr>
          <p:grpSpPr>
            <a:xfrm>
              <a:off x="3051142" y="2261927"/>
              <a:ext cx="1176600" cy="1515000"/>
              <a:chOff x="2288356" y="1696445"/>
              <a:chExt cx="882450" cy="1136250"/>
            </a:xfrm>
          </p:grpSpPr>
          <p:sp>
            <p:nvSpPr>
              <p:cNvPr id="35" name="Google Shape;285;p19">
                <a:extLst>
                  <a:ext uri="{FF2B5EF4-FFF2-40B4-BE49-F238E27FC236}">
                    <a16:creationId xmlns:a16="http://schemas.microsoft.com/office/drawing/2014/main" id="{08D5DC07-7DD6-B0DC-413D-E6530F2B3E5C}"/>
                  </a:ext>
                </a:extLst>
              </p:cNvPr>
              <p:cNvSpPr/>
              <p:nvPr/>
            </p:nvSpPr>
            <p:spPr>
              <a:xfrm flipH="1">
                <a:off x="2288356" y="1696445"/>
                <a:ext cx="773700" cy="773700"/>
              </a:xfrm>
              <a:prstGeom prst="arc">
                <a:avLst>
                  <a:gd name="adj1" fmla="val 16200000"/>
                  <a:gd name="adj2" fmla="val 0"/>
                </a:avLst>
              </a:prstGeom>
              <a:no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cxnSp>
            <p:nvCxnSpPr>
              <p:cNvPr id="36" name="Google Shape;286;p19">
                <a:extLst>
                  <a:ext uri="{FF2B5EF4-FFF2-40B4-BE49-F238E27FC236}">
                    <a16:creationId xmlns:a16="http://schemas.microsoft.com/office/drawing/2014/main" id="{24E910C2-6E12-1AC1-7663-1127AD8BE313}"/>
                  </a:ext>
                </a:extLst>
              </p:cNvPr>
              <p:cNvCxnSpPr>
                <a:stCxn id="35" idx="0"/>
              </p:cNvCxnSpPr>
              <p:nvPr/>
            </p:nvCxnSpPr>
            <p:spPr>
              <a:xfrm>
                <a:off x="2675206" y="1696445"/>
                <a:ext cx="495600" cy="0"/>
              </a:xfrm>
              <a:prstGeom prst="straightConnector1">
                <a:avLst/>
              </a:prstGeom>
              <a:noFill/>
              <a:ln w="9525" cap="flat" cmpd="sng">
                <a:solidFill>
                  <a:srgbClr val="000000"/>
                </a:solidFill>
                <a:prstDash val="solid"/>
                <a:round/>
                <a:headEnd type="none" w="med" len="med"/>
                <a:tailEnd type="oval" w="med" len="med"/>
              </a:ln>
            </p:spPr>
          </p:cxnSp>
          <p:cxnSp>
            <p:nvCxnSpPr>
              <p:cNvPr id="37" name="Google Shape;287;p19">
                <a:extLst>
                  <a:ext uri="{FF2B5EF4-FFF2-40B4-BE49-F238E27FC236}">
                    <a16:creationId xmlns:a16="http://schemas.microsoft.com/office/drawing/2014/main" id="{8A0D3716-9E58-D158-85A5-1E7D19191717}"/>
                  </a:ext>
                </a:extLst>
              </p:cNvPr>
              <p:cNvCxnSpPr>
                <a:stCxn id="35" idx="2"/>
              </p:cNvCxnSpPr>
              <p:nvPr/>
            </p:nvCxnSpPr>
            <p:spPr>
              <a:xfrm>
                <a:off x="2288356" y="2083295"/>
                <a:ext cx="0" cy="749400"/>
              </a:xfrm>
              <a:prstGeom prst="straightConnector1">
                <a:avLst/>
              </a:prstGeom>
              <a:noFill/>
              <a:ln w="9525" cap="flat" cmpd="sng">
                <a:solidFill>
                  <a:srgbClr val="000000"/>
                </a:solidFill>
                <a:prstDash val="solid"/>
                <a:round/>
                <a:headEnd type="none" w="med" len="med"/>
                <a:tailEnd type="none" w="med" len="med"/>
              </a:ln>
            </p:spPr>
          </p:cxnSp>
        </p:grpSp>
        <p:grpSp>
          <p:nvGrpSpPr>
            <p:cNvPr id="29" name="Google Shape;288;p19">
              <a:extLst>
                <a:ext uri="{FF2B5EF4-FFF2-40B4-BE49-F238E27FC236}">
                  <a16:creationId xmlns:a16="http://schemas.microsoft.com/office/drawing/2014/main" id="{66E3EC6A-08D7-EDBA-8AD8-4378E41BDEFE}"/>
                </a:ext>
              </a:extLst>
            </p:cNvPr>
            <p:cNvGrpSpPr/>
            <p:nvPr/>
          </p:nvGrpSpPr>
          <p:grpSpPr>
            <a:xfrm>
              <a:off x="3051217" y="3777208"/>
              <a:ext cx="1176563" cy="1515308"/>
              <a:chOff x="7009125" y="3265500"/>
              <a:chExt cx="565800" cy="728700"/>
            </a:xfrm>
          </p:grpSpPr>
          <p:sp>
            <p:nvSpPr>
              <p:cNvPr id="32" name="Google Shape;289;p19">
                <a:extLst>
                  <a:ext uri="{FF2B5EF4-FFF2-40B4-BE49-F238E27FC236}">
                    <a16:creationId xmlns:a16="http://schemas.microsoft.com/office/drawing/2014/main" id="{37DA4505-5D60-B7EE-25D3-1432E8561726}"/>
                  </a:ext>
                </a:extLst>
              </p:cNvPr>
              <p:cNvSpPr/>
              <p:nvPr/>
            </p:nvSpPr>
            <p:spPr>
              <a:xfrm rot="10800000">
                <a:off x="7009125" y="3498000"/>
                <a:ext cx="496200" cy="496200"/>
              </a:xfrm>
              <a:prstGeom prst="arc">
                <a:avLst>
                  <a:gd name="adj1" fmla="val 16200000"/>
                  <a:gd name="adj2" fmla="val 0"/>
                </a:avLst>
              </a:prstGeom>
              <a:no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cxnSp>
            <p:nvCxnSpPr>
              <p:cNvPr id="33" name="Google Shape;290;p19">
                <a:extLst>
                  <a:ext uri="{FF2B5EF4-FFF2-40B4-BE49-F238E27FC236}">
                    <a16:creationId xmlns:a16="http://schemas.microsoft.com/office/drawing/2014/main" id="{635AFE83-135D-3958-350B-C1D5169EBCB9}"/>
                  </a:ext>
                </a:extLst>
              </p:cNvPr>
              <p:cNvCxnSpPr>
                <a:stCxn id="32" idx="0"/>
              </p:cNvCxnSpPr>
              <p:nvPr/>
            </p:nvCxnSpPr>
            <p:spPr>
              <a:xfrm>
                <a:off x="7257225" y="3994200"/>
                <a:ext cx="317700" cy="0"/>
              </a:xfrm>
              <a:prstGeom prst="straightConnector1">
                <a:avLst/>
              </a:prstGeom>
              <a:noFill/>
              <a:ln w="9525" cap="flat" cmpd="sng">
                <a:solidFill>
                  <a:srgbClr val="000000"/>
                </a:solidFill>
                <a:prstDash val="solid"/>
                <a:round/>
                <a:headEnd type="none" w="med" len="med"/>
                <a:tailEnd type="oval" w="med" len="med"/>
              </a:ln>
            </p:spPr>
          </p:cxnSp>
          <p:cxnSp>
            <p:nvCxnSpPr>
              <p:cNvPr id="34" name="Google Shape;291;p19">
                <a:extLst>
                  <a:ext uri="{FF2B5EF4-FFF2-40B4-BE49-F238E27FC236}">
                    <a16:creationId xmlns:a16="http://schemas.microsoft.com/office/drawing/2014/main" id="{FE7A1321-B186-3AAB-F8A9-5877279D512F}"/>
                  </a:ext>
                </a:extLst>
              </p:cNvPr>
              <p:cNvCxnSpPr>
                <a:stCxn id="32" idx="2"/>
              </p:cNvCxnSpPr>
              <p:nvPr/>
            </p:nvCxnSpPr>
            <p:spPr>
              <a:xfrm rot="10800000">
                <a:off x="7009125" y="3265500"/>
                <a:ext cx="0" cy="480600"/>
              </a:xfrm>
              <a:prstGeom prst="straightConnector1">
                <a:avLst/>
              </a:prstGeom>
              <a:noFill/>
              <a:ln w="9525" cap="flat" cmpd="sng">
                <a:solidFill>
                  <a:srgbClr val="000000"/>
                </a:solidFill>
                <a:prstDash val="solid"/>
                <a:round/>
                <a:headEnd type="none" w="med" len="med"/>
                <a:tailEnd type="none" w="med" len="med"/>
              </a:ln>
            </p:spPr>
          </p:cxnSp>
        </p:grpSp>
        <p:cxnSp>
          <p:nvCxnSpPr>
            <p:cNvPr id="30" name="Google Shape;292;p19">
              <a:extLst>
                <a:ext uri="{FF2B5EF4-FFF2-40B4-BE49-F238E27FC236}">
                  <a16:creationId xmlns:a16="http://schemas.microsoft.com/office/drawing/2014/main" id="{551EA65D-1766-B579-AF81-F40F591A6B84}"/>
                </a:ext>
              </a:extLst>
            </p:cNvPr>
            <p:cNvCxnSpPr>
              <a:cxnSpLocks/>
              <a:endCxn id="31" idx="2"/>
            </p:cNvCxnSpPr>
            <p:nvPr/>
          </p:nvCxnSpPr>
          <p:spPr>
            <a:xfrm>
              <a:off x="2136201" y="3777051"/>
              <a:ext cx="818174" cy="95"/>
            </a:xfrm>
            <a:prstGeom prst="straightConnector1">
              <a:avLst/>
            </a:prstGeom>
            <a:noFill/>
            <a:ln w="9525" cap="flat" cmpd="sng">
              <a:solidFill>
                <a:srgbClr val="000000"/>
              </a:solidFill>
              <a:prstDash val="solid"/>
              <a:round/>
              <a:headEnd type="none" w="med" len="med"/>
              <a:tailEnd type="oval" w="med" len="med"/>
            </a:ln>
          </p:spPr>
        </p:cxnSp>
        <p:sp>
          <p:nvSpPr>
            <p:cNvPr id="31" name="Google Shape;293;p19">
              <a:extLst>
                <a:ext uri="{FF2B5EF4-FFF2-40B4-BE49-F238E27FC236}">
                  <a16:creationId xmlns:a16="http://schemas.microsoft.com/office/drawing/2014/main" id="{E02A79CB-62D0-8C1E-ACD0-BF8722220BA6}"/>
                </a:ext>
              </a:extLst>
            </p:cNvPr>
            <p:cNvSpPr/>
            <p:nvPr/>
          </p:nvSpPr>
          <p:spPr>
            <a:xfrm>
              <a:off x="2954376" y="3680546"/>
              <a:ext cx="193200" cy="193200"/>
            </a:xfrm>
            <a:prstGeom prst="ellipse">
              <a:avLst/>
            </a:prstGeom>
            <a:solidFill>
              <a:srgbClr val="FFFFFF"/>
            </a:solidFill>
            <a:ln w="2857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grpSp>
      <p:grpSp>
        <p:nvGrpSpPr>
          <p:cNvPr id="39" name="Group 38">
            <a:extLst>
              <a:ext uri="{FF2B5EF4-FFF2-40B4-BE49-F238E27FC236}">
                <a16:creationId xmlns:a16="http://schemas.microsoft.com/office/drawing/2014/main" id="{6B880D64-6E17-37EE-5D12-D9A8ABF2FB13}"/>
              </a:ext>
            </a:extLst>
          </p:cNvPr>
          <p:cNvGrpSpPr/>
          <p:nvPr/>
        </p:nvGrpSpPr>
        <p:grpSpPr>
          <a:xfrm>
            <a:off x="7604438" y="2325142"/>
            <a:ext cx="4307792" cy="874766"/>
            <a:chOff x="4047351" y="4068768"/>
            <a:chExt cx="4104283" cy="874766"/>
          </a:xfrm>
        </p:grpSpPr>
        <p:sp>
          <p:nvSpPr>
            <p:cNvPr id="40" name="Google Shape;1047;p36">
              <a:extLst>
                <a:ext uri="{FF2B5EF4-FFF2-40B4-BE49-F238E27FC236}">
                  <a16:creationId xmlns:a16="http://schemas.microsoft.com/office/drawing/2014/main" id="{4C1F9A97-CADE-56D0-3B98-06611EF47777}"/>
                </a:ext>
              </a:extLst>
            </p:cNvPr>
            <p:cNvSpPr/>
            <p:nvPr/>
          </p:nvSpPr>
          <p:spPr>
            <a:xfrm>
              <a:off x="4047351" y="4068768"/>
              <a:ext cx="4104283" cy="874766"/>
            </a:xfrm>
            <a:custGeom>
              <a:avLst/>
              <a:gdLst/>
              <a:ahLst/>
              <a:cxnLst/>
              <a:rect l="l" t="t" r="r" b="b"/>
              <a:pathLst>
                <a:path w="87298" h="26243" extrusionOk="0">
                  <a:moveTo>
                    <a:pt x="14979" y="1"/>
                  </a:moveTo>
                  <a:cubicBezTo>
                    <a:pt x="6704" y="1"/>
                    <a:pt x="1" y="6704"/>
                    <a:pt x="1" y="14979"/>
                  </a:cubicBezTo>
                  <a:lnTo>
                    <a:pt x="1" y="26242"/>
                  </a:lnTo>
                  <a:lnTo>
                    <a:pt x="78356" y="26242"/>
                  </a:lnTo>
                  <a:lnTo>
                    <a:pt x="87297" y="13407"/>
                  </a:lnTo>
                  <a:lnTo>
                    <a:pt x="78356" y="1"/>
                  </a:lnTo>
                  <a:close/>
                </a:path>
              </a:pathLst>
            </a:custGeom>
            <a:solidFill>
              <a:srgbClr val="F3F3F3"/>
            </a:solidFill>
            <a:ln>
              <a:noFill/>
            </a:ln>
          </p:spPr>
          <p:txBody>
            <a:bodyPr spcFirstLastPara="1" wrap="square" lIns="121900" tIns="121900" rIns="365733" bIns="182867" anchor="ctr" anchorCtr="0">
              <a:noAutofit/>
            </a:bodyPr>
            <a:lstStyle/>
            <a:p>
              <a:pPr marL="0" marR="0" lvl="0" indent="0" algn="justLow" defTabSz="914400" rtl="1"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Vazir" panose="020B0603030804020204" pitchFamily="34" charset="-78"/>
                <a:ea typeface="+mn-ea"/>
                <a:cs typeface="Vazir" panose="020B0603030804020204" pitchFamily="34" charset="-78"/>
              </a:endParaRPr>
            </a:p>
          </p:txBody>
        </p:sp>
        <p:sp>
          <p:nvSpPr>
            <p:cNvPr id="41" name="Google Shape;1048;p36">
              <a:extLst>
                <a:ext uri="{FF2B5EF4-FFF2-40B4-BE49-F238E27FC236}">
                  <a16:creationId xmlns:a16="http://schemas.microsoft.com/office/drawing/2014/main" id="{2288804C-AAE1-3D6C-6E2F-4C3E32FB29E9}"/>
                </a:ext>
              </a:extLst>
            </p:cNvPr>
            <p:cNvSpPr/>
            <p:nvPr/>
          </p:nvSpPr>
          <p:spPr>
            <a:xfrm>
              <a:off x="4047501" y="4068768"/>
              <a:ext cx="4104133" cy="874766"/>
            </a:xfrm>
            <a:custGeom>
              <a:avLst/>
              <a:gdLst/>
              <a:ahLst/>
              <a:cxnLst/>
              <a:rect l="l" t="t" r="r" b="b"/>
              <a:pathLst>
                <a:path w="123124" h="26243" extrusionOk="0">
                  <a:moveTo>
                    <a:pt x="109491" y="1"/>
                  </a:moveTo>
                  <a:lnTo>
                    <a:pt x="118599" y="13360"/>
                  </a:lnTo>
                  <a:lnTo>
                    <a:pt x="112229" y="22504"/>
                  </a:lnTo>
                  <a:lnTo>
                    <a:pt x="1" y="22504"/>
                  </a:lnTo>
                  <a:lnTo>
                    <a:pt x="1" y="26242"/>
                  </a:lnTo>
                  <a:lnTo>
                    <a:pt x="114182" y="26242"/>
                  </a:lnTo>
                  <a:lnTo>
                    <a:pt x="123123" y="13407"/>
                  </a:lnTo>
                  <a:lnTo>
                    <a:pt x="114182" y="1"/>
                  </a:ln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grpSp>
      <p:sp>
        <p:nvSpPr>
          <p:cNvPr id="42" name="TextBox 41">
            <a:extLst>
              <a:ext uri="{FF2B5EF4-FFF2-40B4-BE49-F238E27FC236}">
                <a16:creationId xmlns:a16="http://schemas.microsoft.com/office/drawing/2014/main" id="{A7B84890-F4A9-E57D-A545-E99650FB9E09}"/>
              </a:ext>
            </a:extLst>
          </p:cNvPr>
          <p:cNvSpPr txBox="1"/>
          <p:nvPr/>
        </p:nvSpPr>
        <p:spPr>
          <a:xfrm>
            <a:off x="2260135" y="1608767"/>
            <a:ext cx="7671729" cy="646331"/>
          </a:xfrm>
          <a:prstGeom prst="rect">
            <a:avLst/>
          </a:prstGeom>
          <a:solidFill>
            <a:srgbClr val="E46C0A"/>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a-IR" altLang="ko-KR" b="0" i="0" u="none" strike="noStrike" kern="0" cap="none" spc="0" normalizeH="0" baseline="0" noProof="0" dirty="0">
                <a:ln>
                  <a:noFill/>
                </a:ln>
                <a:solidFill>
                  <a:prstClr val="white"/>
                </a:solidFill>
                <a:effectLst/>
                <a:uLnTx/>
                <a:uFillTx/>
                <a:cs typeface="B Mitra" panose="00000400000000000000" pitchFamily="2" charset="-78"/>
              </a:rPr>
              <a:t>ماده -۶- متن زیر جایگزین بندهای «الف» و «ب» ماده (۹) قانون حداکثر استفاده از توان تولیدی و خدماتی کشور و حمایت از کالای ایرانی مصوب ۱۵/۲/۱۳۹۸ می گردد:</a:t>
            </a:r>
          </a:p>
        </p:txBody>
      </p:sp>
      <p:sp>
        <p:nvSpPr>
          <p:cNvPr id="43" name="Rectángulo 46">
            <a:extLst>
              <a:ext uri="{FF2B5EF4-FFF2-40B4-BE49-F238E27FC236}">
                <a16:creationId xmlns:a16="http://schemas.microsoft.com/office/drawing/2014/main" id="{D624528F-ACE1-C48C-2693-1A2E8955768F}"/>
              </a:ext>
            </a:extLst>
          </p:cNvPr>
          <p:cNvSpPr/>
          <p:nvPr/>
        </p:nvSpPr>
        <p:spPr>
          <a:xfrm>
            <a:off x="7827228" y="450311"/>
            <a:ext cx="4364772" cy="542853"/>
          </a:xfrm>
          <a:prstGeom prst="rect">
            <a:avLst/>
          </a:prstGeom>
          <a:solidFill>
            <a:srgbClr val="E46C0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prstClr val="white"/>
              </a:solidFill>
              <a:effectLst/>
              <a:uLnTx/>
              <a:uFillTx/>
              <a:latin typeface="Arial"/>
              <a:cs typeface="+mn-cs"/>
            </a:endParaRPr>
          </a:p>
        </p:txBody>
      </p:sp>
      <p:sp>
        <p:nvSpPr>
          <p:cNvPr id="44" name="Rectángulo 44">
            <a:extLst>
              <a:ext uri="{FF2B5EF4-FFF2-40B4-BE49-F238E27FC236}">
                <a16:creationId xmlns:a16="http://schemas.microsoft.com/office/drawing/2014/main" id="{26471FE0-B7B6-83E7-D317-4675E8E615FA}"/>
              </a:ext>
            </a:extLst>
          </p:cNvPr>
          <p:cNvSpPr/>
          <p:nvPr/>
        </p:nvSpPr>
        <p:spPr>
          <a:xfrm>
            <a:off x="0" y="462987"/>
            <a:ext cx="4364772" cy="542853"/>
          </a:xfrm>
          <a:prstGeom prst="rect">
            <a:avLst/>
          </a:prstGeom>
          <a:solidFill>
            <a:srgbClr val="E46C0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prstClr val="white"/>
              </a:solidFill>
              <a:effectLst/>
              <a:uLnTx/>
              <a:uFillTx/>
              <a:latin typeface="Arial"/>
              <a:cs typeface="+mn-cs"/>
            </a:endParaRPr>
          </a:p>
        </p:txBody>
      </p:sp>
      <p:sp>
        <p:nvSpPr>
          <p:cNvPr id="46" name="Text Placeholder 2">
            <a:extLst>
              <a:ext uri="{FF2B5EF4-FFF2-40B4-BE49-F238E27FC236}">
                <a16:creationId xmlns:a16="http://schemas.microsoft.com/office/drawing/2014/main" id="{87199C38-C126-4B7C-A769-3539454A4E64}"/>
              </a:ext>
            </a:extLst>
          </p:cNvPr>
          <p:cNvSpPr txBox="1">
            <a:spLocks/>
          </p:cNvSpPr>
          <p:nvPr/>
        </p:nvSpPr>
        <p:spPr>
          <a:xfrm>
            <a:off x="519590" y="292197"/>
            <a:ext cx="11098938" cy="542853"/>
          </a:xfrm>
          <a:prstGeom prst="rect">
            <a:avLst/>
          </a:prstGeom>
          <a:solidFill>
            <a:sysClr val="window" lastClr="FFFFFF"/>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a-IR" sz="3200" b="0" i="0" u="none" strike="noStrike" kern="1200" cap="none" spc="0" normalizeH="0" baseline="0" noProof="0" dirty="0">
                <a:ln>
                  <a:noFill/>
                </a:ln>
                <a:solidFill>
                  <a:srgbClr val="E46C0A"/>
                </a:solidFill>
                <a:effectLst/>
                <a:uLnTx/>
                <a:uFillTx/>
                <a:latin typeface="Arial"/>
                <a:cs typeface="B Titr" panose="00000700000000000000" pitchFamily="2" charset="-78"/>
              </a:rPr>
              <a:t>صندوق های تضمین</a:t>
            </a:r>
          </a:p>
        </p:txBody>
      </p:sp>
      <p:pic>
        <p:nvPicPr>
          <p:cNvPr id="45" name="Picture 44">
            <a:extLst>
              <a:ext uri="{FF2B5EF4-FFF2-40B4-BE49-F238E27FC236}">
                <a16:creationId xmlns:a16="http://schemas.microsoft.com/office/drawing/2014/main" id="{E0CA506B-17B0-A925-4636-50F477DC8F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5779" y="-200043"/>
            <a:ext cx="1180133" cy="1069495"/>
          </a:xfrm>
          <a:prstGeom prst="rect">
            <a:avLst/>
          </a:prstGeom>
        </p:spPr>
      </p:pic>
      <p:sp>
        <p:nvSpPr>
          <p:cNvPr id="48" name="TextBox 47">
            <a:extLst>
              <a:ext uri="{FF2B5EF4-FFF2-40B4-BE49-F238E27FC236}">
                <a16:creationId xmlns:a16="http://schemas.microsoft.com/office/drawing/2014/main" id="{1992E2C3-DE63-D63C-8276-149F0F2828D0}"/>
              </a:ext>
            </a:extLst>
          </p:cNvPr>
          <p:cNvSpPr txBox="1"/>
          <p:nvPr/>
        </p:nvSpPr>
        <p:spPr>
          <a:xfrm>
            <a:off x="7172325" y="3658093"/>
            <a:ext cx="4893813" cy="1871282"/>
          </a:xfrm>
          <a:prstGeom prst="rect">
            <a:avLst/>
          </a:prstGeom>
          <a:noFill/>
        </p:spPr>
        <p:txBody>
          <a:bodyPr wrap="square">
            <a:spAutoFit/>
          </a:bodyPr>
          <a:lstStyle/>
          <a:p>
            <a:pPr marR="0" lvl="0" algn="just" defTabSz="914126" rtl="1" eaLnBrk="1" fontAlgn="auto" latinLnBrk="0" hangingPunct="1">
              <a:lnSpc>
                <a:spcPct val="90000"/>
              </a:lnSpc>
              <a:spcBef>
                <a:spcPts val="1000"/>
              </a:spcBef>
              <a:spcAft>
                <a:spcPts val="0"/>
              </a:spcAft>
              <a:buClrTx/>
              <a:buSzTx/>
              <a:tabLst/>
              <a:defRPr/>
            </a:pPr>
            <a:r>
              <a:rPr kumimoji="0" lang="fa-IR" sz="1600" b="0" i="0" u="none" strike="noStrike" kern="1200" cap="none" spc="0" normalizeH="0" baseline="0" noProof="0" dirty="0">
                <a:ln>
                  <a:noFill/>
                </a:ln>
                <a:solidFill>
                  <a:sysClr val="windowText" lastClr="000000"/>
                </a:solidFill>
                <a:effectLst/>
                <a:uLnTx/>
                <a:uFillTx/>
                <a:latin typeface="Calibri" panose="020F0502020204030204"/>
                <a:cs typeface="B Mitra" panose="00000400000000000000" pitchFamily="2" charset="-78"/>
              </a:rPr>
              <a:t>صندوق‌های تضمین می‌توانند توسط اشخاص حقیقی یا حقوقی از جمله تشکل‌های حرفه‌ای یا گروهی از اعضای یک صنف یا صنعت خاص ایجاد شوند و به صورت عمومی تخصصی ملی و یا منطقه‌ای فعالیت نمایند. صندوق‌های تضمین موظفند تمام یا بخشی از ابزارهای تضمین مورد نیاز بخش‌های تولیدی و خدماتی کشور اعم از ضمانت نامه تعهد پرداخت شرکت در مناقصه یا مزایده پیش پرداخت حسن انجام تعهدات استرداد کسور وجه الضمان، ضمانت نامه گمرکی و و همچنین ضمانت نامه‌های مورد نیاز برای انتشار اوراق بهادار در بازار سرمایه را در چهارچوب ضوابط ارائه نمایند.</a:t>
            </a:r>
          </a:p>
        </p:txBody>
      </p:sp>
      <p:sp>
        <p:nvSpPr>
          <p:cNvPr id="50" name="TextBox 49">
            <a:extLst>
              <a:ext uri="{FF2B5EF4-FFF2-40B4-BE49-F238E27FC236}">
                <a16:creationId xmlns:a16="http://schemas.microsoft.com/office/drawing/2014/main" id="{283869BC-E962-2227-1903-E6BF38F9B44A}"/>
              </a:ext>
            </a:extLst>
          </p:cNvPr>
          <p:cNvSpPr txBox="1"/>
          <p:nvPr/>
        </p:nvSpPr>
        <p:spPr>
          <a:xfrm>
            <a:off x="585123" y="2555558"/>
            <a:ext cx="3750353" cy="738664"/>
          </a:xfrm>
          <a:prstGeom prst="rect">
            <a:avLst/>
          </a:prstGeom>
          <a:noFill/>
        </p:spPr>
        <p:txBody>
          <a:bodyPr wrap="square">
            <a:spAutoFit/>
          </a:bodyPr>
          <a:lstStyle/>
          <a:p>
            <a:pPr algn="just" rtl="1"/>
            <a:r>
              <a:rPr lang="fa-IR" sz="1400" b="1" dirty="0">
                <a:cs typeface="B Mitra" panose="00000400000000000000" pitchFamily="2" charset="-78"/>
              </a:rPr>
              <a:t>ب- با هدف حمایت حقوقی و مالی لازم از شکل گیری و توسعه فعالیت صندوق‌های تضمین و ایفای نقش آن‌ها در رفع مشکل تأمین مالی اشخاص:</a:t>
            </a:r>
          </a:p>
        </p:txBody>
      </p:sp>
      <p:sp>
        <p:nvSpPr>
          <p:cNvPr id="52" name="TextBox 51">
            <a:extLst>
              <a:ext uri="{FF2B5EF4-FFF2-40B4-BE49-F238E27FC236}">
                <a16:creationId xmlns:a16="http://schemas.microsoft.com/office/drawing/2014/main" id="{71693EFE-30BE-C962-49EB-E3297ABD1764}"/>
              </a:ext>
            </a:extLst>
          </p:cNvPr>
          <p:cNvSpPr txBox="1"/>
          <p:nvPr/>
        </p:nvSpPr>
        <p:spPr>
          <a:xfrm>
            <a:off x="0" y="3577758"/>
            <a:ext cx="6172843" cy="3142399"/>
          </a:xfrm>
          <a:prstGeom prst="rect">
            <a:avLst/>
          </a:prstGeom>
          <a:noFill/>
        </p:spPr>
        <p:txBody>
          <a:bodyPr wrap="square">
            <a:spAutoFit/>
          </a:bodyPr>
          <a:lstStyle/>
          <a:p>
            <a:pPr marR="0" lvl="0" algn="just" defTabSz="914126" rtl="1" eaLnBrk="1" fontAlgn="auto" latinLnBrk="0" hangingPunct="1">
              <a:lnSpc>
                <a:spcPct val="90000"/>
              </a:lnSpc>
              <a:spcBef>
                <a:spcPts val="1000"/>
              </a:spcBef>
              <a:spcAft>
                <a:spcPts val="0"/>
              </a:spcAft>
              <a:buClrTx/>
              <a:buSzTx/>
              <a:tabLst/>
              <a:defRPr/>
            </a:pPr>
            <a:r>
              <a:rPr kumimoji="0" lang="fa-IR" sz="1600" b="0" i="0" u="none" strike="noStrike" kern="1200" cap="none" spc="0" normalizeH="0" baseline="0" noProof="0" dirty="0">
                <a:ln>
                  <a:noFill/>
                </a:ln>
                <a:solidFill>
                  <a:sysClr val="windowText" lastClr="000000"/>
                </a:solidFill>
                <a:effectLst/>
                <a:uLnTx/>
                <a:uFillTx/>
                <a:latin typeface="Calibri" panose="020F0502020204030204"/>
                <a:cs typeface="B Mitra" panose="00000400000000000000" pitchFamily="2" charset="-78"/>
              </a:rPr>
              <a:t>۱- مؤسسات اعتباری و شرکت‌های بیمه می‌توانند علاوه بر تأسیس یا مشارکت در تأسیس صندوق‌های تضمین سبد ضمانت صندوق‌های تضمین را به صورت مجدد تضمین یا بیمه نمایند.</a:t>
            </a:r>
          </a:p>
          <a:p>
            <a:pPr marR="0" lvl="0" algn="just" defTabSz="914126" rtl="1" eaLnBrk="1" fontAlgn="auto" latinLnBrk="0" hangingPunct="1">
              <a:lnSpc>
                <a:spcPct val="90000"/>
              </a:lnSpc>
              <a:spcBef>
                <a:spcPts val="1000"/>
              </a:spcBef>
              <a:spcAft>
                <a:spcPts val="0"/>
              </a:spcAft>
              <a:buClrTx/>
              <a:buSzTx/>
              <a:tabLst/>
              <a:defRPr/>
            </a:pPr>
            <a:r>
              <a:rPr kumimoji="0" lang="fa-IR" sz="1600" b="0" i="0" u="none" strike="noStrike" kern="1200" cap="none" spc="0" normalizeH="0" baseline="0" noProof="0" dirty="0">
                <a:ln>
                  <a:noFill/>
                </a:ln>
                <a:solidFill>
                  <a:sysClr val="windowText" lastClr="000000"/>
                </a:solidFill>
                <a:effectLst/>
                <a:uLnTx/>
                <a:uFillTx/>
                <a:latin typeface="Calibri" panose="020F0502020204030204"/>
                <a:cs typeface="B Mitra" panose="00000400000000000000" pitchFamily="2" charset="-78"/>
              </a:rPr>
              <a:t>۲- ضمانت نامه‌های صادر شده توسط صندوق‌های تضمین در زمره ضمانت نامه های قابل پذیرش دستگاه‌های موضوع ماده (۲) قانون حداکثر استفاده از توان تولیدی و خدماتی کشور و حمایت از کالای ایرانی مصوب ۱۵/۲/۱۳۹۸ قرار می‌گیرند و نهادهای مالی و نهادهای وثیقه پذیر و سایر کارفرمایان مجازند تضمین صندوق‌های مزبور را متناسب با وضعیت اعتباری این صندوق‌ها، بپذیرند.</a:t>
            </a:r>
          </a:p>
          <a:p>
            <a:pPr marR="0" lvl="0" algn="just" defTabSz="914126" rtl="1" eaLnBrk="1" fontAlgn="auto" latinLnBrk="0" hangingPunct="1">
              <a:lnSpc>
                <a:spcPct val="90000"/>
              </a:lnSpc>
              <a:spcBef>
                <a:spcPts val="1000"/>
              </a:spcBef>
              <a:spcAft>
                <a:spcPts val="0"/>
              </a:spcAft>
              <a:buClrTx/>
              <a:buSzTx/>
              <a:tabLst/>
              <a:defRPr/>
            </a:pPr>
            <a:r>
              <a:rPr kumimoji="0" lang="fa-IR" sz="1600" b="0" i="0" u="none" strike="noStrike" kern="1200" cap="none" spc="0" normalizeH="0" baseline="0" noProof="0" dirty="0">
                <a:ln>
                  <a:noFill/>
                </a:ln>
                <a:solidFill>
                  <a:sysClr val="windowText" lastClr="000000"/>
                </a:solidFill>
                <a:effectLst/>
                <a:uLnTx/>
                <a:uFillTx/>
                <a:latin typeface="Calibri" panose="020F0502020204030204"/>
                <a:cs typeface="B Mitra" panose="00000400000000000000" pitchFamily="2" charset="-78"/>
              </a:rPr>
              <a:t>۳- دستگاه‌های اجرائی و صندوق‌های ضمانت یا تضمین دولتی، مجازند با رعایت قوانین و مقررات مربوط، منابع مالی در اختیار خود را در قالبهای مختلف اعم از کمک کارگزاری منابع یا وجوه اداره شده تسهیلات ارزان قیمت و مشارکت در مخاطره (ریسک) صدور ضمانت نامه در اختیار صندوق‌های تضمین قرار دهند.</a:t>
            </a:r>
          </a:p>
          <a:p>
            <a:pPr marR="0" lvl="0" algn="just" defTabSz="914126" rtl="1" eaLnBrk="1" fontAlgn="auto" latinLnBrk="0" hangingPunct="1">
              <a:lnSpc>
                <a:spcPct val="90000"/>
              </a:lnSpc>
              <a:spcBef>
                <a:spcPts val="1000"/>
              </a:spcBef>
              <a:spcAft>
                <a:spcPts val="0"/>
              </a:spcAft>
              <a:buClrTx/>
              <a:buSzTx/>
              <a:tabLst/>
              <a:defRPr/>
            </a:pPr>
            <a:r>
              <a:rPr kumimoji="0" lang="fa-IR" sz="1600" b="0" i="0" u="none" strike="noStrike" kern="1200" cap="none" spc="0" normalizeH="0" baseline="0" noProof="0" dirty="0">
                <a:ln>
                  <a:noFill/>
                </a:ln>
                <a:solidFill>
                  <a:sysClr val="windowText" lastClr="000000"/>
                </a:solidFill>
                <a:effectLst/>
                <a:uLnTx/>
                <a:uFillTx/>
                <a:latin typeface="Calibri" panose="020F0502020204030204"/>
                <a:cs typeface="B Mitra" panose="00000400000000000000" pitchFamily="2" charset="-78"/>
              </a:rPr>
              <a:t>۴- قراردادهایی که توسط صندوق‌ها ضمین مطابق نمونه مصوب شورا تنظیم و منعقد می‌گردد، در حکم اسناد لازم الاجرا بوده مزایای اسناد تجاری از جمله عدم نیاز به تودیع خسارت احتمالی بابت اخذ قرار تأمین خواسته برخوردار می‌باشد.</a:t>
            </a:r>
            <a:endParaRPr kumimoji="0" lang="en-US" sz="1600" b="0" i="0" u="none" strike="noStrike" kern="1200" cap="none" spc="0" normalizeH="0" baseline="0" noProof="0" dirty="0">
              <a:ln>
                <a:noFill/>
              </a:ln>
              <a:solidFill>
                <a:sysClr val="windowText" lastClr="000000"/>
              </a:solidFill>
              <a:effectLst/>
              <a:uLnTx/>
              <a:uFillTx/>
              <a:latin typeface="Calibri" panose="020F0502020204030204"/>
              <a:cs typeface="B Mitra" panose="00000400000000000000" pitchFamily="2" charset="-78"/>
            </a:endParaRPr>
          </a:p>
        </p:txBody>
      </p:sp>
      <p:sp>
        <p:nvSpPr>
          <p:cNvPr id="54" name="TextBox 53">
            <a:extLst>
              <a:ext uri="{FF2B5EF4-FFF2-40B4-BE49-F238E27FC236}">
                <a16:creationId xmlns:a16="http://schemas.microsoft.com/office/drawing/2014/main" id="{67C254A4-CBAF-9FBA-06D0-9DD9F13BE7F9}"/>
              </a:ext>
            </a:extLst>
          </p:cNvPr>
          <p:cNvSpPr txBox="1"/>
          <p:nvPr/>
        </p:nvSpPr>
        <p:spPr>
          <a:xfrm>
            <a:off x="7677275" y="2634748"/>
            <a:ext cx="6093618" cy="307777"/>
          </a:xfrm>
          <a:prstGeom prst="rect">
            <a:avLst/>
          </a:prstGeom>
          <a:noFill/>
        </p:spPr>
        <p:txBody>
          <a:bodyPr wrap="square">
            <a:spAutoFit/>
          </a:bodyPr>
          <a:lstStyle/>
          <a:p>
            <a:r>
              <a:rPr kumimoji="0" lang="fa-IR" sz="1400" b="1" i="0" u="none" strike="noStrike" kern="1200" cap="none" spc="0" normalizeH="0" baseline="0" noProof="0" dirty="0">
                <a:ln>
                  <a:noFill/>
                </a:ln>
                <a:solidFill>
                  <a:sysClr val="windowText" lastClr="000000"/>
                </a:solidFill>
                <a:effectLst/>
                <a:uLnTx/>
                <a:uFillTx/>
                <a:latin typeface="Calibri" panose="020F0502020204030204"/>
                <a:cs typeface="B Mitra" panose="00000400000000000000" pitchFamily="2" charset="-78"/>
              </a:rPr>
              <a:t>الف- </a:t>
            </a:r>
            <a:r>
              <a:rPr lang="fa-IR" sz="1400" b="1" dirty="0">
                <a:solidFill>
                  <a:sysClr val="windowText" lastClr="000000"/>
                </a:solidFill>
                <a:latin typeface="Calibri" panose="020F0502020204030204"/>
                <a:cs typeface="B Mitra" panose="00000400000000000000" pitchFamily="2" charset="-78"/>
              </a:rPr>
              <a:t>ایجاد </a:t>
            </a:r>
            <a:r>
              <a:rPr kumimoji="0" lang="fa-IR" sz="1400" b="1" i="0" u="none" strike="noStrike" kern="1200" cap="none" spc="0" normalizeH="0" baseline="0" noProof="0" dirty="0">
                <a:ln>
                  <a:noFill/>
                </a:ln>
                <a:solidFill>
                  <a:sysClr val="windowText" lastClr="000000"/>
                </a:solidFill>
                <a:effectLst/>
                <a:uLnTx/>
                <a:uFillTx/>
                <a:latin typeface="Calibri" panose="020F0502020204030204"/>
                <a:cs typeface="B Mitra" panose="00000400000000000000" pitchFamily="2" charset="-78"/>
              </a:rPr>
              <a:t>صندوق‌های تضمین توسط اشخاص حقیقی یا حقوقی </a:t>
            </a:r>
            <a:endParaRPr lang="en-US" sz="1400" b="1" dirty="0"/>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750"/>
                                        <p:tgtEl>
                                          <p:spTgt spid="27"/>
                                        </p:tgtEl>
                                      </p:cBhvr>
                                    </p:animEffect>
                                  </p:childTnLst>
                                </p:cTn>
                              </p:par>
                            </p:childTnLst>
                          </p:cTn>
                        </p:par>
                        <p:par>
                          <p:cTn id="12" fill="hold">
                            <p:stCondLst>
                              <p:cond delay="1250"/>
                            </p:stCondLst>
                            <p:childTnLst>
                              <p:par>
                                <p:cTn id="13" presetID="22" presetClass="entr" presetSubtype="8" fill="hold"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left)">
                                      <p:cBhvr>
                                        <p:cTn id="15"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ángulo 46">
            <a:extLst>
              <a:ext uri="{FF2B5EF4-FFF2-40B4-BE49-F238E27FC236}">
                <a16:creationId xmlns:a16="http://schemas.microsoft.com/office/drawing/2014/main" id="{0FA3CB53-99DF-442C-8F0E-A0DB1050948C}"/>
              </a:ext>
            </a:extLst>
          </p:cNvPr>
          <p:cNvSpPr/>
          <p:nvPr/>
        </p:nvSpPr>
        <p:spPr>
          <a:xfrm>
            <a:off x="7827228" y="450311"/>
            <a:ext cx="4364772" cy="542853"/>
          </a:xfrm>
          <a:prstGeom prst="rect">
            <a:avLst/>
          </a:prstGeom>
          <a:solidFill>
            <a:srgbClr val="E46C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Arial"/>
              <a:cs typeface="+mn-cs"/>
            </a:endParaRPr>
          </a:p>
        </p:txBody>
      </p:sp>
      <p:sp>
        <p:nvSpPr>
          <p:cNvPr id="9" name="TextBox 8">
            <a:extLst>
              <a:ext uri="{FF2B5EF4-FFF2-40B4-BE49-F238E27FC236}">
                <a16:creationId xmlns:a16="http://schemas.microsoft.com/office/drawing/2014/main" id="{FB3E1BA7-017D-4A2A-9DF8-F8669DFFCC7E}"/>
              </a:ext>
            </a:extLst>
          </p:cNvPr>
          <p:cNvSpPr txBox="1"/>
          <p:nvPr/>
        </p:nvSpPr>
        <p:spPr>
          <a:xfrm rot="18900000">
            <a:off x="4741156" y="2393705"/>
            <a:ext cx="881298"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2800" b="1" i="0" u="none" strike="noStrike" kern="1200" cap="none" spc="0" normalizeH="0" baseline="0" noProof="0" dirty="0">
                <a:ln>
                  <a:noFill/>
                </a:ln>
                <a:solidFill>
                  <a:prstClr val="white"/>
                </a:solidFill>
                <a:effectLst/>
                <a:uLnTx/>
                <a:uFillTx/>
                <a:latin typeface="Arial"/>
                <a:cs typeface="Calibri" pitchFamily="34" charset="0"/>
              </a:rPr>
              <a:t>01</a:t>
            </a:r>
            <a:endParaRPr kumimoji="0" lang="ko-KR" altLang="en-US" sz="2800" b="1" i="0" u="none" strike="noStrike" kern="1200" cap="none" spc="0" normalizeH="0" baseline="0" noProof="0" dirty="0">
              <a:ln>
                <a:noFill/>
              </a:ln>
              <a:solidFill>
                <a:prstClr val="white"/>
              </a:solidFill>
              <a:effectLst/>
              <a:uLnTx/>
              <a:uFillTx/>
              <a:latin typeface="Arial"/>
              <a:cs typeface="Calibri" pitchFamily="34" charset="0"/>
            </a:endParaRPr>
          </a:p>
        </p:txBody>
      </p:sp>
      <p:sp>
        <p:nvSpPr>
          <p:cNvPr id="10" name="TextBox 9">
            <a:extLst>
              <a:ext uri="{FF2B5EF4-FFF2-40B4-BE49-F238E27FC236}">
                <a16:creationId xmlns:a16="http://schemas.microsoft.com/office/drawing/2014/main" id="{9A0AB4A7-222C-4B39-882C-D42BA844FC6A}"/>
              </a:ext>
            </a:extLst>
          </p:cNvPr>
          <p:cNvSpPr txBox="1"/>
          <p:nvPr/>
        </p:nvSpPr>
        <p:spPr>
          <a:xfrm rot="18900000">
            <a:off x="3886329" y="3054803"/>
            <a:ext cx="1284213" cy="46166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ko-KR" sz="1200" b="0" i="0" u="none" strike="noStrike" kern="1200" cap="none" spc="0" normalizeH="0" baseline="0" noProof="0" dirty="0">
                <a:ln>
                  <a:noFill/>
                </a:ln>
                <a:solidFill>
                  <a:prstClr val="white"/>
                </a:solidFill>
                <a:effectLst/>
                <a:uLnTx/>
                <a:uFillTx/>
                <a:latin typeface="Arial"/>
                <a:cs typeface="+mn-cs"/>
              </a:rPr>
              <a:t>PowerPoint</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ko-KR" sz="1200" b="0" i="0" u="none" strike="noStrike" kern="1200" cap="none" spc="0" normalizeH="0" baseline="0" noProof="0" dirty="0">
                <a:ln>
                  <a:noFill/>
                </a:ln>
                <a:solidFill>
                  <a:prstClr val="white"/>
                </a:solidFill>
                <a:effectLst/>
                <a:uLnTx/>
                <a:uFillTx/>
                <a:latin typeface="Arial"/>
                <a:cs typeface="+mn-cs"/>
              </a:rPr>
              <a:t>Presentation</a:t>
            </a:r>
            <a:endParaRPr kumimoji="0" lang="ko-KR" altLang="en-US" sz="1200" b="0" i="0" u="none" strike="noStrike" kern="1200" cap="none" spc="0" normalizeH="0" baseline="0" noProof="0" dirty="0">
              <a:ln>
                <a:noFill/>
              </a:ln>
              <a:solidFill>
                <a:prstClr val="white"/>
              </a:solidFill>
              <a:effectLst/>
              <a:uLnTx/>
              <a:uFillTx/>
              <a:latin typeface="Arial"/>
              <a:cs typeface="+mn-cs"/>
            </a:endParaRPr>
          </a:p>
        </p:txBody>
      </p:sp>
      <p:grpSp>
        <p:nvGrpSpPr>
          <p:cNvPr id="13" name="Group 12">
            <a:extLst>
              <a:ext uri="{FF2B5EF4-FFF2-40B4-BE49-F238E27FC236}">
                <a16:creationId xmlns:a16="http://schemas.microsoft.com/office/drawing/2014/main" id="{8A71ABC1-6BED-4DAC-870B-BDBC3398B25B}"/>
              </a:ext>
            </a:extLst>
          </p:cNvPr>
          <p:cNvGrpSpPr/>
          <p:nvPr/>
        </p:nvGrpSpPr>
        <p:grpSpPr>
          <a:xfrm rot="5400000">
            <a:off x="4288922" y="4764147"/>
            <a:ext cx="1754962" cy="1133337"/>
            <a:chOff x="5117547" y="3969470"/>
            <a:chExt cx="1291952" cy="834330"/>
          </a:xfrm>
        </p:grpSpPr>
        <p:sp>
          <p:nvSpPr>
            <p:cNvPr id="14" name="TextBox 13">
              <a:extLst>
                <a:ext uri="{FF2B5EF4-FFF2-40B4-BE49-F238E27FC236}">
                  <a16:creationId xmlns:a16="http://schemas.microsoft.com/office/drawing/2014/main" id="{7F8F638D-3118-4D43-91B8-564A0226C431}"/>
                </a:ext>
              </a:extLst>
            </p:cNvPr>
            <p:cNvSpPr txBox="1"/>
            <p:nvPr/>
          </p:nvSpPr>
          <p:spPr>
            <a:xfrm rot="18900000">
              <a:off x="5117547" y="4418621"/>
              <a:ext cx="648786" cy="38517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2800" b="1" i="0" u="none" strike="noStrike" kern="1200" cap="none" spc="0" normalizeH="0" baseline="0" noProof="0" dirty="0">
                  <a:ln>
                    <a:noFill/>
                  </a:ln>
                  <a:solidFill>
                    <a:prstClr val="white"/>
                  </a:solidFill>
                  <a:effectLst/>
                  <a:uLnTx/>
                  <a:uFillTx/>
                  <a:latin typeface="Arial"/>
                  <a:cs typeface="Calibri" pitchFamily="34" charset="0"/>
                </a:rPr>
                <a:t>04</a:t>
              </a:r>
              <a:endParaRPr kumimoji="0" lang="ko-KR" altLang="en-US" sz="2800" b="1" i="0" u="none" strike="noStrike" kern="1200" cap="none" spc="0" normalizeH="0" baseline="0" noProof="0" dirty="0">
                <a:ln>
                  <a:noFill/>
                </a:ln>
                <a:solidFill>
                  <a:prstClr val="white"/>
                </a:solidFill>
                <a:effectLst/>
                <a:uLnTx/>
                <a:uFillTx/>
                <a:latin typeface="Arial"/>
                <a:cs typeface="Calibri" pitchFamily="34" charset="0"/>
              </a:endParaRPr>
            </a:p>
          </p:txBody>
        </p:sp>
        <p:sp>
          <p:nvSpPr>
            <p:cNvPr id="15" name="TextBox 14">
              <a:extLst>
                <a:ext uri="{FF2B5EF4-FFF2-40B4-BE49-F238E27FC236}">
                  <a16:creationId xmlns:a16="http://schemas.microsoft.com/office/drawing/2014/main" id="{92B571D8-DF57-45E4-8637-9420FD602FE8}"/>
                </a:ext>
              </a:extLst>
            </p:cNvPr>
            <p:cNvSpPr txBox="1"/>
            <p:nvPr/>
          </p:nvSpPr>
          <p:spPr>
            <a:xfrm rot="18900000">
              <a:off x="5434106" y="3969470"/>
              <a:ext cx="975393" cy="3398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200" b="0" i="0" u="none" strike="noStrike" kern="1200" cap="none" spc="0" normalizeH="0" baseline="0" noProof="0" dirty="0">
                  <a:ln>
                    <a:noFill/>
                  </a:ln>
                  <a:solidFill>
                    <a:prstClr val="white"/>
                  </a:solidFill>
                  <a:effectLst/>
                  <a:uLnTx/>
                  <a:uFillTx/>
                  <a:latin typeface="Arial"/>
                  <a:cs typeface="+mn-cs"/>
                </a:rPr>
                <a:t>PowerPoint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200" b="0" i="0" u="none" strike="noStrike" kern="1200" cap="none" spc="0" normalizeH="0" baseline="0" noProof="0" dirty="0">
                  <a:ln>
                    <a:noFill/>
                  </a:ln>
                  <a:solidFill>
                    <a:prstClr val="white"/>
                  </a:solidFill>
                  <a:effectLst/>
                  <a:uLnTx/>
                  <a:uFillTx/>
                  <a:latin typeface="Arial"/>
                  <a:cs typeface="+mn-cs"/>
                </a:rPr>
                <a:t>Presentation</a:t>
              </a:r>
              <a:endParaRPr kumimoji="0" lang="ko-KR" altLang="en-US" sz="1200" b="0" i="0" u="none" strike="noStrike" kern="1200" cap="none" spc="0" normalizeH="0" baseline="0" noProof="0" dirty="0">
                <a:ln>
                  <a:noFill/>
                </a:ln>
                <a:solidFill>
                  <a:prstClr val="white"/>
                </a:solidFill>
                <a:effectLst/>
                <a:uLnTx/>
                <a:uFillTx/>
                <a:latin typeface="Arial"/>
                <a:cs typeface="+mn-cs"/>
              </a:endParaRPr>
            </a:p>
          </p:txBody>
        </p:sp>
      </p:grpSp>
      <p:sp>
        <p:nvSpPr>
          <p:cNvPr id="45" name="Rectángulo 44">
            <a:extLst>
              <a:ext uri="{FF2B5EF4-FFF2-40B4-BE49-F238E27FC236}">
                <a16:creationId xmlns:a16="http://schemas.microsoft.com/office/drawing/2014/main" id="{0D22449C-2407-4E13-A866-94374F52BD33}"/>
              </a:ext>
            </a:extLst>
          </p:cNvPr>
          <p:cNvSpPr/>
          <p:nvPr/>
        </p:nvSpPr>
        <p:spPr>
          <a:xfrm>
            <a:off x="0" y="462987"/>
            <a:ext cx="4364772" cy="542853"/>
          </a:xfrm>
          <a:prstGeom prst="rect">
            <a:avLst/>
          </a:prstGeom>
          <a:solidFill>
            <a:srgbClr val="E46C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Arial"/>
              <a:cs typeface="+mn-cs"/>
            </a:endParaRPr>
          </a:p>
        </p:txBody>
      </p:sp>
      <p:sp>
        <p:nvSpPr>
          <p:cNvPr id="46" name="Text Placeholder 2">
            <a:extLst>
              <a:ext uri="{FF2B5EF4-FFF2-40B4-BE49-F238E27FC236}">
                <a16:creationId xmlns:a16="http://schemas.microsoft.com/office/drawing/2014/main" id="{87199C38-C126-4B7C-A769-3539454A4E64}"/>
              </a:ext>
            </a:extLst>
          </p:cNvPr>
          <p:cNvSpPr txBox="1">
            <a:spLocks/>
          </p:cNvSpPr>
          <p:nvPr/>
        </p:nvSpPr>
        <p:spPr>
          <a:xfrm>
            <a:off x="405779" y="308389"/>
            <a:ext cx="11098938" cy="542853"/>
          </a:xfrm>
          <a:prstGeom prst="rect">
            <a:avLst/>
          </a:prstGeom>
          <a:solidFill>
            <a:schemeClr val="bg1"/>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a-IR" sz="3200" b="0" i="0" u="none" strike="noStrike" kern="1200" cap="none" spc="0" normalizeH="0" baseline="0" noProof="0" dirty="0">
                <a:ln>
                  <a:noFill/>
                </a:ln>
                <a:solidFill>
                  <a:srgbClr val="E46C0A"/>
                </a:solidFill>
                <a:effectLst/>
                <a:uLnTx/>
                <a:uFillTx/>
                <a:latin typeface="Arial"/>
                <a:cs typeface="B Titr" panose="00000700000000000000" pitchFamily="2" charset="-78"/>
              </a:rPr>
              <a:t>ضمانت های مختلف</a:t>
            </a:r>
          </a:p>
        </p:txBody>
      </p:sp>
      <p:pic>
        <p:nvPicPr>
          <p:cNvPr id="12" name="Picture 11">
            <a:extLst>
              <a:ext uri="{FF2B5EF4-FFF2-40B4-BE49-F238E27FC236}">
                <a16:creationId xmlns:a16="http://schemas.microsoft.com/office/drawing/2014/main" id="{4ED26A2A-9B46-FC0E-B2E5-F6BF4520BB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5779" y="-200043"/>
            <a:ext cx="1180133" cy="1069495"/>
          </a:xfrm>
          <a:prstGeom prst="rect">
            <a:avLst/>
          </a:prstGeom>
        </p:spPr>
      </p:pic>
      <p:sp>
        <p:nvSpPr>
          <p:cNvPr id="3" name="Content Placeholder 2">
            <a:extLst>
              <a:ext uri="{FF2B5EF4-FFF2-40B4-BE49-F238E27FC236}">
                <a16:creationId xmlns:a16="http://schemas.microsoft.com/office/drawing/2014/main" id="{070AFE60-D44D-137C-DF9B-B5809425EF06}"/>
              </a:ext>
            </a:extLst>
          </p:cNvPr>
          <p:cNvSpPr txBox="1">
            <a:spLocks/>
          </p:cNvSpPr>
          <p:nvPr/>
        </p:nvSpPr>
        <p:spPr>
          <a:xfrm>
            <a:off x="666751" y="2114975"/>
            <a:ext cx="9995735" cy="2971590"/>
          </a:xfrm>
          <a:prstGeom prst="rect">
            <a:avLst/>
          </a:prstGeom>
        </p:spPr>
        <p:txBody>
          <a:bodyPr vert="horz" lIns="91440" tIns="45720" rIns="91440" bIns="45720" rtlCol="0">
            <a:normAutofit lnSpcReduction="10000"/>
          </a:bodyPr>
          <a:lst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marL="0" marR="0" lvl="0" indent="0" algn="just" defTabSz="914126" rtl="1" eaLnBrk="1" fontAlgn="auto" latinLnBrk="0" hangingPunct="1">
              <a:lnSpc>
                <a:spcPct val="90000"/>
              </a:lnSpc>
              <a:spcBef>
                <a:spcPts val="1000"/>
              </a:spcBef>
              <a:spcAft>
                <a:spcPts val="0"/>
              </a:spcAft>
              <a:buClrTx/>
              <a:buSzTx/>
              <a:buNone/>
              <a:tabLst/>
              <a:defRPr/>
            </a:pPr>
            <a:r>
              <a:rPr kumimoji="0" lang="fa-IR" sz="2400" i="0" u="none" strike="noStrike" kern="1200" cap="none" spc="0" normalizeH="0" baseline="0" noProof="0" dirty="0">
                <a:ln>
                  <a:noFill/>
                </a:ln>
                <a:solidFill>
                  <a:sysClr val="windowText" lastClr="000000"/>
                </a:solidFill>
                <a:effectLst/>
                <a:uLnTx/>
                <a:uFillTx/>
                <a:latin typeface="Calibri" panose="020F0502020204030204"/>
                <a:cs typeface="B Mitra" panose="00000400000000000000" pitchFamily="2" charset="-78"/>
              </a:rPr>
              <a:t>ماده ۷- کلیه اموال و دارایی‌ها اعم از ،عین ،منفعت طلب و حقوق مالی، اموال منقول و غیر منقول اموال مادی و غیرمادی مانند واحدهای مسکونی یا تجاری شهری یا روستایی زمین‌های کشاورزی شهری یا روستایی، ماشین آلات و تجهیزات تولیدی فلزات گرانبها اوراق بهادار سپرده‌ها و گواهی سپرده های ریالی در چهارچوب مصوبات هیأت عالی بانک مرکزی و سپرده ها و گواهی سپرده های ارزی، عواید قابل تصرف از سهام عواید قابل تصرف از قراردادها یا اجرای طرح (پروژه)های تولیدی و زیربنایی اشیاء، آثار و ابنیه میراثی و تاریخی با مالکیت غیر دولتی مانده پاداش پایان خدمت و ذخیره مطالبات کارکنان حقوق و مزایای مستمر دریافتی مطالبات ،قراردادی نشان تجاری (برند)، مالکیت‌های فکری، کالاهای بادوام بیمه های مسؤولیت مجوزهای اداری یارانه های نقدی و موجودی انبار (مواد اولیه یا محصول) واحدهای تولیدی در چهارچوب آیین نامه اجرائی که حداکثر ظرف سه ماه از تاریخ لازم الاجرا شدن این قانون با پیشنهاد شورا به تصویب هیأت وزیران می‌رسد قابل توثیق می‌باشند.</a:t>
            </a:r>
            <a:endParaRPr kumimoji="0" lang="en-US" sz="2400" i="0" u="none" strike="noStrike" kern="1200" cap="none" spc="0" normalizeH="0" baseline="0" noProof="0" dirty="0">
              <a:ln>
                <a:noFill/>
              </a:ln>
              <a:solidFill>
                <a:sysClr val="windowText" lastClr="000000"/>
              </a:solidFill>
              <a:effectLst/>
              <a:uLnTx/>
              <a:uFillTx/>
              <a:latin typeface="Calibri" panose="020F0502020204030204"/>
              <a:cs typeface="B Mitra" panose="00000400000000000000" pitchFamily="2" charset="-78"/>
            </a:endParaRPr>
          </a:p>
        </p:txBody>
      </p:sp>
      <p:grpSp>
        <p:nvGrpSpPr>
          <p:cNvPr id="2" name="Google Shape;954;p35">
            <a:extLst>
              <a:ext uri="{FF2B5EF4-FFF2-40B4-BE49-F238E27FC236}">
                <a16:creationId xmlns:a16="http://schemas.microsoft.com/office/drawing/2014/main" id="{D6D65D43-9ABB-5895-6F4A-255EA3C63179}"/>
              </a:ext>
            </a:extLst>
          </p:cNvPr>
          <p:cNvGrpSpPr/>
          <p:nvPr/>
        </p:nvGrpSpPr>
        <p:grpSpPr>
          <a:xfrm rot="10800000" flipV="1">
            <a:off x="10344470" y="1810984"/>
            <a:ext cx="1715135" cy="1459411"/>
            <a:chOff x="1597088" y="2023550"/>
            <a:chExt cx="1793125" cy="1395125"/>
          </a:xfrm>
        </p:grpSpPr>
        <p:sp>
          <p:nvSpPr>
            <p:cNvPr id="4" name="Google Shape;955;p35">
              <a:extLst>
                <a:ext uri="{FF2B5EF4-FFF2-40B4-BE49-F238E27FC236}">
                  <a16:creationId xmlns:a16="http://schemas.microsoft.com/office/drawing/2014/main" id="{9726B4C7-902A-88A7-7BEE-B922CECF67EC}"/>
                </a:ext>
              </a:extLst>
            </p:cNvPr>
            <p:cNvSpPr/>
            <p:nvPr/>
          </p:nvSpPr>
          <p:spPr>
            <a:xfrm>
              <a:off x="2968088" y="2088450"/>
              <a:ext cx="367050" cy="126225"/>
            </a:xfrm>
            <a:custGeom>
              <a:avLst/>
              <a:gdLst/>
              <a:ahLst/>
              <a:cxnLst/>
              <a:rect l="l" t="t" r="r" b="b"/>
              <a:pathLst>
                <a:path w="14682" h="5049" fill="none" extrusionOk="0">
                  <a:moveTo>
                    <a:pt x="14681" y="0"/>
                  </a:moveTo>
                  <a:lnTo>
                    <a:pt x="5037" y="0"/>
                  </a:lnTo>
                  <a:cubicBezTo>
                    <a:pt x="2251" y="0"/>
                    <a:pt x="1" y="2262"/>
                    <a:pt x="1" y="5048"/>
                  </a:cubicBezTo>
                </a:path>
              </a:pathLst>
            </a:custGeom>
            <a:solidFill>
              <a:schemeClr val="accent1"/>
            </a:solidFill>
            <a:ln w="40775" cap="flat" cmpd="sng">
              <a:solidFill>
                <a:schemeClr val="bg2"/>
              </a:solidFill>
              <a:prstDash val="solid"/>
              <a:miter lim="11906"/>
              <a:headEnd type="none" w="sm" len="sm"/>
              <a:tailEnd type="none" w="sm" len="sm"/>
            </a:ln>
          </p:spPr>
          <p:txBody>
            <a:bodyPr spcFirstLastPara="1" wrap="square" lIns="121900" tIns="121900" rIns="121900" bIns="121900" anchor="ctr" anchorCtr="0">
              <a:noAutofit/>
            </a:bodyPr>
            <a:lstStyle/>
            <a:p>
              <a:pPr algn="ctr" defTabSz="1219170" rtl="1">
                <a:buClr>
                  <a:srgbClr val="000000"/>
                </a:buClr>
              </a:pPr>
              <a:endParaRPr sz="2400" b="1" kern="0" dirty="0">
                <a:solidFill>
                  <a:srgbClr val="000000"/>
                </a:solidFill>
                <a:latin typeface="Arial"/>
                <a:cs typeface="B Bardiya" panose="00000400000000000000" pitchFamily="2" charset="-78"/>
                <a:sym typeface="Arial"/>
              </a:endParaRPr>
            </a:p>
          </p:txBody>
        </p:sp>
        <p:sp>
          <p:nvSpPr>
            <p:cNvPr id="5" name="Google Shape;956;p35">
              <a:extLst>
                <a:ext uri="{FF2B5EF4-FFF2-40B4-BE49-F238E27FC236}">
                  <a16:creationId xmlns:a16="http://schemas.microsoft.com/office/drawing/2014/main" id="{7BBEC125-22A8-899B-7D61-525917731AD8}"/>
                </a:ext>
              </a:extLst>
            </p:cNvPr>
            <p:cNvSpPr/>
            <p:nvPr/>
          </p:nvSpPr>
          <p:spPr>
            <a:xfrm>
              <a:off x="1597088" y="2214650"/>
              <a:ext cx="1371025" cy="1204025"/>
            </a:xfrm>
            <a:custGeom>
              <a:avLst/>
              <a:gdLst/>
              <a:ahLst/>
              <a:cxnLst/>
              <a:rect l="l" t="t" r="r" b="b"/>
              <a:pathLst>
                <a:path w="54841" h="48161" fill="none" extrusionOk="0">
                  <a:moveTo>
                    <a:pt x="13872" y="1905"/>
                  </a:moveTo>
                  <a:lnTo>
                    <a:pt x="5037" y="1905"/>
                  </a:lnTo>
                  <a:cubicBezTo>
                    <a:pt x="2251" y="1905"/>
                    <a:pt x="1" y="4167"/>
                    <a:pt x="1" y="6954"/>
                  </a:cubicBezTo>
                  <a:lnTo>
                    <a:pt x="1" y="34671"/>
                  </a:lnTo>
                  <a:cubicBezTo>
                    <a:pt x="1" y="37457"/>
                    <a:pt x="2251" y="39719"/>
                    <a:pt x="5037" y="39719"/>
                  </a:cubicBezTo>
                  <a:lnTo>
                    <a:pt x="20372" y="39719"/>
                  </a:lnTo>
                  <a:cubicBezTo>
                    <a:pt x="21015" y="39719"/>
                    <a:pt x="21634" y="40029"/>
                    <a:pt x="22015" y="40553"/>
                  </a:cubicBezTo>
                  <a:lnTo>
                    <a:pt x="25766" y="47054"/>
                  </a:lnTo>
                  <a:cubicBezTo>
                    <a:pt x="26587" y="48161"/>
                    <a:pt x="28254" y="48161"/>
                    <a:pt x="29064" y="47054"/>
                  </a:cubicBezTo>
                  <a:lnTo>
                    <a:pt x="32814" y="40553"/>
                  </a:lnTo>
                  <a:cubicBezTo>
                    <a:pt x="33207" y="40029"/>
                    <a:pt x="33815" y="39719"/>
                    <a:pt x="34469" y="39719"/>
                  </a:cubicBezTo>
                  <a:lnTo>
                    <a:pt x="49793" y="39719"/>
                  </a:lnTo>
                  <a:cubicBezTo>
                    <a:pt x="52579" y="39719"/>
                    <a:pt x="54841" y="37457"/>
                    <a:pt x="54841" y="34671"/>
                  </a:cubicBezTo>
                  <a:lnTo>
                    <a:pt x="54841" y="0"/>
                  </a:lnTo>
                </a:path>
              </a:pathLst>
            </a:custGeom>
            <a:solidFill>
              <a:schemeClr val="accent1"/>
            </a:solidFill>
            <a:ln w="40775" cap="flat" cmpd="sng">
              <a:solidFill>
                <a:schemeClr val="bg2"/>
              </a:solidFill>
              <a:prstDash val="solid"/>
              <a:miter lim="11906"/>
              <a:headEnd type="none" w="sm" len="sm"/>
              <a:tailEnd type="none" w="sm" len="sm"/>
            </a:ln>
          </p:spPr>
          <p:txBody>
            <a:bodyPr spcFirstLastPara="1" wrap="square" lIns="121900" tIns="121900" rIns="121900" bIns="121900" anchor="ctr" anchorCtr="0">
              <a:noAutofit/>
            </a:bodyPr>
            <a:lstStyle/>
            <a:p>
              <a:pPr algn="ctr" defTabSz="1219170" rtl="1">
                <a:buClr>
                  <a:srgbClr val="000000"/>
                </a:buClr>
              </a:pPr>
              <a:endParaRPr sz="2400" b="1" kern="0" dirty="0">
                <a:solidFill>
                  <a:srgbClr val="000000"/>
                </a:solidFill>
                <a:latin typeface="Arial"/>
                <a:cs typeface="B Bardiya" panose="00000400000000000000" pitchFamily="2" charset="-78"/>
                <a:sym typeface="Arial"/>
              </a:endParaRPr>
            </a:p>
          </p:txBody>
        </p:sp>
        <p:sp>
          <p:nvSpPr>
            <p:cNvPr id="6" name="Google Shape;957;p35">
              <a:extLst>
                <a:ext uri="{FF2B5EF4-FFF2-40B4-BE49-F238E27FC236}">
                  <a16:creationId xmlns:a16="http://schemas.microsoft.com/office/drawing/2014/main" id="{BEAFAECD-BC8F-709A-6DB8-3ED2DC3992ED}"/>
                </a:ext>
              </a:extLst>
            </p:cNvPr>
            <p:cNvSpPr/>
            <p:nvPr/>
          </p:nvSpPr>
          <p:spPr>
            <a:xfrm>
              <a:off x="3280038" y="2023550"/>
              <a:ext cx="110175" cy="129800"/>
            </a:xfrm>
            <a:custGeom>
              <a:avLst/>
              <a:gdLst/>
              <a:ahLst/>
              <a:cxnLst/>
              <a:rect l="l" t="t" r="r" b="b"/>
              <a:pathLst>
                <a:path w="4407" h="5192" extrusionOk="0">
                  <a:moveTo>
                    <a:pt x="25" y="0"/>
                  </a:moveTo>
                  <a:lnTo>
                    <a:pt x="2263" y="2572"/>
                  </a:lnTo>
                  <a:lnTo>
                    <a:pt x="1" y="5180"/>
                  </a:lnTo>
                  <a:lnTo>
                    <a:pt x="13" y="5192"/>
                  </a:lnTo>
                  <a:lnTo>
                    <a:pt x="2120" y="5192"/>
                  </a:lnTo>
                  <a:lnTo>
                    <a:pt x="3334" y="3799"/>
                  </a:lnTo>
                  <a:lnTo>
                    <a:pt x="4406" y="2572"/>
                  </a:lnTo>
                  <a:lnTo>
                    <a:pt x="2168" y="0"/>
                  </a:lnTo>
                  <a:close/>
                </a:path>
              </a:pathLst>
            </a:custGeom>
            <a:solidFill>
              <a:schemeClr val="bg2"/>
            </a:solidFill>
            <a:ln w="9525" cap="flat" cmpd="sng">
              <a:solidFill>
                <a:schemeClr val="bg2"/>
              </a:solidFill>
              <a:prstDash val="solid"/>
              <a:round/>
              <a:headEnd type="none" w="sm" len="sm"/>
              <a:tailEnd type="none" w="sm" len="sm"/>
            </a:ln>
          </p:spPr>
          <p:txBody>
            <a:bodyPr spcFirstLastPara="1" wrap="square" lIns="121900" tIns="121900" rIns="121900" bIns="121900" anchor="ctr" anchorCtr="0">
              <a:noAutofit/>
            </a:bodyPr>
            <a:lstStyle/>
            <a:p>
              <a:pPr algn="ctr" defTabSz="1219170" rtl="1">
                <a:buClr>
                  <a:srgbClr val="000000"/>
                </a:buClr>
              </a:pPr>
              <a:endParaRPr sz="2400" b="1" kern="0" dirty="0">
                <a:solidFill>
                  <a:srgbClr val="000000"/>
                </a:solidFill>
                <a:latin typeface="Arial"/>
                <a:cs typeface="B Bardiya" panose="00000400000000000000" pitchFamily="2" charset="-78"/>
                <a:sym typeface="Arial"/>
              </a:endParaRPr>
            </a:p>
          </p:txBody>
        </p:sp>
      </p:grpSp>
      <p:grpSp>
        <p:nvGrpSpPr>
          <p:cNvPr id="7" name="Group 6">
            <a:extLst>
              <a:ext uri="{FF2B5EF4-FFF2-40B4-BE49-F238E27FC236}">
                <a16:creationId xmlns:a16="http://schemas.microsoft.com/office/drawing/2014/main" id="{CEB583E4-6F15-EB57-82AC-061FFC4B5631}"/>
              </a:ext>
            </a:extLst>
          </p:cNvPr>
          <p:cNvGrpSpPr/>
          <p:nvPr/>
        </p:nvGrpSpPr>
        <p:grpSpPr>
          <a:xfrm>
            <a:off x="10991741" y="2114975"/>
            <a:ext cx="824333" cy="824367"/>
            <a:chOff x="1224469" y="2613751"/>
            <a:chExt cx="824333" cy="824367"/>
          </a:xfrm>
          <a:solidFill>
            <a:schemeClr val="tx2">
              <a:lumMod val="40000"/>
              <a:lumOff val="60000"/>
            </a:schemeClr>
          </a:solidFill>
        </p:grpSpPr>
        <p:sp>
          <p:nvSpPr>
            <p:cNvPr id="8" name="Google Shape;952;p35">
              <a:extLst>
                <a:ext uri="{FF2B5EF4-FFF2-40B4-BE49-F238E27FC236}">
                  <a16:creationId xmlns:a16="http://schemas.microsoft.com/office/drawing/2014/main" id="{4E4725BA-470D-4008-7F2B-EDBF2C0CCBE6}"/>
                </a:ext>
              </a:extLst>
            </p:cNvPr>
            <p:cNvSpPr/>
            <p:nvPr/>
          </p:nvSpPr>
          <p:spPr>
            <a:xfrm>
              <a:off x="1224469" y="2613751"/>
              <a:ext cx="691000" cy="691000"/>
            </a:xfrm>
            <a:custGeom>
              <a:avLst/>
              <a:gdLst/>
              <a:ahLst/>
              <a:cxnLst/>
              <a:rect l="l" t="t" r="r" b="b"/>
              <a:pathLst>
                <a:path w="20730" h="20730" extrusionOk="0">
                  <a:moveTo>
                    <a:pt x="10371" y="1"/>
                  </a:moveTo>
                  <a:cubicBezTo>
                    <a:pt x="4644" y="1"/>
                    <a:pt x="1" y="4644"/>
                    <a:pt x="1" y="10371"/>
                  </a:cubicBezTo>
                  <a:cubicBezTo>
                    <a:pt x="1" y="16086"/>
                    <a:pt x="4644" y="20730"/>
                    <a:pt x="10371" y="20730"/>
                  </a:cubicBezTo>
                  <a:cubicBezTo>
                    <a:pt x="16086" y="20730"/>
                    <a:pt x="20729" y="16086"/>
                    <a:pt x="20729" y="10371"/>
                  </a:cubicBezTo>
                  <a:cubicBezTo>
                    <a:pt x="20729" y="4644"/>
                    <a:pt x="16086" y="1"/>
                    <a:pt x="10371" y="1"/>
                  </a:cubicBezTo>
                  <a:close/>
                </a:path>
              </a:pathLst>
            </a:custGeom>
            <a:grpFill/>
            <a:ln>
              <a:noFill/>
            </a:ln>
          </p:spPr>
          <p:txBody>
            <a:bodyPr spcFirstLastPara="1" wrap="square" lIns="121900" tIns="121900" rIns="121900" bIns="121900" anchor="ctr" anchorCtr="0">
              <a:noAutofit/>
            </a:bodyPr>
            <a:lstStyle/>
            <a:p>
              <a:pPr marL="0" marR="0" lvl="0" indent="0" algn="ctr" defTabSz="1219170" rtl="1" eaLnBrk="1" fontAlgn="auto" latinLnBrk="0" hangingPunct="1">
                <a:lnSpc>
                  <a:spcPct val="100000"/>
                </a:lnSpc>
                <a:spcBef>
                  <a:spcPts val="0"/>
                </a:spcBef>
                <a:spcAft>
                  <a:spcPts val="0"/>
                </a:spcAft>
                <a:buClr>
                  <a:srgbClr val="000000"/>
                </a:buClr>
                <a:buSzPts val="1100"/>
                <a:buFontTx/>
                <a:buNone/>
                <a:tabLst/>
                <a:defRPr/>
              </a:pPr>
              <a:r>
                <a:rPr kumimoji="0" lang="en-US" sz="2400" b="1" i="0" u="none" strike="noStrike" kern="0" cap="none" spc="0" normalizeH="0" baseline="0" noProof="0" dirty="0">
                  <a:ln>
                    <a:noFill/>
                  </a:ln>
                  <a:solidFill>
                    <a:srgbClr val="FFFFFF"/>
                  </a:solidFill>
                  <a:effectLst/>
                  <a:uLnTx/>
                  <a:uFillTx/>
                  <a:latin typeface="Fira Sans Extra Condensed Medium"/>
                  <a:ea typeface="Fira Sans Extra Condensed Medium"/>
                  <a:cs typeface="B Bardiya" panose="00000400000000000000" pitchFamily="2" charset="-78"/>
                  <a:sym typeface="Fira Sans Extra Condensed Medium"/>
                </a:rPr>
                <a:t>07</a:t>
              </a:r>
              <a:endParaRPr kumimoji="0" sz="2400" b="1" i="0" u="none" strike="noStrike" kern="0" cap="none" spc="0" normalizeH="0" baseline="0" noProof="0" dirty="0">
                <a:ln>
                  <a:noFill/>
                </a:ln>
                <a:solidFill>
                  <a:srgbClr val="000000"/>
                </a:solidFill>
                <a:effectLst/>
                <a:uLnTx/>
                <a:uFillTx/>
                <a:cs typeface="B Bardiya" panose="00000400000000000000" pitchFamily="2" charset="-78"/>
                <a:sym typeface="Arial"/>
              </a:endParaRPr>
            </a:p>
          </p:txBody>
        </p:sp>
        <p:sp>
          <p:nvSpPr>
            <p:cNvPr id="11" name="Google Shape;953;p35">
              <a:extLst>
                <a:ext uri="{FF2B5EF4-FFF2-40B4-BE49-F238E27FC236}">
                  <a16:creationId xmlns:a16="http://schemas.microsoft.com/office/drawing/2014/main" id="{C853545F-097A-79A4-780E-359F413B66AE}"/>
                </a:ext>
              </a:extLst>
            </p:cNvPr>
            <p:cNvSpPr/>
            <p:nvPr/>
          </p:nvSpPr>
          <p:spPr>
            <a:xfrm>
              <a:off x="1570135" y="2691551"/>
              <a:ext cx="478667" cy="746567"/>
            </a:xfrm>
            <a:custGeom>
              <a:avLst/>
              <a:gdLst/>
              <a:ahLst/>
              <a:cxnLst/>
              <a:rect l="l" t="t" r="r" b="b"/>
              <a:pathLst>
                <a:path w="14360" h="22397" fill="none" extrusionOk="0">
                  <a:moveTo>
                    <a:pt x="11907" y="1"/>
                  </a:moveTo>
                  <a:cubicBezTo>
                    <a:pt x="13455" y="2298"/>
                    <a:pt x="14360" y="5061"/>
                    <a:pt x="14360" y="8037"/>
                  </a:cubicBezTo>
                  <a:cubicBezTo>
                    <a:pt x="14360" y="15967"/>
                    <a:pt x="7930" y="22396"/>
                    <a:pt x="1" y="22396"/>
                  </a:cubicBezTo>
                </a:path>
              </a:pathLst>
            </a:custGeom>
            <a:grpFill/>
            <a:ln w="81550" cap="flat" cmpd="sng">
              <a:solidFill>
                <a:srgbClr val="FFC28C">
                  <a:lumMod val="75000"/>
                </a:srgbClr>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ctr" defTabSz="1219170" rtl="1" eaLnBrk="1" fontAlgn="auto" latinLnBrk="0" hangingPunct="1">
                <a:lnSpc>
                  <a:spcPct val="100000"/>
                </a:lnSpc>
                <a:spcBef>
                  <a:spcPts val="0"/>
                </a:spcBef>
                <a:spcAft>
                  <a:spcPts val="0"/>
                </a:spcAft>
                <a:buClr>
                  <a:srgbClr val="000000"/>
                </a:buClr>
                <a:buSzTx/>
                <a:buFontTx/>
                <a:buNone/>
                <a:tabLst/>
                <a:defRPr/>
              </a:pPr>
              <a:endParaRPr kumimoji="0" sz="2400" b="1" i="0" u="none" strike="noStrike" kern="0" cap="none" spc="0" normalizeH="0" baseline="0" noProof="0" dirty="0">
                <a:ln>
                  <a:noFill/>
                </a:ln>
                <a:solidFill>
                  <a:srgbClr val="000000"/>
                </a:solidFill>
                <a:effectLst/>
                <a:uLnTx/>
                <a:uFillTx/>
                <a:cs typeface="B Bardiya" panose="00000400000000000000" pitchFamily="2" charset="-78"/>
                <a:sym typeface="Arial"/>
              </a:endParaRPr>
            </a:p>
          </p:txBody>
        </p:sp>
      </p:grpSp>
      <p:pic>
        <p:nvPicPr>
          <p:cNvPr id="1026" name="Picture 2" descr="حسابداری اموال، دارایی ثابت و انبار | وظایف حسابدار اموال چیست؟ - سپیدار  سیستم">
            <a:extLst>
              <a:ext uri="{FF2B5EF4-FFF2-40B4-BE49-F238E27FC236}">
                <a16:creationId xmlns:a16="http://schemas.microsoft.com/office/drawing/2014/main" id="{D2D0D3DE-D4C2-28BD-D392-F4B897BD25F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349" y="4737308"/>
            <a:ext cx="2143125" cy="178943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65250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51076D2F-62E8-435E-9BF7-51B78D31BFAD}"/>
              </a:ext>
            </a:extLst>
          </p:cNvPr>
          <p:cNvSpPr/>
          <p:nvPr/>
        </p:nvSpPr>
        <p:spPr>
          <a:xfrm>
            <a:off x="0" y="693530"/>
            <a:ext cx="12192000" cy="312310"/>
          </a:xfrm>
          <a:prstGeom prst="rect">
            <a:avLst/>
          </a:prstGeom>
          <a:solidFill>
            <a:srgbClr val="E46C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Arial"/>
              <a:cs typeface="+mn-cs"/>
            </a:endParaRPr>
          </a:p>
        </p:txBody>
      </p:sp>
      <p:pic>
        <p:nvPicPr>
          <p:cNvPr id="11266" name="Picture 2">
            <a:extLst>
              <a:ext uri="{FF2B5EF4-FFF2-40B4-BE49-F238E27FC236}">
                <a16:creationId xmlns:a16="http://schemas.microsoft.com/office/drawing/2014/main" id="{18CFA024-A233-4498-80B8-FFD4D5D15AAA}"/>
              </a:ext>
            </a:extLst>
          </p:cNvPr>
          <p:cNvPicPr>
            <a:picLocks noGrp="1" noChangeAspect="1" noChangeArrowheads="1"/>
          </p:cNvPicPr>
          <p:nvPr>
            <p:ph type="pic" sz="quarter" idx="10"/>
          </p:nvPr>
        </p:nvPicPr>
        <p:blipFill>
          <a:blip r:embed="rId2">
            <a:extLst>
              <a:ext uri="{28A0092B-C50C-407E-A947-70E740481C1C}">
                <a14:useLocalDpi xmlns:a14="http://schemas.microsoft.com/office/drawing/2010/main" val="0"/>
              </a:ext>
            </a:extLst>
          </a:blip>
          <a:srcRect/>
          <a:stretch/>
        </p:blipFill>
        <p:spPr bwMode="auto">
          <a:xfrm>
            <a:off x="3797457" y="2657697"/>
            <a:ext cx="4559212" cy="2826000"/>
          </a:xfrm>
          <a:prstGeom prst="rect">
            <a:avLst/>
          </a:prstGeom>
          <a:noFill/>
          <a:extLst>
            <a:ext uri="{909E8E84-426E-40DD-AFC4-6F175D3DCCD1}">
              <a14:hiddenFill xmlns:a14="http://schemas.microsoft.com/office/drawing/2010/main">
                <a:solidFill>
                  <a:srgbClr val="FFFFFF"/>
                </a:solidFill>
              </a14:hiddenFill>
            </a:ext>
          </a:extLst>
        </p:spPr>
      </p:pic>
      <p:sp>
        <p:nvSpPr>
          <p:cNvPr id="46" name="Pentagon 12">
            <a:extLst>
              <a:ext uri="{FF2B5EF4-FFF2-40B4-BE49-F238E27FC236}">
                <a16:creationId xmlns:a16="http://schemas.microsoft.com/office/drawing/2014/main" id="{6F045D91-68BC-4F86-906A-4CCAAD5BD146}"/>
              </a:ext>
            </a:extLst>
          </p:cNvPr>
          <p:cNvSpPr/>
          <p:nvPr/>
        </p:nvSpPr>
        <p:spPr>
          <a:xfrm>
            <a:off x="0" y="2545147"/>
            <a:ext cx="3960000" cy="2838364"/>
          </a:xfrm>
          <a:prstGeom prst="homePlate">
            <a:avLst>
              <a:gd name="adj" fmla="val 19705"/>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cs typeface="+mn-cs"/>
            </a:endParaRPr>
          </a:p>
        </p:txBody>
      </p:sp>
      <p:sp>
        <p:nvSpPr>
          <p:cNvPr id="48" name="Pentagon 13">
            <a:extLst>
              <a:ext uri="{FF2B5EF4-FFF2-40B4-BE49-F238E27FC236}">
                <a16:creationId xmlns:a16="http://schemas.microsoft.com/office/drawing/2014/main" id="{2E10E3B5-89BB-4B94-B7F9-5D07223D03D2}"/>
              </a:ext>
            </a:extLst>
          </p:cNvPr>
          <p:cNvSpPr/>
          <p:nvPr/>
        </p:nvSpPr>
        <p:spPr>
          <a:xfrm rot="10800000">
            <a:off x="8232000" y="2545147"/>
            <a:ext cx="3960000" cy="2838363"/>
          </a:xfrm>
          <a:prstGeom prst="homePlate">
            <a:avLst>
              <a:gd name="adj" fmla="val 19705"/>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37" name="TextBox 36">
            <a:extLst>
              <a:ext uri="{FF2B5EF4-FFF2-40B4-BE49-F238E27FC236}">
                <a16:creationId xmlns:a16="http://schemas.microsoft.com/office/drawing/2014/main" id="{E76652EF-D6C8-4837-9EF5-B7286D1BEF8D}"/>
              </a:ext>
            </a:extLst>
          </p:cNvPr>
          <p:cNvSpPr txBox="1"/>
          <p:nvPr/>
        </p:nvSpPr>
        <p:spPr>
          <a:xfrm>
            <a:off x="133463" y="5642489"/>
            <a:ext cx="11906321" cy="1107996"/>
          </a:xfrm>
          <a:prstGeom prst="rect">
            <a:avLst/>
          </a:prstGeom>
          <a:noFill/>
        </p:spPr>
        <p:txBody>
          <a:bodyPr wrap="square" lIns="0" tIns="0" rIns="0" bIns="0" rtlCol="0" anchor="ctr">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altLang="ko-KR" b="1" i="0" u="none" strike="noStrike" kern="1200" cap="none" spc="0" normalizeH="0" baseline="0" noProof="0" dirty="0">
                <a:ln>
                  <a:noFill/>
                </a:ln>
                <a:solidFill>
                  <a:prstClr val="black">
                    <a:lumMod val="75000"/>
                    <a:lumOff val="25000"/>
                  </a:prstClr>
                </a:solidFill>
                <a:effectLst/>
                <a:uLnTx/>
                <a:uFillTx/>
                <a:latin typeface="Arial"/>
                <a:ea typeface="HY견명조" pitchFamily="18" charset="-127"/>
                <a:cs typeface="B Mitra" panose="00000400000000000000" pitchFamily="2" charset="-78"/>
              </a:rPr>
              <a:t>ماده ۹</a:t>
            </a:r>
            <a:r>
              <a:rPr kumimoji="0" lang="en-US" altLang="ko-KR" b="1" i="0" u="none" strike="noStrike" kern="1200" cap="none" spc="0" normalizeH="0" baseline="0" noProof="0" dirty="0">
                <a:ln>
                  <a:noFill/>
                </a:ln>
                <a:solidFill>
                  <a:prstClr val="black">
                    <a:lumMod val="75000"/>
                    <a:lumOff val="25000"/>
                  </a:prstClr>
                </a:solidFill>
                <a:effectLst/>
                <a:uLnTx/>
                <a:uFillTx/>
                <a:latin typeface="Arial"/>
                <a:ea typeface="HY견명조" pitchFamily="18" charset="-127"/>
                <a:cs typeface="B Mitra" panose="00000400000000000000" pitchFamily="2" charset="-78"/>
              </a:rPr>
              <a:t>-</a:t>
            </a:r>
            <a:r>
              <a:rPr kumimoji="0" lang="fa-IR" altLang="ko-KR" b="1" i="0" u="none" strike="noStrike" kern="1200" cap="none" spc="0" normalizeH="0" baseline="0" noProof="0" dirty="0">
                <a:ln>
                  <a:noFill/>
                </a:ln>
                <a:solidFill>
                  <a:prstClr val="black">
                    <a:lumMod val="75000"/>
                    <a:lumOff val="25000"/>
                  </a:prstClr>
                </a:solidFill>
                <a:effectLst/>
                <a:uLnTx/>
                <a:uFillTx/>
                <a:latin typeface="Arial"/>
                <a:ea typeface="HY견명조" pitchFamily="18" charset="-127"/>
                <a:cs typeface="B Mitra" panose="00000400000000000000" pitchFamily="2" charset="-78"/>
              </a:rPr>
              <a:t> وزارت امور اقتصادی و دارایی موظف است ظرف شش ماه از تاریخ لازم الاجرا شدن این قانون، با استفاده از ظرفیت‌ها و امکانات موجود «سامانه جامع وثایق» را که از این پس در این قانون «سامانه» نامیده می‌شود طراحی نماید. دستورالعمل تنظیم قراردادها و فرایندهای آن با پیشنهاد وزیر امور اقتصادی و دارایی به تصویب شورا میرسد جزئیات اطلاعات مربوط به تعیین وضعیت هر یک از وثایق یا اموال مرهون توسط وزیر امور اقتصادی و دارایی ابلاغ می‌شود.</a:t>
            </a:r>
          </a:p>
        </p:txBody>
      </p:sp>
      <p:sp>
        <p:nvSpPr>
          <p:cNvPr id="34" name="Rounded Rectangle 5">
            <a:extLst>
              <a:ext uri="{FF2B5EF4-FFF2-40B4-BE49-F238E27FC236}">
                <a16:creationId xmlns:a16="http://schemas.microsoft.com/office/drawing/2014/main" id="{63FD8F63-D261-4207-B9CC-882E10CD62BE}"/>
              </a:ext>
            </a:extLst>
          </p:cNvPr>
          <p:cNvSpPr/>
          <p:nvPr/>
        </p:nvSpPr>
        <p:spPr>
          <a:xfrm flipH="1">
            <a:off x="1546041" y="2174127"/>
            <a:ext cx="479972" cy="395947"/>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5" name="TextBox 4">
            <a:extLst>
              <a:ext uri="{FF2B5EF4-FFF2-40B4-BE49-F238E27FC236}">
                <a16:creationId xmlns:a16="http://schemas.microsoft.com/office/drawing/2014/main" id="{CE18BC0C-7FDE-D9A0-4FE5-F1C4D37B4CEC}"/>
              </a:ext>
            </a:extLst>
          </p:cNvPr>
          <p:cNvSpPr txBox="1"/>
          <p:nvPr/>
        </p:nvSpPr>
        <p:spPr>
          <a:xfrm>
            <a:off x="47696" y="1655885"/>
            <a:ext cx="11887200" cy="654025"/>
          </a:xfrm>
          <a:prstGeom prst="rect">
            <a:avLst/>
          </a:prstGeom>
          <a:noFill/>
        </p:spPr>
        <p:txBody>
          <a:bodyPr wrap="square">
            <a:spAutoFit/>
          </a:bodyPr>
          <a:lstStyle/>
          <a:p>
            <a:pPr marR="0" lvl="0" algn="r" defTabSz="914126" rtl="1" eaLnBrk="1" fontAlgn="auto" latinLnBrk="0" hangingPunct="1">
              <a:lnSpc>
                <a:spcPct val="90000"/>
              </a:lnSpc>
              <a:spcBef>
                <a:spcPts val="1000"/>
              </a:spcBef>
              <a:spcAft>
                <a:spcPts val="0"/>
              </a:spcAft>
              <a:buClrTx/>
              <a:buSzTx/>
              <a:tabLst/>
              <a:defRPr/>
            </a:pPr>
            <a:r>
              <a:rPr kumimoji="0" lang="fa-IR" sz="2000" b="1" i="0" u="none" strike="noStrike" kern="1200" cap="none" spc="0" normalizeH="0" baseline="0" noProof="0" dirty="0">
                <a:ln>
                  <a:noFill/>
                </a:ln>
                <a:solidFill>
                  <a:sysClr val="windowText" lastClr="000000"/>
                </a:solidFill>
                <a:effectLst/>
                <a:uLnTx/>
                <a:uFillTx/>
                <a:latin typeface="Calibri" panose="020F0502020204030204"/>
                <a:cs typeface="B Mitra" panose="00000400000000000000" pitchFamily="2" charset="-78"/>
              </a:rPr>
              <a:t>ماده ۸- بند «الف» ماده (۱۹) قانون رفع موانع تولید رقابت پذیر و ارتقای نظام مالی کشور مصوب ۱/۲/۱۳۹۴، به شرح زیر اصلاح و یک تبصره به آن الحاق می‌شود:</a:t>
            </a:r>
          </a:p>
        </p:txBody>
      </p:sp>
      <p:sp>
        <p:nvSpPr>
          <p:cNvPr id="7" name="TextBox 6">
            <a:extLst>
              <a:ext uri="{FF2B5EF4-FFF2-40B4-BE49-F238E27FC236}">
                <a16:creationId xmlns:a16="http://schemas.microsoft.com/office/drawing/2014/main" id="{D6C1FB47-53EA-D414-F85F-2E2E9339691C}"/>
              </a:ext>
            </a:extLst>
          </p:cNvPr>
          <p:cNvSpPr txBox="1"/>
          <p:nvPr/>
        </p:nvSpPr>
        <p:spPr>
          <a:xfrm>
            <a:off x="8701088" y="2697167"/>
            <a:ext cx="3453038" cy="2592248"/>
          </a:xfrm>
          <a:prstGeom prst="rect">
            <a:avLst/>
          </a:prstGeom>
          <a:noFill/>
        </p:spPr>
        <p:txBody>
          <a:bodyPr wrap="square">
            <a:spAutoFit/>
          </a:bodyPr>
          <a:lstStyle/>
          <a:p>
            <a:pPr marR="0" lvl="0" algn="just" defTabSz="914126" rtl="1" eaLnBrk="1" fontAlgn="auto" latinLnBrk="0" hangingPunct="1">
              <a:lnSpc>
                <a:spcPct val="90000"/>
              </a:lnSpc>
              <a:spcBef>
                <a:spcPts val="1000"/>
              </a:spcBef>
              <a:spcAft>
                <a:spcPts val="0"/>
              </a:spcAft>
              <a:buClrTx/>
              <a:buSzTx/>
              <a:tabLst/>
              <a:defRPr/>
            </a:pPr>
            <a:r>
              <a:rPr kumimoji="0" lang="fa-IR" b="0" i="0" u="none" strike="noStrike" kern="1200" cap="none" spc="0" normalizeH="0" baseline="0" noProof="0" dirty="0">
                <a:ln>
                  <a:noFill/>
                </a:ln>
                <a:solidFill>
                  <a:schemeClr val="bg1"/>
                </a:solidFill>
                <a:effectLst/>
                <a:uLnTx/>
                <a:uFillTx/>
                <a:latin typeface="Calibri" panose="020F0502020204030204"/>
                <a:cs typeface="B Mitra" panose="00000400000000000000" pitchFamily="2" charset="-78"/>
              </a:rPr>
              <a:t>الف- در صورت درخواست وثیقه گذار نهاد وثیقه پذیر مکلف است در چهارچوب قراردادی که با رعایت موازین شرعی تنظیم شده است، متناسب با بازپرداخت هر بخش از اعتبارات اعطائی و یا ایفای تعهدات، نسبت به آزادسازی وثیقه مازاد و یا جایگزینی وثیقه اقدام نماید همچنین نهاد وثیقه پذیر مکلف است از حیث ارزش و مخاطره (ریسک) متناسب با میزان باقیمانده اعتبارات یا تعهدات باشد را قبول نماید. پرداخت هزینه‌های کارشناسی، جایگزینی و آزادسازی بر عهده وثیقه گذار می‌باشد.</a:t>
            </a:r>
          </a:p>
        </p:txBody>
      </p:sp>
      <p:sp>
        <p:nvSpPr>
          <p:cNvPr id="9" name="TextBox 8">
            <a:extLst>
              <a:ext uri="{FF2B5EF4-FFF2-40B4-BE49-F238E27FC236}">
                <a16:creationId xmlns:a16="http://schemas.microsoft.com/office/drawing/2014/main" id="{7FC20AFC-10FE-1E02-4221-70D988165860}"/>
              </a:ext>
            </a:extLst>
          </p:cNvPr>
          <p:cNvSpPr txBox="1"/>
          <p:nvPr/>
        </p:nvSpPr>
        <p:spPr>
          <a:xfrm>
            <a:off x="333446" y="3015619"/>
            <a:ext cx="2905161" cy="1844351"/>
          </a:xfrm>
          <a:prstGeom prst="rect">
            <a:avLst/>
          </a:prstGeom>
          <a:noFill/>
        </p:spPr>
        <p:txBody>
          <a:bodyPr wrap="square">
            <a:spAutoFit/>
          </a:bodyPr>
          <a:lstStyle/>
          <a:p>
            <a:pPr marR="0" lvl="0" algn="just" defTabSz="914126" rtl="1" eaLnBrk="1" fontAlgn="auto" latinLnBrk="0" hangingPunct="1">
              <a:lnSpc>
                <a:spcPct val="90000"/>
              </a:lnSpc>
              <a:spcBef>
                <a:spcPts val="1000"/>
              </a:spcBef>
              <a:spcAft>
                <a:spcPts val="0"/>
              </a:spcAft>
              <a:buClrTx/>
              <a:buSzTx/>
              <a:tabLst/>
              <a:defRPr/>
            </a:pPr>
            <a:r>
              <a:rPr lang="fa-IR" dirty="0">
                <a:solidFill>
                  <a:schemeClr val="bg1"/>
                </a:solidFill>
                <a:latin typeface="Calibri" panose="020F0502020204030204"/>
                <a:cs typeface="B Mitra" panose="00000400000000000000" pitchFamily="2" charset="-78"/>
              </a:rPr>
              <a:t>تبصره- در صورتی که ارزش وثیقه به دلیل افزایش قیمت آن از مبلغ تعیین شده توسط نهاد وثیقه پذیر یا دستگاه اجرائی تعیین کننده وثیقه بیشتر شود، نهاد وثیقه پذیر یا دستگاه اجرائی مربوط در چهارچوب این بند مکلف به آزادسازی وثیقه مازاد یا جایگزینی وثیقه است.</a:t>
            </a:r>
          </a:p>
        </p:txBody>
      </p:sp>
      <p:sp>
        <p:nvSpPr>
          <p:cNvPr id="12" name="Text Placeholder 2">
            <a:extLst>
              <a:ext uri="{FF2B5EF4-FFF2-40B4-BE49-F238E27FC236}">
                <a16:creationId xmlns:a16="http://schemas.microsoft.com/office/drawing/2014/main" id="{87199C38-C126-4B7C-A769-3539454A4E64}"/>
              </a:ext>
            </a:extLst>
          </p:cNvPr>
          <p:cNvSpPr txBox="1">
            <a:spLocks/>
          </p:cNvSpPr>
          <p:nvPr/>
        </p:nvSpPr>
        <p:spPr>
          <a:xfrm>
            <a:off x="546531" y="306832"/>
            <a:ext cx="11098938" cy="542853"/>
          </a:xfrm>
          <a:prstGeom prst="rect">
            <a:avLst/>
          </a:prstGeom>
          <a:solidFill>
            <a:schemeClr val="bg1"/>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a-IR" sz="3200" b="0" i="0" u="none" strike="noStrike" kern="1200" cap="none" spc="0" normalizeH="0" baseline="0" noProof="0" dirty="0">
                <a:ln>
                  <a:noFill/>
                </a:ln>
                <a:solidFill>
                  <a:srgbClr val="E46C0A"/>
                </a:solidFill>
                <a:effectLst/>
                <a:uLnTx/>
                <a:uFillTx/>
                <a:latin typeface="Arial"/>
                <a:cs typeface="B Titr" panose="00000700000000000000" pitchFamily="2" charset="-78"/>
              </a:rPr>
              <a:t>آزاد سازی وثایق</a:t>
            </a:r>
          </a:p>
        </p:txBody>
      </p:sp>
      <p:pic>
        <p:nvPicPr>
          <p:cNvPr id="13" name="Picture 12">
            <a:extLst>
              <a:ext uri="{FF2B5EF4-FFF2-40B4-BE49-F238E27FC236}">
                <a16:creationId xmlns:a16="http://schemas.microsoft.com/office/drawing/2014/main" id="{4ED26A2A-9B46-FC0E-B2E5-F6BF4520BB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5893" y="-171130"/>
            <a:ext cx="1180133" cy="1069495"/>
          </a:xfrm>
          <a:prstGeom prst="rect">
            <a:avLst/>
          </a:prstGeom>
        </p:spPr>
      </p:pic>
    </p:spTree>
    <p:extLst>
      <p:ext uri="{BB962C8B-B14F-4D97-AF65-F5344CB8AC3E}">
        <p14:creationId xmlns:p14="http://schemas.microsoft.com/office/powerpoint/2010/main" val="1028485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Rounded Corners 22">
            <a:extLst>
              <a:ext uri="{FF2B5EF4-FFF2-40B4-BE49-F238E27FC236}">
                <a16:creationId xmlns:a16="http://schemas.microsoft.com/office/drawing/2014/main" id="{712E43E7-C46B-40C0-6F45-937189865339}"/>
              </a:ext>
            </a:extLst>
          </p:cNvPr>
          <p:cNvSpPr/>
          <p:nvPr/>
        </p:nvSpPr>
        <p:spPr>
          <a:xfrm>
            <a:off x="268538" y="1382534"/>
            <a:ext cx="11679251" cy="4982709"/>
          </a:xfrm>
          <a:prstGeom prst="roundRect">
            <a:avLst/>
          </a:prstGeom>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a:ln w="22225">
                <a:solidFill>
                  <a:schemeClr val="accent2"/>
                </a:solidFill>
                <a:prstDash val="solid"/>
              </a:ln>
              <a:solidFill>
                <a:schemeClr val="accent2">
                  <a:lumMod val="40000"/>
                  <a:lumOff val="60000"/>
                </a:schemeClr>
              </a:solidFill>
            </a:endParaRPr>
          </a:p>
        </p:txBody>
      </p:sp>
      <p:sp>
        <p:nvSpPr>
          <p:cNvPr id="47" name="Rectángulo 46">
            <a:extLst>
              <a:ext uri="{FF2B5EF4-FFF2-40B4-BE49-F238E27FC236}">
                <a16:creationId xmlns:a16="http://schemas.microsoft.com/office/drawing/2014/main" id="{0FA3CB53-99DF-442C-8F0E-A0DB1050948C}"/>
              </a:ext>
            </a:extLst>
          </p:cNvPr>
          <p:cNvSpPr/>
          <p:nvPr/>
        </p:nvSpPr>
        <p:spPr>
          <a:xfrm>
            <a:off x="7827228" y="450311"/>
            <a:ext cx="4364772" cy="542853"/>
          </a:xfrm>
          <a:prstGeom prst="rect">
            <a:avLst/>
          </a:prstGeom>
          <a:solidFill>
            <a:srgbClr val="E46C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Arial"/>
              <a:cs typeface="+mn-cs"/>
            </a:endParaRPr>
          </a:p>
        </p:txBody>
      </p:sp>
      <p:sp>
        <p:nvSpPr>
          <p:cNvPr id="45" name="Rectángulo 44">
            <a:extLst>
              <a:ext uri="{FF2B5EF4-FFF2-40B4-BE49-F238E27FC236}">
                <a16:creationId xmlns:a16="http://schemas.microsoft.com/office/drawing/2014/main" id="{0D22449C-2407-4E13-A866-94374F52BD33}"/>
              </a:ext>
            </a:extLst>
          </p:cNvPr>
          <p:cNvSpPr/>
          <p:nvPr/>
        </p:nvSpPr>
        <p:spPr>
          <a:xfrm>
            <a:off x="0" y="462987"/>
            <a:ext cx="4364772" cy="542853"/>
          </a:xfrm>
          <a:prstGeom prst="rect">
            <a:avLst/>
          </a:prstGeom>
          <a:solidFill>
            <a:srgbClr val="E46C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Arial"/>
              <a:cs typeface="+mn-cs"/>
            </a:endParaRPr>
          </a:p>
        </p:txBody>
      </p:sp>
      <p:sp>
        <p:nvSpPr>
          <p:cNvPr id="46" name="Text Placeholder 2">
            <a:extLst>
              <a:ext uri="{FF2B5EF4-FFF2-40B4-BE49-F238E27FC236}">
                <a16:creationId xmlns:a16="http://schemas.microsoft.com/office/drawing/2014/main" id="{87199C38-C126-4B7C-A769-3539454A4E64}"/>
              </a:ext>
            </a:extLst>
          </p:cNvPr>
          <p:cNvSpPr txBox="1">
            <a:spLocks/>
          </p:cNvSpPr>
          <p:nvPr/>
        </p:nvSpPr>
        <p:spPr>
          <a:xfrm>
            <a:off x="558695" y="206421"/>
            <a:ext cx="11098938" cy="542853"/>
          </a:xfrm>
          <a:prstGeom prst="rect">
            <a:avLst/>
          </a:prstGeom>
          <a:solidFill>
            <a:schemeClr val="bg1"/>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a-IR" sz="3200" b="0" i="0" u="none" strike="noStrike" kern="1200" cap="none" spc="0" normalizeH="0" baseline="0" noProof="0" dirty="0">
              <a:ln>
                <a:noFill/>
              </a:ln>
              <a:solidFill>
                <a:srgbClr val="E46C0A"/>
              </a:solidFill>
              <a:effectLst/>
              <a:uLnTx/>
              <a:uFillTx/>
              <a:latin typeface="Arial"/>
              <a:cs typeface="B Titr" panose="00000700000000000000" pitchFamily="2" charset="-78"/>
            </a:endParaRPr>
          </a:p>
        </p:txBody>
      </p:sp>
      <p:pic>
        <p:nvPicPr>
          <p:cNvPr id="12" name="Picture 11">
            <a:extLst>
              <a:ext uri="{FF2B5EF4-FFF2-40B4-BE49-F238E27FC236}">
                <a16:creationId xmlns:a16="http://schemas.microsoft.com/office/drawing/2014/main" id="{4ED26A2A-9B46-FC0E-B2E5-F6BF4520BB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5779" y="-200043"/>
            <a:ext cx="1180133" cy="1069495"/>
          </a:xfrm>
          <a:prstGeom prst="rect">
            <a:avLst/>
          </a:prstGeom>
        </p:spPr>
      </p:pic>
      <p:sp>
        <p:nvSpPr>
          <p:cNvPr id="3" name="Content Placeholder 2">
            <a:extLst>
              <a:ext uri="{FF2B5EF4-FFF2-40B4-BE49-F238E27FC236}">
                <a16:creationId xmlns:a16="http://schemas.microsoft.com/office/drawing/2014/main" id="{F386E934-1048-3B3A-D5AF-596912BBF26E}"/>
              </a:ext>
            </a:extLst>
          </p:cNvPr>
          <p:cNvSpPr txBox="1">
            <a:spLocks/>
          </p:cNvSpPr>
          <p:nvPr/>
        </p:nvSpPr>
        <p:spPr>
          <a:xfrm>
            <a:off x="757548" y="2021587"/>
            <a:ext cx="9297365" cy="1694375"/>
          </a:xfrm>
          <a:prstGeom prst="rect">
            <a:avLst/>
          </a:prstGeom>
        </p:spPr>
        <p:txBody>
          <a:bodyPr vert="horz" lIns="91440" tIns="45720" rIns="91440" bIns="45720" rtlCol="0">
            <a:normAutofit/>
          </a:bodyPr>
          <a:lst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marL="0" marR="0" lvl="0" indent="0" algn="just" defTabSz="914126" rtl="1" eaLnBrk="1" fontAlgn="auto" latinLnBrk="0" hangingPunct="1">
              <a:lnSpc>
                <a:spcPct val="90000"/>
              </a:lnSpc>
              <a:spcBef>
                <a:spcPts val="1000"/>
              </a:spcBef>
              <a:spcAft>
                <a:spcPts val="0"/>
              </a:spcAft>
              <a:buClrTx/>
              <a:buSzTx/>
              <a:buNone/>
              <a:tabLst/>
              <a:defRPr/>
            </a:pPr>
            <a:r>
              <a:rPr kumimoji="0" lang="fa-IR" sz="2400" b="0" i="0" u="none" strike="noStrike" kern="1200" cap="none" spc="0" normalizeH="0" baseline="0" noProof="0" dirty="0">
                <a:ln>
                  <a:noFill/>
                </a:ln>
                <a:solidFill>
                  <a:sysClr val="windowText" lastClr="000000"/>
                </a:solidFill>
                <a:effectLst/>
                <a:uLnTx/>
                <a:uFillTx/>
                <a:latin typeface="Calibri" panose="020F0502020204030204"/>
                <a:cs typeface="B Mitra" panose="00000400000000000000" pitchFamily="2" charset="-78"/>
              </a:rPr>
              <a:t>ماده ۱۱- در ماده (۸) قانون حداکثر استفاده از توان تولیدی و خدماتی کشور و حمایت از کالای ایرانی عبارت کلیه کارفرمایان موضوع این قانون اعم از دولتی، عمومی و یا تعاونی به عبارت کلیه کارفرمایان اعم از دولتی، عمومی، خصوصی و یا تعاونی اصلاح و در تبصره (۱) آن ماده بعد از عبارت دستگاه‌های موضوع ماده (۲) این قانون عبارت و سایر کارفرمایان اضافه می‌شود.</a:t>
            </a:r>
            <a:endParaRPr kumimoji="0" lang="en-US" sz="2400" b="0" i="0" u="none" strike="noStrike" kern="1200" cap="none" spc="0" normalizeH="0" baseline="0" noProof="0" dirty="0">
              <a:ln>
                <a:noFill/>
              </a:ln>
              <a:solidFill>
                <a:sysClr val="windowText" lastClr="000000"/>
              </a:solidFill>
              <a:effectLst/>
              <a:uLnTx/>
              <a:uFillTx/>
              <a:latin typeface="Calibri" panose="020F0502020204030204"/>
              <a:cs typeface="B Mitra" panose="00000400000000000000" pitchFamily="2" charset="-78"/>
            </a:endParaRPr>
          </a:p>
        </p:txBody>
      </p:sp>
      <p:sp>
        <p:nvSpPr>
          <p:cNvPr id="4" name="TextBox 3">
            <a:extLst>
              <a:ext uri="{FF2B5EF4-FFF2-40B4-BE49-F238E27FC236}">
                <a16:creationId xmlns:a16="http://schemas.microsoft.com/office/drawing/2014/main" id="{DDDDD9CC-B101-4D69-4AC4-F04847DD4A92}"/>
              </a:ext>
            </a:extLst>
          </p:cNvPr>
          <p:cNvSpPr txBox="1"/>
          <p:nvPr/>
        </p:nvSpPr>
        <p:spPr>
          <a:xfrm>
            <a:off x="2060837" y="171662"/>
            <a:ext cx="7948777" cy="547842"/>
          </a:xfrm>
          <a:prstGeom prst="rect">
            <a:avLst/>
          </a:prstGeom>
          <a:noFill/>
        </p:spPr>
        <p:txBody>
          <a:bodyPr wrap="square">
            <a:sp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a-IR" sz="3200" b="0" i="0" u="none" strike="noStrike" kern="1200" cap="none" spc="0" normalizeH="0" baseline="0" noProof="0" dirty="0">
                <a:ln>
                  <a:noFill/>
                </a:ln>
                <a:solidFill>
                  <a:srgbClr val="E46C0A"/>
                </a:solidFill>
                <a:effectLst/>
                <a:uLnTx/>
                <a:uFillTx/>
                <a:latin typeface="Arial"/>
                <a:cs typeface="B Titr" panose="00000700000000000000" pitchFamily="2" charset="-78"/>
              </a:rPr>
              <a:t>عبارت کلیه کارفرمایان در حمایت از کالای ایرانی </a:t>
            </a:r>
          </a:p>
        </p:txBody>
      </p:sp>
      <p:grpSp>
        <p:nvGrpSpPr>
          <p:cNvPr id="5" name="Google Shape;954;p35">
            <a:extLst>
              <a:ext uri="{FF2B5EF4-FFF2-40B4-BE49-F238E27FC236}">
                <a16:creationId xmlns:a16="http://schemas.microsoft.com/office/drawing/2014/main" id="{A03D83C1-4333-49FC-3011-B13DEC73E7C3}"/>
              </a:ext>
            </a:extLst>
          </p:cNvPr>
          <p:cNvGrpSpPr/>
          <p:nvPr/>
        </p:nvGrpSpPr>
        <p:grpSpPr>
          <a:xfrm rot="10800000" flipV="1">
            <a:off x="9953119" y="1969589"/>
            <a:ext cx="1715135" cy="1459411"/>
            <a:chOff x="1597088" y="2023550"/>
            <a:chExt cx="1793125" cy="1395125"/>
          </a:xfrm>
        </p:grpSpPr>
        <p:sp>
          <p:nvSpPr>
            <p:cNvPr id="6" name="Google Shape;955;p35">
              <a:extLst>
                <a:ext uri="{FF2B5EF4-FFF2-40B4-BE49-F238E27FC236}">
                  <a16:creationId xmlns:a16="http://schemas.microsoft.com/office/drawing/2014/main" id="{8DF89CAD-6200-5B56-2538-12DB624D7078}"/>
                </a:ext>
              </a:extLst>
            </p:cNvPr>
            <p:cNvSpPr/>
            <p:nvPr/>
          </p:nvSpPr>
          <p:spPr>
            <a:xfrm>
              <a:off x="2968088" y="2088450"/>
              <a:ext cx="367050" cy="126225"/>
            </a:xfrm>
            <a:custGeom>
              <a:avLst/>
              <a:gdLst/>
              <a:ahLst/>
              <a:cxnLst/>
              <a:rect l="l" t="t" r="r" b="b"/>
              <a:pathLst>
                <a:path w="14682" h="5049" fill="none" extrusionOk="0">
                  <a:moveTo>
                    <a:pt x="14681" y="0"/>
                  </a:moveTo>
                  <a:lnTo>
                    <a:pt x="5037" y="0"/>
                  </a:lnTo>
                  <a:cubicBezTo>
                    <a:pt x="2251" y="0"/>
                    <a:pt x="1" y="2262"/>
                    <a:pt x="1" y="5048"/>
                  </a:cubicBezTo>
                </a:path>
              </a:pathLst>
            </a:custGeom>
            <a:solidFill>
              <a:schemeClr val="accent1"/>
            </a:solidFill>
            <a:ln w="40775" cap="flat" cmpd="sng">
              <a:solidFill>
                <a:schemeClr val="bg2"/>
              </a:solidFill>
              <a:prstDash val="solid"/>
              <a:miter lim="11906"/>
              <a:headEnd type="none" w="sm" len="sm"/>
              <a:tailEnd type="none" w="sm" len="sm"/>
            </a:ln>
          </p:spPr>
          <p:txBody>
            <a:bodyPr spcFirstLastPara="1" wrap="square" lIns="121900" tIns="121900" rIns="121900" bIns="121900" anchor="ctr" anchorCtr="0">
              <a:noAutofit/>
            </a:bodyPr>
            <a:lstStyle/>
            <a:p>
              <a:pPr algn="ctr" defTabSz="1219170" rtl="1">
                <a:buClr>
                  <a:srgbClr val="000000"/>
                </a:buClr>
              </a:pPr>
              <a:endParaRPr sz="2400" b="1" kern="0" dirty="0">
                <a:solidFill>
                  <a:srgbClr val="000000"/>
                </a:solidFill>
                <a:latin typeface="Arial"/>
                <a:cs typeface="B Bardiya" panose="00000400000000000000" pitchFamily="2" charset="-78"/>
                <a:sym typeface="Arial"/>
              </a:endParaRPr>
            </a:p>
          </p:txBody>
        </p:sp>
        <p:sp>
          <p:nvSpPr>
            <p:cNvPr id="7" name="Google Shape;956;p35">
              <a:extLst>
                <a:ext uri="{FF2B5EF4-FFF2-40B4-BE49-F238E27FC236}">
                  <a16:creationId xmlns:a16="http://schemas.microsoft.com/office/drawing/2014/main" id="{23ED3362-CBFC-2C8E-34A6-DB21EC91BB16}"/>
                </a:ext>
              </a:extLst>
            </p:cNvPr>
            <p:cNvSpPr/>
            <p:nvPr/>
          </p:nvSpPr>
          <p:spPr>
            <a:xfrm>
              <a:off x="1597088" y="2214650"/>
              <a:ext cx="1371025" cy="1204025"/>
            </a:xfrm>
            <a:custGeom>
              <a:avLst/>
              <a:gdLst/>
              <a:ahLst/>
              <a:cxnLst/>
              <a:rect l="l" t="t" r="r" b="b"/>
              <a:pathLst>
                <a:path w="54841" h="48161" fill="none" extrusionOk="0">
                  <a:moveTo>
                    <a:pt x="13872" y="1905"/>
                  </a:moveTo>
                  <a:lnTo>
                    <a:pt x="5037" y="1905"/>
                  </a:lnTo>
                  <a:cubicBezTo>
                    <a:pt x="2251" y="1905"/>
                    <a:pt x="1" y="4167"/>
                    <a:pt x="1" y="6954"/>
                  </a:cubicBezTo>
                  <a:lnTo>
                    <a:pt x="1" y="34671"/>
                  </a:lnTo>
                  <a:cubicBezTo>
                    <a:pt x="1" y="37457"/>
                    <a:pt x="2251" y="39719"/>
                    <a:pt x="5037" y="39719"/>
                  </a:cubicBezTo>
                  <a:lnTo>
                    <a:pt x="20372" y="39719"/>
                  </a:lnTo>
                  <a:cubicBezTo>
                    <a:pt x="21015" y="39719"/>
                    <a:pt x="21634" y="40029"/>
                    <a:pt x="22015" y="40553"/>
                  </a:cubicBezTo>
                  <a:lnTo>
                    <a:pt x="25766" y="47054"/>
                  </a:lnTo>
                  <a:cubicBezTo>
                    <a:pt x="26587" y="48161"/>
                    <a:pt x="28254" y="48161"/>
                    <a:pt x="29064" y="47054"/>
                  </a:cubicBezTo>
                  <a:lnTo>
                    <a:pt x="32814" y="40553"/>
                  </a:lnTo>
                  <a:cubicBezTo>
                    <a:pt x="33207" y="40029"/>
                    <a:pt x="33815" y="39719"/>
                    <a:pt x="34469" y="39719"/>
                  </a:cubicBezTo>
                  <a:lnTo>
                    <a:pt x="49793" y="39719"/>
                  </a:lnTo>
                  <a:cubicBezTo>
                    <a:pt x="52579" y="39719"/>
                    <a:pt x="54841" y="37457"/>
                    <a:pt x="54841" y="34671"/>
                  </a:cubicBezTo>
                  <a:lnTo>
                    <a:pt x="54841" y="0"/>
                  </a:lnTo>
                </a:path>
              </a:pathLst>
            </a:custGeom>
            <a:solidFill>
              <a:schemeClr val="accent1"/>
            </a:solidFill>
            <a:ln w="40775" cap="flat" cmpd="sng">
              <a:solidFill>
                <a:schemeClr val="bg2"/>
              </a:solidFill>
              <a:prstDash val="solid"/>
              <a:miter lim="11906"/>
              <a:headEnd type="none" w="sm" len="sm"/>
              <a:tailEnd type="none" w="sm" len="sm"/>
            </a:ln>
          </p:spPr>
          <p:txBody>
            <a:bodyPr spcFirstLastPara="1" wrap="square" lIns="121900" tIns="121900" rIns="121900" bIns="121900" anchor="ctr" anchorCtr="0">
              <a:noAutofit/>
            </a:bodyPr>
            <a:lstStyle/>
            <a:p>
              <a:pPr algn="ctr" defTabSz="1219170" rtl="1">
                <a:buClr>
                  <a:srgbClr val="000000"/>
                </a:buClr>
              </a:pPr>
              <a:endParaRPr sz="2400" b="1" kern="0" dirty="0">
                <a:solidFill>
                  <a:srgbClr val="000000"/>
                </a:solidFill>
                <a:latin typeface="Arial"/>
                <a:cs typeface="B Bardiya" panose="00000400000000000000" pitchFamily="2" charset="-78"/>
                <a:sym typeface="Arial"/>
              </a:endParaRPr>
            </a:p>
          </p:txBody>
        </p:sp>
        <p:sp>
          <p:nvSpPr>
            <p:cNvPr id="8" name="Google Shape;957;p35">
              <a:extLst>
                <a:ext uri="{FF2B5EF4-FFF2-40B4-BE49-F238E27FC236}">
                  <a16:creationId xmlns:a16="http://schemas.microsoft.com/office/drawing/2014/main" id="{2043BFD4-07FF-DF26-7A52-BE2BD191C4C9}"/>
                </a:ext>
              </a:extLst>
            </p:cNvPr>
            <p:cNvSpPr/>
            <p:nvPr/>
          </p:nvSpPr>
          <p:spPr>
            <a:xfrm>
              <a:off x="3280038" y="2023550"/>
              <a:ext cx="110175" cy="129800"/>
            </a:xfrm>
            <a:custGeom>
              <a:avLst/>
              <a:gdLst/>
              <a:ahLst/>
              <a:cxnLst/>
              <a:rect l="l" t="t" r="r" b="b"/>
              <a:pathLst>
                <a:path w="4407" h="5192" extrusionOk="0">
                  <a:moveTo>
                    <a:pt x="25" y="0"/>
                  </a:moveTo>
                  <a:lnTo>
                    <a:pt x="2263" y="2572"/>
                  </a:lnTo>
                  <a:lnTo>
                    <a:pt x="1" y="5180"/>
                  </a:lnTo>
                  <a:lnTo>
                    <a:pt x="13" y="5192"/>
                  </a:lnTo>
                  <a:lnTo>
                    <a:pt x="2120" y="5192"/>
                  </a:lnTo>
                  <a:lnTo>
                    <a:pt x="3334" y="3799"/>
                  </a:lnTo>
                  <a:lnTo>
                    <a:pt x="4406" y="2572"/>
                  </a:lnTo>
                  <a:lnTo>
                    <a:pt x="2168" y="0"/>
                  </a:lnTo>
                  <a:close/>
                </a:path>
              </a:pathLst>
            </a:custGeom>
            <a:solidFill>
              <a:schemeClr val="bg2"/>
            </a:solidFill>
            <a:ln w="9525" cap="flat" cmpd="sng">
              <a:solidFill>
                <a:schemeClr val="bg2"/>
              </a:solidFill>
              <a:prstDash val="solid"/>
              <a:round/>
              <a:headEnd type="none" w="sm" len="sm"/>
              <a:tailEnd type="none" w="sm" len="sm"/>
            </a:ln>
          </p:spPr>
          <p:txBody>
            <a:bodyPr spcFirstLastPara="1" wrap="square" lIns="121900" tIns="121900" rIns="121900" bIns="121900" anchor="ctr" anchorCtr="0">
              <a:noAutofit/>
            </a:bodyPr>
            <a:lstStyle/>
            <a:p>
              <a:pPr algn="ctr" defTabSz="1219170" rtl="1">
                <a:buClr>
                  <a:srgbClr val="000000"/>
                </a:buClr>
              </a:pPr>
              <a:endParaRPr sz="2400" b="1" kern="0" dirty="0">
                <a:solidFill>
                  <a:srgbClr val="000000"/>
                </a:solidFill>
                <a:latin typeface="Arial"/>
                <a:cs typeface="B Bardiya" panose="00000400000000000000" pitchFamily="2" charset="-78"/>
                <a:sym typeface="Arial"/>
              </a:endParaRPr>
            </a:p>
          </p:txBody>
        </p:sp>
      </p:grpSp>
      <p:grpSp>
        <p:nvGrpSpPr>
          <p:cNvPr id="11" name="Group 10">
            <a:extLst>
              <a:ext uri="{FF2B5EF4-FFF2-40B4-BE49-F238E27FC236}">
                <a16:creationId xmlns:a16="http://schemas.microsoft.com/office/drawing/2014/main" id="{C00A33F1-6160-20E6-18A2-760ADA8687CC}"/>
              </a:ext>
            </a:extLst>
          </p:cNvPr>
          <p:cNvGrpSpPr/>
          <p:nvPr/>
        </p:nvGrpSpPr>
        <p:grpSpPr>
          <a:xfrm>
            <a:off x="10600390" y="2169494"/>
            <a:ext cx="824333" cy="824367"/>
            <a:chOff x="1224469" y="2613751"/>
            <a:chExt cx="824333" cy="824367"/>
          </a:xfrm>
          <a:solidFill>
            <a:schemeClr val="tx2">
              <a:lumMod val="40000"/>
              <a:lumOff val="60000"/>
            </a:schemeClr>
          </a:solidFill>
        </p:grpSpPr>
        <p:sp>
          <p:nvSpPr>
            <p:cNvPr id="19" name="Google Shape;952;p35">
              <a:extLst>
                <a:ext uri="{FF2B5EF4-FFF2-40B4-BE49-F238E27FC236}">
                  <a16:creationId xmlns:a16="http://schemas.microsoft.com/office/drawing/2014/main" id="{1B4B7C78-F1E1-AEE3-520B-02C947E7E1D6}"/>
                </a:ext>
              </a:extLst>
            </p:cNvPr>
            <p:cNvSpPr/>
            <p:nvPr/>
          </p:nvSpPr>
          <p:spPr>
            <a:xfrm>
              <a:off x="1224469" y="2613751"/>
              <a:ext cx="691000" cy="691000"/>
            </a:xfrm>
            <a:custGeom>
              <a:avLst/>
              <a:gdLst/>
              <a:ahLst/>
              <a:cxnLst/>
              <a:rect l="l" t="t" r="r" b="b"/>
              <a:pathLst>
                <a:path w="20730" h="20730" extrusionOk="0">
                  <a:moveTo>
                    <a:pt x="10371" y="1"/>
                  </a:moveTo>
                  <a:cubicBezTo>
                    <a:pt x="4644" y="1"/>
                    <a:pt x="1" y="4644"/>
                    <a:pt x="1" y="10371"/>
                  </a:cubicBezTo>
                  <a:cubicBezTo>
                    <a:pt x="1" y="16086"/>
                    <a:pt x="4644" y="20730"/>
                    <a:pt x="10371" y="20730"/>
                  </a:cubicBezTo>
                  <a:cubicBezTo>
                    <a:pt x="16086" y="20730"/>
                    <a:pt x="20729" y="16086"/>
                    <a:pt x="20729" y="10371"/>
                  </a:cubicBezTo>
                  <a:cubicBezTo>
                    <a:pt x="20729" y="4644"/>
                    <a:pt x="16086" y="1"/>
                    <a:pt x="10371" y="1"/>
                  </a:cubicBezTo>
                  <a:close/>
                </a:path>
              </a:pathLst>
            </a:custGeom>
            <a:grpFill/>
            <a:ln>
              <a:noFill/>
            </a:ln>
          </p:spPr>
          <p:txBody>
            <a:bodyPr spcFirstLastPara="1" wrap="square" lIns="121900" tIns="121900" rIns="121900" bIns="121900" anchor="ctr" anchorCtr="0">
              <a:noAutofit/>
            </a:bodyPr>
            <a:lstStyle/>
            <a:p>
              <a:pPr marL="0" marR="0" lvl="0" indent="0" algn="ctr" defTabSz="1219170" rtl="1" eaLnBrk="1" fontAlgn="auto" latinLnBrk="0" hangingPunct="1">
                <a:lnSpc>
                  <a:spcPct val="100000"/>
                </a:lnSpc>
                <a:spcBef>
                  <a:spcPts val="0"/>
                </a:spcBef>
                <a:spcAft>
                  <a:spcPts val="0"/>
                </a:spcAft>
                <a:buClr>
                  <a:srgbClr val="000000"/>
                </a:buClr>
                <a:buSzPts val="1100"/>
                <a:buFontTx/>
                <a:buNone/>
                <a:tabLst/>
                <a:defRPr/>
              </a:pPr>
              <a:r>
                <a:rPr kumimoji="0" lang="en-US" sz="2400" b="1" i="0" u="none" strike="noStrike" kern="0" cap="none" spc="0" normalizeH="0" baseline="0" noProof="0" dirty="0">
                  <a:ln>
                    <a:noFill/>
                  </a:ln>
                  <a:solidFill>
                    <a:srgbClr val="FFFFFF"/>
                  </a:solidFill>
                  <a:effectLst/>
                  <a:uLnTx/>
                  <a:uFillTx/>
                  <a:latin typeface="Fira Sans Extra Condensed Medium"/>
                  <a:ea typeface="Fira Sans Extra Condensed Medium"/>
                  <a:cs typeface="B Bardiya" panose="00000400000000000000" pitchFamily="2" charset="-78"/>
                  <a:sym typeface="Fira Sans Extra Condensed Medium"/>
                </a:rPr>
                <a:t>11</a:t>
              </a:r>
              <a:endParaRPr kumimoji="0" sz="2400" b="1" i="0" u="none" strike="noStrike" kern="0" cap="none" spc="0" normalizeH="0" baseline="0" noProof="0" dirty="0">
                <a:ln>
                  <a:noFill/>
                </a:ln>
                <a:solidFill>
                  <a:srgbClr val="000000"/>
                </a:solidFill>
                <a:effectLst/>
                <a:uLnTx/>
                <a:uFillTx/>
                <a:cs typeface="B Bardiya" panose="00000400000000000000" pitchFamily="2" charset="-78"/>
                <a:sym typeface="Arial"/>
              </a:endParaRPr>
            </a:p>
          </p:txBody>
        </p:sp>
        <p:sp>
          <p:nvSpPr>
            <p:cNvPr id="20" name="Google Shape;953;p35">
              <a:extLst>
                <a:ext uri="{FF2B5EF4-FFF2-40B4-BE49-F238E27FC236}">
                  <a16:creationId xmlns:a16="http://schemas.microsoft.com/office/drawing/2014/main" id="{677D1C79-59DB-2774-E2E6-15ED292623EC}"/>
                </a:ext>
              </a:extLst>
            </p:cNvPr>
            <p:cNvSpPr/>
            <p:nvPr/>
          </p:nvSpPr>
          <p:spPr>
            <a:xfrm>
              <a:off x="1570135" y="2691551"/>
              <a:ext cx="478667" cy="746567"/>
            </a:xfrm>
            <a:custGeom>
              <a:avLst/>
              <a:gdLst/>
              <a:ahLst/>
              <a:cxnLst/>
              <a:rect l="l" t="t" r="r" b="b"/>
              <a:pathLst>
                <a:path w="14360" h="22397" fill="none" extrusionOk="0">
                  <a:moveTo>
                    <a:pt x="11907" y="1"/>
                  </a:moveTo>
                  <a:cubicBezTo>
                    <a:pt x="13455" y="2298"/>
                    <a:pt x="14360" y="5061"/>
                    <a:pt x="14360" y="8037"/>
                  </a:cubicBezTo>
                  <a:cubicBezTo>
                    <a:pt x="14360" y="15967"/>
                    <a:pt x="7930" y="22396"/>
                    <a:pt x="1" y="22396"/>
                  </a:cubicBezTo>
                </a:path>
              </a:pathLst>
            </a:custGeom>
            <a:grpFill/>
            <a:ln w="81550" cap="flat" cmpd="sng">
              <a:solidFill>
                <a:srgbClr val="FFC28C">
                  <a:lumMod val="75000"/>
                </a:srgbClr>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ctr" defTabSz="1219170" rtl="1" eaLnBrk="1" fontAlgn="auto" latinLnBrk="0" hangingPunct="1">
                <a:lnSpc>
                  <a:spcPct val="100000"/>
                </a:lnSpc>
                <a:spcBef>
                  <a:spcPts val="0"/>
                </a:spcBef>
                <a:spcAft>
                  <a:spcPts val="0"/>
                </a:spcAft>
                <a:buClr>
                  <a:srgbClr val="000000"/>
                </a:buClr>
                <a:buSzTx/>
                <a:buFontTx/>
                <a:buNone/>
                <a:tabLst/>
                <a:defRPr/>
              </a:pPr>
              <a:endParaRPr kumimoji="0" sz="2400" b="1" i="0" u="none" strike="noStrike" kern="0" cap="none" spc="0" normalizeH="0" baseline="0" noProof="0" dirty="0">
                <a:ln>
                  <a:noFill/>
                </a:ln>
                <a:solidFill>
                  <a:srgbClr val="000000"/>
                </a:solidFill>
                <a:effectLst/>
                <a:uLnTx/>
                <a:uFillTx/>
                <a:cs typeface="B Bardiya" panose="00000400000000000000" pitchFamily="2" charset="-78"/>
                <a:sym typeface="Arial"/>
              </a:endParaRPr>
            </a:p>
          </p:txBody>
        </p:sp>
      </p:grpSp>
      <p:pic>
        <p:nvPicPr>
          <p:cNvPr id="2050" name="Picture 2" descr="‫کالای ایرانی یا کالای خارجی؟ - خبرگزاری مهر | اخبار ایران و جهان | Mehr  News Agency‬‎">
            <a:extLst>
              <a:ext uri="{FF2B5EF4-FFF2-40B4-BE49-F238E27FC236}">
                <a16:creationId xmlns:a16="http://schemas.microsoft.com/office/drawing/2014/main" id="{4EA86D08-B48C-E244-C7B9-4EA1AD44C82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67307" y="3612900"/>
            <a:ext cx="3619018" cy="2610567"/>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5114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a:extLst>
              <a:ext uri="{FF2B5EF4-FFF2-40B4-BE49-F238E27FC236}">
                <a16:creationId xmlns:a16="http://schemas.microsoft.com/office/drawing/2014/main" id="{5183709B-1880-44FE-92EA-910414295624}"/>
              </a:ext>
            </a:extLst>
          </p:cNvPr>
          <p:cNvPicPr>
            <a:picLocks noGrp="1" noChangeAspect="1" noChangeArrowheads="1"/>
          </p:cNvPicPr>
          <p:nvPr>
            <p:ph type="pic" sz="quarter" idx="11"/>
          </p:nvPr>
        </p:nvPicPr>
        <p:blipFill>
          <a:blip r:embed="rId2">
            <a:extLst>
              <a:ext uri="{28A0092B-C50C-407E-A947-70E740481C1C}">
                <a14:useLocalDpi xmlns:a14="http://schemas.microsoft.com/office/drawing/2010/main" val="0"/>
              </a:ext>
            </a:extLst>
          </a:blip>
          <a:srcRect/>
          <a:stretch/>
        </p:blipFill>
        <p:spPr bwMode="auto">
          <a:xfrm>
            <a:off x="859026" y="1284072"/>
            <a:ext cx="7765709" cy="483348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67F93332-C332-4E2F-9704-0878B6D5860F}"/>
              </a:ext>
            </a:extLst>
          </p:cNvPr>
          <p:cNvSpPr/>
          <p:nvPr/>
        </p:nvSpPr>
        <p:spPr>
          <a:xfrm>
            <a:off x="6356031" y="431494"/>
            <a:ext cx="5375189" cy="5995012"/>
          </a:xfrm>
          <a:prstGeom prst="roundRect">
            <a:avLst>
              <a:gd name="adj" fmla="val 4790"/>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Arial"/>
              <a:cs typeface="+mn-cs"/>
            </a:endParaRPr>
          </a:p>
        </p:txBody>
      </p:sp>
      <p:sp>
        <p:nvSpPr>
          <p:cNvPr id="7" name="TextBox 6">
            <a:extLst>
              <a:ext uri="{FF2B5EF4-FFF2-40B4-BE49-F238E27FC236}">
                <a16:creationId xmlns:a16="http://schemas.microsoft.com/office/drawing/2014/main" id="{40B50913-F5E1-4F9D-8F3E-328E8318B6F6}"/>
              </a:ext>
            </a:extLst>
          </p:cNvPr>
          <p:cNvSpPr txBox="1"/>
          <p:nvPr/>
        </p:nvSpPr>
        <p:spPr>
          <a:xfrm>
            <a:off x="8515350" y="3208371"/>
            <a:ext cx="3676650" cy="984885"/>
          </a:xfrm>
          <a:prstGeom prst="rect">
            <a:avLst/>
          </a:prstGeom>
          <a:noFill/>
        </p:spPr>
        <p:txBody>
          <a:bodyPr wrap="square" lIns="72000" tIns="0" rIns="3600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a-IR" altLang="ko-KR" sz="3200" b="1" i="0" u="none" strike="noStrike" kern="1200" cap="none" spc="0" normalizeH="0" baseline="0" noProof="0" dirty="0">
                <a:ln>
                  <a:noFill/>
                </a:ln>
                <a:solidFill>
                  <a:srgbClr val="7F7F7F"/>
                </a:solidFill>
                <a:effectLst/>
                <a:uLnTx/>
                <a:uFillTx/>
                <a:latin typeface="Arial"/>
                <a:cs typeface="B Titr" panose="00000700000000000000" pitchFamily="2" charset="-78"/>
              </a:rPr>
              <a:t>تسهیل تامین مالی از طریق موسسات اعتباری </a:t>
            </a:r>
            <a:endParaRPr kumimoji="0" lang="ko-KR" altLang="en-US" sz="3200" b="1" i="0" u="none" strike="noStrike" kern="1200" cap="none" spc="0" normalizeH="0" baseline="0" noProof="0" dirty="0">
              <a:ln>
                <a:noFill/>
              </a:ln>
              <a:solidFill>
                <a:srgbClr val="7F7F7F"/>
              </a:solidFill>
              <a:effectLst/>
              <a:uLnTx/>
              <a:uFillTx/>
              <a:latin typeface="Arial"/>
              <a:cs typeface="B Titr" panose="00000700000000000000" pitchFamily="2" charset="-78"/>
            </a:endParaRPr>
          </a:p>
        </p:txBody>
      </p:sp>
      <p:sp>
        <p:nvSpPr>
          <p:cNvPr id="11" name="TextBox 10">
            <a:extLst>
              <a:ext uri="{FF2B5EF4-FFF2-40B4-BE49-F238E27FC236}">
                <a16:creationId xmlns:a16="http://schemas.microsoft.com/office/drawing/2014/main" id="{F7B33262-15DB-499E-8DB3-D7DCCB43C3F3}"/>
              </a:ext>
            </a:extLst>
          </p:cNvPr>
          <p:cNvSpPr txBox="1"/>
          <p:nvPr/>
        </p:nvSpPr>
        <p:spPr>
          <a:xfrm>
            <a:off x="6734822" y="661108"/>
            <a:ext cx="2120303" cy="317022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a-IR" altLang="ko-KR" sz="20001" b="1" i="0" u="none" strike="noStrike" kern="1200" cap="none" spc="0" normalizeH="0" baseline="0" noProof="0" dirty="0">
                <a:ln>
                  <a:noFill/>
                </a:ln>
                <a:solidFill>
                  <a:srgbClr val="E46C0A"/>
                </a:solidFill>
                <a:effectLst/>
                <a:uLnTx/>
                <a:uFillTx/>
                <a:latin typeface="Arial"/>
                <a:cs typeface="Arial" pitchFamily="34" charset="0"/>
              </a:rPr>
              <a:t>3</a:t>
            </a:r>
            <a:endParaRPr kumimoji="0" lang="ko-KR" altLang="en-US" sz="20001" b="1" i="0" u="none" strike="noStrike" kern="1200" cap="none" spc="0" normalizeH="0" baseline="0" noProof="0" dirty="0">
              <a:ln>
                <a:noFill/>
              </a:ln>
              <a:solidFill>
                <a:srgbClr val="E46C0A"/>
              </a:solidFill>
              <a:effectLst/>
              <a:uLnTx/>
              <a:uFillTx/>
              <a:latin typeface="Arial"/>
              <a:cs typeface="Arial" pitchFamily="34" charset="0"/>
            </a:endParaRPr>
          </a:p>
        </p:txBody>
      </p:sp>
      <p:pic>
        <p:nvPicPr>
          <p:cNvPr id="3" name="Picture 2">
            <a:extLst>
              <a:ext uri="{FF2B5EF4-FFF2-40B4-BE49-F238E27FC236}">
                <a16:creationId xmlns:a16="http://schemas.microsoft.com/office/drawing/2014/main" id="{90E38816-8A0A-71A5-CE6F-7F3294FEA9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4632" y="-393939"/>
            <a:ext cx="2247315" cy="2110093"/>
          </a:xfrm>
          <a:prstGeom prst="rect">
            <a:avLst/>
          </a:prstGeom>
        </p:spPr>
      </p:pic>
    </p:spTree>
    <p:extLst>
      <p:ext uri="{BB962C8B-B14F-4D97-AF65-F5344CB8AC3E}">
        <p14:creationId xmlns:p14="http://schemas.microsoft.com/office/powerpoint/2010/main" val="26633397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Rounded Corners 22">
            <a:extLst>
              <a:ext uri="{FF2B5EF4-FFF2-40B4-BE49-F238E27FC236}">
                <a16:creationId xmlns:a16="http://schemas.microsoft.com/office/drawing/2014/main" id="{712E43E7-C46B-40C0-6F45-937189865339}"/>
              </a:ext>
            </a:extLst>
          </p:cNvPr>
          <p:cNvSpPr/>
          <p:nvPr/>
        </p:nvSpPr>
        <p:spPr>
          <a:xfrm>
            <a:off x="268538" y="1382534"/>
            <a:ext cx="11679251" cy="4982709"/>
          </a:xfrm>
          <a:prstGeom prst="roundRect">
            <a:avLst/>
          </a:prstGeom>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w="22225">
                <a:solidFill>
                  <a:srgbClr val="4BACC6"/>
                </a:solidFill>
                <a:prstDash val="solid"/>
              </a:ln>
              <a:solidFill>
                <a:srgbClr val="4BACC6">
                  <a:lumMod val="40000"/>
                  <a:lumOff val="60000"/>
                </a:srgbClr>
              </a:solidFill>
              <a:effectLst/>
              <a:uLnTx/>
              <a:uFillTx/>
              <a:latin typeface="Arial"/>
              <a:cs typeface="+mn-cs"/>
            </a:endParaRPr>
          </a:p>
        </p:txBody>
      </p:sp>
      <p:sp>
        <p:nvSpPr>
          <p:cNvPr id="47" name="Rectángulo 46">
            <a:extLst>
              <a:ext uri="{FF2B5EF4-FFF2-40B4-BE49-F238E27FC236}">
                <a16:creationId xmlns:a16="http://schemas.microsoft.com/office/drawing/2014/main" id="{0FA3CB53-99DF-442C-8F0E-A0DB1050948C}"/>
              </a:ext>
            </a:extLst>
          </p:cNvPr>
          <p:cNvSpPr/>
          <p:nvPr/>
        </p:nvSpPr>
        <p:spPr>
          <a:xfrm>
            <a:off x="7827228" y="450311"/>
            <a:ext cx="4364772" cy="542853"/>
          </a:xfrm>
          <a:prstGeom prst="rect">
            <a:avLst/>
          </a:prstGeom>
          <a:solidFill>
            <a:srgbClr val="E46C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Arial"/>
              <a:cs typeface="+mn-cs"/>
            </a:endParaRPr>
          </a:p>
        </p:txBody>
      </p:sp>
      <p:sp>
        <p:nvSpPr>
          <p:cNvPr id="45" name="Rectángulo 44">
            <a:extLst>
              <a:ext uri="{FF2B5EF4-FFF2-40B4-BE49-F238E27FC236}">
                <a16:creationId xmlns:a16="http://schemas.microsoft.com/office/drawing/2014/main" id="{0D22449C-2407-4E13-A866-94374F52BD33}"/>
              </a:ext>
            </a:extLst>
          </p:cNvPr>
          <p:cNvSpPr/>
          <p:nvPr/>
        </p:nvSpPr>
        <p:spPr>
          <a:xfrm>
            <a:off x="0" y="462987"/>
            <a:ext cx="4364772" cy="542853"/>
          </a:xfrm>
          <a:prstGeom prst="rect">
            <a:avLst/>
          </a:prstGeom>
          <a:solidFill>
            <a:srgbClr val="E46C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Arial"/>
              <a:cs typeface="+mn-cs"/>
            </a:endParaRPr>
          </a:p>
        </p:txBody>
      </p:sp>
      <p:sp>
        <p:nvSpPr>
          <p:cNvPr id="46" name="Text Placeholder 2">
            <a:extLst>
              <a:ext uri="{FF2B5EF4-FFF2-40B4-BE49-F238E27FC236}">
                <a16:creationId xmlns:a16="http://schemas.microsoft.com/office/drawing/2014/main" id="{87199C38-C126-4B7C-A769-3539454A4E64}"/>
              </a:ext>
            </a:extLst>
          </p:cNvPr>
          <p:cNvSpPr txBox="1">
            <a:spLocks/>
          </p:cNvSpPr>
          <p:nvPr/>
        </p:nvSpPr>
        <p:spPr>
          <a:xfrm>
            <a:off x="558695" y="206421"/>
            <a:ext cx="11098938" cy="542853"/>
          </a:xfrm>
          <a:prstGeom prst="rect">
            <a:avLst/>
          </a:prstGeom>
          <a:solidFill>
            <a:schemeClr val="bg1"/>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a-IR" sz="3200" b="0" i="0" u="none" strike="noStrike" kern="1200" cap="none" spc="0" normalizeH="0" baseline="0" noProof="0" dirty="0">
              <a:ln>
                <a:noFill/>
              </a:ln>
              <a:solidFill>
                <a:srgbClr val="E46C0A"/>
              </a:solidFill>
              <a:effectLst/>
              <a:uLnTx/>
              <a:uFillTx/>
              <a:latin typeface="Arial"/>
              <a:cs typeface="B Titr" panose="00000700000000000000" pitchFamily="2" charset="-78"/>
            </a:endParaRPr>
          </a:p>
        </p:txBody>
      </p:sp>
      <p:pic>
        <p:nvPicPr>
          <p:cNvPr id="12" name="Picture 11">
            <a:extLst>
              <a:ext uri="{FF2B5EF4-FFF2-40B4-BE49-F238E27FC236}">
                <a16:creationId xmlns:a16="http://schemas.microsoft.com/office/drawing/2014/main" id="{4ED26A2A-9B46-FC0E-B2E5-F6BF4520BB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5779" y="-200043"/>
            <a:ext cx="1180133" cy="1069495"/>
          </a:xfrm>
          <a:prstGeom prst="rect">
            <a:avLst/>
          </a:prstGeom>
        </p:spPr>
      </p:pic>
      <p:sp>
        <p:nvSpPr>
          <p:cNvPr id="3" name="Content Placeholder 2">
            <a:extLst>
              <a:ext uri="{FF2B5EF4-FFF2-40B4-BE49-F238E27FC236}">
                <a16:creationId xmlns:a16="http://schemas.microsoft.com/office/drawing/2014/main" id="{F386E934-1048-3B3A-D5AF-596912BBF26E}"/>
              </a:ext>
            </a:extLst>
          </p:cNvPr>
          <p:cNvSpPr txBox="1">
            <a:spLocks/>
          </p:cNvSpPr>
          <p:nvPr/>
        </p:nvSpPr>
        <p:spPr>
          <a:xfrm>
            <a:off x="937730" y="2247294"/>
            <a:ext cx="9297365" cy="3244064"/>
          </a:xfrm>
          <a:prstGeom prst="rect">
            <a:avLst/>
          </a:prstGeom>
        </p:spPr>
        <p:txBody>
          <a:bodyPr vert="horz" lIns="91440" tIns="45720" rIns="91440" bIns="45720" rtlCol="0">
            <a:normAutofit/>
          </a:bodyPr>
          <a:lst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marL="0" marR="0" lvl="0" indent="0" algn="just" defTabSz="914126" rtl="1"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a-IR" sz="2400" b="0" i="0" u="none" strike="noStrike" kern="1200" cap="none" spc="0" normalizeH="0" baseline="0" noProof="0" dirty="0">
                <a:ln>
                  <a:noFill/>
                </a:ln>
                <a:solidFill>
                  <a:sysClr val="windowText" lastClr="000000"/>
                </a:solidFill>
                <a:effectLst/>
                <a:uLnTx/>
                <a:uFillTx/>
                <a:latin typeface="Calibri" panose="020F0502020204030204"/>
                <a:cs typeface="B Mitra" panose="00000400000000000000" pitchFamily="2" charset="-78"/>
              </a:rPr>
              <a:t>ماده ۱۲- به مؤسسات اعتباری اجازه داده می‌شود با رعایت قانون اجرای سیاست‌های کلی اصل چهل و چهارم (۴۴) قانون اساسی مصوب ۱۸/۱۱/۱۳۶۸ با الحاقات و اصلاحات بعدی از محل منابع خود از جمله منابع حاصل از واگذاری دارایی‌های مازاد در هر یک از طرح‌های زیربنایی و تملک دارایی‌های سرمایه ای نظیر طرح‌های آزادراهی بزرگراهی و راه‌های اصلی در قالب تأمین مالی، تملک و یا ایجاد شرکت و صندوق طرح (پروژه) در چهارچوب مصوبات شورا مشارکت نمایند.</a:t>
            </a:r>
          </a:p>
        </p:txBody>
      </p:sp>
      <p:sp>
        <p:nvSpPr>
          <p:cNvPr id="4" name="TextBox 3">
            <a:extLst>
              <a:ext uri="{FF2B5EF4-FFF2-40B4-BE49-F238E27FC236}">
                <a16:creationId xmlns:a16="http://schemas.microsoft.com/office/drawing/2014/main" id="{DDDDD9CC-B101-4D69-4AC4-F04847DD4A92}"/>
              </a:ext>
            </a:extLst>
          </p:cNvPr>
          <p:cNvSpPr txBox="1"/>
          <p:nvPr/>
        </p:nvSpPr>
        <p:spPr>
          <a:xfrm>
            <a:off x="2133774" y="212780"/>
            <a:ext cx="7948777" cy="433965"/>
          </a:xfrm>
          <a:prstGeom prst="rect">
            <a:avLst/>
          </a:prstGeom>
          <a:noFill/>
        </p:spPr>
        <p:txBody>
          <a:bodyPr wrap="square">
            <a:sp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a-IR" sz="2400" b="0" i="0" u="none" strike="noStrike" kern="1200" cap="none" spc="0" normalizeH="0" baseline="0" noProof="0" dirty="0">
                <a:ln>
                  <a:noFill/>
                </a:ln>
                <a:solidFill>
                  <a:srgbClr val="E46C0A"/>
                </a:solidFill>
                <a:effectLst/>
                <a:uLnTx/>
                <a:uFillTx/>
                <a:latin typeface="Arial"/>
                <a:cs typeface="B Titr" panose="00000700000000000000" pitchFamily="2" charset="-78"/>
              </a:rPr>
              <a:t>مشارکت موسسات اعتباری در طرح های زیربنایی </a:t>
            </a:r>
          </a:p>
        </p:txBody>
      </p:sp>
      <p:grpSp>
        <p:nvGrpSpPr>
          <p:cNvPr id="5" name="Google Shape;954;p35">
            <a:extLst>
              <a:ext uri="{FF2B5EF4-FFF2-40B4-BE49-F238E27FC236}">
                <a16:creationId xmlns:a16="http://schemas.microsoft.com/office/drawing/2014/main" id="{A03D83C1-4333-49FC-3011-B13DEC73E7C3}"/>
              </a:ext>
            </a:extLst>
          </p:cNvPr>
          <p:cNvGrpSpPr/>
          <p:nvPr/>
        </p:nvGrpSpPr>
        <p:grpSpPr>
          <a:xfrm rot="10800000" flipV="1">
            <a:off x="9953119" y="1969589"/>
            <a:ext cx="1715135" cy="1459411"/>
            <a:chOff x="1597088" y="2023550"/>
            <a:chExt cx="1793125" cy="1395125"/>
          </a:xfrm>
        </p:grpSpPr>
        <p:sp>
          <p:nvSpPr>
            <p:cNvPr id="6" name="Google Shape;955;p35">
              <a:extLst>
                <a:ext uri="{FF2B5EF4-FFF2-40B4-BE49-F238E27FC236}">
                  <a16:creationId xmlns:a16="http://schemas.microsoft.com/office/drawing/2014/main" id="{8DF89CAD-6200-5B56-2538-12DB624D7078}"/>
                </a:ext>
              </a:extLst>
            </p:cNvPr>
            <p:cNvSpPr/>
            <p:nvPr/>
          </p:nvSpPr>
          <p:spPr>
            <a:xfrm>
              <a:off x="2968088" y="2088450"/>
              <a:ext cx="367050" cy="126225"/>
            </a:xfrm>
            <a:custGeom>
              <a:avLst/>
              <a:gdLst/>
              <a:ahLst/>
              <a:cxnLst/>
              <a:rect l="l" t="t" r="r" b="b"/>
              <a:pathLst>
                <a:path w="14682" h="5049" fill="none" extrusionOk="0">
                  <a:moveTo>
                    <a:pt x="14681" y="0"/>
                  </a:moveTo>
                  <a:lnTo>
                    <a:pt x="5037" y="0"/>
                  </a:lnTo>
                  <a:cubicBezTo>
                    <a:pt x="2251" y="0"/>
                    <a:pt x="1" y="2262"/>
                    <a:pt x="1" y="5048"/>
                  </a:cubicBezTo>
                </a:path>
              </a:pathLst>
            </a:custGeom>
            <a:solidFill>
              <a:schemeClr val="accent1"/>
            </a:solidFill>
            <a:ln w="40775" cap="flat" cmpd="sng">
              <a:solidFill>
                <a:schemeClr val="bg2"/>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ctr" defTabSz="1219170" rtl="1" eaLnBrk="1" fontAlgn="auto" latinLnBrk="0" hangingPunct="1">
                <a:lnSpc>
                  <a:spcPct val="100000"/>
                </a:lnSpc>
                <a:spcBef>
                  <a:spcPts val="0"/>
                </a:spcBef>
                <a:spcAft>
                  <a:spcPts val="0"/>
                </a:spcAft>
                <a:buClr>
                  <a:srgbClr val="000000"/>
                </a:buClr>
                <a:buSzTx/>
                <a:buFontTx/>
                <a:buNone/>
                <a:tabLst/>
                <a:defRPr/>
              </a:pPr>
              <a:endParaRPr kumimoji="0" sz="2400" b="1" i="0" u="none" strike="noStrike" kern="0" cap="none" spc="0" normalizeH="0" baseline="0" noProof="0" dirty="0">
                <a:ln>
                  <a:noFill/>
                </a:ln>
                <a:solidFill>
                  <a:srgbClr val="000000"/>
                </a:solidFill>
                <a:effectLst/>
                <a:uLnTx/>
                <a:uFillTx/>
                <a:latin typeface="Arial"/>
                <a:cs typeface="B Bardiya" panose="00000400000000000000" pitchFamily="2" charset="-78"/>
                <a:sym typeface="Arial"/>
              </a:endParaRPr>
            </a:p>
          </p:txBody>
        </p:sp>
        <p:sp>
          <p:nvSpPr>
            <p:cNvPr id="7" name="Google Shape;956;p35">
              <a:extLst>
                <a:ext uri="{FF2B5EF4-FFF2-40B4-BE49-F238E27FC236}">
                  <a16:creationId xmlns:a16="http://schemas.microsoft.com/office/drawing/2014/main" id="{23ED3362-CBFC-2C8E-34A6-DB21EC91BB16}"/>
                </a:ext>
              </a:extLst>
            </p:cNvPr>
            <p:cNvSpPr/>
            <p:nvPr/>
          </p:nvSpPr>
          <p:spPr>
            <a:xfrm>
              <a:off x="1597088" y="2214650"/>
              <a:ext cx="1371025" cy="1204025"/>
            </a:xfrm>
            <a:custGeom>
              <a:avLst/>
              <a:gdLst/>
              <a:ahLst/>
              <a:cxnLst/>
              <a:rect l="l" t="t" r="r" b="b"/>
              <a:pathLst>
                <a:path w="54841" h="48161" fill="none" extrusionOk="0">
                  <a:moveTo>
                    <a:pt x="13872" y="1905"/>
                  </a:moveTo>
                  <a:lnTo>
                    <a:pt x="5037" y="1905"/>
                  </a:lnTo>
                  <a:cubicBezTo>
                    <a:pt x="2251" y="1905"/>
                    <a:pt x="1" y="4167"/>
                    <a:pt x="1" y="6954"/>
                  </a:cubicBezTo>
                  <a:lnTo>
                    <a:pt x="1" y="34671"/>
                  </a:lnTo>
                  <a:cubicBezTo>
                    <a:pt x="1" y="37457"/>
                    <a:pt x="2251" y="39719"/>
                    <a:pt x="5037" y="39719"/>
                  </a:cubicBezTo>
                  <a:lnTo>
                    <a:pt x="20372" y="39719"/>
                  </a:lnTo>
                  <a:cubicBezTo>
                    <a:pt x="21015" y="39719"/>
                    <a:pt x="21634" y="40029"/>
                    <a:pt x="22015" y="40553"/>
                  </a:cubicBezTo>
                  <a:lnTo>
                    <a:pt x="25766" y="47054"/>
                  </a:lnTo>
                  <a:cubicBezTo>
                    <a:pt x="26587" y="48161"/>
                    <a:pt x="28254" y="48161"/>
                    <a:pt x="29064" y="47054"/>
                  </a:cubicBezTo>
                  <a:lnTo>
                    <a:pt x="32814" y="40553"/>
                  </a:lnTo>
                  <a:cubicBezTo>
                    <a:pt x="33207" y="40029"/>
                    <a:pt x="33815" y="39719"/>
                    <a:pt x="34469" y="39719"/>
                  </a:cubicBezTo>
                  <a:lnTo>
                    <a:pt x="49793" y="39719"/>
                  </a:lnTo>
                  <a:cubicBezTo>
                    <a:pt x="52579" y="39719"/>
                    <a:pt x="54841" y="37457"/>
                    <a:pt x="54841" y="34671"/>
                  </a:cubicBezTo>
                  <a:lnTo>
                    <a:pt x="54841" y="0"/>
                  </a:lnTo>
                </a:path>
              </a:pathLst>
            </a:custGeom>
            <a:solidFill>
              <a:schemeClr val="accent1"/>
            </a:solidFill>
            <a:ln w="40775" cap="flat" cmpd="sng">
              <a:solidFill>
                <a:schemeClr val="bg2"/>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ctr" defTabSz="1219170" rtl="1" eaLnBrk="1" fontAlgn="auto" latinLnBrk="0" hangingPunct="1">
                <a:lnSpc>
                  <a:spcPct val="100000"/>
                </a:lnSpc>
                <a:spcBef>
                  <a:spcPts val="0"/>
                </a:spcBef>
                <a:spcAft>
                  <a:spcPts val="0"/>
                </a:spcAft>
                <a:buClr>
                  <a:srgbClr val="000000"/>
                </a:buClr>
                <a:buSzTx/>
                <a:buFontTx/>
                <a:buNone/>
                <a:tabLst/>
                <a:defRPr/>
              </a:pPr>
              <a:endParaRPr kumimoji="0" sz="2400" b="1" i="0" u="none" strike="noStrike" kern="0" cap="none" spc="0" normalizeH="0" baseline="0" noProof="0" dirty="0">
                <a:ln>
                  <a:noFill/>
                </a:ln>
                <a:solidFill>
                  <a:srgbClr val="000000"/>
                </a:solidFill>
                <a:effectLst/>
                <a:uLnTx/>
                <a:uFillTx/>
                <a:latin typeface="Arial"/>
                <a:cs typeface="B Bardiya" panose="00000400000000000000" pitchFamily="2" charset="-78"/>
                <a:sym typeface="Arial"/>
              </a:endParaRPr>
            </a:p>
          </p:txBody>
        </p:sp>
        <p:sp>
          <p:nvSpPr>
            <p:cNvPr id="8" name="Google Shape;957;p35">
              <a:extLst>
                <a:ext uri="{FF2B5EF4-FFF2-40B4-BE49-F238E27FC236}">
                  <a16:creationId xmlns:a16="http://schemas.microsoft.com/office/drawing/2014/main" id="{2043BFD4-07FF-DF26-7A52-BE2BD191C4C9}"/>
                </a:ext>
              </a:extLst>
            </p:cNvPr>
            <p:cNvSpPr/>
            <p:nvPr/>
          </p:nvSpPr>
          <p:spPr>
            <a:xfrm>
              <a:off x="3280038" y="2023550"/>
              <a:ext cx="110175" cy="129800"/>
            </a:xfrm>
            <a:custGeom>
              <a:avLst/>
              <a:gdLst/>
              <a:ahLst/>
              <a:cxnLst/>
              <a:rect l="l" t="t" r="r" b="b"/>
              <a:pathLst>
                <a:path w="4407" h="5192" extrusionOk="0">
                  <a:moveTo>
                    <a:pt x="25" y="0"/>
                  </a:moveTo>
                  <a:lnTo>
                    <a:pt x="2263" y="2572"/>
                  </a:lnTo>
                  <a:lnTo>
                    <a:pt x="1" y="5180"/>
                  </a:lnTo>
                  <a:lnTo>
                    <a:pt x="13" y="5192"/>
                  </a:lnTo>
                  <a:lnTo>
                    <a:pt x="2120" y="5192"/>
                  </a:lnTo>
                  <a:lnTo>
                    <a:pt x="3334" y="3799"/>
                  </a:lnTo>
                  <a:lnTo>
                    <a:pt x="4406" y="2572"/>
                  </a:lnTo>
                  <a:lnTo>
                    <a:pt x="2168" y="0"/>
                  </a:lnTo>
                  <a:close/>
                </a:path>
              </a:pathLst>
            </a:custGeom>
            <a:solidFill>
              <a:schemeClr val="bg2"/>
            </a:solidFill>
            <a:ln w="9525" cap="flat" cmpd="sng">
              <a:solidFill>
                <a:schemeClr val="bg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ctr" defTabSz="1219170" rtl="1" eaLnBrk="1" fontAlgn="auto" latinLnBrk="0" hangingPunct="1">
                <a:lnSpc>
                  <a:spcPct val="100000"/>
                </a:lnSpc>
                <a:spcBef>
                  <a:spcPts val="0"/>
                </a:spcBef>
                <a:spcAft>
                  <a:spcPts val="0"/>
                </a:spcAft>
                <a:buClr>
                  <a:srgbClr val="000000"/>
                </a:buClr>
                <a:buSzTx/>
                <a:buFontTx/>
                <a:buNone/>
                <a:tabLst/>
                <a:defRPr/>
              </a:pPr>
              <a:endParaRPr kumimoji="0" sz="2400" b="1" i="0" u="none" strike="noStrike" kern="0" cap="none" spc="0" normalizeH="0" baseline="0" noProof="0" dirty="0">
                <a:ln>
                  <a:noFill/>
                </a:ln>
                <a:solidFill>
                  <a:srgbClr val="000000"/>
                </a:solidFill>
                <a:effectLst/>
                <a:uLnTx/>
                <a:uFillTx/>
                <a:latin typeface="Arial"/>
                <a:cs typeface="B Bardiya" panose="00000400000000000000" pitchFamily="2" charset="-78"/>
                <a:sym typeface="Arial"/>
              </a:endParaRPr>
            </a:p>
          </p:txBody>
        </p:sp>
      </p:grpSp>
      <p:grpSp>
        <p:nvGrpSpPr>
          <p:cNvPr id="11" name="Group 10">
            <a:extLst>
              <a:ext uri="{FF2B5EF4-FFF2-40B4-BE49-F238E27FC236}">
                <a16:creationId xmlns:a16="http://schemas.microsoft.com/office/drawing/2014/main" id="{C00A33F1-6160-20E6-18A2-760ADA8687CC}"/>
              </a:ext>
            </a:extLst>
          </p:cNvPr>
          <p:cNvGrpSpPr/>
          <p:nvPr/>
        </p:nvGrpSpPr>
        <p:grpSpPr>
          <a:xfrm>
            <a:off x="10600390" y="2169494"/>
            <a:ext cx="824333" cy="824367"/>
            <a:chOff x="1224469" y="2613751"/>
            <a:chExt cx="824333" cy="824367"/>
          </a:xfrm>
          <a:solidFill>
            <a:schemeClr val="tx2">
              <a:lumMod val="40000"/>
              <a:lumOff val="60000"/>
            </a:schemeClr>
          </a:solidFill>
        </p:grpSpPr>
        <p:sp>
          <p:nvSpPr>
            <p:cNvPr id="19" name="Google Shape;952;p35">
              <a:extLst>
                <a:ext uri="{FF2B5EF4-FFF2-40B4-BE49-F238E27FC236}">
                  <a16:creationId xmlns:a16="http://schemas.microsoft.com/office/drawing/2014/main" id="{1B4B7C78-F1E1-AEE3-520B-02C947E7E1D6}"/>
                </a:ext>
              </a:extLst>
            </p:cNvPr>
            <p:cNvSpPr/>
            <p:nvPr/>
          </p:nvSpPr>
          <p:spPr>
            <a:xfrm>
              <a:off x="1224469" y="2613751"/>
              <a:ext cx="691000" cy="691000"/>
            </a:xfrm>
            <a:custGeom>
              <a:avLst/>
              <a:gdLst/>
              <a:ahLst/>
              <a:cxnLst/>
              <a:rect l="l" t="t" r="r" b="b"/>
              <a:pathLst>
                <a:path w="20730" h="20730" extrusionOk="0">
                  <a:moveTo>
                    <a:pt x="10371" y="1"/>
                  </a:moveTo>
                  <a:cubicBezTo>
                    <a:pt x="4644" y="1"/>
                    <a:pt x="1" y="4644"/>
                    <a:pt x="1" y="10371"/>
                  </a:cubicBezTo>
                  <a:cubicBezTo>
                    <a:pt x="1" y="16086"/>
                    <a:pt x="4644" y="20730"/>
                    <a:pt x="10371" y="20730"/>
                  </a:cubicBezTo>
                  <a:cubicBezTo>
                    <a:pt x="16086" y="20730"/>
                    <a:pt x="20729" y="16086"/>
                    <a:pt x="20729" y="10371"/>
                  </a:cubicBezTo>
                  <a:cubicBezTo>
                    <a:pt x="20729" y="4644"/>
                    <a:pt x="16086" y="1"/>
                    <a:pt x="10371" y="1"/>
                  </a:cubicBezTo>
                  <a:close/>
                </a:path>
              </a:pathLst>
            </a:custGeom>
            <a:grpFill/>
            <a:ln>
              <a:noFill/>
            </a:ln>
          </p:spPr>
          <p:txBody>
            <a:bodyPr spcFirstLastPara="1" wrap="square" lIns="121900" tIns="121900" rIns="121900" bIns="121900" anchor="ctr" anchorCtr="0">
              <a:noAutofit/>
            </a:bodyPr>
            <a:lstStyle/>
            <a:p>
              <a:pPr marL="0" marR="0" lvl="0" indent="0" algn="ctr" defTabSz="1219170" rtl="1" eaLnBrk="1" fontAlgn="auto" latinLnBrk="0" hangingPunct="1">
                <a:lnSpc>
                  <a:spcPct val="100000"/>
                </a:lnSpc>
                <a:spcBef>
                  <a:spcPts val="0"/>
                </a:spcBef>
                <a:spcAft>
                  <a:spcPts val="0"/>
                </a:spcAft>
                <a:buClr>
                  <a:srgbClr val="000000"/>
                </a:buClr>
                <a:buSzPts val="1100"/>
                <a:buFontTx/>
                <a:buNone/>
                <a:tabLst/>
                <a:defRPr/>
              </a:pPr>
              <a:r>
                <a:rPr kumimoji="0" lang="fa-IR" sz="2400" b="1" i="0" u="none" strike="noStrike" kern="0" cap="none" spc="0" normalizeH="0" baseline="0" noProof="0" dirty="0">
                  <a:ln>
                    <a:noFill/>
                  </a:ln>
                  <a:solidFill>
                    <a:srgbClr val="FFFFFF"/>
                  </a:solidFill>
                  <a:effectLst/>
                  <a:uLnTx/>
                  <a:uFillTx/>
                  <a:latin typeface="Fira Sans Extra Condensed Medium"/>
                  <a:ea typeface="Fira Sans Extra Condensed Medium"/>
                  <a:cs typeface="B Bardiya" panose="00000400000000000000" pitchFamily="2" charset="-78"/>
                  <a:sym typeface="Fira Sans Extra Condensed Medium"/>
                </a:rPr>
                <a:t>12</a:t>
              </a:r>
              <a:endParaRPr kumimoji="0" sz="2400" b="1" i="0" u="none" strike="noStrike" kern="0" cap="none" spc="0" normalizeH="0" baseline="0" noProof="0" dirty="0">
                <a:ln>
                  <a:noFill/>
                </a:ln>
                <a:solidFill>
                  <a:srgbClr val="000000"/>
                </a:solidFill>
                <a:effectLst/>
                <a:uLnTx/>
                <a:uFillTx/>
                <a:latin typeface="Arial"/>
                <a:cs typeface="B Bardiya" panose="00000400000000000000" pitchFamily="2" charset="-78"/>
                <a:sym typeface="Arial"/>
              </a:endParaRPr>
            </a:p>
          </p:txBody>
        </p:sp>
        <p:sp>
          <p:nvSpPr>
            <p:cNvPr id="20" name="Google Shape;953;p35">
              <a:extLst>
                <a:ext uri="{FF2B5EF4-FFF2-40B4-BE49-F238E27FC236}">
                  <a16:creationId xmlns:a16="http://schemas.microsoft.com/office/drawing/2014/main" id="{677D1C79-59DB-2774-E2E6-15ED292623EC}"/>
                </a:ext>
              </a:extLst>
            </p:cNvPr>
            <p:cNvSpPr/>
            <p:nvPr/>
          </p:nvSpPr>
          <p:spPr>
            <a:xfrm>
              <a:off x="1570135" y="2691551"/>
              <a:ext cx="478667" cy="746567"/>
            </a:xfrm>
            <a:custGeom>
              <a:avLst/>
              <a:gdLst/>
              <a:ahLst/>
              <a:cxnLst/>
              <a:rect l="l" t="t" r="r" b="b"/>
              <a:pathLst>
                <a:path w="14360" h="22397" fill="none" extrusionOk="0">
                  <a:moveTo>
                    <a:pt x="11907" y="1"/>
                  </a:moveTo>
                  <a:cubicBezTo>
                    <a:pt x="13455" y="2298"/>
                    <a:pt x="14360" y="5061"/>
                    <a:pt x="14360" y="8037"/>
                  </a:cubicBezTo>
                  <a:cubicBezTo>
                    <a:pt x="14360" y="15967"/>
                    <a:pt x="7930" y="22396"/>
                    <a:pt x="1" y="22396"/>
                  </a:cubicBezTo>
                </a:path>
              </a:pathLst>
            </a:custGeom>
            <a:grpFill/>
            <a:ln w="81550" cap="flat" cmpd="sng">
              <a:solidFill>
                <a:srgbClr val="FFC28C">
                  <a:lumMod val="75000"/>
                </a:srgbClr>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ctr" defTabSz="1219170" rtl="1" eaLnBrk="1" fontAlgn="auto" latinLnBrk="0" hangingPunct="1">
                <a:lnSpc>
                  <a:spcPct val="100000"/>
                </a:lnSpc>
                <a:spcBef>
                  <a:spcPts val="0"/>
                </a:spcBef>
                <a:spcAft>
                  <a:spcPts val="0"/>
                </a:spcAft>
                <a:buClr>
                  <a:srgbClr val="000000"/>
                </a:buClr>
                <a:buSzTx/>
                <a:buFontTx/>
                <a:buNone/>
                <a:tabLst/>
                <a:defRPr/>
              </a:pPr>
              <a:endParaRPr kumimoji="0" sz="2400" b="1" i="0" u="none" strike="noStrike" kern="0" cap="none" spc="0" normalizeH="0" baseline="0" noProof="0" dirty="0">
                <a:ln>
                  <a:noFill/>
                </a:ln>
                <a:solidFill>
                  <a:srgbClr val="000000"/>
                </a:solidFill>
                <a:effectLst/>
                <a:uLnTx/>
                <a:uFillTx/>
                <a:latin typeface="Arial"/>
                <a:cs typeface="B Bardiya" panose="00000400000000000000" pitchFamily="2" charset="-78"/>
                <a:sym typeface="Arial"/>
              </a:endParaRPr>
            </a:p>
          </p:txBody>
        </p:sp>
      </p:grpSp>
    </p:spTree>
    <p:extLst>
      <p:ext uri="{BB962C8B-B14F-4D97-AF65-F5344CB8AC3E}">
        <p14:creationId xmlns:p14="http://schemas.microsoft.com/office/powerpoint/2010/main" val="206024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ángulo 32">
            <a:extLst>
              <a:ext uri="{FF2B5EF4-FFF2-40B4-BE49-F238E27FC236}">
                <a16:creationId xmlns:a16="http://schemas.microsoft.com/office/drawing/2014/main" id="{97111257-A061-4B8E-839F-6778691E098C}"/>
              </a:ext>
            </a:extLst>
          </p:cNvPr>
          <p:cNvSpPr/>
          <p:nvPr/>
        </p:nvSpPr>
        <p:spPr>
          <a:xfrm>
            <a:off x="0" y="693530"/>
            <a:ext cx="12192000" cy="312310"/>
          </a:xfrm>
          <a:prstGeom prst="rect">
            <a:avLst/>
          </a:prstGeom>
          <a:solidFill>
            <a:srgbClr val="E46C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Arial"/>
              <a:cs typeface="+mn-cs"/>
            </a:endParaRPr>
          </a:p>
        </p:txBody>
      </p:sp>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xfrm>
            <a:off x="1417623" y="152598"/>
            <a:ext cx="9356754" cy="724247"/>
          </a:xfrm>
          <a:prstGeom prst="rect">
            <a:avLst/>
          </a:prstGeom>
          <a:solidFill>
            <a:schemeClr val="bg1"/>
          </a:solidFill>
        </p:spPr>
        <p:txBody>
          <a:bodyPr/>
          <a:lstStyle/>
          <a:p>
            <a:r>
              <a:rPr lang="fa-IR" sz="2400" dirty="0">
                <a:solidFill>
                  <a:srgbClr val="E46C0A"/>
                </a:solidFill>
                <a:latin typeface="Arial"/>
                <a:cs typeface="B Titr" panose="00000700000000000000" pitchFamily="2" charset="-78"/>
              </a:rPr>
              <a:t>ماده 13(اصلاحات ماده 19 قانون تولید رقابت پذیر و ارتقای نظام مالی کشور )</a:t>
            </a:r>
            <a:endParaRPr lang="en-US" sz="2400" dirty="0">
              <a:solidFill>
                <a:srgbClr val="E46C0A"/>
              </a:solidFill>
              <a:latin typeface="Arial"/>
              <a:cs typeface="B Titr" panose="00000700000000000000" pitchFamily="2" charset="-78"/>
            </a:endParaRPr>
          </a:p>
        </p:txBody>
      </p:sp>
      <p:grpSp>
        <p:nvGrpSpPr>
          <p:cNvPr id="3" name="Group 2">
            <a:extLst>
              <a:ext uri="{FF2B5EF4-FFF2-40B4-BE49-F238E27FC236}">
                <a16:creationId xmlns:a16="http://schemas.microsoft.com/office/drawing/2014/main" id="{CBB23B69-D150-4A7F-8641-F5F102F08CE6}"/>
              </a:ext>
            </a:extLst>
          </p:cNvPr>
          <p:cNvGrpSpPr/>
          <p:nvPr/>
        </p:nvGrpSpPr>
        <p:grpSpPr>
          <a:xfrm>
            <a:off x="7658100" y="1490032"/>
            <a:ext cx="4433886" cy="5096505"/>
            <a:chOff x="755577" y="2780928"/>
            <a:chExt cx="4561824" cy="2880320"/>
          </a:xfrm>
        </p:grpSpPr>
        <p:sp>
          <p:nvSpPr>
            <p:cNvPr id="4" name="Pentagon 5">
              <a:extLst>
                <a:ext uri="{FF2B5EF4-FFF2-40B4-BE49-F238E27FC236}">
                  <a16:creationId xmlns:a16="http://schemas.microsoft.com/office/drawing/2014/main" id="{D7F62CD3-E13B-4A6D-80B8-8E5DEFC12A3E}"/>
                </a:ext>
              </a:extLst>
            </p:cNvPr>
            <p:cNvSpPr/>
            <p:nvPr/>
          </p:nvSpPr>
          <p:spPr>
            <a:xfrm>
              <a:off x="3779912" y="2780928"/>
              <a:ext cx="1537489" cy="576064"/>
            </a:xfrm>
            <a:custGeom>
              <a:avLst/>
              <a:gdLst/>
              <a:ahLst/>
              <a:cxnLst/>
              <a:rect l="l" t="t" r="r" b="b"/>
              <a:pathLst>
                <a:path w="1728192" h="576064">
                  <a:moveTo>
                    <a:pt x="144538" y="0"/>
                  </a:moveTo>
                  <a:lnTo>
                    <a:pt x="1440160" y="0"/>
                  </a:lnTo>
                  <a:lnTo>
                    <a:pt x="1728192" y="288032"/>
                  </a:lnTo>
                  <a:lnTo>
                    <a:pt x="1440160" y="576064"/>
                  </a:lnTo>
                  <a:lnTo>
                    <a:pt x="0" y="576064"/>
                  </a:lnTo>
                  <a:lnTo>
                    <a:pt x="0" y="560466"/>
                  </a:lnTo>
                  <a:lnTo>
                    <a:pt x="144962" y="10818"/>
                  </a:lnTo>
                  <a:close/>
                </a:path>
              </a:pathLst>
            </a:custGeom>
            <a:solidFill>
              <a:srgbClr val="E46C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Arial"/>
                <a:cs typeface="+mn-cs"/>
              </a:endParaRPr>
            </a:p>
          </p:txBody>
        </p:sp>
        <p:sp>
          <p:nvSpPr>
            <p:cNvPr id="5" name="Parallelogram 4">
              <a:extLst>
                <a:ext uri="{FF2B5EF4-FFF2-40B4-BE49-F238E27FC236}">
                  <a16:creationId xmlns:a16="http://schemas.microsoft.com/office/drawing/2014/main" id="{58777E87-3342-4C5D-9106-5572D65A9CAB}"/>
                </a:ext>
              </a:extLst>
            </p:cNvPr>
            <p:cNvSpPr/>
            <p:nvPr/>
          </p:nvSpPr>
          <p:spPr>
            <a:xfrm>
              <a:off x="2995522" y="3356992"/>
              <a:ext cx="1409365" cy="576064"/>
            </a:xfrm>
            <a:prstGeom prst="parallelogram">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Arial"/>
                <a:cs typeface="+mn-cs"/>
              </a:endParaRPr>
            </a:p>
          </p:txBody>
        </p:sp>
        <p:sp>
          <p:nvSpPr>
            <p:cNvPr id="6" name="Parallelogram 5">
              <a:extLst>
                <a:ext uri="{FF2B5EF4-FFF2-40B4-BE49-F238E27FC236}">
                  <a16:creationId xmlns:a16="http://schemas.microsoft.com/office/drawing/2014/main" id="{4C804F44-D4A6-434A-8726-D08E66128BCE}"/>
                </a:ext>
              </a:extLst>
            </p:cNvPr>
            <p:cNvSpPr/>
            <p:nvPr/>
          </p:nvSpPr>
          <p:spPr>
            <a:xfrm>
              <a:off x="2211133" y="3933056"/>
              <a:ext cx="1409365" cy="576064"/>
            </a:xfrm>
            <a:prstGeom prst="parallelogram">
              <a:avLst/>
            </a:prstGeom>
            <a:solidFill>
              <a:srgbClr val="E46C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Arial"/>
                <a:cs typeface="+mn-cs"/>
              </a:endParaRPr>
            </a:p>
          </p:txBody>
        </p:sp>
        <p:sp>
          <p:nvSpPr>
            <p:cNvPr id="7" name="Parallelogram 6">
              <a:extLst>
                <a:ext uri="{FF2B5EF4-FFF2-40B4-BE49-F238E27FC236}">
                  <a16:creationId xmlns:a16="http://schemas.microsoft.com/office/drawing/2014/main" id="{71FCFD01-C39B-4921-B50E-ED253AA86ADA}"/>
                </a:ext>
              </a:extLst>
            </p:cNvPr>
            <p:cNvSpPr/>
            <p:nvPr/>
          </p:nvSpPr>
          <p:spPr>
            <a:xfrm>
              <a:off x="1426744" y="4509120"/>
              <a:ext cx="1409365" cy="576064"/>
            </a:xfrm>
            <a:prstGeom prst="parallelogram">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Arial"/>
                <a:cs typeface="+mn-cs"/>
              </a:endParaRPr>
            </a:p>
          </p:txBody>
        </p:sp>
        <p:sp>
          <p:nvSpPr>
            <p:cNvPr id="8" name="Parallelogram 46">
              <a:extLst>
                <a:ext uri="{FF2B5EF4-FFF2-40B4-BE49-F238E27FC236}">
                  <a16:creationId xmlns:a16="http://schemas.microsoft.com/office/drawing/2014/main" id="{C0D2345C-61F8-42A3-B958-83C2A8890F36}"/>
                </a:ext>
              </a:extLst>
            </p:cNvPr>
            <p:cNvSpPr/>
            <p:nvPr/>
          </p:nvSpPr>
          <p:spPr>
            <a:xfrm>
              <a:off x="755577" y="5085184"/>
              <a:ext cx="1296143" cy="576064"/>
            </a:xfrm>
            <a:custGeom>
              <a:avLst/>
              <a:gdLst/>
              <a:ahLst/>
              <a:cxnLst/>
              <a:rect l="l" t="t" r="r" b="b"/>
              <a:pathLst>
                <a:path w="1706488" h="576064">
                  <a:moveTo>
                    <a:pt x="0" y="0"/>
                  </a:moveTo>
                  <a:lnTo>
                    <a:pt x="150361" y="0"/>
                  </a:lnTo>
                  <a:lnTo>
                    <a:pt x="751804" y="0"/>
                  </a:lnTo>
                  <a:lnTo>
                    <a:pt x="1503607" y="0"/>
                  </a:lnTo>
                  <a:lnTo>
                    <a:pt x="1653968" y="0"/>
                  </a:lnTo>
                  <a:lnTo>
                    <a:pt x="1706488" y="0"/>
                  </a:lnTo>
                  <a:lnTo>
                    <a:pt x="1706488" y="576064"/>
                  </a:lnTo>
                  <a:lnTo>
                    <a:pt x="1653968" y="576064"/>
                  </a:lnTo>
                  <a:lnTo>
                    <a:pt x="1503607" y="576064"/>
                  </a:lnTo>
                  <a:lnTo>
                    <a:pt x="751804" y="576064"/>
                  </a:lnTo>
                  <a:lnTo>
                    <a:pt x="150361" y="576064"/>
                  </a:lnTo>
                  <a:lnTo>
                    <a:pt x="2299" y="576064"/>
                  </a:lnTo>
                  <a:lnTo>
                    <a:pt x="175592" y="308248"/>
                  </a:lnTo>
                  <a:lnTo>
                    <a:pt x="12306" y="14334"/>
                  </a:lnTo>
                  <a:lnTo>
                    <a:pt x="1887" y="7230"/>
                  </a:lnTo>
                  <a:close/>
                </a:path>
              </a:pathLst>
            </a:custGeom>
            <a:solidFill>
              <a:srgbClr val="E46C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Arial"/>
                <a:cs typeface="+mn-cs"/>
              </a:endParaRPr>
            </a:p>
          </p:txBody>
        </p:sp>
      </p:grpSp>
      <p:sp>
        <p:nvSpPr>
          <p:cNvPr id="34" name="TextBox 33">
            <a:extLst>
              <a:ext uri="{FF2B5EF4-FFF2-40B4-BE49-F238E27FC236}">
                <a16:creationId xmlns:a16="http://schemas.microsoft.com/office/drawing/2014/main" id="{AB6DA070-F928-E43C-4700-58194EC88352}"/>
              </a:ext>
            </a:extLst>
          </p:cNvPr>
          <p:cNvSpPr txBox="1"/>
          <p:nvPr/>
        </p:nvSpPr>
        <p:spPr>
          <a:xfrm>
            <a:off x="10541702" y="1660906"/>
            <a:ext cx="1650298" cy="707886"/>
          </a:xfrm>
          <a:prstGeom prst="rect">
            <a:avLst/>
          </a:prstGeom>
          <a:noFill/>
        </p:spPr>
        <p:txBody>
          <a:bodyPr wrap="square">
            <a:spAutoFit/>
          </a:bodyPr>
          <a:lstStyle/>
          <a:p>
            <a:pPr algn="ctr" defTabSz="1219170">
              <a:buClr>
                <a:srgbClr val="000000"/>
              </a:buClr>
            </a:pPr>
            <a:r>
              <a:rPr lang="fa-IR" sz="4000" b="1" kern="0" dirty="0">
                <a:solidFill>
                  <a:srgbClr val="FFFFFF"/>
                </a:solidFill>
                <a:latin typeface="Fira Sans"/>
                <a:ea typeface="Fira Sans"/>
                <a:cs typeface="B Mitra" panose="00000400000000000000" pitchFamily="2" charset="-78"/>
                <a:sym typeface="Fira Sans"/>
              </a:rPr>
              <a:t>الف</a:t>
            </a:r>
            <a:endParaRPr lang="fa-IR" sz="2800" b="1" kern="0" dirty="0">
              <a:solidFill>
                <a:srgbClr val="FFFFFF"/>
              </a:solidFill>
              <a:latin typeface="Fira Sans"/>
              <a:ea typeface="Fira Sans"/>
              <a:cs typeface="B Mitra" panose="00000400000000000000" pitchFamily="2" charset="-78"/>
              <a:sym typeface="Fira Sans"/>
            </a:endParaRPr>
          </a:p>
        </p:txBody>
      </p:sp>
      <p:sp>
        <p:nvSpPr>
          <p:cNvPr id="35" name="TextBox 34">
            <a:extLst>
              <a:ext uri="{FF2B5EF4-FFF2-40B4-BE49-F238E27FC236}">
                <a16:creationId xmlns:a16="http://schemas.microsoft.com/office/drawing/2014/main" id="{3B065073-F274-8C74-B955-99F20FA7903C}"/>
              </a:ext>
            </a:extLst>
          </p:cNvPr>
          <p:cNvSpPr txBox="1"/>
          <p:nvPr/>
        </p:nvSpPr>
        <p:spPr>
          <a:xfrm>
            <a:off x="6806522" y="3630087"/>
            <a:ext cx="6093618" cy="707886"/>
          </a:xfrm>
          <a:prstGeom prst="rect">
            <a:avLst/>
          </a:prstGeom>
          <a:noFill/>
        </p:spPr>
        <p:txBody>
          <a:bodyPr wrap="square">
            <a:spAutoFit/>
          </a:bodyPr>
          <a:lstStyle/>
          <a:p>
            <a:pPr algn="ctr" defTabSz="1219170">
              <a:buClr>
                <a:srgbClr val="000000"/>
              </a:buClr>
            </a:pPr>
            <a:r>
              <a:rPr lang="fa-IR" sz="4000" b="1" kern="0" dirty="0">
                <a:solidFill>
                  <a:srgbClr val="FFFFFF"/>
                </a:solidFill>
                <a:latin typeface="Fira Sans"/>
                <a:ea typeface="Fira Sans"/>
                <a:cs typeface="B Mitra" panose="00000400000000000000" pitchFamily="2" charset="-78"/>
                <a:sym typeface="Fira Sans"/>
              </a:rPr>
              <a:t>ب</a:t>
            </a:r>
            <a:endParaRPr lang="fa-IR" sz="2800" b="1" kern="0" dirty="0">
              <a:solidFill>
                <a:srgbClr val="FFFFFF"/>
              </a:solidFill>
              <a:latin typeface="Fira Sans"/>
              <a:ea typeface="Fira Sans"/>
              <a:cs typeface="B Mitra" panose="00000400000000000000" pitchFamily="2" charset="-78"/>
              <a:sym typeface="Fira Sans"/>
            </a:endParaRPr>
          </a:p>
        </p:txBody>
      </p:sp>
      <p:sp>
        <p:nvSpPr>
          <p:cNvPr id="36" name="TextBox 35">
            <a:extLst>
              <a:ext uri="{FF2B5EF4-FFF2-40B4-BE49-F238E27FC236}">
                <a16:creationId xmlns:a16="http://schemas.microsoft.com/office/drawing/2014/main" id="{D7E40255-75E8-E293-F0A5-A499DC4730C5}"/>
              </a:ext>
            </a:extLst>
          </p:cNvPr>
          <p:cNvSpPr txBox="1"/>
          <p:nvPr/>
        </p:nvSpPr>
        <p:spPr>
          <a:xfrm>
            <a:off x="5300749" y="5700925"/>
            <a:ext cx="6093618" cy="707886"/>
          </a:xfrm>
          <a:prstGeom prst="rect">
            <a:avLst/>
          </a:prstGeom>
          <a:noFill/>
        </p:spPr>
        <p:txBody>
          <a:bodyPr wrap="square">
            <a:spAutoFit/>
          </a:bodyPr>
          <a:lstStyle/>
          <a:p>
            <a:pPr algn="ctr" defTabSz="1219170">
              <a:buClr>
                <a:srgbClr val="000000"/>
              </a:buClr>
            </a:pPr>
            <a:r>
              <a:rPr lang="fa-IR" sz="4000" b="1" kern="0" dirty="0">
                <a:solidFill>
                  <a:srgbClr val="FFFFFF"/>
                </a:solidFill>
                <a:latin typeface="Fira Sans"/>
                <a:ea typeface="Fira Sans"/>
                <a:cs typeface="B Mitra" panose="00000400000000000000" pitchFamily="2" charset="-78"/>
                <a:sym typeface="Fira Sans"/>
              </a:rPr>
              <a:t>پ</a:t>
            </a:r>
            <a:endParaRPr lang="fa-IR" sz="2800" b="1" kern="0" dirty="0">
              <a:solidFill>
                <a:srgbClr val="FFFFFF"/>
              </a:solidFill>
              <a:latin typeface="Fira Sans"/>
              <a:ea typeface="Fira Sans"/>
              <a:cs typeface="B Mitra" panose="00000400000000000000" pitchFamily="2" charset="-78"/>
              <a:sym typeface="Fira Sans"/>
            </a:endParaRPr>
          </a:p>
        </p:txBody>
      </p:sp>
      <p:pic>
        <p:nvPicPr>
          <p:cNvPr id="37" name="Picture 36">
            <a:extLst>
              <a:ext uri="{FF2B5EF4-FFF2-40B4-BE49-F238E27FC236}">
                <a16:creationId xmlns:a16="http://schemas.microsoft.com/office/drawing/2014/main" id="{107F8478-E74E-7D4C-A617-582C7539A3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9" y="-63655"/>
            <a:ext cx="1180133" cy="1069495"/>
          </a:xfrm>
          <a:prstGeom prst="rect">
            <a:avLst/>
          </a:prstGeom>
        </p:spPr>
      </p:pic>
      <p:sp>
        <p:nvSpPr>
          <p:cNvPr id="39" name="TextBox 38">
            <a:extLst>
              <a:ext uri="{FF2B5EF4-FFF2-40B4-BE49-F238E27FC236}">
                <a16:creationId xmlns:a16="http://schemas.microsoft.com/office/drawing/2014/main" id="{3979E818-645E-ED6B-F379-10924B135301}"/>
              </a:ext>
            </a:extLst>
          </p:cNvPr>
          <p:cNvSpPr txBox="1"/>
          <p:nvPr/>
        </p:nvSpPr>
        <p:spPr>
          <a:xfrm>
            <a:off x="0" y="1275171"/>
            <a:ext cx="10665203" cy="1323439"/>
          </a:xfrm>
          <a:prstGeom prst="rect">
            <a:avLst/>
          </a:prstGeom>
          <a:noFill/>
        </p:spPr>
        <p:txBody>
          <a:bodyPr wrap="square">
            <a:spAutoFit/>
          </a:bodyPr>
          <a:lstStyle/>
          <a:p>
            <a:pPr algn="just" rtl="1"/>
            <a:r>
              <a:rPr lang="fa-IR" sz="2000" b="0" i="0" dirty="0">
                <a:solidFill>
                  <a:srgbClr val="2C2F34"/>
                </a:solidFill>
                <a:effectLst/>
                <a:latin typeface="sahel"/>
                <a:cs typeface="B Mitra" panose="00000400000000000000" pitchFamily="2" charset="-78"/>
              </a:rPr>
              <a:t>متن زیر به انتهای تبصره ماده (۴۴) قانون ثبت اصلاحی ۲۹/۱۱/۱۳۸۷ موضوع بند «پ» ماده (۱۹) قانون ( تولید رقابت پذیر و ارتقای نظام مالی کشور مصوب ۱/۲/۱۳۹۴ با اصلاحات و ا بعدی اضافه می‌شود:</a:t>
            </a:r>
          </a:p>
          <a:p>
            <a:pPr algn="just" rtl="1"/>
            <a:r>
              <a:rPr lang="fa-IR" sz="2000" b="0" i="0" dirty="0">
                <a:solidFill>
                  <a:srgbClr val="2C2F34"/>
                </a:solidFill>
                <a:effectLst/>
                <a:latin typeface="sahel"/>
                <a:cs typeface="B Mitra" panose="00000400000000000000" pitchFamily="2" charset="-78"/>
              </a:rPr>
              <a:t>آیین نامه اجرائی این بند توسط وزارت امور اقتصادی و دارایی با همکاری وزارت دادگستری و بانک مرکزی جمهوری اسلامی ایران تهیه شده و حداکثر ظرف دو ماه از لازم الاجرا شدن قانون به تصویب هیأت وزیران می‌رسد</a:t>
            </a:r>
          </a:p>
        </p:txBody>
      </p:sp>
      <p:sp>
        <p:nvSpPr>
          <p:cNvPr id="41" name="TextBox 40">
            <a:extLst>
              <a:ext uri="{FF2B5EF4-FFF2-40B4-BE49-F238E27FC236}">
                <a16:creationId xmlns:a16="http://schemas.microsoft.com/office/drawing/2014/main" id="{9A54A160-30E6-8CAA-D28D-9923E44835B0}"/>
              </a:ext>
            </a:extLst>
          </p:cNvPr>
          <p:cNvSpPr txBox="1"/>
          <p:nvPr/>
        </p:nvSpPr>
        <p:spPr>
          <a:xfrm>
            <a:off x="0" y="3429000"/>
            <a:ext cx="9153738" cy="1015663"/>
          </a:xfrm>
          <a:prstGeom prst="rect">
            <a:avLst/>
          </a:prstGeom>
          <a:noFill/>
        </p:spPr>
        <p:txBody>
          <a:bodyPr wrap="square">
            <a:spAutoFit/>
          </a:bodyPr>
          <a:lstStyle/>
          <a:p>
            <a:pPr algn="just" rtl="1"/>
            <a:r>
              <a:rPr lang="fa-IR" sz="2000" dirty="0">
                <a:solidFill>
                  <a:srgbClr val="2C2F34"/>
                </a:solidFill>
                <a:latin typeface="sahel"/>
                <a:cs typeface="B Mitra" panose="00000400000000000000" pitchFamily="2" charset="-78"/>
              </a:rPr>
              <a:t>به منظور تأمین مالی طرح‌های تولیدی و ،زیربنایی، صندوق توسعه ملی مجاز است با رعایت اساسنامه خود به صورت ترکیبی از منابع مالی (ارزی و ریالی) با سازوکاری که به تصویب هیأت امنای آن صندوق میرسد، نسبت به تأمین مالی طرح‌ها و زیر طرح (پروژه)های بخش غیردولتی اقدام نماید</a:t>
            </a:r>
            <a:r>
              <a:rPr lang="fa-IR" b="0" i="0" dirty="0">
                <a:solidFill>
                  <a:srgbClr val="2C2F34"/>
                </a:solidFill>
                <a:effectLst/>
                <a:highlight>
                  <a:srgbClr val="FFFFFF"/>
                </a:highlight>
                <a:latin typeface="sahel"/>
              </a:rPr>
              <a:t>.</a:t>
            </a:r>
            <a:endParaRPr lang="en-US" dirty="0"/>
          </a:p>
        </p:txBody>
      </p:sp>
      <p:sp>
        <p:nvSpPr>
          <p:cNvPr id="43" name="TextBox 42">
            <a:extLst>
              <a:ext uri="{FF2B5EF4-FFF2-40B4-BE49-F238E27FC236}">
                <a16:creationId xmlns:a16="http://schemas.microsoft.com/office/drawing/2014/main" id="{0C2F3EF5-4717-62E6-B0D2-72F65E67C84C}"/>
              </a:ext>
            </a:extLst>
          </p:cNvPr>
          <p:cNvSpPr txBox="1"/>
          <p:nvPr/>
        </p:nvSpPr>
        <p:spPr>
          <a:xfrm>
            <a:off x="1" y="5472939"/>
            <a:ext cx="7581316" cy="1323439"/>
          </a:xfrm>
          <a:prstGeom prst="rect">
            <a:avLst/>
          </a:prstGeom>
          <a:noFill/>
        </p:spPr>
        <p:txBody>
          <a:bodyPr wrap="square">
            <a:spAutoFit/>
          </a:bodyPr>
          <a:lstStyle/>
          <a:p>
            <a:pPr algn="just" rtl="1"/>
            <a:r>
              <a:rPr lang="fa-IR" sz="2000" dirty="0">
                <a:solidFill>
                  <a:srgbClr val="2C2F34"/>
                </a:solidFill>
                <a:latin typeface="sahel"/>
                <a:cs typeface="B Mitra" panose="00000400000000000000" pitchFamily="2" charset="-78"/>
              </a:rPr>
              <a:t>عبارت به منظور تسهیل سرمایه گذاری در ایران از صدر ماده (۷) قانون اجرای سیاست‌های کلی اصل چهل و چهارم (۴۴) قانون اساسی حذف و فراز اول و دوم تبصره (۴) ماده مزبور به شرح زیر اصلاح می‌شود. همچنین یک تبصره به عنوان تبصره (۵) به آن ماده الحاق و شماره تبصره های بعدی متناسباً اصلاح می‌شود</a:t>
            </a:r>
            <a:endParaRPr lang="en-US" sz="2000" dirty="0">
              <a:solidFill>
                <a:srgbClr val="2C2F34"/>
              </a:solidFill>
              <a:latin typeface="sahel"/>
              <a:cs typeface="B Mitra" panose="00000400000000000000" pitchFamily="2" charset="-78"/>
            </a:endParaRPr>
          </a:p>
        </p:txBody>
      </p:sp>
      <p:pic>
        <p:nvPicPr>
          <p:cNvPr id="1026" name="Picture 2" descr="‫پرسشنامه استاندارد رقابت پذیری کالا توسط محقق در سال 1396 ساخته شده است و  دارای 38 سوال‬‎">
            <a:extLst>
              <a:ext uri="{FF2B5EF4-FFF2-40B4-BE49-F238E27FC236}">
                <a16:creationId xmlns:a16="http://schemas.microsoft.com/office/drawing/2014/main" id="{C0879193-3BFC-AA83-B114-38D884B1F8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97791" y="2501361"/>
            <a:ext cx="1234061" cy="1006780"/>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2" descr="‫پرسشنامه استاندارد رقابت پذیری کالا توسط محقق در سال 1396 ساخته شده است و  دارای 38 سوال‬‎">
            <a:extLst>
              <a:ext uri="{FF2B5EF4-FFF2-40B4-BE49-F238E27FC236}">
                <a16:creationId xmlns:a16="http://schemas.microsoft.com/office/drawing/2014/main" id="{34E3CF2B-2327-8EA4-CA72-CF3BC0DAFD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13568" y="4539060"/>
            <a:ext cx="1234061" cy="10336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13911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a:extLst>
              <a:ext uri="{FF2B5EF4-FFF2-40B4-BE49-F238E27FC236}">
                <a16:creationId xmlns:a16="http://schemas.microsoft.com/office/drawing/2014/main" id="{5183709B-1880-44FE-92EA-910414295624}"/>
              </a:ext>
            </a:extLst>
          </p:cNvPr>
          <p:cNvPicPr>
            <a:picLocks noGrp="1" noChangeAspect="1" noChangeArrowheads="1"/>
          </p:cNvPicPr>
          <p:nvPr>
            <p:ph type="pic" sz="quarter" idx="11"/>
          </p:nvPr>
        </p:nvPicPr>
        <p:blipFill>
          <a:blip r:embed="rId2">
            <a:extLst>
              <a:ext uri="{28A0092B-C50C-407E-A947-70E740481C1C}">
                <a14:useLocalDpi xmlns:a14="http://schemas.microsoft.com/office/drawing/2010/main" val="0"/>
              </a:ext>
            </a:extLst>
          </a:blip>
          <a:srcRect/>
          <a:stretch/>
        </p:blipFill>
        <p:spPr bwMode="auto">
          <a:xfrm>
            <a:off x="859026" y="1284072"/>
            <a:ext cx="7765709" cy="483348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67F93332-C332-4E2F-9704-0878B6D5860F}"/>
              </a:ext>
            </a:extLst>
          </p:cNvPr>
          <p:cNvSpPr/>
          <p:nvPr/>
        </p:nvSpPr>
        <p:spPr>
          <a:xfrm>
            <a:off x="6356031" y="431494"/>
            <a:ext cx="5375189" cy="5995012"/>
          </a:xfrm>
          <a:prstGeom prst="roundRect">
            <a:avLst>
              <a:gd name="adj" fmla="val 4790"/>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Arial"/>
              <a:cs typeface="+mn-cs"/>
            </a:endParaRPr>
          </a:p>
        </p:txBody>
      </p:sp>
      <p:sp>
        <p:nvSpPr>
          <p:cNvPr id="7" name="TextBox 6">
            <a:extLst>
              <a:ext uri="{FF2B5EF4-FFF2-40B4-BE49-F238E27FC236}">
                <a16:creationId xmlns:a16="http://schemas.microsoft.com/office/drawing/2014/main" id="{40B50913-F5E1-4F9D-8F3E-328E8318B6F6}"/>
              </a:ext>
            </a:extLst>
          </p:cNvPr>
          <p:cNvSpPr txBox="1"/>
          <p:nvPr/>
        </p:nvSpPr>
        <p:spPr>
          <a:xfrm>
            <a:off x="8515350" y="3208371"/>
            <a:ext cx="3676650" cy="984885"/>
          </a:xfrm>
          <a:prstGeom prst="rect">
            <a:avLst/>
          </a:prstGeom>
          <a:noFill/>
        </p:spPr>
        <p:txBody>
          <a:bodyPr wrap="square" lIns="72000" tIns="0" rIns="3600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a-IR" altLang="ko-KR" sz="3200" b="1" i="0" u="none" strike="noStrike" kern="1200" cap="none" spc="0" normalizeH="0" baseline="0" noProof="0" dirty="0">
                <a:ln>
                  <a:noFill/>
                </a:ln>
                <a:solidFill>
                  <a:srgbClr val="7F7F7F"/>
                </a:solidFill>
                <a:effectLst/>
                <a:uLnTx/>
                <a:uFillTx/>
                <a:latin typeface="Arial"/>
                <a:cs typeface="B Titr" panose="00000700000000000000" pitchFamily="2" charset="-78"/>
              </a:rPr>
              <a:t>تسهیل تامین مالی از طریق بازار سرمایه</a:t>
            </a:r>
            <a:endParaRPr kumimoji="0" lang="ko-KR" altLang="en-US" sz="3200" b="1" i="0" u="none" strike="noStrike" kern="1200" cap="none" spc="0" normalizeH="0" baseline="0" noProof="0" dirty="0">
              <a:ln>
                <a:noFill/>
              </a:ln>
              <a:solidFill>
                <a:srgbClr val="7F7F7F"/>
              </a:solidFill>
              <a:effectLst/>
              <a:uLnTx/>
              <a:uFillTx/>
              <a:latin typeface="Arial"/>
              <a:cs typeface="B Titr" panose="00000700000000000000" pitchFamily="2" charset="-78"/>
            </a:endParaRPr>
          </a:p>
        </p:txBody>
      </p:sp>
      <p:sp>
        <p:nvSpPr>
          <p:cNvPr id="11" name="TextBox 10">
            <a:extLst>
              <a:ext uri="{FF2B5EF4-FFF2-40B4-BE49-F238E27FC236}">
                <a16:creationId xmlns:a16="http://schemas.microsoft.com/office/drawing/2014/main" id="{F7B33262-15DB-499E-8DB3-D7DCCB43C3F3}"/>
              </a:ext>
            </a:extLst>
          </p:cNvPr>
          <p:cNvSpPr txBox="1"/>
          <p:nvPr/>
        </p:nvSpPr>
        <p:spPr>
          <a:xfrm>
            <a:off x="6734822" y="661108"/>
            <a:ext cx="2120303" cy="317022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a-IR" altLang="ko-KR" sz="20001" b="1" i="0" u="none" strike="noStrike" kern="1200" cap="none" spc="0" normalizeH="0" baseline="0" noProof="0" dirty="0">
                <a:ln>
                  <a:noFill/>
                </a:ln>
                <a:solidFill>
                  <a:srgbClr val="E46C0A"/>
                </a:solidFill>
                <a:effectLst/>
                <a:uLnTx/>
                <a:uFillTx/>
                <a:latin typeface="Arial"/>
                <a:cs typeface="Arial" pitchFamily="34" charset="0"/>
              </a:rPr>
              <a:t>4</a:t>
            </a:r>
            <a:endParaRPr kumimoji="0" lang="ko-KR" altLang="en-US" sz="20001" b="1" i="0" u="none" strike="noStrike" kern="1200" cap="none" spc="0" normalizeH="0" baseline="0" noProof="0" dirty="0">
              <a:ln>
                <a:noFill/>
              </a:ln>
              <a:solidFill>
                <a:srgbClr val="E46C0A"/>
              </a:solidFill>
              <a:effectLst/>
              <a:uLnTx/>
              <a:uFillTx/>
              <a:latin typeface="Arial"/>
              <a:cs typeface="Arial" pitchFamily="34" charset="0"/>
            </a:endParaRPr>
          </a:p>
        </p:txBody>
      </p:sp>
      <p:pic>
        <p:nvPicPr>
          <p:cNvPr id="3" name="Picture 2">
            <a:extLst>
              <a:ext uri="{FF2B5EF4-FFF2-40B4-BE49-F238E27FC236}">
                <a16:creationId xmlns:a16="http://schemas.microsoft.com/office/drawing/2014/main" id="{11690973-49E1-25D9-75F5-FE5B02B225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316" y="-269702"/>
            <a:ext cx="1982683" cy="1861620"/>
          </a:xfrm>
          <a:prstGeom prst="rect">
            <a:avLst/>
          </a:prstGeom>
        </p:spPr>
      </p:pic>
    </p:spTree>
    <p:extLst>
      <p:ext uri="{BB962C8B-B14F-4D97-AF65-F5344CB8AC3E}">
        <p14:creationId xmlns:p14="http://schemas.microsoft.com/office/powerpoint/2010/main" val="4163593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Rounded Corners 22">
            <a:extLst>
              <a:ext uri="{FF2B5EF4-FFF2-40B4-BE49-F238E27FC236}">
                <a16:creationId xmlns:a16="http://schemas.microsoft.com/office/drawing/2014/main" id="{712E43E7-C46B-40C0-6F45-937189865339}"/>
              </a:ext>
            </a:extLst>
          </p:cNvPr>
          <p:cNvSpPr/>
          <p:nvPr/>
        </p:nvSpPr>
        <p:spPr>
          <a:xfrm>
            <a:off x="268536" y="1366642"/>
            <a:ext cx="11679251" cy="4982709"/>
          </a:xfrm>
          <a:prstGeom prst="roundRect">
            <a:avLst/>
          </a:prstGeom>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w="22225">
                <a:solidFill>
                  <a:srgbClr val="4BACC6"/>
                </a:solidFill>
                <a:prstDash val="solid"/>
              </a:ln>
              <a:solidFill>
                <a:srgbClr val="4BACC6">
                  <a:lumMod val="40000"/>
                  <a:lumOff val="60000"/>
                </a:srgbClr>
              </a:solidFill>
              <a:effectLst/>
              <a:uLnTx/>
              <a:uFillTx/>
              <a:latin typeface="Arial"/>
              <a:cs typeface="+mn-cs"/>
            </a:endParaRPr>
          </a:p>
        </p:txBody>
      </p:sp>
      <p:sp>
        <p:nvSpPr>
          <p:cNvPr id="47" name="Rectángulo 46">
            <a:extLst>
              <a:ext uri="{FF2B5EF4-FFF2-40B4-BE49-F238E27FC236}">
                <a16:creationId xmlns:a16="http://schemas.microsoft.com/office/drawing/2014/main" id="{0FA3CB53-99DF-442C-8F0E-A0DB1050948C}"/>
              </a:ext>
            </a:extLst>
          </p:cNvPr>
          <p:cNvSpPr/>
          <p:nvPr/>
        </p:nvSpPr>
        <p:spPr>
          <a:xfrm>
            <a:off x="7827228" y="450311"/>
            <a:ext cx="4364772" cy="542853"/>
          </a:xfrm>
          <a:prstGeom prst="rect">
            <a:avLst/>
          </a:prstGeom>
          <a:solidFill>
            <a:srgbClr val="E46C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Arial"/>
              <a:cs typeface="+mn-cs"/>
            </a:endParaRPr>
          </a:p>
        </p:txBody>
      </p:sp>
      <p:sp>
        <p:nvSpPr>
          <p:cNvPr id="45" name="Rectángulo 44">
            <a:extLst>
              <a:ext uri="{FF2B5EF4-FFF2-40B4-BE49-F238E27FC236}">
                <a16:creationId xmlns:a16="http://schemas.microsoft.com/office/drawing/2014/main" id="{0D22449C-2407-4E13-A866-94374F52BD33}"/>
              </a:ext>
            </a:extLst>
          </p:cNvPr>
          <p:cNvSpPr/>
          <p:nvPr/>
        </p:nvSpPr>
        <p:spPr>
          <a:xfrm>
            <a:off x="0" y="462987"/>
            <a:ext cx="4364772" cy="542853"/>
          </a:xfrm>
          <a:prstGeom prst="rect">
            <a:avLst/>
          </a:prstGeom>
          <a:solidFill>
            <a:srgbClr val="E46C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Arial"/>
              <a:cs typeface="+mn-cs"/>
            </a:endParaRPr>
          </a:p>
        </p:txBody>
      </p:sp>
      <p:sp>
        <p:nvSpPr>
          <p:cNvPr id="46" name="Text Placeholder 2">
            <a:extLst>
              <a:ext uri="{FF2B5EF4-FFF2-40B4-BE49-F238E27FC236}">
                <a16:creationId xmlns:a16="http://schemas.microsoft.com/office/drawing/2014/main" id="{87199C38-C126-4B7C-A769-3539454A4E64}"/>
              </a:ext>
            </a:extLst>
          </p:cNvPr>
          <p:cNvSpPr txBox="1">
            <a:spLocks/>
          </p:cNvSpPr>
          <p:nvPr/>
        </p:nvSpPr>
        <p:spPr>
          <a:xfrm>
            <a:off x="558695" y="206421"/>
            <a:ext cx="11098938" cy="542853"/>
          </a:xfrm>
          <a:prstGeom prst="rect">
            <a:avLst/>
          </a:prstGeom>
          <a:solidFill>
            <a:schemeClr val="bg1"/>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a-IR" sz="3200" b="0" i="0" u="none" strike="noStrike" kern="1200" cap="none" spc="0" normalizeH="0" baseline="0" noProof="0" dirty="0">
              <a:ln>
                <a:noFill/>
              </a:ln>
              <a:solidFill>
                <a:srgbClr val="E46C0A"/>
              </a:solidFill>
              <a:effectLst/>
              <a:uLnTx/>
              <a:uFillTx/>
              <a:latin typeface="Arial"/>
              <a:cs typeface="B Titr" panose="00000700000000000000" pitchFamily="2" charset="-78"/>
            </a:endParaRPr>
          </a:p>
        </p:txBody>
      </p:sp>
      <p:pic>
        <p:nvPicPr>
          <p:cNvPr id="12" name="Picture 11">
            <a:extLst>
              <a:ext uri="{FF2B5EF4-FFF2-40B4-BE49-F238E27FC236}">
                <a16:creationId xmlns:a16="http://schemas.microsoft.com/office/drawing/2014/main" id="{4ED26A2A-9B46-FC0E-B2E5-F6BF4520BB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5779" y="-200043"/>
            <a:ext cx="1180133" cy="1069495"/>
          </a:xfrm>
          <a:prstGeom prst="rect">
            <a:avLst/>
          </a:prstGeom>
        </p:spPr>
      </p:pic>
      <p:sp>
        <p:nvSpPr>
          <p:cNvPr id="3" name="Content Placeholder 2">
            <a:extLst>
              <a:ext uri="{FF2B5EF4-FFF2-40B4-BE49-F238E27FC236}">
                <a16:creationId xmlns:a16="http://schemas.microsoft.com/office/drawing/2014/main" id="{F386E934-1048-3B3A-D5AF-596912BBF26E}"/>
              </a:ext>
            </a:extLst>
          </p:cNvPr>
          <p:cNvSpPr txBox="1">
            <a:spLocks/>
          </p:cNvSpPr>
          <p:nvPr/>
        </p:nvSpPr>
        <p:spPr>
          <a:xfrm>
            <a:off x="558696" y="2247294"/>
            <a:ext cx="9676400" cy="3244064"/>
          </a:xfrm>
          <a:prstGeom prst="rect">
            <a:avLst/>
          </a:prstGeom>
        </p:spPr>
        <p:txBody>
          <a:bodyPr vert="horz" lIns="91440" tIns="45720" rIns="91440" bIns="45720" rtlCol="0">
            <a:normAutofit/>
          </a:bodyPr>
          <a:lst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marL="0" marR="0" lvl="0" indent="0" algn="just" defTabSz="914126" rtl="1"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a-IR" sz="2400" b="0" i="0" u="none" strike="noStrike" kern="1200" cap="none" spc="0" normalizeH="0" baseline="0" noProof="0" dirty="0">
                <a:ln>
                  <a:noFill/>
                </a:ln>
                <a:solidFill>
                  <a:sysClr val="windowText" lastClr="000000"/>
                </a:solidFill>
                <a:effectLst/>
                <a:uLnTx/>
                <a:uFillTx/>
                <a:latin typeface="Calibri" panose="020F0502020204030204"/>
                <a:cs typeface="B Mitra" panose="00000400000000000000" pitchFamily="2" charset="-78"/>
              </a:rPr>
              <a:t> به منظور فراهم ساختن زمینه سرمایه گذاری عموم مردم در انواع طرح (پروژه)های تولیدی یا زیربنایی و طرح‌های تملک دارایی‌های سرمایه ای، ترویج فرهنگ سرمایه‌گذاری غیر مستقیم با هدف هزینه های تأمین مالی، مالیات به نرخ صفر می‌باشد</a:t>
            </a:r>
          </a:p>
        </p:txBody>
      </p:sp>
      <p:sp>
        <p:nvSpPr>
          <p:cNvPr id="4" name="TextBox 3">
            <a:extLst>
              <a:ext uri="{FF2B5EF4-FFF2-40B4-BE49-F238E27FC236}">
                <a16:creationId xmlns:a16="http://schemas.microsoft.com/office/drawing/2014/main" id="{DDDDD9CC-B101-4D69-4AC4-F04847DD4A92}"/>
              </a:ext>
            </a:extLst>
          </p:cNvPr>
          <p:cNvSpPr txBox="1"/>
          <p:nvPr/>
        </p:nvSpPr>
        <p:spPr>
          <a:xfrm>
            <a:off x="2133774" y="212780"/>
            <a:ext cx="7948777" cy="547842"/>
          </a:xfrm>
          <a:prstGeom prst="rect">
            <a:avLst/>
          </a:prstGeom>
          <a:noFill/>
        </p:spPr>
        <p:txBody>
          <a:bodyPr wrap="square">
            <a:sp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a-IR" sz="3200" b="0" i="0" u="none" strike="noStrike" kern="1200" cap="none" spc="0" normalizeH="0" baseline="0" noProof="0" dirty="0">
                <a:ln>
                  <a:noFill/>
                </a:ln>
                <a:solidFill>
                  <a:srgbClr val="E46C0A"/>
                </a:solidFill>
                <a:effectLst/>
                <a:uLnTx/>
                <a:uFillTx/>
                <a:latin typeface="Arial"/>
                <a:cs typeface="B Titr" panose="00000700000000000000" pitchFamily="2" charset="-78"/>
              </a:rPr>
              <a:t>مالیات به نرخ صفر</a:t>
            </a:r>
          </a:p>
        </p:txBody>
      </p:sp>
      <p:grpSp>
        <p:nvGrpSpPr>
          <p:cNvPr id="5" name="Google Shape;954;p35">
            <a:extLst>
              <a:ext uri="{FF2B5EF4-FFF2-40B4-BE49-F238E27FC236}">
                <a16:creationId xmlns:a16="http://schemas.microsoft.com/office/drawing/2014/main" id="{A03D83C1-4333-49FC-3011-B13DEC73E7C3}"/>
              </a:ext>
            </a:extLst>
          </p:cNvPr>
          <p:cNvGrpSpPr/>
          <p:nvPr/>
        </p:nvGrpSpPr>
        <p:grpSpPr>
          <a:xfrm rot="10800000" flipV="1">
            <a:off x="10113883" y="4184357"/>
            <a:ext cx="1715135" cy="1459411"/>
            <a:chOff x="1597088" y="2023550"/>
            <a:chExt cx="1793125" cy="1395125"/>
          </a:xfrm>
        </p:grpSpPr>
        <p:sp>
          <p:nvSpPr>
            <p:cNvPr id="6" name="Google Shape;955;p35">
              <a:extLst>
                <a:ext uri="{FF2B5EF4-FFF2-40B4-BE49-F238E27FC236}">
                  <a16:creationId xmlns:a16="http://schemas.microsoft.com/office/drawing/2014/main" id="{8DF89CAD-6200-5B56-2538-12DB624D7078}"/>
                </a:ext>
              </a:extLst>
            </p:cNvPr>
            <p:cNvSpPr/>
            <p:nvPr/>
          </p:nvSpPr>
          <p:spPr>
            <a:xfrm>
              <a:off x="2968088" y="2088450"/>
              <a:ext cx="367050" cy="126225"/>
            </a:xfrm>
            <a:custGeom>
              <a:avLst/>
              <a:gdLst/>
              <a:ahLst/>
              <a:cxnLst/>
              <a:rect l="l" t="t" r="r" b="b"/>
              <a:pathLst>
                <a:path w="14682" h="5049" fill="none" extrusionOk="0">
                  <a:moveTo>
                    <a:pt x="14681" y="0"/>
                  </a:moveTo>
                  <a:lnTo>
                    <a:pt x="5037" y="0"/>
                  </a:lnTo>
                  <a:cubicBezTo>
                    <a:pt x="2251" y="0"/>
                    <a:pt x="1" y="2262"/>
                    <a:pt x="1" y="5048"/>
                  </a:cubicBezTo>
                </a:path>
              </a:pathLst>
            </a:custGeom>
            <a:solidFill>
              <a:schemeClr val="accent1"/>
            </a:solidFill>
            <a:ln w="40775" cap="flat" cmpd="sng">
              <a:solidFill>
                <a:schemeClr val="bg2"/>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ctr" defTabSz="1219170" rtl="1" eaLnBrk="1" fontAlgn="auto" latinLnBrk="0" hangingPunct="1">
                <a:lnSpc>
                  <a:spcPct val="100000"/>
                </a:lnSpc>
                <a:spcBef>
                  <a:spcPts val="0"/>
                </a:spcBef>
                <a:spcAft>
                  <a:spcPts val="0"/>
                </a:spcAft>
                <a:buClr>
                  <a:srgbClr val="000000"/>
                </a:buClr>
                <a:buSzTx/>
                <a:buFontTx/>
                <a:buNone/>
                <a:tabLst/>
                <a:defRPr/>
              </a:pPr>
              <a:endParaRPr kumimoji="0" sz="2400" b="1" i="0" u="none" strike="noStrike" kern="0" cap="none" spc="0" normalizeH="0" baseline="0" noProof="0" dirty="0">
                <a:ln>
                  <a:noFill/>
                </a:ln>
                <a:solidFill>
                  <a:srgbClr val="000000"/>
                </a:solidFill>
                <a:effectLst/>
                <a:uLnTx/>
                <a:uFillTx/>
                <a:latin typeface="Arial"/>
                <a:cs typeface="B Bardiya" panose="00000400000000000000" pitchFamily="2" charset="-78"/>
                <a:sym typeface="Arial"/>
              </a:endParaRPr>
            </a:p>
          </p:txBody>
        </p:sp>
        <p:sp>
          <p:nvSpPr>
            <p:cNvPr id="7" name="Google Shape;956;p35">
              <a:extLst>
                <a:ext uri="{FF2B5EF4-FFF2-40B4-BE49-F238E27FC236}">
                  <a16:creationId xmlns:a16="http://schemas.microsoft.com/office/drawing/2014/main" id="{23ED3362-CBFC-2C8E-34A6-DB21EC91BB16}"/>
                </a:ext>
              </a:extLst>
            </p:cNvPr>
            <p:cNvSpPr/>
            <p:nvPr/>
          </p:nvSpPr>
          <p:spPr>
            <a:xfrm>
              <a:off x="1597088" y="2214650"/>
              <a:ext cx="1371025" cy="1204025"/>
            </a:xfrm>
            <a:custGeom>
              <a:avLst/>
              <a:gdLst/>
              <a:ahLst/>
              <a:cxnLst/>
              <a:rect l="l" t="t" r="r" b="b"/>
              <a:pathLst>
                <a:path w="54841" h="48161" fill="none" extrusionOk="0">
                  <a:moveTo>
                    <a:pt x="13872" y="1905"/>
                  </a:moveTo>
                  <a:lnTo>
                    <a:pt x="5037" y="1905"/>
                  </a:lnTo>
                  <a:cubicBezTo>
                    <a:pt x="2251" y="1905"/>
                    <a:pt x="1" y="4167"/>
                    <a:pt x="1" y="6954"/>
                  </a:cubicBezTo>
                  <a:lnTo>
                    <a:pt x="1" y="34671"/>
                  </a:lnTo>
                  <a:cubicBezTo>
                    <a:pt x="1" y="37457"/>
                    <a:pt x="2251" y="39719"/>
                    <a:pt x="5037" y="39719"/>
                  </a:cubicBezTo>
                  <a:lnTo>
                    <a:pt x="20372" y="39719"/>
                  </a:lnTo>
                  <a:cubicBezTo>
                    <a:pt x="21015" y="39719"/>
                    <a:pt x="21634" y="40029"/>
                    <a:pt x="22015" y="40553"/>
                  </a:cubicBezTo>
                  <a:lnTo>
                    <a:pt x="25766" y="47054"/>
                  </a:lnTo>
                  <a:cubicBezTo>
                    <a:pt x="26587" y="48161"/>
                    <a:pt x="28254" y="48161"/>
                    <a:pt x="29064" y="47054"/>
                  </a:cubicBezTo>
                  <a:lnTo>
                    <a:pt x="32814" y="40553"/>
                  </a:lnTo>
                  <a:cubicBezTo>
                    <a:pt x="33207" y="40029"/>
                    <a:pt x="33815" y="39719"/>
                    <a:pt x="34469" y="39719"/>
                  </a:cubicBezTo>
                  <a:lnTo>
                    <a:pt x="49793" y="39719"/>
                  </a:lnTo>
                  <a:cubicBezTo>
                    <a:pt x="52579" y="39719"/>
                    <a:pt x="54841" y="37457"/>
                    <a:pt x="54841" y="34671"/>
                  </a:cubicBezTo>
                  <a:lnTo>
                    <a:pt x="54841" y="0"/>
                  </a:lnTo>
                </a:path>
              </a:pathLst>
            </a:custGeom>
            <a:solidFill>
              <a:schemeClr val="accent1"/>
            </a:solidFill>
            <a:ln w="40775" cap="flat" cmpd="sng">
              <a:solidFill>
                <a:schemeClr val="bg2"/>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ctr" defTabSz="1219170" rtl="1" eaLnBrk="1" fontAlgn="auto" latinLnBrk="0" hangingPunct="1">
                <a:lnSpc>
                  <a:spcPct val="100000"/>
                </a:lnSpc>
                <a:spcBef>
                  <a:spcPts val="0"/>
                </a:spcBef>
                <a:spcAft>
                  <a:spcPts val="0"/>
                </a:spcAft>
                <a:buClr>
                  <a:srgbClr val="000000"/>
                </a:buClr>
                <a:buSzTx/>
                <a:buFontTx/>
                <a:buNone/>
                <a:tabLst/>
                <a:defRPr/>
              </a:pPr>
              <a:endParaRPr kumimoji="0" sz="2400" b="1" i="0" u="none" strike="noStrike" kern="0" cap="none" spc="0" normalizeH="0" baseline="0" noProof="0" dirty="0">
                <a:ln>
                  <a:noFill/>
                </a:ln>
                <a:solidFill>
                  <a:srgbClr val="000000"/>
                </a:solidFill>
                <a:effectLst/>
                <a:uLnTx/>
                <a:uFillTx/>
                <a:latin typeface="Arial"/>
                <a:cs typeface="B Bardiya" panose="00000400000000000000" pitchFamily="2" charset="-78"/>
                <a:sym typeface="Arial"/>
              </a:endParaRPr>
            </a:p>
          </p:txBody>
        </p:sp>
        <p:sp>
          <p:nvSpPr>
            <p:cNvPr id="8" name="Google Shape;957;p35">
              <a:extLst>
                <a:ext uri="{FF2B5EF4-FFF2-40B4-BE49-F238E27FC236}">
                  <a16:creationId xmlns:a16="http://schemas.microsoft.com/office/drawing/2014/main" id="{2043BFD4-07FF-DF26-7A52-BE2BD191C4C9}"/>
                </a:ext>
              </a:extLst>
            </p:cNvPr>
            <p:cNvSpPr/>
            <p:nvPr/>
          </p:nvSpPr>
          <p:spPr>
            <a:xfrm>
              <a:off x="3280038" y="2023550"/>
              <a:ext cx="110175" cy="129800"/>
            </a:xfrm>
            <a:custGeom>
              <a:avLst/>
              <a:gdLst/>
              <a:ahLst/>
              <a:cxnLst/>
              <a:rect l="l" t="t" r="r" b="b"/>
              <a:pathLst>
                <a:path w="4407" h="5192" extrusionOk="0">
                  <a:moveTo>
                    <a:pt x="25" y="0"/>
                  </a:moveTo>
                  <a:lnTo>
                    <a:pt x="2263" y="2572"/>
                  </a:lnTo>
                  <a:lnTo>
                    <a:pt x="1" y="5180"/>
                  </a:lnTo>
                  <a:lnTo>
                    <a:pt x="13" y="5192"/>
                  </a:lnTo>
                  <a:lnTo>
                    <a:pt x="2120" y="5192"/>
                  </a:lnTo>
                  <a:lnTo>
                    <a:pt x="3334" y="3799"/>
                  </a:lnTo>
                  <a:lnTo>
                    <a:pt x="4406" y="2572"/>
                  </a:lnTo>
                  <a:lnTo>
                    <a:pt x="2168" y="0"/>
                  </a:lnTo>
                  <a:close/>
                </a:path>
              </a:pathLst>
            </a:custGeom>
            <a:solidFill>
              <a:schemeClr val="bg2"/>
            </a:solidFill>
            <a:ln w="9525" cap="flat" cmpd="sng">
              <a:solidFill>
                <a:schemeClr val="bg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ctr" defTabSz="1219170" rtl="1" eaLnBrk="1" fontAlgn="auto" latinLnBrk="0" hangingPunct="1">
                <a:lnSpc>
                  <a:spcPct val="100000"/>
                </a:lnSpc>
                <a:spcBef>
                  <a:spcPts val="0"/>
                </a:spcBef>
                <a:spcAft>
                  <a:spcPts val="0"/>
                </a:spcAft>
                <a:buClr>
                  <a:srgbClr val="000000"/>
                </a:buClr>
                <a:buSzTx/>
                <a:buFontTx/>
                <a:buNone/>
                <a:tabLst/>
                <a:defRPr/>
              </a:pPr>
              <a:endParaRPr kumimoji="0" sz="2400" b="1" i="0" u="none" strike="noStrike" kern="0" cap="none" spc="0" normalizeH="0" baseline="0" noProof="0" dirty="0">
                <a:ln>
                  <a:noFill/>
                </a:ln>
                <a:solidFill>
                  <a:srgbClr val="000000"/>
                </a:solidFill>
                <a:effectLst/>
                <a:uLnTx/>
                <a:uFillTx/>
                <a:latin typeface="Arial"/>
                <a:cs typeface="B Bardiya" panose="00000400000000000000" pitchFamily="2" charset="-78"/>
                <a:sym typeface="Arial"/>
              </a:endParaRPr>
            </a:p>
          </p:txBody>
        </p:sp>
      </p:grpSp>
      <p:grpSp>
        <p:nvGrpSpPr>
          <p:cNvPr id="11" name="Group 10">
            <a:extLst>
              <a:ext uri="{FF2B5EF4-FFF2-40B4-BE49-F238E27FC236}">
                <a16:creationId xmlns:a16="http://schemas.microsoft.com/office/drawing/2014/main" id="{C00A33F1-6160-20E6-18A2-760ADA8687CC}"/>
              </a:ext>
            </a:extLst>
          </p:cNvPr>
          <p:cNvGrpSpPr/>
          <p:nvPr/>
        </p:nvGrpSpPr>
        <p:grpSpPr>
          <a:xfrm>
            <a:off x="10706932" y="4404369"/>
            <a:ext cx="824333" cy="824367"/>
            <a:chOff x="1224469" y="2613751"/>
            <a:chExt cx="824333" cy="824367"/>
          </a:xfrm>
          <a:solidFill>
            <a:schemeClr val="tx2">
              <a:lumMod val="40000"/>
              <a:lumOff val="60000"/>
            </a:schemeClr>
          </a:solidFill>
        </p:grpSpPr>
        <p:sp>
          <p:nvSpPr>
            <p:cNvPr id="19" name="Google Shape;952;p35">
              <a:extLst>
                <a:ext uri="{FF2B5EF4-FFF2-40B4-BE49-F238E27FC236}">
                  <a16:creationId xmlns:a16="http://schemas.microsoft.com/office/drawing/2014/main" id="{1B4B7C78-F1E1-AEE3-520B-02C947E7E1D6}"/>
                </a:ext>
              </a:extLst>
            </p:cNvPr>
            <p:cNvSpPr/>
            <p:nvPr/>
          </p:nvSpPr>
          <p:spPr>
            <a:xfrm>
              <a:off x="1224469" y="2613751"/>
              <a:ext cx="691000" cy="691000"/>
            </a:xfrm>
            <a:custGeom>
              <a:avLst/>
              <a:gdLst/>
              <a:ahLst/>
              <a:cxnLst/>
              <a:rect l="l" t="t" r="r" b="b"/>
              <a:pathLst>
                <a:path w="20730" h="20730" extrusionOk="0">
                  <a:moveTo>
                    <a:pt x="10371" y="1"/>
                  </a:moveTo>
                  <a:cubicBezTo>
                    <a:pt x="4644" y="1"/>
                    <a:pt x="1" y="4644"/>
                    <a:pt x="1" y="10371"/>
                  </a:cubicBezTo>
                  <a:cubicBezTo>
                    <a:pt x="1" y="16086"/>
                    <a:pt x="4644" y="20730"/>
                    <a:pt x="10371" y="20730"/>
                  </a:cubicBezTo>
                  <a:cubicBezTo>
                    <a:pt x="16086" y="20730"/>
                    <a:pt x="20729" y="16086"/>
                    <a:pt x="20729" y="10371"/>
                  </a:cubicBezTo>
                  <a:cubicBezTo>
                    <a:pt x="20729" y="4644"/>
                    <a:pt x="16086" y="1"/>
                    <a:pt x="10371" y="1"/>
                  </a:cubicBezTo>
                  <a:close/>
                </a:path>
              </a:pathLst>
            </a:custGeom>
            <a:grpFill/>
            <a:ln>
              <a:noFill/>
            </a:ln>
          </p:spPr>
          <p:txBody>
            <a:bodyPr spcFirstLastPara="1" wrap="square" lIns="121900" tIns="121900" rIns="121900" bIns="121900" anchor="ctr" anchorCtr="0">
              <a:noAutofit/>
            </a:bodyPr>
            <a:lstStyle/>
            <a:p>
              <a:pPr marL="0" marR="0" lvl="0" indent="0" algn="ctr" defTabSz="1219170" rtl="1" eaLnBrk="1" fontAlgn="auto" latinLnBrk="0" hangingPunct="1">
                <a:lnSpc>
                  <a:spcPct val="100000"/>
                </a:lnSpc>
                <a:spcBef>
                  <a:spcPts val="0"/>
                </a:spcBef>
                <a:spcAft>
                  <a:spcPts val="0"/>
                </a:spcAft>
                <a:buClr>
                  <a:srgbClr val="000000"/>
                </a:buClr>
                <a:buSzPts val="1100"/>
                <a:buFontTx/>
                <a:buNone/>
                <a:tabLst/>
                <a:defRPr/>
              </a:pPr>
              <a:r>
                <a:rPr kumimoji="0" lang="fa-IR" sz="2400" b="1" i="0" u="none" strike="noStrike" kern="0" cap="none" spc="0" normalizeH="0" baseline="0" noProof="0" dirty="0">
                  <a:ln>
                    <a:noFill/>
                  </a:ln>
                  <a:solidFill>
                    <a:srgbClr val="FFFFFF"/>
                  </a:solidFill>
                  <a:effectLst/>
                  <a:uLnTx/>
                  <a:uFillTx/>
                  <a:latin typeface="Fira Sans Extra Condensed Medium"/>
                  <a:ea typeface="Fira Sans Extra Condensed Medium"/>
                  <a:cs typeface="B Bardiya" panose="00000400000000000000" pitchFamily="2" charset="-78"/>
                  <a:sym typeface="Fira Sans Extra Condensed Medium"/>
                </a:rPr>
                <a:t>15</a:t>
              </a:r>
              <a:endParaRPr kumimoji="0" sz="2400" b="1" i="0" u="none" strike="noStrike" kern="0" cap="none" spc="0" normalizeH="0" baseline="0" noProof="0" dirty="0">
                <a:ln>
                  <a:noFill/>
                </a:ln>
                <a:solidFill>
                  <a:srgbClr val="000000"/>
                </a:solidFill>
                <a:effectLst/>
                <a:uLnTx/>
                <a:uFillTx/>
                <a:latin typeface="Arial"/>
                <a:cs typeface="B Bardiya" panose="00000400000000000000" pitchFamily="2" charset="-78"/>
                <a:sym typeface="Arial"/>
              </a:endParaRPr>
            </a:p>
          </p:txBody>
        </p:sp>
        <p:sp>
          <p:nvSpPr>
            <p:cNvPr id="20" name="Google Shape;953;p35">
              <a:extLst>
                <a:ext uri="{FF2B5EF4-FFF2-40B4-BE49-F238E27FC236}">
                  <a16:creationId xmlns:a16="http://schemas.microsoft.com/office/drawing/2014/main" id="{677D1C79-59DB-2774-E2E6-15ED292623EC}"/>
                </a:ext>
              </a:extLst>
            </p:cNvPr>
            <p:cNvSpPr/>
            <p:nvPr/>
          </p:nvSpPr>
          <p:spPr>
            <a:xfrm>
              <a:off x="1570135" y="2691551"/>
              <a:ext cx="478667" cy="746567"/>
            </a:xfrm>
            <a:custGeom>
              <a:avLst/>
              <a:gdLst/>
              <a:ahLst/>
              <a:cxnLst/>
              <a:rect l="l" t="t" r="r" b="b"/>
              <a:pathLst>
                <a:path w="14360" h="22397" fill="none" extrusionOk="0">
                  <a:moveTo>
                    <a:pt x="11907" y="1"/>
                  </a:moveTo>
                  <a:cubicBezTo>
                    <a:pt x="13455" y="2298"/>
                    <a:pt x="14360" y="5061"/>
                    <a:pt x="14360" y="8037"/>
                  </a:cubicBezTo>
                  <a:cubicBezTo>
                    <a:pt x="14360" y="15967"/>
                    <a:pt x="7930" y="22396"/>
                    <a:pt x="1" y="22396"/>
                  </a:cubicBezTo>
                </a:path>
              </a:pathLst>
            </a:custGeom>
            <a:grpFill/>
            <a:ln w="81550" cap="flat" cmpd="sng">
              <a:solidFill>
                <a:srgbClr val="FFC28C">
                  <a:lumMod val="75000"/>
                </a:srgbClr>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ctr" defTabSz="1219170" rtl="1" eaLnBrk="1" fontAlgn="auto" latinLnBrk="0" hangingPunct="1">
                <a:lnSpc>
                  <a:spcPct val="100000"/>
                </a:lnSpc>
                <a:spcBef>
                  <a:spcPts val="0"/>
                </a:spcBef>
                <a:spcAft>
                  <a:spcPts val="0"/>
                </a:spcAft>
                <a:buClr>
                  <a:srgbClr val="000000"/>
                </a:buClr>
                <a:buSzTx/>
                <a:buFontTx/>
                <a:buNone/>
                <a:tabLst/>
                <a:defRPr/>
              </a:pPr>
              <a:endParaRPr kumimoji="0" sz="2400" b="1" i="0" u="none" strike="noStrike" kern="0" cap="none" spc="0" normalizeH="0" baseline="0" noProof="0" dirty="0">
                <a:ln>
                  <a:noFill/>
                </a:ln>
                <a:solidFill>
                  <a:srgbClr val="000000"/>
                </a:solidFill>
                <a:effectLst/>
                <a:uLnTx/>
                <a:uFillTx/>
                <a:latin typeface="Arial"/>
                <a:cs typeface="B Bardiya" panose="00000400000000000000" pitchFamily="2" charset="-78"/>
                <a:sym typeface="Arial"/>
              </a:endParaRPr>
            </a:p>
          </p:txBody>
        </p:sp>
      </p:grpSp>
      <p:grpSp>
        <p:nvGrpSpPr>
          <p:cNvPr id="14" name="Group 13">
            <a:extLst>
              <a:ext uri="{FF2B5EF4-FFF2-40B4-BE49-F238E27FC236}">
                <a16:creationId xmlns:a16="http://schemas.microsoft.com/office/drawing/2014/main" id="{CC41F299-E6BA-4808-213B-7F158559D73C}"/>
              </a:ext>
            </a:extLst>
          </p:cNvPr>
          <p:cNvGrpSpPr/>
          <p:nvPr/>
        </p:nvGrpSpPr>
        <p:grpSpPr>
          <a:xfrm>
            <a:off x="10752790" y="2321894"/>
            <a:ext cx="824333" cy="824367"/>
            <a:chOff x="1224469" y="2613751"/>
            <a:chExt cx="824333" cy="824367"/>
          </a:xfrm>
          <a:solidFill>
            <a:schemeClr val="tx2">
              <a:lumMod val="40000"/>
              <a:lumOff val="60000"/>
            </a:schemeClr>
          </a:solidFill>
        </p:grpSpPr>
        <p:sp>
          <p:nvSpPr>
            <p:cNvPr id="15" name="Google Shape;952;p35">
              <a:extLst>
                <a:ext uri="{FF2B5EF4-FFF2-40B4-BE49-F238E27FC236}">
                  <a16:creationId xmlns:a16="http://schemas.microsoft.com/office/drawing/2014/main" id="{824EE4E5-152D-24E2-C70F-1F652DBB9CC8}"/>
                </a:ext>
              </a:extLst>
            </p:cNvPr>
            <p:cNvSpPr/>
            <p:nvPr/>
          </p:nvSpPr>
          <p:spPr>
            <a:xfrm>
              <a:off x="1224469" y="2613751"/>
              <a:ext cx="691000" cy="691000"/>
            </a:xfrm>
            <a:custGeom>
              <a:avLst/>
              <a:gdLst/>
              <a:ahLst/>
              <a:cxnLst/>
              <a:rect l="l" t="t" r="r" b="b"/>
              <a:pathLst>
                <a:path w="20730" h="20730" extrusionOk="0">
                  <a:moveTo>
                    <a:pt x="10371" y="1"/>
                  </a:moveTo>
                  <a:cubicBezTo>
                    <a:pt x="4644" y="1"/>
                    <a:pt x="1" y="4644"/>
                    <a:pt x="1" y="10371"/>
                  </a:cubicBezTo>
                  <a:cubicBezTo>
                    <a:pt x="1" y="16086"/>
                    <a:pt x="4644" y="20730"/>
                    <a:pt x="10371" y="20730"/>
                  </a:cubicBezTo>
                  <a:cubicBezTo>
                    <a:pt x="16086" y="20730"/>
                    <a:pt x="20729" y="16086"/>
                    <a:pt x="20729" y="10371"/>
                  </a:cubicBezTo>
                  <a:cubicBezTo>
                    <a:pt x="20729" y="4644"/>
                    <a:pt x="16086" y="1"/>
                    <a:pt x="10371" y="1"/>
                  </a:cubicBezTo>
                  <a:close/>
                </a:path>
              </a:pathLst>
            </a:custGeom>
            <a:grpFill/>
            <a:ln>
              <a:noFill/>
            </a:ln>
          </p:spPr>
          <p:txBody>
            <a:bodyPr spcFirstLastPara="1" wrap="square" lIns="121900" tIns="121900" rIns="121900" bIns="121900" anchor="ctr" anchorCtr="0">
              <a:noAutofit/>
            </a:bodyPr>
            <a:lstStyle/>
            <a:p>
              <a:pPr marL="0" marR="0" lvl="0" indent="0" algn="ctr" defTabSz="1219170" rtl="1" eaLnBrk="1" fontAlgn="auto" latinLnBrk="0" hangingPunct="1">
                <a:lnSpc>
                  <a:spcPct val="100000"/>
                </a:lnSpc>
                <a:spcBef>
                  <a:spcPts val="0"/>
                </a:spcBef>
                <a:spcAft>
                  <a:spcPts val="0"/>
                </a:spcAft>
                <a:buClr>
                  <a:srgbClr val="000000"/>
                </a:buClr>
                <a:buSzPts val="1100"/>
                <a:buFontTx/>
                <a:buNone/>
                <a:tabLst/>
                <a:defRPr/>
              </a:pPr>
              <a:r>
                <a:rPr kumimoji="0" lang="fa-IR" sz="2400" b="1" i="0" u="none" strike="noStrike" kern="0" cap="none" spc="0" normalizeH="0" baseline="0" noProof="0" dirty="0">
                  <a:ln>
                    <a:noFill/>
                  </a:ln>
                  <a:solidFill>
                    <a:srgbClr val="FFFFFF"/>
                  </a:solidFill>
                  <a:effectLst/>
                  <a:uLnTx/>
                  <a:uFillTx/>
                  <a:latin typeface="Fira Sans Extra Condensed Medium"/>
                  <a:ea typeface="Fira Sans Extra Condensed Medium"/>
                  <a:cs typeface="B Bardiya" panose="00000400000000000000" pitchFamily="2" charset="-78"/>
                  <a:sym typeface="Fira Sans Extra Condensed Medium"/>
                </a:rPr>
                <a:t>14</a:t>
              </a:r>
              <a:endParaRPr kumimoji="0" sz="2400" b="1" i="0" u="none" strike="noStrike" kern="0" cap="none" spc="0" normalizeH="0" baseline="0" noProof="0" dirty="0">
                <a:ln>
                  <a:noFill/>
                </a:ln>
                <a:solidFill>
                  <a:srgbClr val="000000"/>
                </a:solidFill>
                <a:effectLst/>
                <a:uLnTx/>
                <a:uFillTx/>
                <a:latin typeface="Arial"/>
                <a:cs typeface="B Bardiya" panose="00000400000000000000" pitchFamily="2" charset="-78"/>
                <a:sym typeface="Arial"/>
              </a:endParaRPr>
            </a:p>
          </p:txBody>
        </p:sp>
        <p:sp>
          <p:nvSpPr>
            <p:cNvPr id="16" name="Google Shape;953;p35">
              <a:extLst>
                <a:ext uri="{FF2B5EF4-FFF2-40B4-BE49-F238E27FC236}">
                  <a16:creationId xmlns:a16="http://schemas.microsoft.com/office/drawing/2014/main" id="{3D48FF64-F283-A254-0CDD-C46E00E5C9BC}"/>
                </a:ext>
              </a:extLst>
            </p:cNvPr>
            <p:cNvSpPr/>
            <p:nvPr/>
          </p:nvSpPr>
          <p:spPr>
            <a:xfrm>
              <a:off x="1570135" y="2691551"/>
              <a:ext cx="478667" cy="746567"/>
            </a:xfrm>
            <a:custGeom>
              <a:avLst/>
              <a:gdLst/>
              <a:ahLst/>
              <a:cxnLst/>
              <a:rect l="l" t="t" r="r" b="b"/>
              <a:pathLst>
                <a:path w="14360" h="22397" fill="none" extrusionOk="0">
                  <a:moveTo>
                    <a:pt x="11907" y="1"/>
                  </a:moveTo>
                  <a:cubicBezTo>
                    <a:pt x="13455" y="2298"/>
                    <a:pt x="14360" y="5061"/>
                    <a:pt x="14360" y="8037"/>
                  </a:cubicBezTo>
                  <a:cubicBezTo>
                    <a:pt x="14360" y="15967"/>
                    <a:pt x="7930" y="22396"/>
                    <a:pt x="1" y="22396"/>
                  </a:cubicBezTo>
                </a:path>
              </a:pathLst>
            </a:custGeom>
            <a:grpFill/>
            <a:ln w="81550" cap="flat" cmpd="sng">
              <a:solidFill>
                <a:srgbClr val="FFC28C">
                  <a:lumMod val="75000"/>
                </a:srgbClr>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ctr" defTabSz="1219170" rtl="1" eaLnBrk="1" fontAlgn="auto" latinLnBrk="0" hangingPunct="1">
                <a:lnSpc>
                  <a:spcPct val="100000"/>
                </a:lnSpc>
                <a:spcBef>
                  <a:spcPts val="0"/>
                </a:spcBef>
                <a:spcAft>
                  <a:spcPts val="0"/>
                </a:spcAft>
                <a:buClr>
                  <a:srgbClr val="000000"/>
                </a:buClr>
                <a:buSzTx/>
                <a:buFontTx/>
                <a:buNone/>
                <a:tabLst/>
                <a:defRPr/>
              </a:pPr>
              <a:endParaRPr kumimoji="0" sz="2400" b="1" i="0" u="none" strike="noStrike" kern="0" cap="none" spc="0" normalizeH="0" baseline="0" noProof="0" dirty="0">
                <a:ln>
                  <a:noFill/>
                </a:ln>
                <a:solidFill>
                  <a:srgbClr val="000000"/>
                </a:solidFill>
                <a:effectLst/>
                <a:uLnTx/>
                <a:uFillTx/>
                <a:latin typeface="Arial"/>
                <a:cs typeface="B Bardiya" panose="00000400000000000000" pitchFamily="2" charset="-78"/>
                <a:sym typeface="Arial"/>
              </a:endParaRPr>
            </a:p>
          </p:txBody>
        </p:sp>
      </p:grpSp>
      <p:sp>
        <p:nvSpPr>
          <p:cNvPr id="18" name="TextBox 17">
            <a:extLst>
              <a:ext uri="{FF2B5EF4-FFF2-40B4-BE49-F238E27FC236}">
                <a16:creationId xmlns:a16="http://schemas.microsoft.com/office/drawing/2014/main" id="{EB50C112-B4D3-7836-1859-D9768E8BCC87}"/>
              </a:ext>
            </a:extLst>
          </p:cNvPr>
          <p:cNvSpPr txBox="1"/>
          <p:nvPr/>
        </p:nvSpPr>
        <p:spPr>
          <a:xfrm>
            <a:off x="815220" y="4044520"/>
            <a:ext cx="9301073" cy="1938992"/>
          </a:xfrm>
          <a:prstGeom prst="rect">
            <a:avLst/>
          </a:prstGeom>
          <a:noFill/>
        </p:spPr>
        <p:txBody>
          <a:bodyPr wrap="square">
            <a:spAutoFit/>
          </a:bodyPr>
          <a:lstStyle/>
          <a:p>
            <a:pPr algn="r" rtl="1"/>
            <a:r>
              <a:rPr kumimoji="0" lang="fa-IR" sz="2400" b="0" i="0" u="none" strike="noStrike" kern="1200" cap="none" spc="0" normalizeH="0" baseline="0" noProof="0" dirty="0">
                <a:ln>
                  <a:noFill/>
                </a:ln>
                <a:solidFill>
                  <a:sysClr val="windowText" lastClr="000000"/>
                </a:solidFill>
                <a:effectLst/>
                <a:uLnTx/>
                <a:uFillTx/>
                <a:latin typeface="Calibri" panose="020F0502020204030204"/>
                <a:cs typeface="B Mitra" panose="00000400000000000000" pitchFamily="2" charset="-78"/>
              </a:rPr>
              <a:t>شرکت‌های پذیرفته شده در بهابازار (بورس) تهران یا فرابورس ایران که نسبت به افزایش سرمایه از طریق صرف سهام با سلب حق تقدم و عرضه عمومی اقدام نمایند در صورت تسلیم مستندات مربوط به ثبت افزایش سرمایه به مرجع ثبت شرکت‌ها تا حداکثر چهار ماه پس از پایان سال مالی و ارائه گواهی ثبت افزایش سرمایه به اداره امور مالیاتی مربوط حداکثر تا سه ماه پس از انقضای مهلت تسلیم اظهارنامه به میزان افزایش سرمایه ثبت شده از سود مالی قبل آن‌ها، مشمول مالیات به نرخ صفر می‌شوند.</a:t>
            </a:r>
            <a:endParaRPr lang="en-US" dirty="0"/>
          </a:p>
        </p:txBody>
      </p:sp>
      <p:grpSp>
        <p:nvGrpSpPr>
          <p:cNvPr id="21" name="Google Shape;954;p35">
            <a:extLst>
              <a:ext uri="{FF2B5EF4-FFF2-40B4-BE49-F238E27FC236}">
                <a16:creationId xmlns:a16="http://schemas.microsoft.com/office/drawing/2014/main" id="{7DF99614-F397-40F2-4054-972034F3DCB2}"/>
              </a:ext>
            </a:extLst>
          </p:cNvPr>
          <p:cNvGrpSpPr/>
          <p:nvPr/>
        </p:nvGrpSpPr>
        <p:grpSpPr>
          <a:xfrm rot="10800000" flipV="1">
            <a:off x="9953119" y="1969589"/>
            <a:ext cx="1715135" cy="1459411"/>
            <a:chOff x="1597088" y="2023550"/>
            <a:chExt cx="1793125" cy="1395125"/>
          </a:xfrm>
        </p:grpSpPr>
        <p:sp>
          <p:nvSpPr>
            <p:cNvPr id="22" name="Google Shape;955;p35">
              <a:extLst>
                <a:ext uri="{FF2B5EF4-FFF2-40B4-BE49-F238E27FC236}">
                  <a16:creationId xmlns:a16="http://schemas.microsoft.com/office/drawing/2014/main" id="{65FFF685-E546-0AFB-351F-006B7F81E2B2}"/>
                </a:ext>
              </a:extLst>
            </p:cNvPr>
            <p:cNvSpPr/>
            <p:nvPr/>
          </p:nvSpPr>
          <p:spPr>
            <a:xfrm>
              <a:off x="2968088" y="2088450"/>
              <a:ext cx="367050" cy="126225"/>
            </a:xfrm>
            <a:custGeom>
              <a:avLst/>
              <a:gdLst/>
              <a:ahLst/>
              <a:cxnLst/>
              <a:rect l="l" t="t" r="r" b="b"/>
              <a:pathLst>
                <a:path w="14682" h="5049" fill="none" extrusionOk="0">
                  <a:moveTo>
                    <a:pt x="14681" y="0"/>
                  </a:moveTo>
                  <a:lnTo>
                    <a:pt x="5037" y="0"/>
                  </a:lnTo>
                  <a:cubicBezTo>
                    <a:pt x="2251" y="0"/>
                    <a:pt x="1" y="2262"/>
                    <a:pt x="1" y="5048"/>
                  </a:cubicBezTo>
                </a:path>
              </a:pathLst>
            </a:custGeom>
            <a:solidFill>
              <a:schemeClr val="accent1"/>
            </a:solidFill>
            <a:ln w="40775" cap="flat" cmpd="sng">
              <a:solidFill>
                <a:schemeClr val="bg2"/>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ctr" defTabSz="1219170" rtl="1" eaLnBrk="1" fontAlgn="auto" latinLnBrk="0" hangingPunct="1">
                <a:lnSpc>
                  <a:spcPct val="100000"/>
                </a:lnSpc>
                <a:spcBef>
                  <a:spcPts val="0"/>
                </a:spcBef>
                <a:spcAft>
                  <a:spcPts val="0"/>
                </a:spcAft>
                <a:buClr>
                  <a:srgbClr val="000000"/>
                </a:buClr>
                <a:buSzTx/>
                <a:buFontTx/>
                <a:buNone/>
                <a:tabLst/>
                <a:defRPr/>
              </a:pPr>
              <a:endParaRPr kumimoji="0" sz="2400" b="1" i="0" u="none" strike="noStrike" kern="0" cap="none" spc="0" normalizeH="0" baseline="0" noProof="0" dirty="0">
                <a:ln>
                  <a:noFill/>
                </a:ln>
                <a:solidFill>
                  <a:srgbClr val="000000"/>
                </a:solidFill>
                <a:effectLst/>
                <a:uLnTx/>
                <a:uFillTx/>
                <a:latin typeface="Arial"/>
                <a:cs typeface="B Bardiya" panose="00000400000000000000" pitchFamily="2" charset="-78"/>
                <a:sym typeface="Arial"/>
              </a:endParaRPr>
            </a:p>
          </p:txBody>
        </p:sp>
        <p:sp>
          <p:nvSpPr>
            <p:cNvPr id="24" name="Google Shape;956;p35">
              <a:extLst>
                <a:ext uri="{FF2B5EF4-FFF2-40B4-BE49-F238E27FC236}">
                  <a16:creationId xmlns:a16="http://schemas.microsoft.com/office/drawing/2014/main" id="{8DD09B2B-0BAB-702B-4FC9-5B40514D274D}"/>
                </a:ext>
              </a:extLst>
            </p:cNvPr>
            <p:cNvSpPr/>
            <p:nvPr/>
          </p:nvSpPr>
          <p:spPr>
            <a:xfrm>
              <a:off x="1597088" y="2214650"/>
              <a:ext cx="1371025" cy="1204025"/>
            </a:xfrm>
            <a:custGeom>
              <a:avLst/>
              <a:gdLst/>
              <a:ahLst/>
              <a:cxnLst/>
              <a:rect l="l" t="t" r="r" b="b"/>
              <a:pathLst>
                <a:path w="54841" h="48161" fill="none" extrusionOk="0">
                  <a:moveTo>
                    <a:pt x="13872" y="1905"/>
                  </a:moveTo>
                  <a:lnTo>
                    <a:pt x="5037" y="1905"/>
                  </a:lnTo>
                  <a:cubicBezTo>
                    <a:pt x="2251" y="1905"/>
                    <a:pt x="1" y="4167"/>
                    <a:pt x="1" y="6954"/>
                  </a:cubicBezTo>
                  <a:lnTo>
                    <a:pt x="1" y="34671"/>
                  </a:lnTo>
                  <a:cubicBezTo>
                    <a:pt x="1" y="37457"/>
                    <a:pt x="2251" y="39719"/>
                    <a:pt x="5037" y="39719"/>
                  </a:cubicBezTo>
                  <a:lnTo>
                    <a:pt x="20372" y="39719"/>
                  </a:lnTo>
                  <a:cubicBezTo>
                    <a:pt x="21015" y="39719"/>
                    <a:pt x="21634" y="40029"/>
                    <a:pt x="22015" y="40553"/>
                  </a:cubicBezTo>
                  <a:lnTo>
                    <a:pt x="25766" y="47054"/>
                  </a:lnTo>
                  <a:cubicBezTo>
                    <a:pt x="26587" y="48161"/>
                    <a:pt x="28254" y="48161"/>
                    <a:pt x="29064" y="47054"/>
                  </a:cubicBezTo>
                  <a:lnTo>
                    <a:pt x="32814" y="40553"/>
                  </a:lnTo>
                  <a:cubicBezTo>
                    <a:pt x="33207" y="40029"/>
                    <a:pt x="33815" y="39719"/>
                    <a:pt x="34469" y="39719"/>
                  </a:cubicBezTo>
                  <a:lnTo>
                    <a:pt x="49793" y="39719"/>
                  </a:lnTo>
                  <a:cubicBezTo>
                    <a:pt x="52579" y="39719"/>
                    <a:pt x="54841" y="37457"/>
                    <a:pt x="54841" y="34671"/>
                  </a:cubicBezTo>
                  <a:lnTo>
                    <a:pt x="54841" y="0"/>
                  </a:lnTo>
                </a:path>
              </a:pathLst>
            </a:custGeom>
            <a:solidFill>
              <a:schemeClr val="accent1"/>
            </a:solidFill>
            <a:ln w="40775" cap="flat" cmpd="sng">
              <a:solidFill>
                <a:schemeClr val="bg2"/>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ctr" defTabSz="1219170" rtl="1" eaLnBrk="1" fontAlgn="auto" latinLnBrk="0" hangingPunct="1">
                <a:lnSpc>
                  <a:spcPct val="100000"/>
                </a:lnSpc>
                <a:spcBef>
                  <a:spcPts val="0"/>
                </a:spcBef>
                <a:spcAft>
                  <a:spcPts val="0"/>
                </a:spcAft>
                <a:buClr>
                  <a:srgbClr val="000000"/>
                </a:buClr>
                <a:buSzTx/>
                <a:buFontTx/>
                <a:buNone/>
                <a:tabLst/>
                <a:defRPr/>
              </a:pPr>
              <a:endParaRPr kumimoji="0" sz="2400" b="1" i="0" u="none" strike="noStrike" kern="0" cap="none" spc="0" normalizeH="0" baseline="0" noProof="0" dirty="0">
                <a:ln>
                  <a:noFill/>
                </a:ln>
                <a:solidFill>
                  <a:srgbClr val="000000"/>
                </a:solidFill>
                <a:effectLst/>
                <a:uLnTx/>
                <a:uFillTx/>
                <a:latin typeface="Arial"/>
                <a:cs typeface="B Bardiya" panose="00000400000000000000" pitchFamily="2" charset="-78"/>
                <a:sym typeface="Arial"/>
              </a:endParaRPr>
            </a:p>
          </p:txBody>
        </p:sp>
        <p:sp>
          <p:nvSpPr>
            <p:cNvPr id="25" name="Google Shape;957;p35">
              <a:extLst>
                <a:ext uri="{FF2B5EF4-FFF2-40B4-BE49-F238E27FC236}">
                  <a16:creationId xmlns:a16="http://schemas.microsoft.com/office/drawing/2014/main" id="{428135F6-834A-13F0-0028-32A56180C8D0}"/>
                </a:ext>
              </a:extLst>
            </p:cNvPr>
            <p:cNvSpPr/>
            <p:nvPr/>
          </p:nvSpPr>
          <p:spPr>
            <a:xfrm>
              <a:off x="3280038" y="2023550"/>
              <a:ext cx="110175" cy="129800"/>
            </a:xfrm>
            <a:custGeom>
              <a:avLst/>
              <a:gdLst/>
              <a:ahLst/>
              <a:cxnLst/>
              <a:rect l="l" t="t" r="r" b="b"/>
              <a:pathLst>
                <a:path w="4407" h="5192" extrusionOk="0">
                  <a:moveTo>
                    <a:pt x="25" y="0"/>
                  </a:moveTo>
                  <a:lnTo>
                    <a:pt x="2263" y="2572"/>
                  </a:lnTo>
                  <a:lnTo>
                    <a:pt x="1" y="5180"/>
                  </a:lnTo>
                  <a:lnTo>
                    <a:pt x="13" y="5192"/>
                  </a:lnTo>
                  <a:lnTo>
                    <a:pt x="2120" y="5192"/>
                  </a:lnTo>
                  <a:lnTo>
                    <a:pt x="3334" y="3799"/>
                  </a:lnTo>
                  <a:lnTo>
                    <a:pt x="4406" y="2572"/>
                  </a:lnTo>
                  <a:lnTo>
                    <a:pt x="2168" y="0"/>
                  </a:lnTo>
                  <a:close/>
                </a:path>
              </a:pathLst>
            </a:custGeom>
            <a:solidFill>
              <a:schemeClr val="bg2"/>
            </a:solidFill>
            <a:ln w="9525" cap="flat" cmpd="sng">
              <a:solidFill>
                <a:schemeClr val="bg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ctr" defTabSz="1219170" rtl="1" eaLnBrk="1" fontAlgn="auto" latinLnBrk="0" hangingPunct="1">
                <a:lnSpc>
                  <a:spcPct val="100000"/>
                </a:lnSpc>
                <a:spcBef>
                  <a:spcPts val="0"/>
                </a:spcBef>
                <a:spcAft>
                  <a:spcPts val="0"/>
                </a:spcAft>
                <a:buClr>
                  <a:srgbClr val="000000"/>
                </a:buClr>
                <a:buSzTx/>
                <a:buFontTx/>
                <a:buNone/>
                <a:tabLst/>
                <a:defRPr/>
              </a:pPr>
              <a:endParaRPr kumimoji="0" sz="2400" b="1" i="0" u="none" strike="noStrike" kern="0" cap="none" spc="0" normalizeH="0" baseline="0" noProof="0" dirty="0">
                <a:ln>
                  <a:noFill/>
                </a:ln>
                <a:solidFill>
                  <a:srgbClr val="000000"/>
                </a:solidFill>
                <a:effectLst/>
                <a:uLnTx/>
                <a:uFillTx/>
                <a:latin typeface="Arial"/>
                <a:cs typeface="B Bardiya" panose="00000400000000000000" pitchFamily="2" charset="-78"/>
                <a:sym typeface="Arial"/>
              </a:endParaRPr>
            </a:p>
          </p:txBody>
        </p:sp>
      </p:grpSp>
    </p:spTree>
    <p:extLst>
      <p:ext uri="{BB962C8B-B14F-4D97-AF65-F5344CB8AC3E}">
        <p14:creationId xmlns:p14="http://schemas.microsoft.com/office/powerpoint/2010/main" val="80095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D6096714-01CC-6A77-0E78-9ADC27D047FF}"/>
              </a:ext>
            </a:extLst>
          </p:cNvPr>
          <p:cNvGraphicFramePr>
            <a:graphicFrameLocks noGrp="1"/>
          </p:cNvGraphicFramePr>
          <p:nvPr>
            <p:extLst>
              <p:ext uri="{D42A27DB-BD31-4B8C-83A1-F6EECF244321}">
                <p14:modId xmlns:p14="http://schemas.microsoft.com/office/powerpoint/2010/main" val="318102291"/>
              </p:ext>
            </p:extLst>
          </p:nvPr>
        </p:nvGraphicFramePr>
        <p:xfrm>
          <a:off x="1006713" y="969431"/>
          <a:ext cx="10178578" cy="5471692"/>
        </p:xfrm>
        <a:graphic>
          <a:graphicData uri="http://schemas.openxmlformats.org/drawingml/2006/table">
            <a:tbl>
              <a:tblPr rtl="1" firstRow="1" firstCol="1" bandRow="1">
                <a:tableStyleId>{B301B821-A1FF-4177-AEE7-76D212191A09}</a:tableStyleId>
              </a:tblPr>
              <a:tblGrid>
                <a:gridCol w="10178578">
                  <a:extLst>
                    <a:ext uri="{9D8B030D-6E8A-4147-A177-3AD203B41FA5}">
                      <a16:colId xmlns:a16="http://schemas.microsoft.com/office/drawing/2014/main" val="2823803330"/>
                    </a:ext>
                  </a:extLst>
                </a:gridCol>
              </a:tblGrid>
              <a:tr h="421614">
                <a:tc>
                  <a:txBody>
                    <a:bodyPr/>
                    <a:lstStyle/>
                    <a:p>
                      <a:pPr marL="0" marR="0" algn="ctr" rtl="1">
                        <a:lnSpc>
                          <a:spcPct val="150000"/>
                        </a:lnSpc>
                        <a:spcBef>
                          <a:spcPts val="0"/>
                        </a:spcBef>
                        <a:spcAft>
                          <a:spcPts val="0"/>
                        </a:spcAft>
                      </a:pPr>
                      <a:r>
                        <a:rPr lang="ar-SA" sz="1800" kern="100">
                          <a:effectLst/>
                          <a:cs typeface="B Mitra" panose="00000400000000000000" pitchFamily="2" charset="-78"/>
                        </a:rPr>
                        <a:t>شناسنامه گزارش</a:t>
                      </a:r>
                      <a:endParaRPr lang="en-US" sz="1800" kern="100">
                        <a:effectLst/>
                        <a:latin typeface="Calibri" panose="020F0502020204030204" pitchFamily="34" charset="0"/>
                        <a:ea typeface="Calibri" panose="020F0502020204030204" pitchFamily="34" charset="0"/>
                        <a:cs typeface="B Mitra" panose="00000400000000000000" pitchFamily="2" charset="-78"/>
                      </a:endParaRPr>
                    </a:p>
                  </a:txBody>
                  <a:tcPr marL="68562" marR="68562" marT="0" marB="0" anchor="ctr"/>
                </a:tc>
                <a:extLst>
                  <a:ext uri="{0D108BD9-81ED-4DB2-BD59-A6C34878D82A}">
                    <a16:rowId xmlns:a16="http://schemas.microsoft.com/office/drawing/2014/main" val="894435198"/>
                  </a:ext>
                </a:extLst>
              </a:tr>
              <a:tr h="1781569">
                <a:tc>
                  <a:txBody>
                    <a:bodyPr/>
                    <a:lstStyle/>
                    <a:p>
                      <a:pPr marL="0" marR="0" algn="ctr" rtl="1">
                        <a:lnSpc>
                          <a:spcPct val="150000"/>
                        </a:lnSpc>
                        <a:spcBef>
                          <a:spcPts val="0"/>
                        </a:spcBef>
                        <a:spcAft>
                          <a:spcPts val="0"/>
                        </a:spcAft>
                      </a:pPr>
                      <a:endParaRPr lang="en-US" sz="1800" kern="100">
                        <a:effectLst/>
                        <a:latin typeface="Calibri" panose="020F0502020204030204" pitchFamily="34" charset="0"/>
                        <a:ea typeface="Calibri" panose="020F0502020204030204" pitchFamily="34" charset="0"/>
                        <a:cs typeface="B Mitra" panose="00000400000000000000" pitchFamily="2" charset="-78"/>
                      </a:endParaRPr>
                    </a:p>
                  </a:txBody>
                  <a:tcPr marL="68562" marR="68562" marT="0" marB="0" anchor="ctr"/>
                </a:tc>
                <a:extLst>
                  <a:ext uri="{0D108BD9-81ED-4DB2-BD59-A6C34878D82A}">
                    <a16:rowId xmlns:a16="http://schemas.microsoft.com/office/drawing/2014/main" val="2376646281"/>
                  </a:ext>
                </a:extLst>
              </a:tr>
              <a:tr h="737424">
                <a:tc>
                  <a:txBody>
                    <a:bodyPr/>
                    <a:lstStyle/>
                    <a:p>
                      <a:pPr marL="0" marR="0" algn="ctr" rtl="1">
                        <a:lnSpc>
                          <a:spcPct val="150000"/>
                        </a:lnSpc>
                        <a:spcBef>
                          <a:spcPts val="0"/>
                        </a:spcBef>
                        <a:spcAft>
                          <a:spcPts val="0"/>
                        </a:spcAft>
                      </a:pPr>
                      <a:r>
                        <a:rPr lang="ar-SA" sz="1800" kern="100" dirty="0">
                          <a:effectLst/>
                          <a:cs typeface="B Mitra" panose="00000400000000000000" pitchFamily="2" charset="-78"/>
                        </a:rPr>
                        <a:t>عنوان:</a:t>
                      </a:r>
                      <a:endParaRPr lang="fa-IR" sz="1800" kern="100" dirty="0">
                        <a:effectLst/>
                        <a:cs typeface="B Mitra" panose="00000400000000000000" pitchFamily="2" charset="-78"/>
                      </a:endParaRPr>
                    </a:p>
                    <a:p>
                      <a:pPr marL="0" marR="0" lvl="0" indent="0" algn="ctr" defTabSz="914126" rtl="1" eaLnBrk="1" fontAlgn="auto" latinLnBrk="0" hangingPunct="1">
                        <a:lnSpc>
                          <a:spcPct val="107000"/>
                        </a:lnSpc>
                        <a:spcBef>
                          <a:spcPts val="0"/>
                        </a:spcBef>
                        <a:spcAft>
                          <a:spcPts val="800"/>
                        </a:spcAft>
                        <a:buClrTx/>
                        <a:buSzTx/>
                        <a:buFontTx/>
                        <a:buNone/>
                        <a:tabLst/>
                        <a:defRPr/>
                      </a:pPr>
                      <a:r>
                        <a:rPr kumimoji="0" lang="fa-IR" sz="2399" b="1"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B Mitra" panose="00000400000000000000" pitchFamily="2" charset="-78"/>
                        </a:rPr>
                        <a:t>قانون تامین مالی تولید و زیرساخت ها</a:t>
                      </a:r>
                    </a:p>
                  </a:txBody>
                  <a:tcPr marL="68562" marR="68562" marT="0" marB="0" anchor="ctr"/>
                </a:tc>
                <a:extLst>
                  <a:ext uri="{0D108BD9-81ED-4DB2-BD59-A6C34878D82A}">
                    <a16:rowId xmlns:a16="http://schemas.microsoft.com/office/drawing/2014/main" val="3363602478"/>
                  </a:ext>
                </a:extLst>
              </a:tr>
              <a:tr h="1341501">
                <a:tc>
                  <a:txBody>
                    <a:bodyPr/>
                    <a:lstStyle/>
                    <a:p>
                      <a:pPr marL="0" marR="0" algn="ctr" rtl="1">
                        <a:lnSpc>
                          <a:spcPct val="150000"/>
                        </a:lnSpc>
                        <a:spcBef>
                          <a:spcPts val="0"/>
                        </a:spcBef>
                        <a:spcAft>
                          <a:spcPts val="0"/>
                        </a:spcAft>
                      </a:pPr>
                      <a:r>
                        <a:rPr lang="fa-IR" sz="1600" kern="100" dirty="0">
                          <a:effectLst/>
                          <a:cs typeface="B Mitra" panose="00000400000000000000" pitchFamily="2" charset="-78"/>
                        </a:rPr>
                        <a:t>مرکز پژوهش‌های اتاق بازرگانی، صنایع، معادن و کشاورزی خراسان رضوی</a:t>
                      </a:r>
                    </a:p>
                    <a:p>
                      <a:pPr marL="0" marR="0" algn="ctr" rtl="1">
                        <a:lnSpc>
                          <a:spcPct val="150000"/>
                        </a:lnSpc>
                        <a:spcBef>
                          <a:spcPts val="0"/>
                        </a:spcBef>
                        <a:spcAft>
                          <a:spcPts val="0"/>
                        </a:spcAft>
                      </a:pPr>
                      <a:r>
                        <a:rPr lang="fa-IR" sz="1600" kern="100" dirty="0">
                          <a:effectLst/>
                          <a:cs typeface="B Mitra" panose="00000400000000000000" pitchFamily="2" charset="-78"/>
                        </a:rPr>
                        <a:t>تهیه کنندگان:نجمه سوری ناصری</a:t>
                      </a:r>
                    </a:p>
                    <a:p>
                      <a:pPr marL="0" marR="0" algn="ctr" rtl="1">
                        <a:lnSpc>
                          <a:spcPct val="150000"/>
                        </a:lnSpc>
                        <a:spcBef>
                          <a:spcPts val="0"/>
                        </a:spcBef>
                        <a:spcAft>
                          <a:spcPts val="0"/>
                        </a:spcAft>
                      </a:pPr>
                      <a:r>
                        <a:rPr lang="fa-IR" sz="1600" kern="100" dirty="0">
                          <a:effectLst/>
                          <a:cs typeface="B Mitra" panose="00000400000000000000" pitchFamily="2" charset="-78"/>
                        </a:rPr>
                        <a:t>ناظر: شهرام عیدی‌زاده</a:t>
                      </a:r>
                      <a:endParaRPr lang="en-US" sz="1600" kern="100" dirty="0">
                        <a:effectLst/>
                        <a:cs typeface="B Mitra" panose="00000400000000000000" pitchFamily="2" charset="-78"/>
                      </a:endParaRPr>
                    </a:p>
                  </a:txBody>
                  <a:tcPr marL="68562" marR="68562" marT="0" marB="0" anchor="ctr"/>
                </a:tc>
                <a:extLst>
                  <a:ext uri="{0D108BD9-81ED-4DB2-BD59-A6C34878D82A}">
                    <a16:rowId xmlns:a16="http://schemas.microsoft.com/office/drawing/2014/main" val="1312054456"/>
                  </a:ext>
                </a:extLst>
              </a:tr>
              <a:tr h="374768">
                <a:tc>
                  <a:txBody>
                    <a:bodyPr/>
                    <a:lstStyle/>
                    <a:p>
                      <a:pPr marL="0" marR="0" algn="r" rtl="1">
                        <a:lnSpc>
                          <a:spcPct val="150000"/>
                        </a:lnSpc>
                        <a:spcBef>
                          <a:spcPts val="0"/>
                        </a:spcBef>
                        <a:spcAft>
                          <a:spcPts val="0"/>
                        </a:spcAft>
                      </a:pPr>
                      <a:r>
                        <a:rPr lang="ar-SA" sz="1600" kern="100" dirty="0">
                          <a:effectLst/>
                          <a:cs typeface="B Mitra" panose="00000400000000000000" pitchFamily="2" charset="-78"/>
                        </a:rPr>
                        <a:t>واژگان کلیدی:</a:t>
                      </a:r>
                      <a:endParaRPr lang="en-US" sz="1600" kern="100" dirty="0">
                        <a:effectLst/>
                        <a:latin typeface="Calibri" panose="020F0502020204030204" pitchFamily="34" charset="0"/>
                        <a:ea typeface="Calibri" panose="020F0502020204030204" pitchFamily="34" charset="0"/>
                        <a:cs typeface="B Mitra" panose="00000400000000000000" pitchFamily="2" charset="-78"/>
                      </a:endParaRPr>
                    </a:p>
                  </a:txBody>
                  <a:tcPr marL="68562" marR="68562" marT="0" marB="0" anchor="ctr"/>
                </a:tc>
                <a:extLst>
                  <a:ext uri="{0D108BD9-81ED-4DB2-BD59-A6C34878D82A}">
                    <a16:rowId xmlns:a16="http://schemas.microsoft.com/office/drawing/2014/main" val="3218300215"/>
                  </a:ext>
                </a:extLst>
              </a:tr>
              <a:tr h="374768">
                <a:tc>
                  <a:txBody>
                    <a:bodyPr/>
                    <a:lstStyle/>
                    <a:p>
                      <a:pPr marL="0" marR="0" algn="r" rtl="1">
                        <a:lnSpc>
                          <a:spcPct val="150000"/>
                        </a:lnSpc>
                        <a:spcBef>
                          <a:spcPts val="0"/>
                        </a:spcBef>
                        <a:spcAft>
                          <a:spcPts val="0"/>
                        </a:spcAft>
                      </a:pPr>
                      <a:r>
                        <a:rPr lang="ar-SA" sz="1600" kern="100" dirty="0">
                          <a:effectLst/>
                          <a:cs typeface="B Mitra" panose="00000400000000000000" pitchFamily="2" charset="-78"/>
                        </a:rPr>
                        <a:t>تاریخ انتشار:</a:t>
                      </a:r>
                      <a:r>
                        <a:rPr lang="fa-IR" sz="1600" kern="100" dirty="0">
                          <a:effectLst/>
                          <a:cs typeface="B Mitra" panose="00000400000000000000" pitchFamily="2" charset="-78"/>
                        </a:rPr>
                        <a:t> اردیبهشت</a:t>
                      </a:r>
                      <a:r>
                        <a:rPr lang="ar-SA" sz="1600" kern="100" dirty="0">
                          <a:effectLst/>
                          <a:cs typeface="B Mitra" panose="00000400000000000000" pitchFamily="2" charset="-78"/>
                        </a:rPr>
                        <a:t> </a:t>
                      </a:r>
                      <a:r>
                        <a:rPr lang="fa-IR" sz="1600" kern="100" dirty="0">
                          <a:effectLst/>
                          <a:cs typeface="B Mitra" panose="00000400000000000000" pitchFamily="2" charset="-78"/>
                        </a:rPr>
                        <a:t>1403</a:t>
                      </a:r>
                      <a:endParaRPr lang="en-US" sz="1600" kern="100" dirty="0">
                        <a:effectLst/>
                        <a:latin typeface="Calibri" panose="020F0502020204030204" pitchFamily="34" charset="0"/>
                        <a:ea typeface="Calibri" panose="020F0502020204030204" pitchFamily="34" charset="0"/>
                        <a:cs typeface="B Mitra" panose="00000400000000000000" pitchFamily="2" charset="-78"/>
                      </a:endParaRPr>
                    </a:p>
                  </a:txBody>
                  <a:tcPr marL="68562" marR="68562" marT="0" marB="0" anchor="ctr"/>
                </a:tc>
                <a:extLst>
                  <a:ext uri="{0D108BD9-81ED-4DB2-BD59-A6C34878D82A}">
                    <a16:rowId xmlns:a16="http://schemas.microsoft.com/office/drawing/2014/main" val="995013403"/>
                  </a:ext>
                </a:extLst>
              </a:tr>
              <a:tr h="374768">
                <a:tc>
                  <a:txBody>
                    <a:bodyPr/>
                    <a:lstStyle/>
                    <a:p>
                      <a:pPr marL="0" marR="0" algn="r" rtl="1">
                        <a:lnSpc>
                          <a:spcPct val="150000"/>
                        </a:lnSpc>
                        <a:spcBef>
                          <a:spcPts val="0"/>
                        </a:spcBef>
                        <a:spcAft>
                          <a:spcPts val="0"/>
                        </a:spcAft>
                      </a:pPr>
                      <a:r>
                        <a:rPr lang="ar-SA" sz="1600" kern="100" dirty="0">
                          <a:effectLst/>
                          <a:cs typeface="B Mitra" panose="00000400000000000000" pitchFamily="2" charset="-78"/>
                        </a:rPr>
                        <a:t>نشانی: مشهد مقدس- خیابان امام خمینی- جنب باغ ملی- ساختمان اتاق بازرگانی- کد پستی: 9137734195</a:t>
                      </a:r>
                      <a:endParaRPr lang="en-US" sz="1600" kern="100" dirty="0">
                        <a:effectLst/>
                        <a:latin typeface="Calibri" panose="020F0502020204030204" pitchFamily="34" charset="0"/>
                        <a:ea typeface="Calibri" panose="020F0502020204030204" pitchFamily="34" charset="0"/>
                        <a:cs typeface="B Mitra" panose="00000400000000000000" pitchFamily="2" charset="-78"/>
                      </a:endParaRPr>
                    </a:p>
                  </a:txBody>
                  <a:tcPr marL="68562" marR="68562" marT="0" marB="0" anchor="ctr"/>
                </a:tc>
                <a:extLst>
                  <a:ext uri="{0D108BD9-81ED-4DB2-BD59-A6C34878D82A}">
                    <a16:rowId xmlns:a16="http://schemas.microsoft.com/office/drawing/2014/main" val="3797578119"/>
                  </a:ext>
                </a:extLst>
              </a:tr>
            </a:tbl>
          </a:graphicData>
        </a:graphic>
      </p:graphicFrame>
      <p:pic>
        <p:nvPicPr>
          <p:cNvPr id="6" name="Picture 5">
            <a:extLst>
              <a:ext uri="{FF2B5EF4-FFF2-40B4-BE49-F238E27FC236}">
                <a16:creationId xmlns:a16="http://schemas.microsoft.com/office/drawing/2014/main" id="{E1DDBAA8-D7F3-714C-6DA3-0E2C58A48A45}"/>
              </a:ext>
            </a:extLst>
          </p:cNvPr>
          <p:cNvPicPr>
            <a:picLocks noChangeAspect="1"/>
          </p:cNvPicPr>
          <p:nvPr/>
        </p:nvPicPr>
        <p:blipFill>
          <a:blip r:embed="rId2"/>
          <a:stretch>
            <a:fillRect/>
          </a:stretch>
        </p:blipFill>
        <p:spPr>
          <a:xfrm>
            <a:off x="1311433" y="123691"/>
            <a:ext cx="9428147" cy="736584"/>
          </a:xfrm>
          <a:prstGeom prst="rect">
            <a:avLst/>
          </a:prstGeom>
        </p:spPr>
      </p:pic>
      <p:pic>
        <p:nvPicPr>
          <p:cNvPr id="7" name="Picture 6">
            <a:extLst>
              <a:ext uri="{FF2B5EF4-FFF2-40B4-BE49-F238E27FC236}">
                <a16:creationId xmlns:a16="http://schemas.microsoft.com/office/drawing/2014/main" id="{AB06BE05-28E5-588F-18CB-5331420D66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6635" y="1182463"/>
            <a:ext cx="2247315" cy="2110093"/>
          </a:xfrm>
          <a:prstGeom prst="rect">
            <a:avLst/>
          </a:prstGeom>
        </p:spPr>
      </p:pic>
    </p:spTree>
    <p:extLst>
      <p:ext uri="{BB962C8B-B14F-4D97-AF65-F5344CB8AC3E}">
        <p14:creationId xmlns:p14="http://schemas.microsoft.com/office/powerpoint/2010/main" val="32512544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Rounded Corners 22">
            <a:extLst>
              <a:ext uri="{FF2B5EF4-FFF2-40B4-BE49-F238E27FC236}">
                <a16:creationId xmlns:a16="http://schemas.microsoft.com/office/drawing/2014/main" id="{712E43E7-C46B-40C0-6F45-937189865339}"/>
              </a:ext>
            </a:extLst>
          </p:cNvPr>
          <p:cNvSpPr/>
          <p:nvPr/>
        </p:nvSpPr>
        <p:spPr>
          <a:xfrm>
            <a:off x="256374" y="1401451"/>
            <a:ext cx="11679251" cy="4982709"/>
          </a:xfrm>
          <a:prstGeom prst="roundRect">
            <a:avLst/>
          </a:prstGeom>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w="22225">
                <a:solidFill>
                  <a:srgbClr val="4BACC6"/>
                </a:solidFill>
                <a:prstDash val="solid"/>
              </a:ln>
              <a:solidFill>
                <a:srgbClr val="4BACC6">
                  <a:lumMod val="40000"/>
                  <a:lumOff val="60000"/>
                </a:srgbClr>
              </a:solidFill>
              <a:effectLst/>
              <a:uLnTx/>
              <a:uFillTx/>
              <a:latin typeface="Arial"/>
              <a:cs typeface="+mn-cs"/>
            </a:endParaRPr>
          </a:p>
        </p:txBody>
      </p:sp>
      <p:sp>
        <p:nvSpPr>
          <p:cNvPr id="47" name="Rectángulo 46">
            <a:extLst>
              <a:ext uri="{FF2B5EF4-FFF2-40B4-BE49-F238E27FC236}">
                <a16:creationId xmlns:a16="http://schemas.microsoft.com/office/drawing/2014/main" id="{0FA3CB53-99DF-442C-8F0E-A0DB1050948C}"/>
              </a:ext>
            </a:extLst>
          </p:cNvPr>
          <p:cNvSpPr/>
          <p:nvPr/>
        </p:nvSpPr>
        <p:spPr>
          <a:xfrm>
            <a:off x="7827228" y="450311"/>
            <a:ext cx="4364772" cy="542853"/>
          </a:xfrm>
          <a:prstGeom prst="rect">
            <a:avLst/>
          </a:prstGeom>
          <a:solidFill>
            <a:srgbClr val="E46C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Arial"/>
              <a:cs typeface="+mn-cs"/>
            </a:endParaRPr>
          </a:p>
        </p:txBody>
      </p:sp>
      <p:sp>
        <p:nvSpPr>
          <p:cNvPr id="45" name="Rectángulo 44">
            <a:extLst>
              <a:ext uri="{FF2B5EF4-FFF2-40B4-BE49-F238E27FC236}">
                <a16:creationId xmlns:a16="http://schemas.microsoft.com/office/drawing/2014/main" id="{0D22449C-2407-4E13-A866-94374F52BD33}"/>
              </a:ext>
            </a:extLst>
          </p:cNvPr>
          <p:cNvSpPr/>
          <p:nvPr/>
        </p:nvSpPr>
        <p:spPr>
          <a:xfrm>
            <a:off x="0" y="462987"/>
            <a:ext cx="4364772" cy="542853"/>
          </a:xfrm>
          <a:prstGeom prst="rect">
            <a:avLst/>
          </a:prstGeom>
          <a:solidFill>
            <a:srgbClr val="E46C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Arial"/>
              <a:cs typeface="+mn-cs"/>
            </a:endParaRPr>
          </a:p>
        </p:txBody>
      </p:sp>
      <p:sp>
        <p:nvSpPr>
          <p:cNvPr id="46" name="Text Placeholder 2">
            <a:extLst>
              <a:ext uri="{FF2B5EF4-FFF2-40B4-BE49-F238E27FC236}">
                <a16:creationId xmlns:a16="http://schemas.microsoft.com/office/drawing/2014/main" id="{87199C38-C126-4B7C-A769-3539454A4E64}"/>
              </a:ext>
            </a:extLst>
          </p:cNvPr>
          <p:cNvSpPr txBox="1">
            <a:spLocks/>
          </p:cNvSpPr>
          <p:nvPr/>
        </p:nvSpPr>
        <p:spPr>
          <a:xfrm>
            <a:off x="558695" y="206421"/>
            <a:ext cx="11098938" cy="542853"/>
          </a:xfrm>
          <a:prstGeom prst="rect">
            <a:avLst/>
          </a:prstGeom>
          <a:solidFill>
            <a:schemeClr val="bg1"/>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a-IR" sz="3200" b="0" i="0" u="none" strike="noStrike" kern="1200" cap="none" spc="0" normalizeH="0" baseline="0" noProof="0" dirty="0">
              <a:ln>
                <a:noFill/>
              </a:ln>
              <a:solidFill>
                <a:srgbClr val="E46C0A"/>
              </a:solidFill>
              <a:effectLst/>
              <a:uLnTx/>
              <a:uFillTx/>
              <a:latin typeface="Arial"/>
              <a:cs typeface="B Titr" panose="00000700000000000000" pitchFamily="2" charset="-78"/>
            </a:endParaRPr>
          </a:p>
        </p:txBody>
      </p:sp>
      <p:pic>
        <p:nvPicPr>
          <p:cNvPr id="12" name="Picture 11">
            <a:extLst>
              <a:ext uri="{FF2B5EF4-FFF2-40B4-BE49-F238E27FC236}">
                <a16:creationId xmlns:a16="http://schemas.microsoft.com/office/drawing/2014/main" id="{4ED26A2A-9B46-FC0E-B2E5-F6BF4520BB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5779" y="-200043"/>
            <a:ext cx="1180133" cy="1069495"/>
          </a:xfrm>
          <a:prstGeom prst="rect">
            <a:avLst/>
          </a:prstGeom>
        </p:spPr>
      </p:pic>
      <p:sp>
        <p:nvSpPr>
          <p:cNvPr id="3" name="Content Placeholder 2">
            <a:extLst>
              <a:ext uri="{FF2B5EF4-FFF2-40B4-BE49-F238E27FC236}">
                <a16:creationId xmlns:a16="http://schemas.microsoft.com/office/drawing/2014/main" id="{F386E934-1048-3B3A-D5AF-596912BBF26E}"/>
              </a:ext>
            </a:extLst>
          </p:cNvPr>
          <p:cNvSpPr txBox="1">
            <a:spLocks/>
          </p:cNvSpPr>
          <p:nvPr/>
        </p:nvSpPr>
        <p:spPr>
          <a:xfrm>
            <a:off x="4834208" y="2482064"/>
            <a:ext cx="5468862" cy="3244064"/>
          </a:xfrm>
          <a:prstGeom prst="rect">
            <a:avLst/>
          </a:prstGeom>
        </p:spPr>
        <p:txBody>
          <a:bodyPr vert="horz" lIns="91440" tIns="45720" rIns="91440" bIns="45720" rtlCol="0">
            <a:normAutofit/>
          </a:bodyPr>
          <a:lst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marL="0" marR="0" lvl="0" indent="0" algn="just" defTabSz="914126" rtl="1"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a-IR" sz="2400" b="0" i="0" u="none" strike="noStrike" kern="1200" cap="none" spc="0" normalizeH="0" baseline="0" noProof="0" dirty="0">
                <a:ln>
                  <a:noFill/>
                </a:ln>
                <a:solidFill>
                  <a:sysClr val="windowText" lastClr="000000"/>
                </a:solidFill>
                <a:effectLst/>
                <a:uLnTx/>
                <a:uFillTx/>
                <a:latin typeface="Calibri" panose="020F0502020204030204"/>
                <a:cs typeface="B Mitra" panose="00000400000000000000" pitchFamily="2" charset="-78"/>
              </a:rPr>
              <a:t>در راستای تسهیل تأمین مالی شرکتی از بازار بدهی، شرکت‌های متقاضی انتشار اوراق صکوک می‌توانند در چهارچوب دستورالعملی که به منظور ایجاد تناسب نرخ سود با صرف مخاطره ریسک با رعایت مصوبات شورای عالی بورس و بر اساس رتبه اعتباری شرکت و نوع اوراق بدهی با پیشنهاد وزارت امور اقتصادی و دارایی به تصویب شورا می‌رسد نرخ سود اسمی یا سود دوره ای (کوپن) اوراق بدهی غیر دولتی را تعیین نمایند.</a:t>
            </a:r>
          </a:p>
        </p:txBody>
      </p:sp>
      <p:sp>
        <p:nvSpPr>
          <p:cNvPr id="4" name="TextBox 3">
            <a:extLst>
              <a:ext uri="{FF2B5EF4-FFF2-40B4-BE49-F238E27FC236}">
                <a16:creationId xmlns:a16="http://schemas.microsoft.com/office/drawing/2014/main" id="{DDDDD9CC-B101-4D69-4AC4-F04847DD4A92}"/>
              </a:ext>
            </a:extLst>
          </p:cNvPr>
          <p:cNvSpPr txBox="1"/>
          <p:nvPr/>
        </p:nvSpPr>
        <p:spPr>
          <a:xfrm>
            <a:off x="2133774" y="212780"/>
            <a:ext cx="7948777" cy="547842"/>
          </a:xfrm>
          <a:prstGeom prst="rect">
            <a:avLst/>
          </a:prstGeom>
          <a:noFill/>
        </p:spPr>
        <p:txBody>
          <a:bodyPr wrap="square">
            <a:sp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a-IR" sz="3200" b="0" i="0" u="none" strike="noStrike" kern="1200" cap="none" spc="0" normalizeH="0" baseline="0" noProof="0" dirty="0">
                <a:ln>
                  <a:noFill/>
                </a:ln>
                <a:solidFill>
                  <a:srgbClr val="E46C0A"/>
                </a:solidFill>
                <a:effectLst/>
                <a:uLnTx/>
                <a:uFillTx/>
                <a:latin typeface="Arial"/>
                <a:cs typeface="B Titr" panose="00000700000000000000" pitchFamily="2" charset="-78"/>
              </a:rPr>
              <a:t>شرکت های متقاضی انتشار اوراق صکوک</a:t>
            </a:r>
          </a:p>
        </p:txBody>
      </p:sp>
      <p:grpSp>
        <p:nvGrpSpPr>
          <p:cNvPr id="5" name="Google Shape;954;p35">
            <a:extLst>
              <a:ext uri="{FF2B5EF4-FFF2-40B4-BE49-F238E27FC236}">
                <a16:creationId xmlns:a16="http://schemas.microsoft.com/office/drawing/2014/main" id="{A03D83C1-4333-49FC-3011-B13DEC73E7C3}"/>
              </a:ext>
            </a:extLst>
          </p:cNvPr>
          <p:cNvGrpSpPr/>
          <p:nvPr/>
        </p:nvGrpSpPr>
        <p:grpSpPr>
          <a:xfrm rot="10800000" flipV="1">
            <a:off x="9997109" y="2399210"/>
            <a:ext cx="1715135" cy="1459411"/>
            <a:chOff x="1597088" y="2023550"/>
            <a:chExt cx="1793125" cy="1395125"/>
          </a:xfrm>
        </p:grpSpPr>
        <p:sp>
          <p:nvSpPr>
            <p:cNvPr id="6" name="Google Shape;955;p35">
              <a:extLst>
                <a:ext uri="{FF2B5EF4-FFF2-40B4-BE49-F238E27FC236}">
                  <a16:creationId xmlns:a16="http://schemas.microsoft.com/office/drawing/2014/main" id="{8DF89CAD-6200-5B56-2538-12DB624D7078}"/>
                </a:ext>
              </a:extLst>
            </p:cNvPr>
            <p:cNvSpPr/>
            <p:nvPr/>
          </p:nvSpPr>
          <p:spPr>
            <a:xfrm>
              <a:off x="2968088" y="2088450"/>
              <a:ext cx="367050" cy="126225"/>
            </a:xfrm>
            <a:custGeom>
              <a:avLst/>
              <a:gdLst/>
              <a:ahLst/>
              <a:cxnLst/>
              <a:rect l="l" t="t" r="r" b="b"/>
              <a:pathLst>
                <a:path w="14682" h="5049" fill="none" extrusionOk="0">
                  <a:moveTo>
                    <a:pt x="14681" y="0"/>
                  </a:moveTo>
                  <a:lnTo>
                    <a:pt x="5037" y="0"/>
                  </a:lnTo>
                  <a:cubicBezTo>
                    <a:pt x="2251" y="0"/>
                    <a:pt x="1" y="2262"/>
                    <a:pt x="1" y="5048"/>
                  </a:cubicBezTo>
                </a:path>
              </a:pathLst>
            </a:custGeom>
            <a:solidFill>
              <a:schemeClr val="accent1"/>
            </a:solidFill>
            <a:ln w="40775" cap="flat" cmpd="sng">
              <a:solidFill>
                <a:schemeClr val="bg2"/>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ctr" defTabSz="1219170" rtl="1" eaLnBrk="1" fontAlgn="auto" latinLnBrk="0" hangingPunct="1">
                <a:lnSpc>
                  <a:spcPct val="100000"/>
                </a:lnSpc>
                <a:spcBef>
                  <a:spcPts val="0"/>
                </a:spcBef>
                <a:spcAft>
                  <a:spcPts val="0"/>
                </a:spcAft>
                <a:buClr>
                  <a:srgbClr val="000000"/>
                </a:buClr>
                <a:buSzTx/>
                <a:buFontTx/>
                <a:buNone/>
                <a:tabLst/>
                <a:defRPr/>
              </a:pPr>
              <a:endParaRPr kumimoji="0" sz="2400" b="1" i="0" u="none" strike="noStrike" kern="0" cap="none" spc="0" normalizeH="0" baseline="0" noProof="0" dirty="0">
                <a:ln>
                  <a:noFill/>
                </a:ln>
                <a:solidFill>
                  <a:srgbClr val="000000"/>
                </a:solidFill>
                <a:effectLst/>
                <a:uLnTx/>
                <a:uFillTx/>
                <a:latin typeface="Arial"/>
                <a:cs typeface="B Bardiya" panose="00000400000000000000" pitchFamily="2" charset="-78"/>
                <a:sym typeface="Arial"/>
              </a:endParaRPr>
            </a:p>
          </p:txBody>
        </p:sp>
        <p:sp>
          <p:nvSpPr>
            <p:cNvPr id="7" name="Google Shape;956;p35">
              <a:extLst>
                <a:ext uri="{FF2B5EF4-FFF2-40B4-BE49-F238E27FC236}">
                  <a16:creationId xmlns:a16="http://schemas.microsoft.com/office/drawing/2014/main" id="{23ED3362-CBFC-2C8E-34A6-DB21EC91BB16}"/>
                </a:ext>
              </a:extLst>
            </p:cNvPr>
            <p:cNvSpPr/>
            <p:nvPr/>
          </p:nvSpPr>
          <p:spPr>
            <a:xfrm>
              <a:off x="1597088" y="2214650"/>
              <a:ext cx="1371025" cy="1204025"/>
            </a:xfrm>
            <a:custGeom>
              <a:avLst/>
              <a:gdLst/>
              <a:ahLst/>
              <a:cxnLst/>
              <a:rect l="l" t="t" r="r" b="b"/>
              <a:pathLst>
                <a:path w="54841" h="48161" fill="none" extrusionOk="0">
                  <a:moveTo>
                    <a:pt x="13872" y="1905"/>
                  </a:moveTo>
                  <a:lnTo>
                    <a:pt x="5037" y="1905"/>
                  </a:lnTo>
                  <a:cubicBezTo>
                    <a:pt x="2251" y="1905"/>
                    <a:pt x="1" y="4167"/>
                    <a:pt x="1" y="6954"/>
                  </a:cubicBezTo>
                  <a:lnTo>
                    <a:pt x="1" y="34671"/>
                  </a:lnTo>
                  <a:cubicBezTo>
                    <a:pt x="1" y="37457"/>
                    <a:pt x="2251" y="39719"/>
                    <a:pt x="5037" y="39719"/>
                  </a:cubicBezTo>
                  <a:lnTo>
                    <a:pt x="20372" y="39719"/>
                  </a:lnTo>
                  <a:cubicBezTo>
                    <a:pt x="21015" y="39719"/>
                    <a:pt x="21634" y="40029"/>
                    <a:pt x="22015" y="40553"/>
                  </a:cubicBezTo>
                  <a:lnTo>
                    <a:pt x="25766" y="47054"/>
                  </a:lnTo>
                  <a:cubicBezTo>
                    <a:pt x="26587" y="48161"/>
                    <a:pt x="28254" y="48161"/>
                    <a:pt x="29064" y="47054"/>
                  </a:cubicBezTo>
                  <a:lnTo>
                    <a:pt x="32814" y="40553"/>
                  </a:lnTo>
                  <a:cubicBezTo>
                    <a:pt x="33207" y="40029"/>
                    <a:pt x="33815" y="39719"/>
                    <a:pt x="34469" y="39719"/>
                  </a:cubicBezTo>
                  <a:lnTo>
                    <a:pt x="49793" y="39719"/>
                  </a:lnTo>
                  <a:cubicBezTo>
                    <a:pt x="52579" y="39719"/>
                    <a:pt x="54841" y="37457"/>
                    <a:pt x="54841" y="34671"/>
                  </a:cubicBezTo>
                  <a:lnTo>
                    <a:pt x="54841" y="0"/>
                  </a:lnTo>
                </a:path>
              </a:pathLst>
            </a:custGeom>
            <a:solidFill>
              <a:schemeClr val="accent1"/>
            </a:solidFill>
            <a:ln w="40775" cap="flat" cmpd="sng">
              <a:solidFill>
                <a:schemeClr val="bg2"/>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ctr" defTabSz="1219170" rtl="1" eaLnBrk="1" fontAlgn="auto" latinLnBrk="0" hangingPunct="1">
                <a:lnSpc>
                  <a:spcPct val="100000"/>
                </a:lnSpc>
                <a:spcBef>
                  <a:spcPts val="0"/>
                </a:spcBef>
                <a:spcAft>
                  <a:spcPts val="0"/>
                </a:spcAft>
                <a:buClr>
                  <a:srgbClr val="000000"/>
                </a:buClr>
                <a:buSzTx/>
                <a:buFontTx/>
                <a:buNone/>
                <a:tabLst/>
                <a:defRPr/>
              </a:pPr>
              <a:endParaRPr kumimoji="0" sz="2400" b="1" i="0" u="none" strike="noStrike" kern="0" cap="none" spc="0" normalizeH="0" baseline="0" noProof="0" dirty="0">
                <a:ln>
                  <a:noFill/>
                </a:ln>
                <a:solidFill>
                  <a:srgbClr val="000000"/>
                </a:solidFill>
                <a:effectLst/>
                <a:uLnTx/>
                <a:uFillTx/>
                <a:latin typeface="Arial"/>
                <a:cs typeface="B Bardiya" panose="00000400000000000000" pitchFamily="2" charset="-78"/>
                <a:sym typeface="Arial"/>
              </a:endParaRPr>
            </a:p>
          </p:txBody>
        </p:sp>
        <p:sp>
          <p:nvSpPr>
            <p:cNvPr id="8" name="Google Shape;957;p35">
              <a:extLst>
                <a:ext uri="{FF2B5EF4-FFF2-40B4-BE49-F238E27FC236}">
                  <a16:creationId xmlns:a16="http://schemas.microsoft.com/office/drawing/2014/main" id="{2043BFD4-07FF-DF26-7A52-BE2BD191C4C9}"/>
                </a:ext>
              </a:extLst>
            </p:cNvPr>
            <p:cNvSpPr/>
            <p:nvPr/>
          </p:nvSpPr>
          <p:spPr>
            <a:xfrm>
              <a:off x="3280038" y="2023550"/>
              <a:ext cx="110175" cy="129800"/>
            </a:xfrm>
            <a:custGeom>
              <a:avLst/>
              <a:gdLst/>
              <a:ahLst/>
              <a:cxnLst/>
              <a:rect l="l" t="t" r="r" b="b"/>
              <a:pathLst>
                <a:path w="4407" h="5192" extrusionOk="0">
                  <a:moveTo>
                    <a:pt x="25" y="0"/>
                  </a:moveTo>
                  <a:lnTo>
                    <a:pt x="2263" y="2572"/>
                  </a:lnTo>
                  <a:lnTo>
                    <a:pt x="1" y="5180"/>
                  </a:lnTo>
                  <a:lnTo>
                    <a:pt x="13" y="5192"/>
                  </a:lnTo>
                  <a:lnTo>
                    <a:pt x="2120" y="5192"/>
                  </a:lnTo>
                  <a:lnTo>
                    <a:pt x="3334" y="3799"/>
                  </a:lnTo>
                  <a:lnTo>
                    <a:pt x="4406" y="2572"/>
                  </a:lnTo>
                  <a:lnTo>
                    <a:pt x="2168" y="0"/>
                  </a:lnTo>
                  <a:close/>
                </a:path>
              </a:pathLst>
            </a:custGeom>
            <a:solidFill>
              <a:schemeClr val="bg2"/>
            </a:solidFill>
            <a:ln w="9525" cap="flat" cmpd="sng">
              <a:solidFill>
                <a:schemeClr val="bg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ctr" defTabSz="1219170" rtl="1" eaLnBrk="1" fontAlgn="auto" latinLnBrk="0" hangingPunct="1">
                <a:lnSpc>
                  <a:spcPct val="100000"/>
                </a:lnSpc>
                <a:spcBef>
                  <a:spcPts val="0"/>
                </a:spcBef>
                <a:spcAft>
                  <a:spcPts val="0"/>
                </a:spcAft>
                <a:buClr>
                  <a:srgbClr val="000000"/>
                </a:buClr>
                <a:buSzTx/>
                <a:buFontTx/>
                <a:buNone/>
                <a:tabLst/>
                <a:defRPr/>
              </a:pPr>
              <a:endParaRPr kumimoji="0" sz="2400" b="1" i="0" u="none" strike="noStrike" kern="0" cap="none" spc="0" normalizeH="0" baseline="0" noProof="0" dirty="0">
                <a:ln>
                  <a:noFill/>
                </a:ln>
                <a:solidFill>
                  <a:srgbClr val="000000"/>
                </a:solidFill>
                <a:effectLst/>
                <a:uLnTx/>
                <a:uFillTx/>
                <a:latin typeface="Arial"/>
                <a:cs typeface="B Bardiya" panose="00000400000000000000" pitchFamily="2" charset="-78"/>
                <a:sym typeface="Arial"/>
              </a:endParaRPr>
            </a:p>
          </p:txBody>
        </p:sp>
      </p:grpSp>
      <p:grpSp>
        <p:nvGrpSpPr>
          <p:cNvPr id="11" name="Group 10">
            <a:extLst>
              <a:ext uri="{FF2B5EF4-FFF2-40B4-BE49-F238E27FC236}">
                <a16:creationId xmlns:a16="http://schemas.microsoft.com/office/drawing/2014/main" id="{C00A33F1-6160-20E6-18A2-760ADA8687CC}"/>
              </a:ext>
            </a:extLst>
          </p:cNvPr>
          <p:cNvGrpSpPr/>
          <p:nvPr/>
        </p:nvGrpSpPr>
        <p:grpSpPr>
          <a:xfrm>
            <a:off x="10644380" y="2620577"/>
            <a:ext cx="824333" cy="824367"/>
            <a:chOff x="1224469" y="2613751"/>
            <a:chExt cx="824333" cy="824367"/>
          </a:xfrm>
          <a:solidFill>
            <a:schemeClr val="tx2">
              <a:lumMod val="40000"/>
              <a:lumOff val="60000"/>
            </a:schemeClr>
          </a:solidFill>
        </p:grpSpPr>
        <p:sp>
          <p:nvSpPr>
            <p:cNvPr id="19" name="Google Shape;952;p35">
              <a:extLst>
                <a:ext uri="{FF2B5EF4-FFF2-40B4-BE49-F238E27FC236}">
                  <a16:creationId xmlns:a16="http://schemas.microsoft.com/office/drawing/2014/main" id="{1B4B7C78-F1E1-AEE3-520B-02C947E7E1D6}"/>
                </a:ext>
              </a:extLst>
            </p:cNvPr>
            <p:cNvSpPr/>
            <p:nvPr/>
          </p:nvSpPr>
          <p:spPr>
            <a:xfrm>
              <a:off x="1224469" y="2613751"/>
              <a:ext cx="691000" cy="691000"/>
            </a:xfrm>
            <a:custGeom>
              <a:avLst/>
              <a:gdLst/>
              <a:ahLst/>
              <a:cxnLst/>
              <a:rect l="l" t="t" r="r" b="b"/>
              <a:pathLst>
                <a:path w="20730" h="20730" extrusionOk="0">
                  <a:moveTo>
                    <a:pt x="10371" y="1"/>
                  </a:moveTo>
                  <a:cubicBezTo>
                    <a:pt x="4644" y="1"/>
                    <a:pt x="1" y="4644"/>
                    <a:pt x="1" y="10371"/>
                  </a:cubicBezTo>
                  <a:cubicBezTo>
                    <a:pt x="1" y="16086"/>
                    <a:pt x="4644" y="20730"/>
                    <a:pt x="10371" y="20730"/>
                  </a:cubicBezTo>
                  <a:cubicBezTo>
                    <a:pt x="16086" y="20730"/>
                    <a:pt x="20729" y="16086"/>
                    <a:pt x="20729" y="10371"/>
                  </a:cubicBezTo>
                  <a:cubicBezTo>
                    <a:pt x="20729" y="4644"/>
                    <a:pt x="16086" y="1"/>
                    <a:pt x="10371" y="1"/>
                  </a:cubicBezTo>
                  <a:close/>
                </a:path>
              </a:pathLst>
            </a:custGeom>
            <a:grpFill/>
            <a:ln>
              <a:noFill/>
            </a:ln>
          </p:spPr>
          <p:txBody>
            <a:bodyPr spcFirstLastPara="1" wrap="square" lIns="121900" tIns="121900" rIns="121900" bIns="121900" anchor="ctr" anchorCtr="0">
              <a:noAutofit/>
            </a:bodyPr>
            <a:lstStyle/>
            <a:p>
              <a:pPr marL="0" marR="0" lvl="0" indent="0" algn="ctr" defTabSz="1219170" rtl="1" eaLnBrk="1" fontAlgn="auto" latinLnBrk="0" hangingPunct="1">
                <a:lnSpc>
                  <a:spcPct val="100000"/>
                </a:lnSpc>
                <a:spcBef>
                  <a:spcPts val="0"/>
                </a:spcBef>
                <a:spcAft>
                  <a:spcPts val="0"/>
                </a:spcAft>
                <a:buClr>
                  <a:srgbClr val="000000"/>
                </a:buClr>
                <a:buSzPts val="1100"/>
                <a:buFontTx/>
                <a:buNone/>
                <a:tabLst/>
                <a:defRPr/>
              </a:pPr>
              <a:r>
                <a:rPr kumimoji="0" lang="fa-IR" sz="2400" b="1" i="0" u="none" strike="noStrike" kern="0" cap="none" spc="0" normalizeH="0" baseline="0" noProof="0" dirty="0">
                  <a:ln>
                    <a:noFill/>
                  </a:ln>
                  <a:solidFill>
                    <a:srgbClr val="FFFFFF"/>
                  </a:solidFill>
                  <a:effectLst/>
                  <a:uLnTx/>
                  <a:uFillTx/>
                  <a:latin typeface="Fira Sans Extra Condensed Medium"/>
                  <a:ea typeface="Fira Sans Extra Condensed Medium"/>
                  <a:cs typeface="B Bardiya" panose="00000400000000000000" pitchFamily="2" charset="-78"/>
                  <a:sym typeface="Fira Sans Extra Condensed Medium"/>
                </a:rPr>
                <a:t>16</a:t>
              </a:r>
              <a:endParaRPr kumimoji="0" sz="2400" b="1" i="0" u="none" strike="noStrike" kern="0" cap="none" spc="0" normalizeH="0" baseline="0" noProof="0" dirty="0">
                <a:ln>
                  <a:noFill/>
                </a:ln>
                <a:solidFill>
                  <a:srgbClr val="000000"/>
                </a:solidFill>
                <a:effectLst/>
                <a:uLnTx/>
                <a:uFillTx/>
                <a:latin typeface="Arial"/>
                <a:cs typeface="B Bardiya" panose="00000400000000000000" pitchFamily="2" charset="-78"/>
                <a:sym typeface="Arial"/>
              </a:endParaRPr>
            </a:p>
          </p:txBody>
        </p:sp>
        <p:sp>
          <p:nvSpPr>
            <p:cNvPr id="20" name="Google Shape;953;p35">
              <a:extLst>
                <a:ext uri="{FF2B5EF4-FFF2-40B4-BE49-F238E27FC236}">
                  <a16:creationId xmlns:a16="http://schemas.microsoft.com/office/drawing/2014/main" id="{677D1C79-59DB-2774-E2E6-15ED292623EC}"/>
                </a:ext>
              </a:extLst>
            </p:cNvPr>
            <p:cNvSpPr/>
            <p:nvPr/>
          </p:nvSpPr>
          <p:spPr>
            <a:xfrm>
              <a:off x="1570135" y="2691551"/>
              <a:ext cx="478667" cy="746567"/>
            </a:xfrm>
            <a:custGeom>
              <a:avLst/>
              <a:gdLst/>
              <a:ahLst/>
              <a:cxnLst/>
              <a:rect l="l" t="t" r="r" b="b"/>
              <a:pathLst>
                <a:path w="14360" h="22397" fill="none" extrusionOk="0">
                  <a:moveTo>
                    <a:pt x="11907" y="1"/>
                  </a:moveTo>
                  <a:cubicBezTo>
                    <a:pt x="13455" y="2298"/>
                    <a:pt x="14360" y="5061"/>
                    <a:pt x="14360" y="8037"/>
                  </a:cubicBezTo>
                  <a:cubicBezTo>
                    <a:pt x="14360" y="15967"/>
                    <a:pt x="7930" y="22396"/>
                    <a:pt x="1" y="22396"/>
                  </a:cubicBezTo>
                </a:path>
              </a:pathLst>
            </a:custGeom>
            <a:grpFill/>
            <a:ln w="81550" cap="flat" cmpd="sng">
              <a:solidFill>
                <a:srgbClr val="FFC28C">
                  <a:lumMod val="75000"/>
                </a:srgbClr>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ctr" defTabSz="1219170" rtl="1" eaLnBrk="1" fontAlgn="auto" latinLnBrk="0" hangingPunct="1">
                <a:lnSpc>
                  <a:spcPct val="100000"/>
                </a:lnSpc>
                <a:spcBef>
                  <a:spcPts val="0"/>
                </a:spcBef>
                <a:spcAft>
                  <a:spcPts val="0"/>
                </a:spcAft>
                <a:buClr>
                  <a:srgbClr val="000000"/>
                </a:buClr>
                <a:buSzTx/>
                <a:buFontTx/>
                <a:buNone/>
                <a:tabLst/>
                <a:defRPr/>
              </a:pPr>
              <a:endParaRPr kumimoji="0" sz="2400" b="1" i="0" u="none" strike="noStrike" kern="0" cap="none" spc="0" normalizeH="0" baseline="0" noProof="0" dirty="0">
                <a:ln>
                  <a:noFill/>
                </a:ln>
                <a:solidFill>
                  <a:srgbClr val="000000"/>
                </a:solidFill>
                <a:effectLst/>
                <a:uLnTx/>
                <a:uFillTx/>
                <a:latin typeface="Arial"/>
                <a:cs typeface="B Bardiya" panose="00000400000000000000" pitchFamily="2" charset="-78"/>
                <a:sym typeface="Arial"/>
              </a:endParaRPr>
            </a:p>
          </p:txBody>
        </p:sp>
      </p:grpSp>
      <p:pic>
        <p:nvPicPr>
          <p:cNvPr id="6146" name="Picture 2" descr="‫اوراق صکوک چیست؟‬‎">
            <a:extLst>
              <a:ext uri="{FF2B5EF4-FFF2-40B4-BE49-F238E27FC236}">
                <a16:creationId xmlns:a16="http://schemas.microsoft.com/office/drawing/2014/main" id="{610BA3F4-BFE9-4F75-43F3-17219B4026B5}"/>
              </a:ext>
            </a:extLst>
          </p:cNvPr>
          <p:cNvPicPr>
            <a:picLocks noChangeAspect="1" noChangeArrowheads="1"/>
          </p:cNvPicPr>
          <p:nvPr/>
        </p:nvPicPr>
        <p:blipFill>
          <a:blip r:embed="rId4">
            <a:clrChange>
              <a:clrFrom>
                <a:srgbClr val="F8E4CF"/>
              </a:clrFrom>
              <a:clrTo>
                <a:srgbClr val="F8E4CF">
                  <a:alpha val="0"/>
                </a:srgbClr>
              </a:clrTo>
            </a:clrChange>
            <a:extLst>
              <a:ext uri="{BEBA8EAE-BF5A-486C-A8C5-ECC9F3942E4B}">
                <a14:imgProps xmlns:a14="http://schemas.microsoft.com/office/drawing/2010/main">
                  <a14:imgLayer r:embed="rId5">
                    <a14:imgEffect>
                      <a14:artisticPhotocopy/>
                    </a14:imgEffect>
                  </a14:imgLayer>
                </a14:imgProps>
              </a:ext>
              <a:ext uri="{28A0092B-C50C-407E-A947-70E740481C1C}">
                <a14:useLocalDpi xmlns:a14="http://schemas.microsoft.com/office/drawing/2010/main" val="0"/>
              </a:ext>
            </a:extLst>
          </a:blip>
          <a:srcRect/>
          <a:stretch>
            <a:fillRect/>
          </a:stretch>
        </p:blipFill>
        <p:spPr bwMode="auto">
          <a:xfrm>
            <a:off x="575889" y="2620577"/>
            <a:ext cx="4014788" cy="22482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2485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Rounded Corners 22">
            <a:extLst>
              <a:ext uri="{FF2B5EF4-FFF2-40B4-BE49-F238E27FC236}">
                <a16:creationId xmlns:a16="http://schemas.microsoft.com/office/drawing/2014/main" id="{712E43E7-C46B-40C0-6F45-937189865339}"/>
              </a:ext>
            </a:extLst>
          </p:cNvPr>
          <p:cNvSpPr/>
          <p:nvPr/>
        </p:nvSpPr>
        <p:spPr>
          <a:xfrm>
            <a:off x="268538" y="1382534"/>
            <a:ext cx="11679251" cy="4982709"/>
          </a:xfrm>
          <a:prstGeom prst="roundRect">
            <a:avLst/>
          </a:prstGeom>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w="22225">
                <a:solidFill>
                  <a:srgbClr val="4BACC6"/>
                </a:solidFill>
                <a:prstDash val="solid"/>
              </a:ln>
              <a:solidFill>
                <a:srgbClr val="4BACC6">
                  <a:lumMod val="40000"/>
                  <a:lumOff val="60000"/>
                </a:srgbClr>
              </a:solidFill>
              <a:effectLst/>
              <a:uLnTx/>
              <a:uFillTx/>
              <a:latin typeface="Arial"/>
              <a:cs typeface="+mn-cs"/>
            </a:endParaRPr>
          </a:p>
        </p:txBody>
      </p:sp>
      <p:sp>
        <p:nvSpPr>
          <p:cNvPr id="47" name="Rectángulo 46">
            <a:extLst>
              <a:ext uri="{FF2B5EF4-FFF2-40B4-BE49-F238E27FC236}">
                <a16:creationId xmlns:a16="http://schemas.microsoft.com/office/drawing/2014/main" id="{0FA3CB53-99DF-442C-8F0E-A0DB1050948C}"/>
              </a:ext>
            </a:extLst>
          </p:cNvPr>
          <p:cNvSpPr/>
          <p:nvPr/>
        </p:nvSpPr>
        <p:spPr>
          <a:xfrm>
            <a:off x="7827228" y="450311"/>
            <a:ext cx="4364772" cy="542853"/>
          </a:xfrm>
          <a:prstGeom prst="rect">
            <a:avLst/>
          </a:prstGeom>
          <a:solidFill>
            <a:srgbClr val="E46C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Arial"/>
              <a:cs typeface="+mn-cs"/>
            </a:endParaRPr>
          </a:p>
        </p:txBody>
      </p:sp>
      <p:sp>
        <p:nvSpPr>
          <p:cNvPr id="45" name="Rectángulo 44">
            <a:extLst>
              <a:ext uri="{FF2B5EF4-FFF2-40B4-BE49-F238E27FC236}">
                <a16:creationId xmlns:a16="http://schemas.microsoft.com/office/drawing/2014/main" id="{0D22449C-2407-4E13-A866-94374F52BD33}"/>
              </a:ext>
            </a:extLst>
          </p:cNvPr>
          <p:cNvSpPr/>
          <p:nvPr/>
        </p:nvSpPr>
        <p:spPr>
          <a:xfrm>
            <a:off x="0" y="462987"/>
            <a:ext cx="4364772" cy="542853"/>
          </a:xfrm>
          <a:prstGeom prst="rect">
            <a:avLst/>
          </a:prstGeom>
          <a:solidFill>
            <a:srgbClr val="E46C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Arial"/>
              <a:cs typeface="+mn-cs"/>
            </a:endParaRPr>
          </a:p>
        </p:txBody>
      </p:sp>
      <p:sp>
        <p:nvSpPr>
          <p:cNvPr id="46" name="Text Placeholder 2">
            <a:extLst>
              <a:ext uri="{FF2B5EF4-FFF2-40B4-BE49-F238E27FC236}">
                <a16:creationId xmlns:a16="http://schemas.microsoft.com/office/drawing/2014/main" id="{87199C38-C126-4B7C-A769-3539454A4E64}"/>
              </a:ext>
            </a:extLst>
          </p:cNvPr>
          <p:cNvSpPr txBox="1">
            <a:spLocks/>
          </p:cNvSpPr>
          <p:nvPr/>
        </p:nvSpPr>
        <p:spPr>
          <a:xfrm>
            <a:off x="558695" y="206421"/>
            <a:ext cx="11098938" cy="542853"/>
          </a:xfrm>
          <a:prstGeom prst="rect">
            <a:avLst/>
          </a:prstGeom>
          <a:solidFill>
            <a:schemeClr val="bg1"/>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a-IR" sz="3200" b="0" i="0" u="none" strike="noStrike" kern="1200" cap="none" spc="0" normalizeH="0" baseline="0" noProof="0" dirty="0">
              <a:ln>
                <a:noFill/>
              </a:ln>
              <a:solidFill>
                <a:srgbClr val="E46C0A"/>
              </a:solidFill>
              <a:effectLst/>
              <a:uLnTx/>
              <a:uFillTx/>
              <a:latin typeface="Arial"/>
              <a:cs typeface="B Titr" panose="00000700000000000000" pitchFamily="2" charset="-78"/>
            </a:endParaRPr>
          </a:p>
        </p:txBody>
      </p:sp>
      <p:pic>
        <p:nvPicPr>
          <p:cNvPr id="12" name="Picture 11">
            <a:extLst>
              <a:ext uri="{FF2B5EF4-FFF2-40B4-BE49-F238E27FC236}">
                <a16:creationId xmlns:a16="http://schemas.microsoft.com/office/drawing/2014/main" id="{4ED26A2A-9B46-FC0E-B2E5-F6BF4520BB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5779" y="-200043"/>
            <a:ext cx="1180133" cy="1069495"/>
          </a:xfrm>
          <a:prstGeom prst="rect">
            <a:avLst/>
          </a:prstGeom>
        </p:spPr>
      </p:pic>
      <p:sp>
        <p:nvSpPr>
          <p:cNvPr id="3" name="Content Placeholder 2">
            <a:extLst>
              <a:ext uri="{FF2B5EF4-FFF2-40B4-BE49-F238E27FC236}">
                <a16:creationId xmlns:a16="http://schemas.microsoft.com/office/drawing/2014/main" id="{F386E934-1048-3B3A-D5AF-596912BBF26E}"/>
              </a:ext>
            </a:extLst>
          </p:cNvPr>
          <p:cNvSpPr txBox="1">
            <a:spLocks/>
          </p:cNvSpPr>
          <p:nvPr/>
        </p:nvSpPr>
        <p:spPr>
          <a:xfrm>
            <a:off x="937730" y="2247294"/>
            <a:ext cx="9297365" cy="3244064"/>
          </a:xfrm>
          <a:prstGeom prst="rect">
            <a:avLst/>
          </a:prstGeom>
        </p:spPr>
        <p:txBody>
          <a:bodyPr vert="horz" lIns="91440" tIns="45720" rIns="91440" bIns="45720" rtlCol="0">
            <a:normAutofit/>
          </a:bodyPr>
          <a:lst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marL="0" marR="0" lvl="0" indent="0" algn="just" defTabSz="914126" rtl="1"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a-IR" sz="2400" b="0" i="0" u="none" strike="noStrike" kern="1200" cap="none" spc="0" normalizeH="0" baseline="0" noProof="0" dirty="0">
                <a:ln>
                  <a:noFill/>
                </a:ln>
                <a:solidFill>
                  <a:sysClr val="windowText" lastClr="000000"/>
                </a:solidFill>
                <a:effectLst/>
                <a:uLnTx/>
                <a:uFillTx/>
                <a:latin typeface="Calibri" panose="020F0502020204030204"/>
                <a:cs typeface="B Mitra" panose="00000400000000000000" pitchFamily="2" charset="-78"/>
              </a:rPr>
              <a:t>مهلت اعمال حق تقدم در شرکت‌ها سهامی عام ثبت شده نزد سازمان بورس و اوراق بهادار سی روز است و مدت مذکور در صورت ارائه دلایل موجه و مورد قبول این سازمان، فقط یک بار و حداکثر به مدت مذکور پانزده روز قابل تمدید می‌باشد. مهلت پذیره نویسی حق تقدم از سیروز به پانزده روز کاهش می‌یابد و برای یک هفته قابل تمدید می.باشد شرط پذیرش اعلام پذیره نویسی انتشار آن در یک روزنامه کثیر الانتشار و سامانه اطلاع رسانی ناشران بورس (کدال) .است. شرکت‌های سهامی عام ثبت شده نزد سازمان بورس و اوراق بهادار موضوع این ماده از شمول حکم ماده (۲۶۶) لایحه قانونی اصلاح قسمتی از قانون تجارت مستثنی می‌باشند</a:t>
            </a:r>
          </a:p>
        </p:txBody>
      </p:sp>
      <p:sp>
        <p:nvSpPr>
          <p:cNvPr id="4" name="TextBox 3">
            <a:extLst>
              <a:ext uri="{FF2B5EF4-FFF2-40B4-BE49-F238E27FC236}">
                <a16:creationId xmlns:a16="http://schemas.microsoft.com/office/drawing/2014/main" id="{DDDDD9CC-B101-4D69-4AC4-F04847DD4A92}"/>
              </a:ext>
            </a:extLst>
          </p:cNvPr>
          <p:cNvSpPr txBox="1"/>
          <p:nvPr/>
        </p:nvSpPr>
        <p:spPr>
          <a:xfrm>
            <a:off x="2133774" y="212780"/>
            <a:ext cx="7948777" cy="547842"/>
          </a:xfrm>
          <a:prstGeom prst="rect">
            <a:avLst/>
          </a:prstGeom>
          <a:noFill/>
        </p:spPr>
        <p:txBody>
          <a:bodyPr wrap="square">
            <a:sp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a-IR" sz="3200" b="0" i="0" u="none" strike="noStrike" kern="1200" cap="none" spc="0" normalizeH="0" baseline="0" noProof="0" dirty="0">
                <a:ln>
                  <a:noFill/>
                </a:ln>
                <a:solidFill>
                  <a:srgbClr val="E46C0A"/>
                </a:solidFill>
                <a:effectLst/>
                <a:uLnTx/>
                <a:uFillTx/>
                <a:latin typeface="Arial"/>
                <a:cs typeface="B Titr" panose="00000700000000000000" pitchFamily="2" charset="-78"/>
              </a:rPr>
              <a:t>مهلت اعمال حق تقدم در شرکت های سهامی عام</a:t>
            </a:r>
          </a:p>
        </p:txBody>
      </p:sp>
      <p:grpSp>
        <p:nvGrpSpPr>
          <p:cNvPr id="5" name="Google Shape;954;p35">
            <a:extLst>
              <a:ext uri="{FF2B5EF4-FFF2-40B4-BE49-F238E27FC236}">
                <a16:creationId xmlns:a16="http://schemas.microsoft.com/office/drawing/2014/main" id="{A03D83C1-4333-49FC-3011-B13DEC73E7C3}"/>
              </a:ext>
            </a:extLst>
          </p:cNvPr>
          <p:cNvGrpSpPr/>
          <p:nvPr/>
        </p:nvGrpSpPr>
        <p:grpSpPr>
          <a:xfrm rot="10800000" flipV="1">
            <a:off x="9953119" y="1969589"/>
            <a:ext cx="1715135" cy="1459411"/>
            <a:chOff x="1597088" y="2023550"/>
            <a:chExt cx="1793125" cy="1395125"/>
          </a:xfrm>
        </p:grpSpPr>
        <p:sp>
          <p:nvSpPr>
            <p:cNvPr id="6" name="Google Shape;955;p35">
              <a:extLst>
                <a:ext uri="{FF2B5EF4-FFF2-40B4-BE49-F238E27FC236}">
                  <a16:creationId xmlns:a16="http://schemas.microsoft.com/office/drawing/2014/main" id="{8DF89CAD-6200-5B56-2538-12DB624D7078}"/>
                </a:ext>
              </a:extLst>
            </p:cNvPr>
            <p:cNvSpPr/>
            <p:nvPr/>
          </p:nvSpPr>
          <p:spPr>
            <a:xfrm>
              <a:off x="2968088" y="2088450"/>
              <a:ext cx="367050" cy="126225"/>
            </a:xfrm>
            <a:custGeom>
              <a:avLst/>
              <a:gdLst/>
              <a:ahLst/>
              <a:cxnLst/>
              <a:rect l="l" t="t" r="r" b="b"/>
              <a:pathLst>
                <a:path w="14682" h="5049" fill="none" extrusionOk="0">
                  <a:moveTo>
                    <a:pt x="14681" y="0"/>
                  </a:moveTo>
                  <a:lnTo>
                    <a:pt x="5037" y="0"/>
                  </a:lnTo>
                  <a:cubicBezTo>
                    <a:pt x="2251" y="0"/>
                    <a:pt x="1" y="2262"/>
                    <a:pt x="1" y="5048"/>
                  </a:cubicBezTo>
                </a:path>
              </a:pathLst>
            </a:custGeom>
            <a:solidFill>
              <a:schemeClr val="accent1"/>
            </a:solidFill>
            <a:ln w="40775" cap="flat" cmpd="sng">
              <a:solidFill>
                <a:schemeClr val="bg2"/>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ctr" defTabSz="1219170" rtl="1" eaLnBrk="1" fontAlgn="auto" latinLnBrk="0" hangingPunct="1">
                <a:lnSpc>
                  <a:spcPct val="100000"/>
                </a:lnSpc>
                <a:spcBef>
                  <a:spcPts val="0"/>
                </a:spcBef>
                <a:spcAft>
                  <a:spcPts val="0"/>
                </a:spcAft>
                <a:buClr>
                  <a:srgbClr val="000000"/>
                </a:buClr>
                <a:buSzTx/>
                <a:buFontTx/>
                <a:buNone/>
                <a:tabLst/>
                <a:defRPr/>
              </a:pPr>
              <a:endParaRPr kumimoji="0" sz="2400" b="1" i="0" u="none" strike="noStrike" kern="0" cap="none" spc="0" normalizeH="0" baseline="0" noProof="0" dirty="0">
                <a:ln>
                  <a:noFill/>
                </a:ln>
                <a:solidFill>
                  <a:srgbClr val="000000"/>
                </a:solidFill>
                <a:effectLst/>
                <a:uLnTx/>
                <a:uFillTx/>
                <a:latin typeface="Arial"/>
                <a:cs typeface="B Bardiya" panose="00000400000000000000" pitchFamily="2" charset="-78"/>
                <a:sym typeface="Arial"/>
              </a:endParaRPr>
            </a:p>
          </p:txBody>
        </p:sp>
        <p:sp>
          <p:nvSpPr>
            <p:cNvPr id="7" name="Google Shape;956;p35">
              <a:extLst>
                <a:ext uri="{FF2B5EF4-FFF2-40B4-BE49-F238E27FC236}">
                  <a16:creationId xmlns:a16="http://schemas.microsoft.com/office/drawing/2014/main" id="{23ED3362-CBFC-2C8E-34A6-DB21EC91BB16}"/>
                </a:ext>
              </a:extLst>
            </p:cNvPr>
            <p:cNvSpPr/>
            <p:nvPr/>
          </p:nvSpPr>
          <p:spPr>
            <a:xfrm>
              <a:off x="1597088" y="2214650"/>
              <a:ext cx="1371025" cy="1204025"/>
            </a:xfrm>
            <a:custGeom>
              <a:avLst/>
              <a:gdLst/>
              <a:ahLst/>
              <a:cxnLst/>
              <a:rect l="l" t="t" r="r" b="b"/>
              <a:pathLst>
                <a:path w="54841" h="48161" fill="none" extrusionOk="0">
                  <a:moveTo>
                    <a:pt x="13872" y="1905"/>
                  </a:moveTo>
                  <a:lnTo>
                    <a:pt x="5037" y="1905"/>
                  </a:lnTo>
                  <a:cubicBezTo>
                    <a:pt x="2251" y="1905"/>
                    <a:pt x="1" y="4167"/>
                    <a:pt x="1" y="6954"/>
                  </a:cubicBezTo>
                  <a:lnTo>
                    <a:pt x="1" y="34671"/>
                  </a:lnTo>
                  <a:cubicBezTo>
                    <a:pt x="1" y="37457"/>
                    <a:pt x="2251" y="39719"/>
                    <a:pt x="5037" y="39719"/>
                  </a:cubicBezTo>
                  <a:lnTo>
                    <a:pt x="20372" y="39719"/>
                  </a:lnTo>
                  <a:cubicBezTo>
                    <a:pt x="21015" y="39719"/>
                    <a:pt x="21634" y="40029"/>
                    <a:pt x="22015" y="40553"/>
                  </a:cubicBezTo>
                  <a:lnTo>
                    <a:pt x="25766" y="47054"/>
                  </a:lnTo>
                  <a:cubicBezTo>
                    <a:pt x="26587" y="48161"/>
                    <a:pt x="28254" y="48161"/>
                    <a:pt x="29064" y="47054"/>
                  </a:cubicBezTo>
                  <a:lnTo>
                    <a:pt x="32814" y="40553"/>
                  </a:lnTo>
                  <a:cubicBezTo>
                    <a:pt x="33207" y="40029"/>
                    <a:pt x="33815" y="39719"/>
                    <a:pt x="34469" y="39719"/>
                  </a:cubicBezTo>
                  <a:lnTo>
                    <a:pt x="49793" y="39719"/>
                  </a:lnTo>
                  <a:cubicBezTo>
                    <a:pt x="52579" y="39719"/>
                    <a:pt x="54841" y="37457"/>
                    <a:pt x="54841" y="34671"/>
                  </a:cubicBezTo>
                  <a:lnTo>
                    <a:pt x="54841" y="0"/>
                  </a:lnTo>
                </a:path>
              </a:pathLst>
            </a:custGeom>
            <a:solidFill>
              <a:schemeClr val="accent1"/>
            </a:solidFill>
            <a:ln w="40775" cap="flat" cmpd="sng">
              <a:solidFill>
                <a:schemeClr val="bg2"/>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ctr" defTabSz="1219170" rtl="1" eaLnBrk="1" fontAlgn="auto" latinLnBrk="0" hangingPunct="1">
                <a:lnSpc>
                  <a:spcPct val="100000"/>
                </a:lnSpc>
                <a:spcBef>
                  <a:spcPts val="0"/>
                </a:spcBef>
                <a:spcAft>
                  <a:spcPts val="0"/>
                </a:spcAft>
                <a:buClr>
                  <a:srgbClr val="000000"/>
                </a:buClr>
                <a:buSzTx/>
                <a:buFontTx/>
                <a:buNone/>
                <a:tabLst/>
                <a:defRPr/>
              </a:pPr>
              <a:endParaRPr kumimoji="0" sz="2400" b="1" i="0" u="none" strike="noStrike" kern="0" cap="none" spc="0" normalizeH="0" baseline="0" noProof="0" dirty="0">
                <a:ln>
                  <a:noFill/>
                </a:ln>
                <a:solidFill>
                  <a:srgbClr val="000000"/>
                </a:solidFill>
                <a:effectLst/>
                <a:uLnTx/>
                <a:uFillTx/>
                <a:latin typeface="Arial"/>
                <a:cs typeface="B Bardiya" panose="00000400000000000000" pitchFamily="2" charset="-78"/>
                <a:sym typeface="Arial"/>
              </a:endParaRPr>
            </a:p>
          </p:txBody>
        </p:sp>
        <p:sp>
          <p:nvSpPr>
            <p:cNvPr id="8" name="Google Shape;957;p35">
              <a:extLst>
                <a:ext uri="{FF2B5EF4-FFF2-40B4-BE49-F238E27FC236}">
                  <a16:creationId xmlns:a16="http://schemas.microsoft.com/office/drawing/2014/main" id="{2043BFD4-07FF-DF26-7A52-BE2BD191C4C9}"/>
                </a:ext>
              </a:extLst>
            </p:cNvPr>
            <p:cNvSpPr/>
            <p:nvPr/>
          </p:nvSpPr>
          <p:spPr>
            <a:xfrm>
              <a:off x="3280038" y="2023550"/>
              <a:ext cx="110175" cy="129800"/>
            </a:xfrm>
            <a:custGeom>
              <a:avLst/>
              <a:gdLst/>
              <a:ahLst/>
              <a:cxnLst/>
              <a:rect l="l" t="t" r="r" b="b"/>
              <a:pathLst>
                <a:path w="4407" h="5192" extrusionOk="0">
                  <a:moveTo>
                    <a:pt x="25" y="0"/>
                  </a:moveTo>
                  <a:lnTo>
                    <a:pt x="2263" y="2572"/>
                  </a:lnTo>
                  <a:lnTo>
                    <a:pt x="1" y="5180"/>
                  </a:lnTo>
                  <a:lnTo>
                    <a:pt x="13" y="5192"/>
                  </a:lnTo>
                  <a:lnTo>
                    <a:pt x="2120" y="5192"/>
                  </a:lnTo>
                  <a:lnTo>
                    <a:pt x="3334" y="3799"/>
                  </a:lnTo>
                  <a:lnTo>
                    <a:pt x="4406" y="2572"/>
                  </a:lnTo>
                  <a:lnTo>
                    <a:pt x="2168" y="0"/>
                  </a:lnTo>
                  <a:close/>
                </a:path>
              </a:pathLst>
            </a:custGeom>
            <a:solidFill>
              <a:schemeClr val="bg2"/>
            </a:solidFill>
            <a:ln w="9525" cap="flat" cmpd="sng">
              <a:solidFill>
                <a:schemeClr val="bg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ctr" defTabSz="1219170" rtl="1" eaLnBrk="1" fontAlgn="auto" latinLnBrk="0" hangingPunct="1">
                <a:lnSpc>
                  <a:spcPct val="100000"/>
                </a:lnSpc>
                <a:spcBef>
                  <a:spcPts val="0"/>
                </a:spcBef>
                <a:spcAft>
                  <a:spcPts val="0"/>
                </a:spcAft>
                <a:buClr>
                  <a:srgbClr val="000000"/>
                </a:buClr>
                <a:buSzTx/>
                <a:buFontTx/>
                <a:buNone/>
                <a:tabLst/>
                <a:defRPr/>
              </a:pPr>
              <a:endParaRPr kumimoji="0" sz="2400" b="1" i="0" u="none" strike="noStrike" kern="0" cap="none" spc="0" normalizeH="0" baseline="0" noProof="0" dirty="0">
                <a:ln>
                  <a:noFill/>
                </a:ln>
                <a:solidFill>
                  <a:srgbClr val="000000"/>
                </a:solidFill>
                <a:effectLst/>
                <a:uLnTx/>
                <a:uFillTx/>
                <a:latin typeface="Arial"/>
                <a:cs typeface="B Bardiya" panose="00000400000000000000" pitchFamily="2" charset="-78"/>
                <a:sym typeface="Arial"/>
              </a:endParaRPr>
            </a:p>
          </p:txBody>
        </p:sp>
      </p:grpSp>
      <p:grpSp>
        <p:nvGrpSpPr>
          <p:cNvPr id="11" name="Group 10">
            <a:extLst>
              <a:ext uri="{FF2B5EF4-FFF2-40B4-BE49-F238E27FC236}">
                <a16:creationId xmlns:a16="http://schemas.microsoft.com/office/drawing/2014/main" id="{C00A33F1-6160-20E6-18A2-760ADA8687CC}"/>
              </a:ext>
            </a:extLst>
          </p:cNvPr>
          <p:cNvGrpSpPr/>
          <p:nvPr/>
        </p:nvGrpSpPr>
        <p:grpSpPr>
          <a:xfrm>
            <a:off x="10600390" y="2169494"/>
            <a:ext cx="824333" cy="824367"/>
            <a:chOff x="1224469" y="2613751"/>
            <a:chExt cx="824333" cy="824367"/>
          </a:xfrm>
          <a:solidFill>
            <a:schemeClr val="tx2">
              <a:lumMod val="40000"/>
              <a:lumOff val="60000"/>
            </a:schemeClr>
          </a:solidFill>
        </p:grpSpPr>
        <p:sp>
          <p:nvSpPr>
            <p:cNvPr id="19" name="Google Shape;952;p35">
              <a:extLst>
                <a:ext uri="{FF2B5EF4-FFF2-40B4-BE49-F238E27FC236}">
                  <a16:creationId xmlns:a16="http://schemas.microsoft.com/office/drawing/2014/main" id="{1B4B7C78-F1E1-AEE3-520B-02C947E7E1D6}"/>
                </a:ext>
              </a:extLst>
            </p:cNvPr>
            <p:cNvSpPr/>
            <p:nvPr/>
          </p:nvSpPr>
          <p:spPr>
            <a:xfrm>
              <a:off x="1224469" y="2613751"/>
              <a:ext cx="691000" cy="691000"/>
            </a:xfrm>
            <a:custGeom>
              <a:avLst/>
              <a:gdLst/>
              <a:ahLst/>
              <a:cxnLst/>
              <a:rect l="l" t="t" r="r" b="b"/>
              <a:pathLst>
                <a:path w="20730" h="20730" extrusionOk="0">
                  <a:moveTo>
                    <a:pt x="10371" y="1"/>
                  </a:moveTo>
                  <a:cubicBezTo>
                    <a:pt x="4644" y="1"/>
                    <a:pt x="1" y="4644"/>
                    <a:pt x="1" y="10371"/>
                  </a:cubicBezTo>
                  <a:cubicBezTo>
                    <a:pt x="1" y="16086"/>
                    <a:pt x="4644" y="20730"/>
                    <a:pt x="10371" y="20730"/>
                  </a:cubicBezTo>
                  <a:cubicBezTo>
                    <a:pt x="16086" y="20730"/>
                    <a:pt x="20729" y="16086"/>
                    <a:pt x="20729" y="10371"/>
                  </a:cubicBezTo>
                  <a:cubicBezTo>
                    <a:pt x="20729" y="4644"/>
                    <a:pt x="16086" y="1"/>
                    <a:pt x="10371" y="1"/>
                  </a:cubicBezTo>
                  <a:close/>
                </a:path>
              </a:pathLst>
            </a:custGeom>
            <a:grpFill/>
            <a:ln>
              <a:noFill/>
            </a:ln>
          </p:spPr>
          <p:txBody>
            <a:bodyPr spcFirstLastPara="1" wrap="square" lIns="121900" tIns="121900" rIns="121900" bIns="121900" anchor="ctr" anchorCtr="0">
              <a:noAutofit/>
            </a:bodyPr>
            <a:lstStyle/>
            <a:p>
              <a:pPr marL="0" marR="0" lvl="0" indent="0" algn="ctr" defTabSz="1219170" rtl="1" eaLnBrk="1" fontAlgn="auto" latinLnBrk="0" hangingPunct="1">
                <a:lnSpc>
                  <a:spcPct val="100000"/>
                </a:lnSpc>
                <a:spcBef>
                  <a:spcPts val="0"/>
                </a:spcBef>
                <a:spcAft>
                  <a:spcPts val="0"/>
                </a:spcAft>
                <a:buClr>
                  <a:srgbClr val="000000"/>
                </a:buClr>
                <a:buSzPts val="1100"/>
                <a:buFontTx/>
                <a:buNone/>
                <a:tabLst/>
                <a:defRPr/>
              </a:pPr>
              <a:r>
                <a:rPr kumimoji="0" lang="fa-IR" sz="2400" b="1" i="0" u="none" strike="noStrike" kern="0" cap="none" spc="0" normalizeH="0" baseline="0" noProof="0" dirty="0">
                  <a:ln>
                    <a:noFill/>
                  </a:ln>
                  <a:solidFill>
                    <a:srgbClr val="FFFFFF"/>
                  </a:solidFill>
                  <a:effectLst/>
                  <a:uLnTx/>
                  <a:uFillTx/>
                  <a:latin typeface="Fira Sans Extra Condensed Medium"/>
                  <a:ea typeface="Fira Sans Extra Condensed Medium"/>
                  <a:cs typeface="B Bardiya" panose="00000400000000000000" pitchFamily="2" charset="-78"/>
                  <a:sym typeface="Fira Sans Extra Condensed Medium"/>
                </a:rPr>
                <a:t>18</a:t>
              </a:r>
              <a:endParaRPr kumimoji="0" sz="2400" b="1" i="0" u="none" strike="noStrike" kern="0" cap="none" spc="0" normalizeH="0" baseline="0" noProof="0" dirty="0">
                <a:ln>
                  <a:noFill/>
                </a:ln>
                <a:solidFill>
                  <a:srgbClr val="000000"/>
                </a:solidFill>
                <a:effectLst/>
                <a:uLnTx/>
                <a:uFillTx/>
                <a:latin typeface="Arial"/>
                <a:cs typeface="B Bardiya" panose="00000400000000000000" pitchFamily="2" charset="-78"/>
                <a:sym typeface="Arial"/>
              </a:endParaRPr>
            </a:p>
          </p:txBody>
        </p:sp>
        <p:sp>
          <p:nvSpPr>
            <p:cNvPr id="20" name="Google Shape;953;p35">
              <a:extLst>
                <a:ext uri="{FF2B5EF4-FFF2-40B4-BE49-F238E27FC236}">
                  <a16:creationId xmlns:a16="http://schemas.microsoft.com/office/drawing/2014/main" id="{677D1C79-59DB-2774-E2E6-15ED292623EC}"/>
                </a:ext>
              </a:extLst>
            </p:cNvPr>
            <p:cNvSpPr/>
            <p:nvPr/>
          </p:nvSpPr>
          <p:spPr>
            <a:xfrm>
              <a:off x="1570135" y="2691551"/>
              <a:ext cx="478667" cy="746567"/>
            </a:xfrm>
            <a:custGeom>
              <a:avLst/>
              <a:gdLst/>
              <a:ahLst/>
              <a:cxnLst/>
              <a:rect l="l" t="t" r="r" b="b"/>
              <a:pathLst>
                <a:path w="14360" h="22397" fill="none" extrusionOk="0">
                  <a:moveTo>
                    <a:pt x="11907" y="1"/>
                  </a:moveTo>
                  <a:cubicBezTo>
                    <a:pt x="13455" y="2298"/>
                    <a:pt x="14360" y="5061"/>
                    <a:pt x="14360" y="8037"/>
                  </a:cubicBezTo>
                  <a:cubicBezTo>
                    <a:pt x="14360" y="15967"/>
                    <a:pt x="7930" y="22396"/>
                    <a:pt x="1" y="22396"/>
                  </a:cubicBezTo>
                </a:path>
              </a:pathLst>
            </a:custGeom>
            <a:grpFill/>
            <a:ln w="81550" cap="flat" cmpd="sng">
              <a:solidFill>
                <a:srgbClr val="FFC28C">
                  <a:lumMod val="75000"/>
                </a:srgbClr>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ctr" defTabSz="1219170" rtl="1" eaLnBrk="1" fontAlgn="auto" latinLnBrk="0" hangingPunct="1">
                <a:lnSpc>
                  <a:spcPct val="100000"/>
                </a:lnSpc>
                <a:spcBef>
                  <a:spcPts val="0"/>
                </a:spcBef>
                <a:spcAft>
                  <a:spcPts val="0"/>
                </a:spcAft>
                <a:buClr>
                  <a:srgbClr val="000000"/>
                </a:buClr>
                <a:buSzTx/>
                <a:buFontTx/>
                <a:buNone/>
                <a:tabLst/>
                <a:defRPr/>
              </a:pPr>
              <a:endParaRPr kumimoji="0" sz="2400" b="1" i="0" u="none" strike="noStrike" kern="0" cap="none" spc="0" normalizeH="0" baseline="0" noProof="0" dirty="0">
                <a:ln>
                  <a:noFill/>
                </a:ln>
                <a:solidFill>
                  <a:srgbClr val="000000"/>
                </a:solidFill>
                <a:effectLst/>
                <a:uLnTx/>
                <a:uFillTx/>
                <a:latin typeface="Arial"/>
                <a:cs typeface="B Bardiya" panose="00000400000000000000" pitchFamily="2" charset="-78"/>
                <a:sym typeface="Arial"/>
              </a:endParaRPr>
            </a:p>
          </p:txBody>
        </p:sp>
      </p:grpSp>
    </p:spTree>
    <p:extLst>
      <p:ext uri="{BB962C8B-B14F-4D97-AF65-F5344CB8AC3E}">
        <p14:creationId xmlns:p14="http://schemas.microsoft.com/office/powerpoint/2010/main" val="905106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Rounded Corners 22">
            <a:extLst>
              <a:ext uri="{FF2B5EF4-FFF2-40B4-BE49-F238E27FC236}">
                <a16:creationId xmlns:a16="http://schemas.microsoft.com/office/drawing/2014/main" id="{712E43E7-C46B-40C0-6F45-937189865339}"/>
              </a:ext>
            </a:extLst>
          </p:cNvPr>
          <p:cNvSpPr/>
          <p:nvPr/>
        </p:nvSpPr>
        <p:spPr>
          <a:xfrm>
            <a:off x="4315465" y="1423652"/>
            <a:ext cx="7470755" cy="3974769"/>
          </a:xfrm>
          <a:prstGeom prst="roundRect">
            <a:avLst/>
          </a:prstGeom>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w="22225">
                <a:solidFill>
                  <a:srgbClr val="4BACC6"/>
                </a:solidFill>
                <a:prstDash val="solid"/>
              </a:ln>
              <a:solidFill>
                <a:srgbClr val="4BACC6">
                  <a:lumMod val="40000"/>
                  <a:lumOff val="60000"/>
                </a:srgbClr>
              </a:solidFill>
              <a:effectLst/>
              <a:uLnTx/>
              <a:uFillTx/>
              <a:latin typeface="Arial"/>
              <a:cs typeface="+mn-cs"/>
            </a:endParaRPr>
          </a:p>
        </p:txBody>
      </p:sp>
      <p:sp>
        <p:nvSpPr>
          <p:cNvPr id="47" name="Rectángulo 46">
            <a:extLst>
              <a:ext uri="{FF2B5EF4-FFF2-40B4-BE49-F238E27FC236}">
                <a16:creationId xmlns:a16="http://schemas.microsoft.com/office/drawing/2014/main" id="{0FA3CB53-99DF-442C-8F0E-A0DB1050948C}"/>
              </a:ext>
            </a:extLst>
          </p:cNvPr>
          <p:cNvSpPr/>
          <p:nvPr/>
        </p:nvSpPr>
        <p:spPr>
          <a:xfrm>
            <a:off x="7827228" y="450311"/>
            <a:ext cx="4364772" cy="542853"/>
          </a:xfrm>
          <a:prstGeom prst="rect">
            <a:avLst/>
          </a:prstGeom>
          <a:solidFill>
            <a:srgbClr val="E46C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Arial"/>
              <a:cs typeface="+mn-cs"/>
            </a:endParaRPr>
          </a:p>
        </p:txBody>
      </p:sp>
      <p:sp>
        <p:nvSpPr>
          <p:cNvPr id="45" name="Rectángulo 44">
            <a:extLst>
              <a:ext uri="{FF2B5EF4-FFF2-40B4-BE49-F238E27FC236}">
                <a16:creationId xmlns:a16="http://schemas.microsoft.com/office/drawing/2014/main" id="{0D22449C-2407-4E13-A866-94374F52BD33}"/>
              </a:ext>
            </a:extLst>
          </p:cNvPr>
          <p:cNvSpPr/>
          <p:nvPr/>
        </p:nvSpPr>
        <p:spPr>
          <a:xfrm>
            <a:off x="0" y="462987"/>
            <a:ext cx="4364772" cy="542853"/>
          </a:xfrm>
          <a:prstGeom prst="rect">
            <a:avLst/>
          </a:prstGeom>
          <a:solidFill>
            <a:srgbClr val="E46C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Arial"/>
              <a:cs typeface="+mn-cs"/>
            </a:endParaRPr>
          </a:p>
        </p:txBody>
      </p:sp>
      <p:sp>
        <p:nvSpPr>
          <p:cNvPr id="46" name="Text Placeholder 2">
            <a:extLst>
              <a:ext uri="{FF2B5EF4-FFF2-40B4-BE49-F238E27FC236}">
                <a16:creationId xmlns:a16="http://schemas.microsoft.com/office/drawing/2014/main" id="{87199C38-C126-4B7C-A769-3539454A4E64}"/>
              </a:ext>
            </a:extLst>
          </p:cNvPr>
          <p:cNvSpPr txBox="1">
            <a:spLocks/>
          </p:cNvSpPr>
          <p:nvPr/>
        </p:nvSpPr>
        <p:spPr>
          <a:xfrm>
            <a:off x="558695" y="206421"/>
            <a:ext cx="11098938" cy="542853"/>
          </a:xfrm>
          <a:prstGeom prst="rect">
            <a:avLst/>
          </a:prstGeom>
          <a:solidFill>
            <a:schemeClr val="bg1"/>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a-IR" sz="3200" b="0" i="0" u="none" strike="noStrike" kern="1200" cap="none" spc="0" normalizeH="0" baseline="0" noProof="0" dirty="0">
              <a:ln>
                <a:noFill/>
              </a:ln>
              <a:solidFill>
                <a:srgbClr val="E46C0A"/>
              </a:solidFill>
              <a:effectLst/>
              <a:uLnTx/>
              <a:uFillTx/>
              <a:latin typeface="Arial"/>
              <a:cs typeface="B Titr" panose="00000700000000000000" pitchFamily="2" charset="-78"/>
            </a:endParaRPr>
          </a:p>
        </p:txBody>
      </p:sp>
      <p:pic>
        <p:nvPicPr>
          <p:cNvPr id="12" name="Picture 11">
            <a:extLst>
              <a:ext uri="{FF2B5EF4-FFF2-40B4-BE49-F238E27FC236}">
                <a16:creationId xmlns:a16="http://schemas.microsoft.com/office/drawing/2014/main" id="{4ED26A2A-9B46-FC0E-B2E5-F6BF4520BB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5779" y="-200043"/>
            <a:ext cx="1180133" cy="1069495"/>
          </a:xfrm>
          <a:prstGeom prst="rect">
            <a:avLst/>
          </a:prstGeom>
        </p:spPr>
      </p:pic>
      <p:sp>
        <p:nvSpPr>
          <p:cNvPr id="3" name="Content Placeholder 2">
            <a:extLst>
              <a:ext uri="{FF2B5EF4-FFF2-40B4-BE49-F238E27FC236}">
                <a16:creationId xmlns:a16="http://schemas.microsoft.com/office/drawing/2014/main" id="{F386E934-1048-3B3A-D5AF-596912BBF26E}"/>
              </a:ext>
            </a:extLst>
          </p:cNvPr>
          <p:cNvSpPr txBox="1">
            <a:spLocks/>
          </p:cNvSpPr>
          <p:nvPr/>
        </p:nvSpPr>
        <p:spPr>
          <a:xfrm>
            <a:off x="5315508" y="2105370"/>
            <a:ext cx="4919587" cy="3244064"/>
          </a:xfrm>
          <a:prstGeom prst="rect">
            <a:avLst/>
          </a:prstGeom>
        </p:spPr>
        <p:txBody>
          <a:bodyPr vert="horz" lIns="91440" tIns="45720" rIns="91440" bIns="45720" rtlCol="0">
            <a:normAutofit/>
          </a:bodyPr>
          <a:lst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marL="0" marR="0" lvl="0" indent="0" algn="just" defTabSz="914126" rtl="1"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a-IR" sz="2400" b="0" i="0" u="none" strike="noStrike" kern="1200" cap="none" spc="0" normalizeH="0" baseline="0" noProof="0" dirty="0">
                <a:ln>
                  <a:noFill/>
                </a:ln>
                <a:solidFill>
                  <a:sysClr val="windowText" lastClr="000000"/>
                </a:solidFill>
                <a:effectLst/>
                <a:uLnTx/>
                <a:uFillTx/>
                <a:latin typeface="Calibri" panose="020F0502020204030204"/>
                <a:cs typeface="B Mitra" panose="00000400000000000000" pitchFamily="2" charset="-78"/>
              </a:rPr>
              <a:t>به سازمان امور مالیاتی کشور گمرک جمهوری اسلامی ایران و سازمان تأمین اجتماعی اجازه داده می‌شود اوراق مالی اسلامی منتشر شده از سوی خزانه و اوراق گام (اوراق گواهی اعتبار مولد) را بابت مطالبات مالیاتی حقوق ورودی، حق بیمه و جریمه های مربوط بپذیرند</a:t>
            </a:r>
          </a:p>
        </p:txBody>
      </p:sp>
      <p:sp>
        <p:nvSpPr>
          <p:cNvPr id="4" name="TextBox 3">
            <a:extLst>
              <a:ext uri="{FF2B5EF4-FFF2-40B4-BE49-F238E27FC236}">
                <a16:creationId xmlns:a16="http://schemas.microsoft.com/office/drawing/2014/main" id="{DDDDD9CC-B101-4D69-4AC4-F04847DD4A92}"/>
              </a:ext>
            </a:extLst>
          </p:cNvPr>
          <p:cNvSpPr txBox="1"/>
          <p:nvPr/>
        </p:nvSpPr>
        <p:spPr>
          <a:xfrm>
            <a:off x="2133774" y="212780"/>
            <a:ext cx="7948777" cy="547842"/>
          </a:xfrm>
          <a:prstGeom prst="rect">
            <a:avLst/>
          </a:prstGeom>
          <a:noFill/>
        </p:spPr>
        <p:txBody>
          <a:bodyPr wrap="square">
            <a:sp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a-IR" sz="3200" b="0" i="0" u="none" strike="noStrike" kern="1200" cap="none" spc="0" normalizeH="0" baseline="0" noProof="0" dirty="0">
                <a:ln>
                  <a:noFill/>
                </a:ln>
                <a:solidFill>
                  <a:srgbClr val="E46C0A"/>
                </a:solidFill>
                <a:effectLst/>
                <a:uLnTx/>
                <a:uFillTx/>
                <a:latin typeface="Arial"/>
                <a:cs typeface="B Titr" panose="00000700000000000000" pitchFamily="2" charset="-78"/>
              </a:rPr>
              <a:t>پذیرش اوراق مالی</a:t>
            </a:r>
          </a:p>
        </p:txBody>
      </p:sp>
      <p:grpSp>
        <p:nvGrpSpPr>
          <p:cNvPr id="5" name="Google Shape;954;p35">
            <a:extLst>
              <a:ext uri="{FF2B5EF4-FFF2-40B4-BE49-F238E27FC236}">
                <a16:creationId xmlns:a16="http://schemas.microsoft.com/office/drawing/2014/main" id="{A03D83C1-4333-49FC-3011-B13DEC73E7C3}"/>
              </a:ext>
            </a:extLst>
          </p:cNvPr>
          <p:cNvGrpSpPr/>
          <p:nvPr/>
        </p:nvGrpSpPr>
        <p:grpSpPr>
          <a:xfrm rot="10800000" flipV="1">
            <a:off x="9953119" y="1969589"/>
            <a:ext cx="1715135" cy="1459411"/>
            <a:chOff x="1597088" y="2023550"/>
            <a:chExt cx="1793125" cy="1395125"/>
          </a:xfrm>
        </p:grpSpPr>
        <p:sp>
          <p:nvSpPr>
            <p:cNvPr id="6" name="Google Shape;955;p35">
              <a:extLst>
                <a:ext uri="{FF2B5EF4-FFF2-40B4-BE49-F238E27FC236}">
                  <a16:creationId xmlns:a16="http://schemas.microsoft.com/office/drawing/2014/main" id="{8DF89CAD-6200-5B56-2538-12DB624D7078}"/>
                </a:ext>
              </a:extLst>
            </p:cNvPr>
            <p:cNvSpPr/>
            <p:nvPr/>
          </p:nvSpPr>
          <p:spPr>
            <a:xfrm>
              <a:off x="2968088" y="2088450"/>
              <a:ext cx="367050" cy="126225"/>
            </a:xfrm>
            <a:custGeom>
              <a:avLst/>
              <a:gdLst/>
              <a:ahLst/>
              <a:cxnLst/>
              <a:rect l="l" t="t" r="r" b="b"/>
              <a:pathLst>
                <a:path w="14682" h="5049" fill="none" extrusionOk="0">
                  <a:moveTo>
                    <a:pt x="14681" y="0"/>
                  </a:moveTo>
                  <a:lnTo>
                    <a:pt x="5037" y="0"/>
                  </a:lnTo>
                  <a:cubicBezTo>
                    <a:pt x="2251" y="0"/>
                    <a:pt x="1" y="2262"/>
                    <a:pt x="1" y="5048"/>
                  </a:cubicBezTo>
                </a:path>
              </a:pathLst>
            </a:custGeom>
            <a:solidFill>
              <a:schemeClr val="accent1"/>
            </a:solidFill>
            <a:ln w="40775" cap="flat" cmpd="sng">
              <a:solidFill>
                <a:schemeClr val="bg2"/>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ctr" defTabSz="1219170" rtl="1" eaLnBrk="1" fontAlgn="auto" latinLnBrk="0" hangingPunct="1">
                <a:lnSpc>
                  <a:spcPct val="100000"/>
                </a:lnSpc>
                <a:spcBef>
                  <a:spcPts val="0"/>
                </a:spcBef>
                <a:spcAft>
                  <a:spcPts val="0"/>
                </a:spcAft>
                <a:buClr>
                  <a:srgbClr val="000000"/>
                </a:buClr>
                <a:buSzTx/>
                <a:buFontTx/>
                <a:buNone/>
                <a:tabLst/>
                <a:defRPr/>
              </a:pPr>
              <a:endParaRPr kumimoji="0" sz="2400" b="1" i="0" u="none" strike="noStrike" kern="0" cap="none" spc="0" normalizeH="0" baseline="0" noProof="0" dirty="0">
                <a:ln>
                  <a:noFill/>
                </a:ln>
                <a:solidFill>
                  <a:srgbClr val="000000"/>
                </a:solidFill>
                <a:effectLst/>
                <a:uLnTx/>
                <a:uFillTx/>
                <a:latin typeface="Arial"/>
                <a:cs typeface="B Bardiya" panose="00000400000000000000" pitchFamily="2" charset="-78"/>
                <a:sym typeface="Arial"/>
              </a:endParaRPr>
            </a:p>
          </p:txBody>
        </p:sp>
        <p:sp>
          <p:nvSpPr>
            <p:cNvPr id="7" name="Google Shape;956;p35">
              <a:extLst>
                <a:ext uri="{FF2B5EF4-FFF2-40B4-BE49-F238E27FC236}">
                  <a16:creationId xmlns:a16="http://schemas.microsoft.com/office/drawing/2014/main" id="{23ED3362-CBFC-2C8E-34A6-DB21EC91BB16}"/>
                </a:ext>
              </a:extLst>
            </p:cNvPr>
            <p:cNvSpPr/>
            <p:nvPr/>
          </p:nvSpPr>
          <p:spPr>
            <a:xfrm>
              <a:off x="1597088" y="2214650"/>
              <a:ext cx="1371025" cy="1204025"/>
            </a:xfrm>
            <a:custGeom>
              <a:avLst/>
              <a:gdLst/>
              <a:ahLst/>
              <a:cxnLst/>
              <a:rect l="l" t="t" r="r" b="b"/>
              <a:pathLst>
                <a:path w="54841" h="48161" fill="none" extrusionOk="0">
                  <a:moveTo>
                    <a:pt x="13872" y="1905"/>
                  </a:moveTo>
                  <a:lnTo>
                    <a:pt x="5037" y="1905"/>
                  </a:lnTo>
                  <a:cubicBezTo>
                    <a:pt x="2251" y="1905"/>
                    <a:pt x="1" y="4167"/>
                    <a:pt x="1" y="6954"/>
                  </a:cubicBezTo>
                  <a:lnTo>
                    <a:pt x="1" y="34671"/>
                  </a:lnTo>
                  <a:cubicBezTo>
                    <a:pt x="1" y="37457"/>
                    <a:pt x="2251" y="39719"/>
                    <a:pt x="5037" y="39719"/>
                  </a:cubicBezTo>
                  <a:lnTo>
                    <a:pt x="20372" y="39719"/>
                  </a:lnTo>
                  <a:cubicBezTo>
                    <a:pt x="21015" y="39719"/>
                    <a:pt x="21634" y="40029"/>
                    <a:pt x="22015" y="40553"/>
                  </a:cubicBezTo>
                  <a:lnTo>
                    <a:pt x="25766" y="47054"/>
                  </a:lnTo>
                  <a:cubicBezTo>
                    <a:pt x="26587" y="48161"/>
                    <a:pt x="28254" y="48161"/>
                    <a:pt x="29064" y="47054"/>
                  </a:cubicBezTo>
                  <a:lnTo>
                    <a:pt x="32814" y="40553"/>
                  </a:lnTo>
                  <a:cubicBezTo>
                    <a:pt x="33207" y="40029"/>
                    <a:pt x="33815" y="39719"/>
                    <a:pt x="34469" y="39719"/>
                  </a:cubicBezTo>
                  <a:lnTo>
                    <a:pt x="49793" y="39719"/>
                  </a:lnTo>
                  <a:cubicBezTo>
                    <a:pt x="52579" y="39719"/>
                    <a:pt x="54841" y="37457"/>
                    <a:pt x="54841" y="34671"/>
                  </a:cubicBezTo>
                  <a:lnTo>
                    <a:pt x="54841" y="0"/>
                  </a:lnTo>
                </a:path>
              </a:pathLst>
            </a:custGeom>
            <a:solidFill>
              <a:schemeClr val="accent1"/>
            </a:solidFill>
            <a:ln w="40775" cap="flat" cmpd="sng">
              <a:solidFill>
                <a:schemeClr val="bg2"/>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ctr" defTabSz="1219170" rtl="1" eaLnBrk="1" fontAlgn="auto" latinLnBrk="0" hangingPunct="1">
                <a:lnSpc>
                  <a:spcPct val="100000"/>
                </a:lnSpc>
                <a:spcBef>
                  <a:spcPts val="0"/>
                </a:spcBef>
                <a:spcAft>
                  <a:spcPts val="0"/>
                </a:spcAft>
                <a:buClr>
                  <a:srgbClr val="000000"/>
                </a:buClr>
                <a:buSzTx/>
                <a:buFontTx/>
                <a:buNone/>
                <a:tabLst/>
                <a:defRPr/>
              </a:pPr>
              <a:endParaRPr kumimoji="0" sz="2400" b="1" i="0" u="none" strike="noStrike" kern="0" cap="none" spc="0" normalizeH="0" baseline="0" noProof="0" dirty="0">
                <a:ln>
                  <a:noFill/>
                </a:ln>
                <a:solidFill>
                  <a:srgbClr val="000000"/>
                </a:solidFill>
                <a:effectLst/>
                <a:uLnTx/>
                <a:uFillTx/>
                <a:latin typeface="Arial"/>
                <a:cs typeface="B Bardiya" panose="00000400000000000000" pitchFamily="2" charset="-78"/>
                <a:sym typeface="Arial"/>
              </a:endParaRPr>
            </a:p>
          </p:txBody>
        </p:sp>
        <p:sp>
          <p:nvSpPr>
            <p:cNvPr id="8" name="Google Shape;957;p35">
              <a:extLst>
                <a:ext uri="{FF2B5EF4-FFF2-40B4-BE49-F238E27FC236}">
                  <a16:creationId xmlns:a16="http://schemas.microsoft.com/office/drawing/2014/main" id="{2043BFD4-07FF-DF26-7A52-BE2BD191C4C9}"/>
                </a:ext>
              </a:extLst>
            </p:cNvPr>
            <p:cNvSpPr/>
            <p:nvPr/>
          </p:nvSpPr>
          <p:spPr>
            <a:xfrm>
              <a:off x="3280038" y="2023550"/>
              <a:ext cx="110175" cy="129800"/>
            </a:xfrm>
            <a:custGeom>
              <a:avLst/>
              <a:gdLst/>
              <a:ahLst/>
              <a:cxnLst/>
              <a:rect l="l" t="t" r="r" b="b"/>
              <a:pathLst>
                <a:path w="4407" h="5192" extrusionOk="0">
                  <a:moveTo>
                    <a:pt x="25" y="0"/>
                  </a:moveTo>
                  <a:lnTo>
                    <a:pt x="2263" y="2572"/>
                  </a:lnTo>
                  <a:lnTo>
                    <a:pt x="1" y="5180"/>
                  </a:lnTo>
                  <a:lnTo>
                    <a:pt x="13" y="5192"/>
                  </a:lnTo>
                  <a:lnTo>
                    <a:pt x="2120" y="5192"/>
                  </a:lnTo>
                  <a:lnTo>
                    <a:pt x="3334" y="3799"/>
                  </a:lnTo>
                  <a:lnTo>
                    <a:pt x="4406" y="2572"/>
                  </a:lnTo>
                  <a:lnTo>
                    <a:pt x="2168" y="0"/>
                  </a:lnTo>
                  <a:close/>
                </a:path>
              </a:pathLst>
            </a:custGeom>
            <a:solidFill>
              <a:schemeClr val="bg2"/>
            </a:solidFill>
            <a:ln w="9525" cap="flat" cmpd="sng">
              <a:solidFill>
                <a:schemeClr val="bg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ctr" defTabSz="1219170" rtl="1" eaLnBrk="1" fontAlgn="auto" latinLnBrk="0" hangingPunct="1">
                <a:lnSpc>
                  <a:spcPct val="100000"/>
                </a:lnSpc>
                <a:spcBef>
                  <a:spcPts val="0"/>
                </a:spcBef>
                <a:spcAft>
                  <a:spcPts val="0"/>
                </a:spcAft>
                <a:buClr>
                  <a:srgbClr val="000000"/>
                </a:buClr>
                <a:buSzTx/>
                <a:buFontTx/>
                <a:buNone/>
                <a:tabLst/>
                <a:defRPr/>
              </a:pPr>
              <a:endParaRPr kumimoji="0" sz="2400" b="1" i="0" u="none" strike="noStrike" kern="0" cap="none" spc="0" normalizeH="0" baseline="0" noProof="0" dirty="0">
                <a:ln>
                  <a:noFill/>
                </a:ln>
                <a:solidFill>
                  <a:srgbClr val="000000"/>
                </a:solidFill>
                <a:effectLst/>
                <a:uLnTx/>
                <a:uFillTx/>
                <a:latin typeface="Arial"/>
                <a:cs typeface="B Bardiya" panose="00000400000000000000" pitchFamily="2" charset="-78"/>
                <a:sym typeface="Arial"/>
              </a:endParaRPr>
            </a:p>
          </p:txBody>
        </p:sp>
      </p:grpSp>
      <p:grpSp>
        <p:nvGrpSpPr>
          <p:cNvPr id="11" name="Group 10">
            <a:extLst>
              <a:ext uri="{FF2B5EF4-FFF2-40B4-BE49-F238E27FC236}">
                <a16:creationId xmlns:a16="http://schemas.microsoft.com/office/drawing/2014/main" id="{C00A33F1-6160-20E6-18A2-760ADA8687CC}"/>
              </a:ext>
            </a:extLst>
          </p:cNvPr>
          <p:cNvGrpSpPr/>
          <p:nvPr/>
        </p:nvGrpSpPr>
        <p:grpSpPr>
          <a:xfrm>
            <a:off x="10600390" y="2169494"/>
            <a:ext cx="824333" cy="824367"/>
            <a:chOff x="1224469" y="2613751"/>
            <a:chExt cx="824333" cy="824367"/>
          </a:xfrm>
          <a:solidFill>
            <a:schemeClr val="tx2">
              <a:lumMod val="40000"/>
              <a:lumOff val="60000"/>
            </a:schemeClr>
          </a:solidFill>
        </p:grpSpPr>
        <p:sp>
          <p:nvSpPr>
            <p:cNvPr id="19" name="Google Shape;952;p35">
              <a:extLst>
                <a:ext uri="{FF2B5EF4-FFF2-40B4-BE49-F238E27FC236}">
                  <a16:creationId xmlns:a16="http://schemas.microsoft.com/office/drawing/2014/main" id="{1B4B7C78-F1E1-AEE3-520B-02C947E7E1D6}"/>
                </a:ext>
              </a:extLst>
            </p:cNvPr>
            <p:cNvSpPr/>
            <p:nvPr/>
          </p:nvSpPr>
          <p:spPr>
            <a:xfrm>
              <a:off x="1224469" y="2613751"/>
              <a:ext cx="691000" cy="691000"/>
            </a:xfrm>
            <a:custGeom>
              <a:avLst/>
              <a:gdLst/>
              <a:ahLst/>
              <a:cxnLst/>
              <a:rect l="l" t="t" r="r" b="b"/>
              <a:pathLst>
                <a:path w="20730" h="20730" extrusionOk="0">
                  <a:moveTo>
                    <a:pt x="10371" y="1"/>
                  </a:moveTo>
                  <a:cubicBezTo>
                    <a:pt x="4644" y="1"/>
                    <a:pt x="1" y="4644"/>
                    <a:pt x="1" y="10371"/>
                  </a:cubicBezTo>
                  <a:cubicBezTo>
                    <a:pt x="1" y="16086"/>
                    <a:pt x="4644" y="20730"/>
                    <a:pt x="10371" y="20730"/>
                  </a:cubicBezTo>
                  <a:cubicBezTo>
                    <a:pt x="16086" y="20730"/>
                    <a:pt x="20729" y="16086"/>
                    <a:pt x="20729" y="10371"/>
                  </a:cubicBezTo>
                  <a:cubicBezTo>
                    <a:pt x="20729" y="4644"/>
                    <a:pt x="16086" y="1"/>
                    <a:pt x="10371" y="1"/>
                  </a:cubicBezTo>
                  <a:close/>
                </a:path>
              </a:pathLst>
            </a:custGeom>
            <a:grpFill/>
            <a:ln>
              <a:noFill/>
            </a:ln>
          </p:spPr>
          <p:txBody>
            <a:bodyPr spcFirstLastPara="1" wrap="square" lIns="121900" tIns="121900" rIns="121900" bIns="121900" anchor="ctr" anchorCtr="0">
              <a:noAutofit/>
            </a:bodyPr>
            <a:lstStyle/>
            <a:p>
              <a:pPr marL="0" marR="0" lvl="0" indent="0" algn="ctr" defTabSz="1219170" rtl="1" eaLnBrk="1" fontAlgn="auto" latinLnBrk="0" hangingPunct="1">
                <a:lnSpc>
                  <a:spcPct val="100000"/>
                </a:lnSpc>
                <a:spcBef>
                  <a:spcPts val="0"/>
                </a:spcBef>
                <a:spcAft>
                  <a:spcPts val="0"/>
                </a:spcAft>
                <a:buClr>
                  <a:srgbClr val="000000"/>
                </a:buClr>
                <a:buSzPts val="1100"/>
                <a:buFontTx/>
                <a:buNone/>
                <a:tabLst/>
                <a:defRPr/>
              </a:pPr>
              <a:r>
                <a:rPr kumimoji="0" lang="fa-IR" sz="2400" b="1" i="0" u="none" strike="noStrike" kern="0" cap="none" spc="0" normalizeH="0" baseline="0" noProof="0" dirty="0">
                  <a:ln>
                    <a:noFill/>
                  </a:ln>
                  <a:solidFill>
                    <a:srgbClr val="FFFFFF"/>
                  </a:solidFill>
                  <a:effectLst/>
                  <a:uLnTx/>
                  <a:uFillTx/>
                  <a:latin typeface="Fira Sans Extra Condensed Medium"/>
                  <a:ea typeface="Fira Sans Extra Condensed Medium"/>
                  <a:cs typeface="B Bardiya" panose="00000400000000000000" pitchFamily="2" charset="-78"/>
                  <a:sym typeface="Fira Sans Extra Condensed Medium"/>
                </a:rPr>
                <a:t>22</a:t>
              </a:r>
              <a:endParaRPr kumimoji="0" sz="2400" b="1" i="0" u="none" strike="noStrike" kern="0" cap="none" spc="0" normalizeH="0" baseline="0" noProof="0" dirty="0">
                <a:ln>
                  <a:noFill/>
                </a:ln>
                <a:solidFill>
                  <a:srgbClr val="000000"/>
                </a:solidFill>
                <a:effectLst/>
                <a:uLnTx/>
                <a:uFillTx/>
                <a:latin typeface="Arial"/>
                <a:cs typeface="B Bardiya" panose="00000400000000000000" pitchFamily="2" charset="-78"/>
                <a:sym typeface="Arial"/>
              </a:endParaRPr>
            </a:p>
          </p:txBody>
        </p:sp>
        <p:sp>
          <p:nvSpPr>
            <p:cNvPr id="20" name="Google Shape;953;p35">
              <a:extLst>
                <a:ext uri="{FF2B5EF4-FFF2-40B4-BE49-F238E27FC236}">
                  <a16:creationId xmlns:a16="http://schemas.microsoft.com/office/drawing/2014/main" id="{677D1C79-59DB-2774-E2E6-15ED292623EC}"/>
                </a:ext>
              </a:extLst>
            </p:cNvPr>
            <p:cNvSpPr/>
            <p:nvPr/>
          </p:nvSpPr>
          <p:spPr>
            <a:xfrm>
              <a:off x="1570135" y="2691551"/>
              <a:ext cx="478667" cy="746567"/>
            </a:xfrm>
            <a:custGeom>
              <a:avLst/>
              <a:gdLst/>
              <a:ahLst/>
              <a:cxnLst/>
              <a:rect l="l" t="t" r="r" b="b"/>
              <a:pathLst>
                <a:path w="14360" h="22397" fill="none" extrusionOk="0">
                  <a:moveTo>
                    <a:pt x="11907" y="1"/>
                  </a:moveTo>
                  <a:cubicBezTo>
                    <a:pt x="13455" y="2298"/>
                    <a:pt x="14360" y="5061"/>
                    <a:pt x="14360" y="8037"/>
                  </a:cubicBezTo>
                  <a:cubicBezTo>
                    <a:pt x="14360" y="15967"/>
                    <a:pt x="7930" y="22396"/>
                    <a:pt x="1" y="22396"/>
                  </a:cubicBezTo>
                </a:path>
              </a:pathLst>
            </a:custGeom>
            <a:grpFill/>
            <a:ln w="81550" cap="flat" cmpd="sng">
              <a:solidFill>
                <a:srgbClr val="FFC28C">
                  <a:lumMod val="75000"/>
                </a:srgbClr>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ctr" defTabSz="1219170" rtl="1" eaLnBrk="1" fontAlgn="auto" latinLnBrk="0" hangingPunct="1">
                <a:lnSpc>
                  <a:spcPct val="100000"/>
                </a:lnSpc>
                <a:spcBef>
                  <a:spcPts val="0"/>
                </a:spcBef>
                <a:spcAft>
                  <a:spcPts val="0"/>
                </a:spcAft>
                <a:buClr>
                  <a:srgbClr val="000000"/>
                </a:buClr>
                <a:buSzTx/>
                <a:buFontTx/>
                <a:buNone/>
                <a:tabLst/>
                <a:defRPr/>
              </a:pPr>
              <a:endParaRPr kumimoji="0" sz="2400" b="1" i="0" u="none" strike="noStrike" kern="0" cap="none" spc="0" normalizeH="0" baseline="0" noProof="0" dirty="0">
                <a:ln>
                  <a:noFill/>
                </a:ln>
                <a:solidFill>
                  <a:srgbClr val="000000"/>
                </a:solidFill>
                <a:effectLst/>
                <a:uLnTx/>
                <a:uFillTx/>
                <a:latin typeface="Arial"/>
                <a:cs typeface="B Bardiya" panose="00000400000000000000" pitchFamily="2" charset="-78"/>
                <a:sym typeface="Arial"/>
              </a:endParaRPr>
            </a:p>
          </p:txBody>
        </p:sp>
      </p:grpSp>
      <p:pic>
        <p:nvPicPr>
          <p:cNvPr id="7170" name="Picture 2" descr="‫اوراق بهادار چیست و چه انواعی دارد؟ | آموزش مفید‬‎">
            <a:extLst>
              <a:ext uri="{FF2B5EF4-FFF2-40B4-BE49-F238E27FC236}">
                <a16:creationId xmlns:a16="http://schemas.microsoft.com/office/drawing/2014/main" id="{32114746-C104-DB84-B407-986CC82DEF3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5089" y="3375141"/>
            <a:ext cx="4640419" cy="268631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6776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a:extLst>
              <a:ext uri="{FF2B5EF4-FFF2-40B4-BE49-F238E27FC236}">
                <a16:creationId xmlns:a16="http://schemas.microsoft.com/office/drawing/2014/main" id="{5183709B-1880-44FE-92EA-910414295624}"/>
              </a:ext>
            </a:extLst>
          </p:cNvPr>
          <p:cNvPicPr>
            <a:picLocks noGrp="1" noChangeAspect="1" noChangeArrowheads="1"/>
          </p:cNvPicPr>
          <p:nvPr>
            <p:ph type="pic" sz="quarter" idx="11"/>
          </p:nvPr>
        </p:nvPicPr>
        <p:blipFill>
          <a:blip r:embed="rId2">
            <a:extLst>
              <a:ext uri="{28A0092B-C50C-407E-A947-70E740481C1C}">
                <a14:useLocalDpi xmlns:a14="http://schemas.microsoft.com/office/drawing/2010/main" val="0"/>
              </a:ext>
            </a:extLst>
          </a:blip>
          <a:srcRect/>
          <a:stretch/>
        </p:blipFill>
        <p:spPr bwMode="auto">
          <a:xfrm>
            <a:off x="859026" y="1284072"/>
            <a:ext cx="7765709" cy="483348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67F93332-C332-4E2F-9704-0878B6D5860F}"/>
              </a:ext>
            </a:extLst>
          </p:cNvPr>
          <p:cNvSpPr/>
          <p:nvPr/>
        </p:nvSpPr>
        <p:spPr>
          <a:xfrm>
            <a:off x="6356031" y="431494"/>
            <a:ext cx="5375189" cy="5995012"/>
          </a:xfrm>
          <a:prstGeom prst="roundRect">
            <a:avLst>
              <a:gd name="adj" fmla="val 4790"/>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Arial"/>
              <a:cs typeface="+mn-cs"/>
            </a:endParaRPr>
          </a:p>
        </p:txBody>
      </p:sp>
      <p:sp>
        <p:nvSpPr>
          <p:cNvPr id="7" name="TextBox 6">
            <a:extLst>
              <a:ext uri="{FF2B5EF4-FFF2-40B4-BE49-F238E27FC236}">
                <a16:creationId xmlns:a16="http://schemas.microsoft.com/office/drawing/2014/main" id="{40B50913-F5E1-4F9D-8F3E-328E8318B6F6}"/>
              </a:ext>
            </a:extLst>
          </p:cNvPr>
          <p:cNvSpPr txBox="1"/>
          <p:nvPr/>
        </p:nvSpPr>
        <p:spPr>
          <a:xfrm>
            <a:off x="8515350" y="3208371"/>
            <a:ext cx="3676650" cy="1969770"/>
          </a:xfrm>
          <a:prstGeom prst="rect">
            <a:avLst/>
          </a:prstGeom>
          <a:noFill/>
        </p:spPr>
        <p:txBody>
          <a:bodyPr wrap="square" lIns="72000" tIns="0" rIns="3600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a-IR" altLang="ko-KR" sz="3200" b="1" i="0" u="none" strike="noStrike" kern="1200" cap="none" spc="0" normalizeH="0" baseline="0" noProof="0" dirty="0">
                <a:ln>
                  <a:noFill/>
                </a:ln>
                <a:solidFill>
                  <a:srgbClr val="7F7F7F"/>
                </a:solidFill>
                <a:effectLst/>
                <a:uLnTx/>
                <a:uFillTx/>
                <a:latin typeface="Arial"/>
                <a:cs typeface="B Titr" panose="00000700000000000000" pitchFamily="2" charset="-78"/>
              </a:rPr>
              <a:t>تسهیل تامین مالی خارجی و صدور بسته های سرمایه گذاری بدون نام </a:t>
            </a:r>
            <a:endParaRPr kumimoji="0" lang="ko-KR" altLang="en-US" sz="3200" b="1" i="0" u="none" strike="noStrike" kern="1200" cap="none" spc="0" normalizeH="0" baseline="0" noProof="0" dirty="0">
              <a:ln>
                <a:noFill/>
              </a:ln>
              <a:solidFill>
                <a:srgbClr val="7F7F7F"/>
              </a:solidFill>
              <a:effectLst/>
              <a:uLnTx/>
              <a:uFillTx/>
              <a:latin typeface="Arial"/>
              <a:cs typeface="B Titr" panose="00000700000000000000" pitchFamily="2" charset="-78"/>
            </a:endParaRPr>
          </a:p>
        </p:txBody>
      </p:sp>
      <p:sp>
        <p:nvSpPr>
          <p:cNvPr id="11" name="TextBox 10">
            <a:extLst>
              <a:ext uri="{FF2B5EF4-FFF2-40B4-BE49-F238E27FC236}">
                <a16:creationId xmlns:a16="http://schemas.microsoft.com/office/drawing/2014/main" id="{F7B33262-15DB-499E-8DB3-D7DCCB43C3F3}"/>
              </a:ext>
            </a:extLst>
          </p:cNvPr>
          <p:cNvSpPr txBox="1"/>
          <p:nvPr/>
        </p:nvSpPr>
        <p:spPr>
          <a:xfrm>
            <a:off x="6734822" y="661108"/>
            <a:ext cx="2120303" cy="317022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a-IR" altLang="ko-KR" sz="20001" b="1" i="0" u="none" strike="noStrike" kern="1200" cap="none" spc="0" normalizeH="0" baseline="0" noProof="0" dirty="0">
                <a:ln>
                  <a:noFill/>
                </a:ln>
                <a:solidFill>
                  <a:srgbClr val="E46C0A"/>
                </a:solidFill>
                <a:effectLst/>
                <a:uLnTx/>
                <a:uFillTx/>
                <a:latin typeface="Arial"/>
                <a:cs typeface="Arial" pitchFamily="34" charset="0"/>
              </a:rPr>
              <a:t>5</a:t>
            </a:r>
            <a:endParaRPr kumimoji="0" lang="ko-KR" altLang="en-US" sz="20001" b="1" i="0" u="none" strike="noStrike" kern="1200" cap="none" spc="0" normalizeH="0" baseline="0" noProof="0" dirty="0">
              <a:ln>
                <a:noFill/>
              </a:ln>
              <a:solidFill>
                <a:srgbClr val="E46C0A"/>
              </a:solidFill>
              <a:effectLst/>
              <a:uLnTx/>
              <a:uFillTx/>
              <a:latin typeface="Arial"/>
              <a:cs typeface="Arial" pitchFamily="34" charset="0"/>
            </a:endParaRPr>
          </a:p>
        </p:txBody>
      </p:sp>
      <p:pic>
        <p:nvPicPr>
          <p:cNvPr id="3" name="Picture 2">
            <a:extLst>
              <a:ext uri="{FF2B5EF4-FFF2-40B4-BE49-F238E27FC236}">
                <a16:creationId xmlns:a16="http://schemas.microsoft.com/office/drawing/2014/main" id="{620880C0-59DB-574D-9259-73CB93FEE0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6217" y="-66105"/>
            <a:ext cx="1744233" cy="1637729"/>
          </a:xfrm>
          <a:prstGeom prst="rect">
            <a:avLst/>
          </a:prstGeom>
        </p:spPr>
      </p:pic>
    </p:spTree>
    <p:extLst>
      <p:ext uri="{BB962C8B-B14F-4D97-AF65-F5344CB8AC3E}">
        <p14:creationId xmlns:p14="http://schemas.microsoft.com/office/powerpoint/2010/main" val="23643023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Rounded Corners 22">
            <a:extLst>
              <a:ext uri="{FF2B5EF4-FFF2-40B4-BE49-F238E27FC236}">
                <a16:creationId xmlns:a16="http://schemas.microsoft.com/office/drawing/2014/main" id="{712E43E7-C46B-40C0-6F45-937189865339}"/>
              </a:ext>
            </a:extLst>
          </p:cNvPr>
          <p:cNvSpPr/>
          <p:nvPr/>
        </p:nvSpPr>
        <p:spPr>
          <a:xfrm>
            <a:off x="268538" y="1382534"/>
            <a:ext cx="11679251" cy="4982709"/>
          </a:xfrm>
          <a:prstGeom prst="roundRect">
            <a:avLst/>
          </a:prstGeom>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w="22225">
                <a:solidFill>
                  <a:srgbClr val="4BACC6"/>
                </a:solidFill>
                <a:prstDash val="solid"/>
              </a:ln>
              <a:solidFill>
                <a:srgbClr val="4BACC6">
                  <a:lumMod val="40000"/>
                  <a:lumOff val="60000"/>
                </a:srgbClr>
              </a:solidFill>
              <a:effectLst/>
              <a:uLnTx/>
              <a:uFillTx/>
              <a:latin typeface="Arial"/>
              <a:cs typeface="+mn-cs"/>
            </a:endParaRPr>
          </a:p>
        </p:txBody>
      </p:sp>
      <p:sp>
        <p:nvSpPr>
          <p:cNvPr id="47" name="Rectángulo 46">
            <a:extLst>
              <a:ext uri="{FF2B5EF4-FFF2-40B4-BE49-F238E27FC236}">
                <a16:creationId xmlns:a16="http://schemas.microsoft.com/office/drawing/2014/main" id="{0FA3CB53-99DF-442C-8F0E-A0DB1050948C}"/>
              </a:ext>
            </a:extLst>
          </p:cNvPr>
          <p:cNvSpPr/>
          <p:nvPr/>
        </p:nvSpPr>
        <p:spPr>
          <a:xfrm>
            <a:off x="7827228" y="450311"/>
            <a:ext cx="4364772" cy="542853"/>
          </a:xfrm>
          <a:prstGeom prst="rect">
            <a:avLst/>
          </a:prstGeom>
          <a:solidFill>
            <a:srgbClr val="E46C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Arial"/>
              <a:cs typeface="+mn-cs"/>
            </a:endParaRPr>
          </a:p>
        </p:txBody>
      </p:sp>
      <p:sp>
        <p:nvSpPr>
          <p:cNvPr id="45" name="Rectángulo 44">
            <a:extLst>
              <a:ext uri="{FF2B5EF4-FFF2-40B4-BE49-F238E27FC236}">
                <a16:creationId xmlns:a16="http://schemas.microsoft.com/office/drawing/2014/main" id="{0D22449C-2407-4E13-A866-94374F52BD33}"/>
              </a:ext>
            </a:extLst>
          </p:cNvPr>
          <p:cNvSpPr/>
          <p:nvPr/>
        </p:nvSpPr>
        <p:spPr>
          <a:xfrm>
            <a:off x="0" y="462987"/>
            <a:ext cx="4364772" cy="542853"/>
          </a:xfrm>
          <a:prstGeom prst="rect">
            <a:avLst/>
          </a:prstGeom>
          <a:solidFill>
            <a:srgbClr val="E46C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Arial"/>
              <a:cs typeface="+mn-cs"/>
            </a:endParaRPr>
          </a:p>
        </p:txBody>
      </p:sp>
      <p:sp>
        <p:nvSpPr>
          <p:cNvPr id="46" name="Text Placeholder 2">
            <a:extLst>
              <a:ext uri="{FF2B5EF4-FFF2-40B4-BE49-F238E27FC236}">
                <a16:creationId xmlns:a16="http://schemas.microsoft.com/office/drawing/2014/main" id="{87199C38-C126-4B7C-A769-3539454A4E64}"/>
              </a:ext>
            </a:extLst>
          </p:cNvPr>
          <p:cNvSpPr txBox="1">
            <a:spLocks/>
          </p:cNvSpPr>
          <p:nvPr/>
        </p:nvSpPr>
        <p:spPr>
          <a:xfrm>
            <a:off x="558695" y="206421"/>
            <a:ext cx="11098938" cy="542853"/>
          </a:xfrm>
          <a:prstGeom prst="rect">
            <a:avLst/>
          </a:prstGeom>
          <a:solidFill>
            <a:schemeClr val="bg1"/>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a-IR" sz="3200" b="0" i="0" u="none" strike="noStrike" kern="1200" cap="none" spc="0" normalizeH="0" baseline="0" noProof="0" dirty="0">
              <a:ln>
                <a:noFill/>
              </a:ln>
              <a:solidFill>
                <a:srgbClr val="E46C0A"/>
              </a:solidFill>
              <a:effectLst/>
              <a:uLnTx/>
              <a:uFillTx/>
              <a:latin typeface="Arial"/>
              <a:cs typeface="B Titr" panose="00000700000000000000" pitchFamily="2" charset="-78"/>
            </a:endParaRPr>
          </a:p>
        </p:txBody>
      </p:sp>
      <p:pic>
        <p:nvPicPr>
          <p:cNvPr id="12" name="Picture 11">
            <a:extLst>
              <a:ext uri="{FF2B5EF4-FFF2-40B4-BE49-F238E27FC236}">
                <a16:creationId xmlns:a16="http://schemas.microsoft.com/office/drawing/2014/main" id="{4ED26A2A-9B46-FC0E-B2E5-F6BF4520BB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5779" y="-200043"/>
            <a:ext cx="1180133" cy="1069495"/>
          </a:xfrm>
          <a:prstGeom prst="rect">
            <a:avLst/>
          </a:prstGeom>
        </p:spPr>
      </p:pic>
      <p:sp>
        <p:nvSpPr>
          <p:cNvPr id="3" name="Content Placeholder 2">
            <a:extLst>
              <a:ext uri="{FF2B5EF4-FFF2-40B4-BE49-F238E27FC236}">
                <a16:creationId xmlns:a16="http://schemas.microsoft.com/office/drawing/2014/main" id="{F386E934-1048-3B3A-D5AF-596912BBF26E}"/>
              </a:ext>
            </a:extLst>
          </p:cNvPr>
          <p:cNvSpPr txBox="1">
            <a:spLocks/>
          </p:cNvSpPr>
          <p:nvPr/>
        </p:nvSpPr>
        <p:spPr>
          <a:xfrm>
            <a:off x="937730" y="2247294"/>
            <a:ext cx="9297365" cy="3244064"/>
          </a:xfrm>
          <a:prstGeom prst="rect">
            <a:avLst/>
          </a:prstGeom>
        </p:spPr>
        <p:txBody>
          <a:bodyPr vert="horz" lIns="91440" tIns="45720" rIns="91440" bIns="45720" rtlCol="0">
            <a:normAutofit/>
          </a:bodyPr>
          <a:lst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marL="0" marR="0" lvl="0" indent="0" algn="just" defTabSz="914126" rtl="1"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a-IR" sz="2400" b="0" i="0" u="none" strike="noStrike" kern="1200" cap="none" spc="0" normalizeH="0" baseline="0" noProof="0" dirty="0">
                <a:ln>
                  <a:noFill/>
                </a:ln>
                <a:solidFill>
                  <a:sysClr val="windowText" lastClr="000000"/>
                </a:solidFill>
                <a:effectLst/>
                <a:uLnTx/>
                <a:uFillTx/>
                <a:latin typeface="Calibri" panose="020F0502020204030204"/>
                <a:cs typeface="B Mitra" panose="00000400000000000000" pitchFamily="2" charset="-78"/>
              </a:rPr>
              <a:t>به منظور معرفی ظرفیتهای سرمایه‌گذاری دولتی و غیر دولتی در کشور و جذب تأمین مالی خارجی، «سازمان سرمایه گذاری و کمک‌های اقتصادی و فنی ایران» مکلف است با همکاری اتاق بازرگانی، صنایع، معادن و کشاورزی ایران اتاق تعاون ایران و اتاق اصناف ایران ظرف سه ماه از لازم الاجرا شدن این قانون، با استفاده از امکانات موجود نسبت به ایجاد زیر ساخت الکترونیکی تحت عنوان «سامانه جامع اطلاعات سرمایه گذاری کشور» اقدام نماید. اطلاعات مندرج در سامانه مذکور باید علاوه بر زبان فارسی، حداقل به دو زبان پرکاربرد دنیا برای تمامی سرمایه گذاران قابل رؤیت بوده و امکان بارگذاری اطلاعات و مطالعات طرح (پروژه) را برای متقاضیان جذب تأمین مالی خارجی فراهم نماید</a:t>
            </a:r>
          </a:p>
        </p:txBody>
      </p:sp>
      <p:sp>
        <p:nvSpPr>
          <p:cNvPr id="4" name="TextBox 3">
            <a:extLst>
              <a:ext uri="{FF2B5EF4-FFF2-40B4-BE49-F238E27FC236}">
                <a16:creationId xmlns:a16="http://schemas.microsoft.com/office/drawing/2014/main" id="{DDDDD9CC-B101-4D69-4AC4-F04847DD4A92}"/>
              </a:ext>
            </a:extLst>
          </p:cNvPr>
          <p:cNvSpPr txBox="1"/>
          <p:nvPr/>
        </p:nvSpPr>
        <p:spPr>
          <a:xfrm>
            <a:off x="2133774" y="212780"/>
            <a:ext cx="7948777" cy="433965"/>
          </a:xfrm>
          <a:prstGeom prst="rect">
            <a:avLst/>
          </a:prstGeom>
          <a:noFill/>
        </p:spPr>
        <p:txBody>
          <a:bodyPr wrap="square">
            <a:sp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a-IR" sz="2400" b="0" i="0" u="none" strike="noStrike" kern="1200" cap="none" spc="0" normalizeH="0" baseline="0" noProof="0" dirty="0">
                <a:ln>
                  <a:noFill/>
                </a:ln>
                <a:solidFill>
                  <a:srgbClr val="E46C0A"/>
                </a:solidFill>
                <a:effectLst/>
                <a:uLnTx/>
                <a:uFillTx/>
                <a:latin typeface="Arial"/>
                <a:cs typeface="B Titr" panose="00000700000000000000" pitchFamily="2" charset="-78"/>
              </a:rPr>
              <a:t>سامانه جامع اطلاعات سرمایه گذاری کشور</a:t>
            </a:r>
          </a:p>
        </p:txBody>
      </p:sp>
      <p:grpSp>
        <p:nvGrpSpPr>
          <p:cNvPr id="5" name="Google Shape;954;p35">
            <a:extLst>
              <a:ext uri="{FF2B5EF4-FFF2-40B4-BE49-F238E27FC236}">
                <a16:creationId xmlns:a16="http://schemas.microsoft.com/office/drawing/2014/main" id="{A03D83C1-4333-49FC-3011-B13DEC73E7C3}"/>
              </a:ext>
            </a:extLst>
          </p:cNvPr>
          <p:cNvGrpSpPr/>
          <p:nvPr/>
        </p:nvGrpSpPr>
        <p:grpSpPr>
          <a:xfrm rot="10800000" flipV="1">
            <a:off x="9953119" y="1969589"/>
            <a:ext cx="1715135" cy="1459411"/>
            <a:chOff x="1597088" y="2023550"/>
            <a:chExt cx="1793125" cy="1395125"/>
          </a:xfrm>
        </p:grpSpPr>
        <p:sp>
          <p:nvSpPr>
            <p:cNvPr id="6" name="Google Shape;955;p35">
              <a:extLst>
                <a:ext uri="{FF2B5EF4-FFF2-40B4-BE49-F238E27FC236}">
                  <a16:creationId xmlns:a16="http://schemas.microsoft.com/office/drawing/2014/main" id="{8DF89CAD-6200-5B56-2538-12DB624D7078}"/>
                </a:ext>
              </a:extLst>
            </p:cNvPr>
            <p:cNvSpPr/>
            <p:nvPr/>
          </p:nvSpPr>
          <p:spPr>
            <a:xfrm>
              <a:off x="2968088" y="2088450"/>
              <a:ext cx="367050" cy="126225"/>
            </a:xfrm>
            <a:custGeom>
              <a:avLst/>
              <a:gdLst/>
              <a:ahLst/>
              <a:cxnLst/>
              <a:rect l="l" t="t" r="r" b="b"/>
              <a:pathLst>
                <a:path w="14682" h="5049" fill="none" extrusionOk="0">
                  <a:moveTo>
                    <a:pt x="14681" y="0"/>
                  </a:moveTo>
                  <a:lnTo>
                    <a:pt x="5037" y="0"/>
                  </a:lnTo>
                  <a:cubicBezTo>
                    <a:pt x="2251" y="0"/>
                    <a:pt x="1" y="2262"/>
                    <a:pt x="1" y="5048"/>
                  </a:cubicBezTo>
                </a:path>
              </a:pathLst>
            </a:custGeom>
            <a:solidFill>
              <a:schemeClr val="accent1"/>
            </a:solidFill>
            <a:ln w="40775" cap="flat" cmpd="sng">
              <a:solidFill>
                <a:schemeClr val="bg2"/>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ctr" defTabSz="1219170" rtl="1" eaLnBrk="1" fontAlgn="auto" latinLnBrk="0" hangingPunct="1">
                <a:lnSpc>
                  <a:spcPct val="100000"/>
                </a:lnSpc>
                <a:spcBef>
                  <a:spcPts val="0"/>
                </a:spcBef>
                <a:spcAft>
                  <a:spcPts val="0"/>
                </a:spcAft>
                <a:buClr>
                  <a:srgbClr val="000000"/>
                </a:buClr>
                <a:buSzTx/>
                <a:buFontTx/>
                <a:buNone/>
                <a:tabLst/>
                <a:defRPr/>
              </a:pPr>
              <a:endParaRPr kumimoji="0" sz="2400" b="1" i="0" u="none" strike="noStrike" kern="0" cap="none" spc="0" normalizeH="0" baseline="0" noProof="0" dirty="0">
                <a:ln>
                  <a:noFill/>
                </a:ln>
                <a:solidFill>
                  <a:srgbClr val="000000"/>
                </a:solidFill>
                <a:effectLst/>
                <a:uLnTx/>
                <a:uFillTx/>
                <a:latin typeface="Arial"/>
                <a:cs typeface="B Bardiya" panose="00000400000000000000" pitchFamily="2" charset="-78"/>
                <a:sym typeface="Arial"/>
              </a:endParaRPr>
            </a:p>
          </p:txBody>
        </p:sp>
        <p:sp>
          <p:nvSpPr>
            <p:cNvPr id="7" name="Google Shape;956;p35">
              <a:extLst>
                <a:ext uri="{FF2B5EF4-FFF2-40B4-BE49-F238E27FC236}">
                  <a16:creationId xmlns:a16="http://schemas.microsoft.com/office/drawing/2014/main" id="{23ED3362-CBFC-2C8E-34A6-DB21EC91BB16}"/>
                </a:ext>
              </a:extLst>
            </p:cNvPr>
            <p:cNvSpPr/>
            <p:nvPr/>
          </p:nvSpPr>
          <p:spPr>
            <a:xfrm>
              <a:off x="1597088" y="2214650"/>
              <a:ext cx="1371025" cy="1204025"/>
            </a:xfrm>
            <a:custGeom>
              <a:avLst/>
              <a:gdLst/>
              <a:ahLst/>
              <a:cxnLst/>
              <a:rect l="l" t="t" r="r" b="b"/>
              <a:pathLst>
                <a:path w="54841" h="48161" fill="none" extrusionOk="0">
                  <a:moveTo>
                    <a:pt x="13872" y="1905"/>
                  </a:moveTo>
                  <a:lnTo>
                    <a:pt x="5037" y="1905"/>
                  </a:lnTo>
                  <a:cubicBezTo>
                    <a:pt x="2251" y="1905"/>
                    <a:pt x="1" y="4167"/>
                    <a:pt x="1" y="6954"/>
                  </a:cubicBezTo>
                  <a:lnTo>
                    <a:pt x="1" y="34671"/>
                  </a:lnTo>
                  <a:cubicBezTo>
                    <a:pt x="1" y="37457"/>
                    <a:pt x="2251" y="39719"/>
                    <a:pt x="5037" y="39719"/>
                  </a:cubicBezTo>
                  <a:lnTo>
                    <a:pt x="20372" y="39719"/>
                  </a:lnTo>
                  <a:cubicBezTo>
                    <a:pt x="21015" y="39719"/>
                    <a:pt x="21634" y="40029"/>
                    <a:pt x="22015" y="40553"/>
                  </a:cubicBezTo>
                  <a:lnTo>
                    <a:pt x="25766" y="47054"/>
                  </a:lnTo>
                  <a:cubicBezTo>
                    <a:pt x="26587" y="48161"/>
                    <a:pt x="28254" y="48161"/>
                    <a:pt x="29064" y="47054"/>
                  </a:cubicBezTo>
                  <a:lnTo>
                    <a:pt x="32814" y="40553"/>
                  </a:lnTo>
                  <a:cubicBezTo>
                    <a:pt x="33207" y="40029"/>
                    <a:pt x="33815" y="39719"/>
                    <a:pt x="34469" y="39719"/>
                  </a:cubicBezTo>
                  <a:lnTo>
                    <a:pt x="49793" y="39719"/>
                  </a:lnTo>
                  <a:cubicBezTo>
                    <a:pt x="52579" y="39719"/>
                    <a:pt x="54841" y="37457"/>
                    <a:pt x="54841" y="34671"/>
                  </a:cubicBezTo>
                  <a:lnTo>
                    <a:pt x="54841" y="0"/>
                  </a:lnTo>
                </a:path>
              </a:pathLst>
            </a:custGeom>
            <a:solidFill>
              <a:schemeClr val="accent1"/>
            </a:solidFill>
            <a:ln w="40775" cap="flat" cmpd="sng">
              <a:solidFill>
                <a:schemeClr val="bg2"/>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ctr" defTabSz="1219170" rtl="1" eaLnBrk="1" fontAlgn="auto" latinLnBrk="0" hangingPunct="1">
                <a:lnSpc>
                  <a:spcPct val="100000"/>
                </a:lnSpc>
                <a:spcBef>
                  <a:spcPts val="0"/>
                </a:spcBef>
                <a:spcAft>
                  <a:spcPts val="0"/>
                </a:spcAft>
                <a:buClr>
                  <a:srgbClr val="000000"/>
                </a:buClr>
                <a:buSzTx/>
                <a:buFontTx/>
                <a:buNone/>
                <a:tabLst/>
                <a:defRPr/>
              </a:pPr>
              <a:endParaRPr kumimoji="0" sz="2400" b="1" i="0" u="none" strike="noStrike" kern="0" cap="none" spc="0" normalizeH="0" baseline="0" noProof="0" dirty="0">
                <a:ln>
                  <a:noFill/>
                </a:ln>
                <a:solidFill>
                  <a:srgbClr val="000000"/>
                </a:solidFill>
                <a:effectLst/>
                <a:uLnTx/>
                <a:uFillTx/>
                <a:latin typeface="Arial"/>
                <a:cs typeface="B Bardiya" panose="00000400000000000000" pitchFamily="2" charset="-78"/>
                <a:sym typeface="Arial"/>
              </a:endParaRPr>
            </a:p>
          </p:txBody>
        </p:sp>
        <p:sp>
          <p:nvSpPr>
            <p:cNvPr id="8" name="Google Shape;957;p35">
              <a:extLst>
                <a:ext uri="{FF2B5EF4-FFF2-40B4-BE49-F238E27FC236}">
                  <a16:creationId xmlns:a16="http://schemas.microsoft.com/office/drawing/2014/main" id="{2043BFD4-07FF-DF26-7A52-BE2BD191C4C9}"/>
                </a:ext>
              </a:extLst>
            </p:cNvPr>
            <p:cNvSpPr/>
            <p:nvPr/>
          </p:nvSpPr>
          <p:spPr>
            <a:xfrm>
              <a:off x="3280038" y="2023550"/>
              <a:ext cx="110175" cy="129800"/>
            </a:xfrm>
            <a:custGeom>
              <a:avLst/>
              <a:gdLst/>
              <a:ahLst/>
              <a:cxnLst/>
              <a:rect l="l" t="t" r="r" b="b"/>
              <a:pathLst>
                <a:path w="4407" h="5192" extrusionOk="0">
                  <a:moveTo>
                    <a:pt x="25" y="0"/>
                  </a:moveTo>
                  <a:lnTo>
                    <a:pt x="2263" y="2572"/>
                  </a:lnTo>
                  <a:lnTo>
                    <a:pt x="1" y="5180"/>
                  </a:lnTo>
                  <a:lnTo>
                    <a:pt x="13" y="5192"/>
                  </a:lnTo>
                  <a:lnTo>
                    <a:pt x="2120" y="5192"/>
                  </a:lnTo>
                  <a:lnTo>
                    <a:pt x="3334" y="3799"/>
                  </a:lnTo>
                  <a:lnTo>
                    <a:pt x="4406" y="2572"/>
                  </a:lnTo>
                  <a:lnTo>
                    <a:pt x="2168" y="0"/>
                  </a:lnTo>
                  <a:close/>
                </a:path>
              </a:pathLst>
            </a:custGeom>
            <a:solidFill>
              <a:schemeClr val="bg2"/>
            </a:solidFill>
            <a:ln w="9525" cap="flat" cmpd="sng">
              <a:solidFill>
                <a:schemeClr val="bg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ctr" defTabSz="1219170" rtl="1" eaLnBrk="1" fontAlgn="auto" latinLnBrk="0" hangingPunct="1">
                <a:lnSpc>
                  <a:spcPct val="100000"/>
                </a:lnSpc>
                <a:spcBef>
                  <a:spcPts val="0"/>
                </a:spcBef>
                <a:spcAft>
                  <a:spcPts val="0"/>
                </a:spcAft>
                <a:buClr>
                  <a:srgbClr val="000000"/>
                </a:buClr>
                <a:buSzTx/>
                <a:buFontTx/>
                <a:buNone/>
                <a:tabLst/>
                <a:defRPr/>
              </a:pPr>
              <a:endParaRPr kumimoji="0" sz="2400" b="1" i="0" u="none" strike="noStrike" kern="0" cap="none" spc="0" normalizeH="0" baseline="0" noProof="0" dirty="0">
                <a:ln>
                  <a:noFill/>
                </a:ln>
                <a:solidFill>
                  <a:srgbClr val="000000"/>
                </a:solidFill>
                <a:effectLst/>
                <a:uLnTx/>
                <a:uFillTx/>
                <a:latin typeface="Arial"/>
                <a:cs typeface="B Bardiya" panose="00000400000000000000" pitchFamily="2" charset="-78"/>
                <a:sym typeface="Arial"/>
              </a:endParaRPr>
            </a:p>
          </p:txBody>
        </p:sp>
      </p:grpSp>
      <p:grpSp>
        <p:nvGrpSpPr>
          <p:cNvPr id="11" name="Group 10">
            <a:extLst>
              <a:ext uri="{FF2B5EF4-FFF2-40B4-BE49-F238E27FC236}">
                <a16:creationId xmlns:a16="http://schemas.microsoft.com/office/drawing/2014/main" id="{C00A33F1-6160-20E6-18A2-760ADA8687CC}"/>
              </a:ext>
            </a:extLst>
          </p:cNvPr>
          <p:cNvGrpSpPr/>
          <p:nvPr/>
        </p:nvGrpSpPr>
        <p:grpSpPr>
          <a:xfrm>
            <a:off x="10600390" y="2169494"/>
            <a:ext cx="824333" cy="824367"/>
            <a:chOff x="1224469" y="2613751"/>
            <a:chExt cx="824333" cy="824367"/>
          </a:xfrm>
          <a:solidFill>
            <a:schemeClr val="tx2">
              <a:lumMod val="40000"/>
              <a:lumOff val="60000"/>
            </a:schemeClr>
          </a:solidFill>
        </p:grpSpPr>
        <p:sp>
          <p:nvSpPr>
            <p:cNvPr id="19" name="Google Shape;952;p35">
              <a:extLst>
                <a:ext uri="{FF2B5EF4-FFF2-40B4-BE49-F238E27FC236}">
                  <a16:creationId xmlns:a16="http://schemas.microsoft.com/office/drawing/2014/main" id="{1B4B7C78-F1E1-AEE3-520B-02C947E7E1D6}"/>
                </a:ext>
              </a:extLst>
            </p:cNvPr>
            <p:cNvSpPr/>
            <p:nvPr/>
          </p:nvSpPr>
          <p:spPr>
            <a:xfrm>
              <a:off x="1224469" y="2613751"/>
              <a:ext cx="691000" cy="691000"/>
            </a:xfrm>
            <a:custGeom>
              <a:avLst/>
              <a:gdLst/>
              <a:ahLst/>
              <a:cxnLst/>
              <a:rect l="l" t="t" r="r" b="b"/>
              <a:pathLst>
                <a:path w="20730" h="20730" extrusionOk="0">
                  <a:moveTo>
                    <a:pt x="10371" y="1"/>
                  </a:moveTo>
                  <a:cubicBezTo>
                    <a:pt x="4644" y="1"/>
                    <a:pt x="1" y="4644"/>
                    <a:pt x="1" y="10371"/>
                  </a:cubicBezTo>
                  <a:cubicBezTo>
                    <a:pt x="1" y="16086"/>
                    <a:pt x="4644" y="20730"/>
                    <a:pt x="10371" y="20730"/>
                  </a:cubicBezTo>
                  <a:cubicBezTo>
                    <a:pt x="16086" y="20730"/>
                    <a:pt x="20729" y="16086"/>
                    <a:pt x="20729" y="10371"/>
                  </a:cubicBezTo>
                  <a:cubicBezTo>
                    <a:pt x="20729" y="4644"/>
                    <a:pt x="16086" y="1"/>
                    <a:pt x="10371" y="1"/>
                  </a:cubicBezTo>
                  <a:close/>
                </a:path>
              </a:pathLst>
            </a:custGeom>
            <a:grpFill/>
            <a:ln>
              <a:noFill/>
            </a:ln>
          </p:spPr>
          <p:txBody>
            <a:bodyPr spcFirstLastPara="1" wrap="square" lIns="121900" tIns="121900" rIns="121900" bIns="121900" anchor="ctr" anchorCtr="0">
              <a:noAutofit/>
            </a:bodyPr>
            <a:lstStyle/>
            <a:p>
              <a:pPr marL="0" marR="0" lvl="0" indent="0" algn="ctr" defTabSz="1219170" rtl="1" eaLnBrk="1" fontAlgn="auto" latinLnBrk="0" hangingPunct="1">
                <a:lnSpc>
                  <a:spcPct val="100000"/>
                </a:lnSpc>
                <a:spcBef>
                  <a:spcPts val="0"/>
                </a:spcBef>
                <a:spcAft>
                  <a:spcPts val="0"/>
                </a:spcAft>
                <a:buClr>
                  <a:srgbClr val="000000"/>
                </a:buClr>
                <a:buSzPts val="1100"/>
                <a:buFontTx/>
                <a:buNone/>
                <a:tabLst/>
                <a:defRPr/>
              </a:pPr>
              <a:r>
                <a:rPr kumimoji="0" lang="fa-IR" sz="2400" b="1" i="0" u="none" strike="noStrike" kern="0" cap="none" spc="0" normalizeH="0" baseline="0" noProof="0" dirty="0">
                  <a:ln>
                    <a:noFill/>
                  </a:ln>
                  <a:solidFill>
                    <a:srgbClr val="FFFFFF"/>
                  </a:solidFill>
                  <a:effectLst/>
                  <a:uLnTx/>
                  <a:uFillTx/>
                  <a:latin typeface="Fira Sans Extra Condensed Medium"/>
                  <a:ea typeface="Fira Sans Extra Condensed Medium"/>
                  <a:cs typeface="B Bardiya" panose="00000400000000000000" pitchFamily="2" charset="-78"/>
                  <a:sym typeface="Fira Sans Extra Condensed Medium"/>
                </a:rPr>
                <a:t>25</a:t>
              </a:r>
              <a:endParaRPr kumimoji="0" sz="2400" b="1" i="0" u="none" strike="noStrike" kern="0" cap="none" spc="0" normalizeH="0" baseline="0" noProof="0" dirty="0">
                <a:ln>
                  <a:noFill/>
                </a:ln>
                <a:solidFill>
                  <a:srgbClr val="000000"/>
                </a:solidFill>
                <a:effectLst/>
                <a:uLnTx/>
                <a:uFillTx/>
                <a:latin typeface="Arial"/>
                <a:cs typeface="B Bardiya" panose="00000400000000000000" pitchFamily="2" charset="-78"/>
                <a:sym typeface="Arial"/>
              </a:endParaRPr>
            </a:p>
          </p:txBody>
        </p:sp>
        <p:sp>
          <p:nvSpPr>
            <p:cNvPr id="20" name="Google Shape;953;p35">
              <a:extLst>
                <a:ext uri="{FF2B5EF4-FFF2-40B4-BE49-F238E27FC236}">
                  <a16:creationId xmlns:a16="http://schemas.microsoft.com/office/drawing/2014/main" id="{677D1C79-59DB-2774-E2E6-15ED292623EC}"/>
                </a:ext>
              </a:extLst>
            </p:cNvPr>
            <p:cNvSpPr/>
            <p:nvPr/>
          </p:nvSpPr>
          <p:spPr>
            <a:xfrm>
              <a:off x="1570135" y="2691551"/>
              <a:ext cx="478667" cy="746567"/>
            </a:xfrm>
            <a:custGeom>
              <a:avLst/>
              <a:gdLst/>
              <a:ahLst/>
              <a:cxnLst/>
              <a:rect l="l" t="t" r="r" b="b"/>
              <a:pathLst>
                <a:path w="14360" h="22397" fill="none" extrusionOk="0">
                  <a:moveTo>
                    <a:pt x="11907" y="1"/>
                  </a:moveTo>
                  <a:cubicBezTo>
                    <a:pt x="13455" y="2298"/>
                    <a:pt x="14360" y="5061"/>
                    <a:pt x="14360" y="8037"/>
                  </a:cubicBezTo>
                  <a:cubicBezTo>
                    <a:pt x="14360" y="15967"/>
                    <a:pt x="7930" y="22396"/>
                    <a:pt x="1" y="22396"/>
                  </a:cubicBezTo>
                </a:path>
              </a:pathLst>
            </a:custGeom>
            <a:grpFill/>
            <a:ln w="81550" cap="flat" cmpd="sng">
              <a:solidFill>
                <a:srgbClr val="FFC28C">
                  <a:lumMod val="75000"/>
                </a:srgbClr>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ctr" defTabSz="1219170" rtl="1" eaLnBrk="1" fontAlgn="auto" latinLnBrk="0" hangingPunct="1">
                <a:lnSpc>
                  <a:spcPct val="100000"/>
                </a:lnSpc>
                <a:spcBef>
                  <a:spcPts val="0"/>
                </a:spcBef>
                <a:spcAft>
                  <a:spcPts val="0"/>
                </a:spcAft>
                <a:buClr>
                  <a:srgbClr val="000000"/>
                </a:buClr>
                <a:buSzTx/>
                <a:buFontTx/>
                <a:buNone/>
                <a:tabLst/>
                <a:defRPr/>
              </a:pPr>
              <a:endParaRPr kumimoji="0" sz="2400" b="1" i="0" u="none" strike="noStrike" kern="0" cap="none" spc="0" normalizeH="0" baseline="0" noProof="0" dirty="0">
                <a:ln>
                  <a:noFill/>
                </a:ln>
                <a:solidFill>
                  <a:srgbClr val="000000"/>
                </a:solidFill>
                <a:effectLst/>
                <a:uLnTx/>
                <a:uFillTx/>
                <a:latin typeface="Arial"/>
                <a:cs typeface="B Bardiya" panose="00000400000000000000" pitchFamily="2" charset="-78"/>
                <a:sym typeface="Arial"/>
              </a:endParaRPr>
            </a:p>
          </p:txBody>
        </p:sp>
      </p:grpSp>
    </p:spTree>
    <p:extLst>
      <p:ext uri="{BB962C8B-B14F-4D97-AF65-F5344CB8AC3E}">
        <p14:creationId xmlns:p14="http://schemas.microsoft.com/office/powerpoint/2010/main" val="3652351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Rounded Corners 22">
            <a:extLst>
              <a:ext uri="{FF2B5EF4-FFF2-40B4-BE49-F238E27FC236}">
                <a16:creationId xmlns:a16="http://schemas.microsoft.com/office/drawing/2014/main" id="{712E43E7-C46B-40C0-6F45-937189865339}"/>
              </a:ext>
            </a:extLst>
          </p:cNvPr>
          <p:cNvSpPr/>
          <p:nvPr/>
        </p:nvSpPr>
        <p:spPr>
          <a:xfrm>
            <a:off x="268538" y="1382534"/>
            <a:ext cx="11679251" cy="4982709"/>
          </a:xfrm>
          <a:prstGeom prst="roundRect">
            <a:avLst/>
          </a:prstGeom>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w="22225">
                <a:solidFill>
                  <a:srgbClr val="4BACC6"/>
                </a:solidFill>
                <a:prstDash val="solid"/>
              </a:ln>
              <a:solidFill>
                <a:srgbClr val="4BACC6">
                  <a:lumMod val="40000"/>
                  <a:lumOff val="60000"/>
                </a:srgbClr>
              </a:solidFill>
              <a:effectLst/>
              <a:uLnTx/>
              <a:uFillTx/>
              <a:latin typeface="Arial"/>
              <a:cs typeface="+mn-cs"/>
            </a:endParaRPr>
          </a:p>
        </p:txBody>
      </p:sp>
      <p:sp>
        <p:nvSpPr>
          <p:cNvPr id="47" name="Rectángulo 46">
            <a:extLst>
              <a:ext uri="{FF2B5EF4-FFF2-40B4-BE49-F238E27FC236}">
                <a16:creationId xmlns:a16="http://schemas.microsoft.com/office/drawing/2014/main" id="{0FA3CB53-99DF-442C-8F0E-A0DB1050948C}"/>
              </a:ext>
            </a:extLst>
          </p:cNvPr>
          <p:cNvSpPr/>
          <p:nvPr/>
        </p:nvSpPr>
        <p:spPr>
          <a:xfrm>
            <a:off x="7827228" y="450311"/>
            <a:ext cx="4364772" cy="542853"/>
          </a:xfrm>
          <a:prstGeom prst="rect">
            <a:avLst/>
          </a:prstGeom>
          <a:solidFill>
            <a:srgbClr val="E46C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Arial"/>
              <a:cs typeface="+mn-cs"/>
            </a:endParaRPr>
          </a:p>
        </p:txBody>
      </p:sp>
      <p:sp>
        <p:nvSpPr>
          <p:cNvPr id="45" name="Rectángulo 44">
            <a:extLst>
              <a:ext uri="{FF2B5EF4-FFF2-40B4-BE49-F238E27FC236}">
                <a16:creationId xmlns:a16="http://schemas.microsoft.com/office/drawing/2014/main" id="{0D22449C-2407-4E13-A866-94374F52BD33}"/>
              </a:ext>
            </a:extLst>
          </p:cNvPr>
          <p:cNvSpPr/>
          <p:nvPr/>
        </p:nvSpPr>
        <p:spPr>
          <a:xfrm>
            <a:off x="0" y="462987"/>
            <a:ext cx="4364772" cy="542853"/>
          </a:xfrm>
          <a:prstGeom prst="rect">
            <a:avLst/>
          </a:prstGeom>
          <a:solidFill>
            <a:srgbClr val="E46C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Arial"/>
              <a:cs typeface="+mn-cs"/>
            </a:endParaRPr>
          </a:p>
        </p:txBody>
      </p:sp>
      <p:sp>
        <p:nvSpPr>
          <p:cNvPr id="46" name="Text Placeholder 2">
            <a:extLst>
              <a:ext uri="{FF2B5EF4-FFF2-40B4-BE49-F238E27FC236}">
                <a16:creationId xmlns:a16="http://schemas.microsoft.com/office/drawing/2014/main" id="{87199C38-C126-4B7C-A769-3539454A4E64}"/>
              </a:ext>
            </a:extLst>
          </p:cNvPr>
          <p:cNvSpPr txBox="1">
            <a:spLocks/>
          </p:cNvSpPr>
          <p:nvPr/>
        </p:nvSpPr>
        <p:spPr>
          <a:xfrm>
            <a:off x="558695" y="206421"/>
            <a:ext cx="11098938" cy="542853"/>
          </a:xfrm>
          <a:prstGeom prst="rect">
            <a:avLst/>
          </a:prstGeom>
          <a:solidFill>
            <a:schemeClr val="bg1"/>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a-IR" sz="3200" b="0" i="0" u="none" strike="noStrike" kern="1200" cap="none" spc="0" normalizeH="0" baseline="0" noProof="0" dirty="0">
              <a:ln>
                <a:noFill/>
              </a:ln>
              <a:solidFill>
                <a:srgbClr val="E46C0A"/>
              </a:solidFill>
              <a:effectLst/>
              <a:uLnTx/>
              <a:uFillTx/>
              <a:latin typeface="Arial"/>
              <a:cs typeface="B Titr" panose="00000700000000000000" pitchFamily="2" charset="-78"/>
            </a:endParaRPr>
          </a:p>
        </p:txBody>
      </p:sp>
      <p:pic>
        <p:nvPicPr>
          <p:cNvPr id="12" name="Picture 11">
            <a:extLst>
              <a:ext uri="{FF2B5EF4-FFF2-40B4-BE49-F238E27FC236}">
                <a16:creationId xmlns:a16="http://schemas.microsoft.com/office/drawing/2014/main" id="{4ED26A2A-9B46-FC0E-B2E5-F6BF4520BB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5779" y="-200043"/>
            <a:ext cx="1180133" cy="1069495"/>
          </a:xfrm>
          <a:prstGeom prst="rect">
            <a:avLst/>
          </a:prstGeom>
        </p:spPr>
      </p:pic>
      <p:sp>
        <p:nvSpPr>
          <p:cNvPr id="3" name="Content Placeholder 2">
            <a:extLst>
              <a:ext uri="{FF2B5EF4-FFF2-40B4-BE49-F238E27FC236}">
                <a16:creationId xmlns:a16="http://schemas.microsoft.com/office/drawing/2014/main" id="{F386E934-1048-3B3A-D5AF-596912BBF26E}"/>
              </a:ext>
            </a:extLst>
          </p:cNvPr>
          <p:cNvSpPr txBox="1">
            <a:spLocks/>
          </p:cNvSpPr>
          <p:nvPr/>
        </p:nvSpPr>
        <p:spPr>
          <a:xfrm>
            <a:off x="937730" y="2247294"/>
            <a:ext cx="9297365" cy="3244064"/>
          </a:xfrm>
          <a:prstGeom prst="rect">
            <a:avLst/>
          </a:prstGeom>
        </p:spPr>
        <p:txBody>
          <a:bodyPr vert="horz" lIns="91440" tIns="45720" rIns="91440" bIns="45720" rtlCol="0">
            <a:normAutofit/>
          </a:bodyPr>
          <a:lst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marL="0" marR="0" lvl="0" indent="0" algn="just" defTabSz="914126" rtl="1"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a-IR" sz="2400" b="0" i="0" u="none" strike="noStrike" kern="1200" cap="none" spc="0" normalizeH="0" baseline="0" noProof="0" dirty="0">
                <a:ln>
                  <a:noFill/>
                </a:ln>
                <a:solidFill>
                  <a:sysClr val="windowText" lastClr="000000"/>
                </a:solidFill>
                <a:effectLst/>
                <a:uLnTx/>
                <a:uFillTx/>
                <a:latin typeface="Calibri" panose="020F0502020204030204"/>
                <a:cs typeface="B Mitra" panose="00000400000000000000" pitchFamily="2" charset="-78"/>
              </a:rPr>
              <a:t>دستگاه‌های اجرائی و استانداری‌ها با همکاری اتاق بازرگانی، صنایع، معادن و کشاورز ایران، اتاق اصناف ایران موظفند ظرف شش ماه از لازم الاجرا شدن این قانون، نسبت به تهیه، تصویب فهرست بسته های سرمایه گذاری بدون نام در بخشهای مختلف اقتصادی مربوط به خود با به روزرسانی الزامی در هر شش ماه یکبار اقدام و با رعایت شرایط رقابتی، آنها را به سرمایه گذاران واجد شرایط واگذار نمایند در خصوص بسته‌هایی که قابلیت جذب سرمایه گذار خارجی دارد دستگاه اجرائی با استانداری موظف است مجوز مربوط را در سامانه موضوع ماده (۲۵) این قانون بارگذاری نماید وزارت امور اقتصادی و دارایی موظف است امکان صدور بسته های سرمایه گذاری بدون نام را از طریق درگاه ملی مجوزهای کشور موضوع قانون اصلاح مواد (۱) و (۷) قانون اجرای سیاستهای کلی اصل چهل و چهارم (۴۴) قانون اساسی و اصلاحات بعدی آن مصوب۱۵/۱۱/۱۳۹۹ و قانون تسهیل صدور مجوزهای کسب و کار مصوب ۲۴/۱۲/۱۴۰۰ ایجاد نماید.</a:t>
            </a:r>
          </a:p>
        </p:txBody>
      </p:sp>
      <p:sp>
        <p:nvSpPr>
          <p:cNvPr id="4" name="TextBox 3">
            <a:extLst>
              <a:ext uri="{FF2B5EF4-FFF2-40B4-BE49-F238E27FC236}">
                <a16:creationId xmlns:a16="http://schemas.microsoft.com/office/drawing/2014/main" id="{DDDDD9CC-B101-4D69-4AC4-F04847DD4A92}"/>
              </a:ext>
            </a:extLst>
          </p:cNvPr>
          <p:cNvSpPr txBox="1"/>
          <p:nvPr/>
        </p:nvSpPr>
        <p:spPr>
          <a:xfrm>
            <a:off x="2133774" y="212780"/>
            <a:ext cx="8812282" cy="433965"/>
          </a:xfrm>
          <a:prstGeom prst="rect">
            <a:avLst/>
          </a:prstGeom>
          <a:noFill/>
        </p:spPr>
        <p:txBody>
          <a:bodyPr wrap="square">
            <a:sp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a-IR" sz="2400" b="0" i="0" u="none" strike="noStrike" kern="1200" cap="none" spc="0" normalizeH="0" baseline="0" noProof="0" dirty="0">
                <a:ln>
                  <a:noFill/>
                </a:ln>
                <a:solidFill>
                  <a:srgbClr val="E46C0A"/>
                </a:solidFill>
                <a:effectLst/>
                <a:uLnTx/>
                <a:uFillTx/>
                <a:latin typeface="Arial"/>
                <a:cs typeface="B Titr" panose="00000700000000000000" pitchFamily="2" charset="-78"/>
              </a:rPr>
              <a:t>تهیه فهرست بسته های سرمایه گذاری بدون نام در بخشهای مختلف اقتصادی </a:t>
            </a:r>
          </a:p>
        </p:txBody>
      </p:sp>
      <p:grpSp>
        <p:nvGrpSpPr>
          <p:cNvPr id="5" name="Google Shape;954;p35">
            <a:extLst>
              <a:ext uri="{FF2B5EF4-FFF2-40B4-BE49-F238E27FC236}">
                <a16:creationId xmlns:a16="http://schemas.microsoft.com/office/drawing/2014/main" id="{A03D83C1-4333-49FC-3011-B13DEC73E7C3}"/>
              </a:ext>
            </a:extLst>
          </p:cNvPr>
          <p:cNvGrpSpPr/>
          <p:nvPr/>
        </p:nvGrpSpPr>
        <p:grpSpPr>
          <a:xfrm rot="10800000" flipV="1">
            <a:off x="9953119" y="1969589"/>
            <a:ext cx="1715135" cy="1459411"/>
            <a:chOff x="1597088" y="2023550"/>
            <a:chExt cx="1793125" cy="1395125"/>
          </a:xfrm>
        </p:grpSpPr>
        <p:sp>
          <p:nvSpPr>
            <p:cNvPr id="6" name="Google Shape;955;p35">
              <a:extLst>
                <a:ext uri="{FF2B5EF4-FFF2-40B4-BE49-F238E27FC236}">
                  <a16:creationId xmlns:a16="http://schemas.microsoft.com/office/drawing/2014/main" id="{8DF89CAD-6200-5B56-2538-12DB624D7078}"/>
                </a:ext>
              </a:extLst>
            </p:cNvPr>
            <p:cNvSpPr/>
            <p:nvPr/>
          </p:nvSpPr>
          <p:spPr>
            <a:xfrm>
              <a:off x="2968088" y="2088450"/>
              <a:ext cx="367050" cy="126225"/>
            </a:xfrm>
            <a:custGeom>
              <a:avLst/>
              <a:gdLst/>
              <a:ahLst/>
              <a:cxnLst/>
              <a:rect l="l" t="t" r="r" b="b"/>
              <a:pathLst>
                <a:path w="14682" h="5049" fill="none" extrusionOk="0">
                  <a:moveTo>
                    <a:pt x="14681" y="0"/>
                  </a:moveTo>
                  <a:lnTo>
                    <a:pt x="5037" y="0"/>
                  </a:lnTo>
                  <a:cubicBezTo>
                    <a:pt x="2251" y="0"/>
                    <a:pt x="1" y="2262"/>
                    <a:pt x="1" y="5048"/>
                  </a:cubicBezTo>
                </a:path>
              </a:pathLst>
            </a:custGeom>
            <a:solidFill>
              <a:schemeClr val="accent1"/>
            </a:solidFill>
            <a:ln w="40775" cap="flat" cmpd="sng">
              <a:solidFill>
                <a:schemeClr val="bg2"/>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ctr" defTabSz="1219170" rtl="1" eaLnBrk="1" fontAlgn="auto" latinLnBrk="0" hangingPunct="1">
                <a:lnSpc>
                  <a:spcPct val="100000"/>
                </a:lnSpc>
                <a:spcBef>
                  <a:spcPts val="0"/>
                </a:spcBef>
                <a:spcAft>
                  <a:spcPts val="0"/>
                </a:spcAft>
                <a:buClr>
                  <a:srgbClr val="000000"/>
                </a:buClr>
                <a:buSzTx/>
                <a:buFontTx/>
                <a:buNone/>
                <a:tabLst/>
                <a:defRPr/>
              </a:pPr>
              <a:endParaRPr kumimoji="0" sz="2400" b="1" i="0" u="none" strike="noStrike" kern="0" cap="none" spc="0" normalizeH="0" baseline="0" noProof="0" dirty="0">
                <a:ln>
                  <a:noFill/>
                </a:ln>
                <a:solidFill>
                  <a:srgbClr val="000000"/>
                </a:solidFill>
                <a:effectLst/>
                <a:uLnTx/>
                <a:uFillTx/>
                <a:latin typeface="Arial"/>
                <a:cs typeface="B Bardiya" panose="00000400000000000000" pitchFamily="2" charset="-78"/>
                <a:sym typeface="Arial"/>
              </a:endParaRPr>
            </a:p>
          </p:txBody>
        </p:sp>
        <p:sp>
          <p:nvSpPr>
            <p:cNvPr id="7" name="Google Shape;956;p35">
              <a:extLst>
                <a:ext uri="{FF2B5EF4-FFF2-40B4-BE49-F238E27FC236}">
                  <a16:creationId xmlns:a16="http://schemas.microsoft.com/office/drawing/2014/main" id="{23ED3362-CBFC-2C8E-34A6-DB21EC91BB16}"/>
                </a:ext>
              </a:extLst>
            </p:cNvPr>
            <p:cNvSpPr/>
            <p:nvPr/>
          </p:nvSpPr>
          <p:spPr>
            <a:xfrm>
              <a:off x="1597088" y="2214650"/>
              <a:ext cx="1371025" cy="1204025"/>
            </a:xfrm>
            <a:custGeom>
              <a:avLst/>
              <a:gdLst/>
              <a:ahLst/>
              <a:cxnLst/>
              <a:rect l="l" t="t" r="r" b="b"/>
              <a:pathLst>
                <a:path w="54841" h="48161" fill="none" extrusionOk="0">
                  <a:moveTo>
                    <a:pt x="13872" y="1905"/>
                  </a:moveTo>
                  <a:lnTo>
                    <a:pt x="5037" y="1905"/>
                  </a:lnTo>
                  <a:cubicBezTo>
                    <a:pt x="2251" y="1905"/>
                    <a:pt x="1" y="4167"/>
                    <a:pt x="1" y="6954"/>
                  </a:cubicBezTo>
                  <a:lnTo>
                    <a:pt x="1" y="34671"/>
                  </a:lnTo>
                  <a:cubicBezTo>
                    <a:pt x="1" y="37457"/>
                    <a:pt x="2251" y="39719"/>
                    <a:pt x="5037" y="39719"/>
                  </a:cubicBezTo>
                  <a:lnTo>
                    <a:pt x="20372" y="39719"/>
                  </a:lnTo>
                  <a:cubicBezTo>
                    <a:pt x="21015" y="39719"/>
                    <a:pt x="21634" y="40029"/>
                    <a:pt x="22015" y="40553"/>
                  </a:cubicBezTo>
                  <a:lnTo>
                    <a:pt x="25766" y="47054"/>
                  </a:lnTo>
                  <a:cubicBezTo>
                    <a:pt x="26587" y="48161"/>
                    <a:pt x="28254" y="48161"/>
                    <a:pt x="29064" y="47054"/>
                  </a:cubicBezTo>
                  <a:lnTo>
                    <a:pt x="32814" y="40553"/>
                  </a:lnTo>
                  <a:cubicBezTo>
                    <a:pt x="33207" y="40029"/>
                    <a:pt x="33815" y="39719"/>
                    <a:pt x="34469" y="39719"/>
                  </a:cubicBezTo>
                  <a:lnTo>
                    <a:pt x="49793" y="39719"/>
                  </a:lnTo>
                  <a:cubicBezTo>
                    <a:pt x="52579" y="39719"/>
                    <a:pt x="54841" y="37457"/>
                    <a:pt x="54841" y="34671"/>
                  </a:cubicBezTo>
                  <a:lnTo>
                    <a:pt x="54841" y="0"/>
                  </a:lnTo>
                </a:path>
              </a:pathLst>
            </a:custGeom>
            <a:solidFill>
              <a:schemeClr val="accent1"/>
            </a:solidFill>
            <a:ln w="40775" cap="flat" cmpd="sng">
              <a:solidFill>
                <a:schemeClr val="bg2"/>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ctr" defTabSz="1219170" rtl="1" eaLnBrk="1" fontAlgn="auto" latinLnBrk="0" hangingPunct="1">
                <a:lnSpc>
                  <a:spcPct val="100000"/>
                </a:lnSpc>
                <a:spcBef>
                  <a:spcPts val="0"/>
                </a:spcBef>
                <a:spcAft>
                  <a:spcPts val="0"/>
                </a:spcAft>
                <a:buClr>
                  <a:srgbClr val="000000"/>
                </a:buClr>
                <a:buSzTx/>
                <a:buFontTx/>
                <a:buNone/>
                <a:tabLst/>
                <a:defRPr/>
              </a:pPr>
              <a:endParaRPr kumimoji="0" sz="2400" b="1" i="0" u="none" strike="noStrike" kern="0" cap="none" spc="0" normalizeH="0" baseline="0" noProof="0" dirty="0">
                <a:ln>
                  <a:noFill/>
                </a:ln>
                <a:solidFill>
                  <a:srgbClr val="000000"/>
                </a:solidFill>
                <a:effectLst/>
                <a:uLnTx/>
                <a:uFillTx/>
                <a:latin typeface="Arial"/>
                <a:cs typeface="B Bardiya" panose="00000400000000000000" pitchFamily="2" charset="-78"/>
                <a:sym typeface="Arial"/>
              </a:endParaRPr>
            </a:p>
          </p:txBody>
        </p:sp>
        <p:sp>
          <p:nvSpPr>
            <p:cNvPr id="8" name="Google Shape;957;p35">
              <a:extLst>
                <a:ext uri="{FF2B5EF4-FFF2-40B4-BE49-F238E27FC236}">
                  <a16:creationId xmlns:a16="http://schemas.microsoft.com/office/drawing/2014/main" id="{2043BFD4-07FF-DF26-7A52-BE2BD191C4C9}"/>
                </a:ext>
              </a:extLst>
            </p:cNvPr>
            <p:cNvSpPr/>
            <p:nvPr/>
          </p:nvSpPr>
          <p:spPr>
            <a:xfrm>
              <a:off x="3280038" y="2023550"/>
              <a:ext cx="110175" cy="129800"/>
            </a:xfrm>
            <a:custGeom>
              <a:avLst/>
              <a:gdLst/>
              <a:ahLst/>
              <a:cxnLst/>
              <a:rect l="l" t="t" r="r" b="b"/>
              <a:pathLst>
                <a:path w="4407" h="5192" extrusionOk="0">
                  <a:moveTo>
                    <a:pt x="25" y="0"/>
                  </a:moveTo>
                  <a:lnTo>
                    <a:pt x="2263" y="2572"/>
                  </a:lnTo>
                  <a:lnTo>
                    <a:pt x="1" y="5180"/>
                  </a:lnTo>
                  <a:lnTo>
                    <a:pt x="13" y="5192"/>
                  </a:lnTo>
                  <a:lnTo>
                    <a:pt x="2120" y="5192"/>
                  </a:lnTo>
                  <a:lnTo>
                    <a:pt x="3334" y="3799"/>
                  </a:lnTo>
                  <a:lnTo>
                    <a:pt x="4406" y="2572"/>
                  </a:lnTo>
                  <a:lnTo>
                    <a:pt x="2168" y="0"/>
                  </a:lnTo>
                  <a:close/>
                </a:path>
              </a:pathLst>
            </a:custGeom>
            <a:solidFill>
              <a:schemeClr val="bg2"/>
            </a:solidFill>
            <a:ln w="9525" cap="flat" cmpd="sng">
              <a:solidFill>
                <a:schemeClr val="bg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ctr" defTabSz="1219170" rtl="1" eaLnBrk="1" fontAlgn="auto" latinLnBrk="0" hangingPunct="1">
                <a:lnSpc>
                  <a:spcPct val="100000"/>
                </a:lnSpc>
                <a:spcBef>
                  <a:spcPts val="0"/>
                </a:spcBef>
                <a:spcAft>
                  <a:spcPts val="0"/>
                </a:spcAft>
                <a:buClr>
                  <a:srgbClr val="000000"/>
                </a:buClr>
                <a:buSzTx/>
                <a:buFontTx/>
                <a:buNone/>
                <a:tabLst/>
                <a:defRPr/>
              </a:pPr>
              <a:endParaRPr kumimoji="0" sz="2400" b="1" i="0" u="none" strike="noStrike" kern="0" cap="none" spc="0" normalizeH="0" baseline="0" noProof="0" dirty="0">
                <a:ln>
                  <a:noFill/>
                </a:ln>
                <a:solidFill>
                  <a:srgbClr val="000000"/>
                </a:solidFill>
                <a:effectLst/>
                <a:uLnTx/>
                <a:uFillTx/>
                <a:latin typeface="Arial"/>
                <a:cs typeface="B Bardiya" panose="00000400000000000000" pitchFamily="2" charset="-78"/>
                <a:sym typeface="Arial"/>
              </a:endParaRPr>
            </a:p>
          </p:txBody>
        </p:sp>
      </p:grpSp>
      <p:grpSp>
        <p:nvGrpSpPr>
          <p:cNvPr id="11" name="Group 10">
            <a:extLst>
              <a:ext uri="{FF2B5EF4-FFF2-40B4-BE49-F238E27FC236}">
                <a16:creationId xmlns:a16="http://schemas.microsoft.com/office/drawing/2014/main" id="{C00A33F1-6160-20E6-18A2-760ADA8687CC}"/>
              </a:ext>
            </a:extLst>
          </p:cNvPr>
          <p:cNvGrpSpPr/>
          <p:nvPr/>
        </p:nvGrpSpPr>
        <p:grpSpPr>
          <a:xfrm>
            <a:off x="10600390" y="2169494"/>
            <a:ext cx="824333" cy="824367"/>
            <a:chOff x="1224469" y="2613751"/>
            <a:chExt cx="824333" cy="824367"/>
          </a:xfrm>
          <a:solidFill>
            <a:schemeClr val="tx2">
              <a:lumMod val="40000"/>
              <a:lumOff val="60000"/>
            </a:schemeClr>
          </a:solidFill>
        </p:grpSpPr>
        <p:sp>
          <p:nvSpPr>
            <p:cNvPr id="19" name="Google Shape;952;p35">
              <a:extLst>
                <a:ext uri="{FF2B5EF4-FFF2-40B4-BE49-F238E27FC236}">
                  <a16:creationId xmlns:a16="http://schemas.microsoft.com/office/drawing/2014/main" id="{1B4B7C78-F1E1-AEE3-520B-02C947E7E1D6}"/>
                </a:ext>
              </a:extLst>
            </p:cNvPr>
            <p:cNvSpPr/>
            <p:nvPr/>
          </p:nvSpPr>
          <p:spPr>
            <a:xfrm>
              <a:off x="1224469" y="2613751"/>
              <a:ext cx="691000" cy="691000"/>
            </a:xfrm>
            <a:custGeom>
              <a:avLst/>
              <a:gdLst/>
              <a:ahLst/>
              <a:cxnLst/>
              <a:rect l="l" t="t" r="r" b="b"/>
              <a:pathLst>
                <a:path w="20730" h="20730" extrusionOk="0">
                  <a:moveTo>
                    <a:pt x="10371" y="1"/>
                  </a:moveTo>
                  <a:cubicBezTo>
                    <a:pt x="4644" y="1"/>
                    <a:pt x="1" y="4644"/>
                    <a:pt x="1" y="10371"/>
                  </a:cubicBezTo>
                  <a:cubicBezTo>
                    <a:pt x="1" y="16086"/>
                    <a:pt x="4644" y="20730"/>
                    <a:pt x="10371" y="20730"/>
                  </a:cubicBezTo>
                  <a:cubicBezTo>
                    <a:pt x="16086" y="20730"/>
                    <a:pt x="20729" y="16086"/>
                    <a:pt x="20729" y="10371"/>
                  </a:cubicBezTo>
                  <a:cubicBezTo>
                    <a:pt x="20729" y="4644"/>
                    <a:pt x="16086" y="1"/>
                    <a:pt x="10371" y="1"/>
                  </a:cubicBezTo>
                  <a:close/>
                </a:path>
              </a:pathLst>
            </a:custGeom>
            <a:grpFill/>
            <a:ln>
              <a:noFill/>
            </a:ln>
          </p:spPr>
          <p:txBody>
            <a:bodyPr spcFirstLastPara="1" wrap="square" lIns="121900" tIns="121900" rIns="121900" bIns="121900" anchor="ctr" anchorCtr="0">
              <a:noAutofit/>
            </a:bodyPr>
            <a:lstStyle/>
            <a:p>
              <a:pPr marL="0" marR="0" lvl="0" indent="0" algn="ctr" defTabSz="1219170" rtl="1" eaLnBrk="1" fontAlgn="auto" latinLnBrk="0" hangingPunct="1">
                <a:lnSpc>
                  <a:spcPct val="100000"/>
                </a:lnSpc>
                <a:spcBef>
                  <a:spcPts val="0"/>
                </a:spcBef>
                <a:spcAft>
                  <a:spcPts val="0"/>
                </a:spcAft>
                <a:buClr>
                  <a:srgbClr val="000000"/>
                </a:buClr>
                <a:buSzPts val="1100"/>
                <a:buFontTx/>
                <a:buNone/>
                <a:tabLst/>
                <a:defRPr/>
              </a:pPr>
              <a:r>
                <a:rPr kumimoji="0" lang="fa-IR" sz="2400" b="1" i="0" u="none" strike="noStrike" kern="0" cap="none" spc="0" normalizeH="0" baseline="0" noProof="0" dirty="0">
                  <a:ln>
                    <a:noFill/>
                  </a:ln>
                  <a:solidFill>
                    <a:srgbClr val="FFFFFF"/>
                  </a:solidFill>
                  <a:effectLst/>
                  <a:uLnTx/>
                  <a:uFillTx/>
                  <a:latin typeface="Fira Sans Extra Condensed Medium"/>
                  <a:ea typeface="Fira Sans Extra Condensed Medium"/>
                  <a:cs typeface="B Bardiya" panose="00000400000000000000" pitchFamily="2" charset="-78"/>
                  <a:sym typeface="Fira Sans Extra Condensed Medium"/>
                </a:rPr>
                <a:t>27</a:t>
              </a:r>
              <a:endParaRPr kumimoji="0" sz="2400" b="1" i="0" u="none" strike="noStrike" kern="0" cap="none" spc="0" normalizeH="0" baseline="0" noProof="0" dirty="0">
                <a:ln>
                  <a:noFill/>
                </a:ln>
                <a:solidFill>
                  <a:srgbClr val="000000"/>
                </a:solidFill>
                <a:effectLst/>
                <a:uLnTx/>
                <a:uFillTx/>
                <a:latin typeface="Arial"/>
                <a:cs typeface="B Bardiya" panose="00000400000000000000" pitchFamily="2" charset="-78"/>
                <a:sym typeface="Arial"/>
              </a:endParaRPr>
            </a:p>
          </p:txBody>
        </p:sp>
        <p:sp>
          <p:nvSpPr>
            <p:cNvPr id="20" name="Google Shape;953;p35">
              <a:extLst>
                <a:ext uri="{FF2B5EF4-FFF2-40B4-BE49-F238E27FC236}">
                  <a16:creationId xmlns:a16="http://schemas.microsoft.com/office/drawing/2014/main" id="{677D1C79-59DB-2774-E2E6-15ED292623EC}"/>
                </a:ext>
              </a:extLst>
            </p:cNvPr>
            <p:cNvSpPr/>
            <p:nvPr/>
          </p:nvSpPr>
          <p:spPr>
            <a:xfrm>
              <a:off x="1570135" y="2691551"/>
              <a:ext cx="478667" cy="746567"/>
            </a:xfrm>
            <a:custGeom>
              <a:avLst/>
              <a:gdLst/>
              <a:ahLst/>
              <a:cxnLst/>
              <a:rect l="l" t="t" r="r" b="b"/>
              <a:pathLst>
                <a:path w="14360" h="22397" fill="none" extrusionOk="0">
                  <a:moveTo>
                    <a:pt x="11907" y="1"/>
                  </a:moveTo>
                  <a:cubicBezTo>
                    <a:pt x="13455" y="2298"/>
                    <a:pt x="14360" y="5061"/>
                    <a:pt x="14360" y="8037"/>
                  </a:cubicBezTo>
                  <a:cubicBezTo>
                    <a:pt x="14360" y="15967"/>
                    <a:pt x="7930" y="22396"/>
                    <a:pt x="1" y="22396"/>
                  </a:cubicBezTo>
                </a:path>
              </a:pathLst>
            </a:custGeom>
            <a:grpFill/>
            <a:ln w="81550" cap="flat" cmpd="sng">
              <a:solidFill>
                <a:srgbClr val="FFC28C">
                  <a:lumMod val="75000"/>
                </a:srgbClr>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ctr" defTabSz="1219170" rtl="1" eaLnBrk="1" fontAlgn="auto" latinLnBrk="0" hangingPunct="1">
                <a:lnSpc>
                  <a:spcPct val="100000"/>
                </a:lnSpc>
                <a:spcBef>
                  <a:spcPts val="0"/>
                </a:spcBef>
                <a:spcAft>
                  <a:spcPts val="0"/>
                </a:spcAft>
                <a:buClr>
                  <a:srgbClr val="000000"/>
                </a:buClr>
                <a:buSzTx/>
                <a:buFontTx/>
                <a:buNone/>
                <a:tabLst/>
                <a:defRPr/>
              </a:pPr>
              <a:endParaRPr kumimoji="0" sz="2400" b="1" i="0" u="none" strike="noStrike" kern="0" cap="none" spc="0" normalizeH="0" baseline="0" noProof="0" dirty="0">
                <a:ln>
                  <a:noFill/>
                </a:ln>
                <a:solidFill>
                  <a:srgbClr val="000000"/>
                </a:solidFill>
                <a:effectLst/>
                <a:uLnTx/>
                <a:uFillTx/>
                <a:latin typeface="Arial"/>
                <a:cs typeface="B Bardiya" panose="00000400000000000000" pitchFamily="2" charset="-78"/>
                <a:sym typeface="Arial"/>
              </a:endParaRPr>
            </a:p>
          </p:txBody>
        </p:sp>
      </p:grpSp>
    </p:spTree>
    <p:extLst>
      <p:ext uri="{BB962C8B-B14F-4D97-AF65-F5344CB8AC3E}">
        <p14:creationId xmlns:p14="http://schemas.microsoft.com/office/powerpoint/2010/main" val="2341915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Rounded Corners 19">
            <a:extLst>
              <a:ext uri="{FF2B5EF4-FFF2-40B4-BE49-F238E27FC236}">
                <a16:creationId xmlns:a16="http://schemas.microsoft.com/office/drawing/2014/main" id="{8D9DAB03-A1E1-4E4E-967C-19F4107B6AFB}"/>
              </a:ext>
            </a:extLst>
          </p:cNvPr>
          <p:cNvSpPr/>
          <p:nvPr/>
        </p:nvSpPr>
        <p:spPr>
          <a:xfrm>
            <a:off x="157163" y="1144296"/>
            <a:ext cx="11865807" cy="822961"/>
          </a:xfrm>
          <a:prstGeom prst="roundRect">
            <a:avLst>
              <a:gd name="adj" fmla="val 50000"/>
            </a:avLst>
          </a:prstGeom>
          <a:solidFill>
            <a:srgbClr val="0099C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94" name="Group 93">
            <a:extLst>
              <a:ext uri="{FF2B5EF4-FFF2-40B4-BE49-F238E27FC236}">
                <a16:creationId xmlns:a16="http://schemas.microsoft.com/office/drawing/2014/main" id="{7CCB1FA3-E00E-4F3B-9FAB-164176030066}"/>
              </a:ext>
            </a:extLst>
          </p:cNvPr>
          <p:cNvGrpSpPr/>
          <p:nvPr/>
        </p:nvGrpSpPr>
        <p:grpSpPr>
          <a:xfrm>
            <a:off x="136944" y="2078827"/>
            <a:ext cx="11938326" cy="822961"/>
            <a:chOff x="3147646" y="219808"/>
            <a:chExt cx="3566160" cy="822960"/>
          </a:xfrm>
          <a:solidFill>
            <a:schemeClr val="bg2">
              <a:lumMod val="40000"/>
              <a:lumOff val="60000"/>
            </a:schemeClr>
          </a:solidFill>
        </p:grpSpPr>
        <p:sp>
          <p:nvSpPr>
            <p:cNvPr id="95" name="Rectangle: Rounded Corners 94">
              <a:extLst>
                <a:ext uri="{FF2B5EF4-FFF2-40B4-BE49-F238E27FC236}">
                  <a16:creationId xmlns:a16="http://schemas.microsoft.com/office/drawing/2014/main" id="{A13A92B5-3516-4AA7-B18A-70060E368292}"/>
                </a:ext>
              </a:extLst>
            </p:cNvPr>
            <p:cNvSpPr/>
            <p:nvPr/>
          </p:nvSpPr>
          <p:spPr>
            <a:xfrm>
              <a:off x="3147646" y="219808"/>
              <a:ext cx="3566160" cy="822960"/>
            </a:xfrm>
            <a:prstGeom prst="roundRect">
              <a:avLst>
                <a:gd name="adj" fmla="val 50000"/>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6" name="Oval 95">
              <a:extLst>
                <a:ext uri="{FF2B5EF4-FFF2-40B4-BE49-F238E27FC236}">
                  <a16:creationId xmlns:a16="http://schemas.microsoft.com/office/drawing/2014/main" id="{867EB63A-05AB-4307-B8EC-343A91369A3A}"/>
                </a:ext>
              </a:extLst>
            </p:cNvPr>
            <p:cNvSpPr/>
            <p:nvPr/>
          </p:nvSpPr>
          <p:spPr>
            <a:xfrm>
              <a:off x="5938183" y="288388"/>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9" name="TextBox 98">
              <a:extLst>
                <a:ext uri="{FF2B5EF4-FFF2-40B4-BE49-F238E27FC236}">
                  <a16:creationId xmlns:a16="http://schemas.microsoft.com/office/drawing/2014/main" id="{83B69B7F-A1E8-4F8D-8441-9B71084D6FCC}"/>
                </a:ext>
              </a:extLst>
            </p:cNvPr>
            <p:cNvSpPr txBox="1"/>
            <p:nvPr/>
          </p:nvSpPr>
          <p:spPr>
            <a:xfrm>
              <a:off x="6471622" y="387553"/>
              <a:ext cx="205804" cy="523220"/>
            </a:xfrm>
            <a:prstGeom prst="rect">
              <a:avLst/>
            </a:prstGeom>
            <a:grp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a-IR" sz="2800" b="1" i="0" u="none" strike="noStrike" kern="1200" cap="none" spc="0" normalizeH="0" baseline="0" noProof="0" dirty="0">
                  <a:ln>
                    <a:noFill/>
                  </a:ln>
                  <a:solidFill>
                    <a:prstClr val="black"/>
                  </a:solidFill>
                  <a:effectLst/>
                  <a:uLnTx/>
                  <a:uFillTx/>
                  <a:latin typeface="Bauhaus 93" panose="04030905020B02020C02" pitchFamily="82" charset="0"/>
                  <a:ea typeface="+mn-ea"/>
                  <a:cs typeface="B Bardiya" panose="00000400000000000000" pitchFamily="2" charset="-78"/>
                </a:rPr>
                <a:t>02</a:t>
              </a:r>
              <a:endParaRPr kumimoji="0" lang="en-US" sz="2800" b="1" i="0" u="none" strike="noStrike" kern="1200" cap="none" spc="0" normalizeH="0" baseline="0" noProof="0" dirty="0">
                <a:ln>
                  <a:noFill/>
                </a:ln>
                <a:solidFill>
                  <a:prstClr val="black"/>
                </a:solidFill>
                <a:effectLst/>
                <a:uLnTx/>
                <a:uFillTx/>
                <a:latin typeface="Bauhaus 93" panose="04030905020B02020C02" pitchFamily="82" charset="0"/>
                <a:ea typeface="+mn-ea"/>
                <a:cs typeface="B Bardiya" panose="00000400000000000000" pitchFamily="2" charset="-78"/>
              </a:endParaRPr>
            </a:p>
          </p:txBody>
        </p:sp>
      </p:grpSp>
      <p:grpSp>
        <p:nvGrpSpPr>
          <p:cNvPr id="102" name="Group 101">
            <a:extLst>
              <a:ext uri="{FF2B5EF4-FFF2-40B4-BE49-F238E27FC236}">
                <a16:creationId xmlns:a16="http://schemas.microsoft.com/office/drawing/2014/main" id="{745C6E3F-3AF7-47EF-A238-CC826C7D00A9}"/>
              </a:ext>
            </a:extLst>
          </p:cNvPr>
          <p:cNvGrpSpPr/>
          <p:nvPr/>
        </p:nvGrpSpPr>
        <p:grpSpPr>
          <a:xfrm>
            <a:off x="157163" y="3032659"/>
            <a:ext cx="11865806" cy="822961"/>
            <a:chOff x="3147646" y="219808"/>
            <a:chExt cx="3566160" cy="822960"/>
          </a:xfrm>
          <a:solidFill>
            <a:srgbClr val="0099CC"/>
          </a:solidFill>
        </p:grpSpPr>
        <p:sp>
          <p:nvSpPr>
            <p:cNvPr id="105" name="Rectangle: Rounded Corners 104">
              <a:extLst>
                <a:ext uri="{FF2B5EF4-FFF2-40B4-BE49-F238E27FC236}">
                  <a16:creationId xmlns:a16="http://schemas.microsoft.com/office/drawing/2014/main" id="{BFCA4433-FE8E-4AC1-B4A2-72F861FAF7CE}"/>
                </a:ext>
              </a:extLst>
            </p:cNvPr>
            <p:cNvSpPr/>
            <p:nvPr/>
          </p:nvSpPr>
          <p:spPr>
            <a:xfrm>
              <a:off x="3147646" y="219808"/>
              <a:ext cx="3566160" cy="822960"/>
            </a:xfrm>
            <a:prstGeom prst="roundRect">
              <a:avLst>
                <a:gd name="adj" fmla="val 50000"/>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6" name="Oval 105">
              <a:extLst>
                <a:ext uri="{FF2B5EF4-FFF2-40B4-BE49-F238E27FC236}">
                  <a16:creationId xmlns:a16="http://schemas.microsoft.com/office/drawing/2014/main" id="{6ED0E600-8390-4F9C-A398-4BEC36C03636}"/>
                </a:ext>
              </a:extLst>
            </p:cNvPr>
            <p:cNvSpPr/>
            <p:nvPr/>
          </p:nvSpPr>
          <p:spPr>
            <a:xfrm>
              <a:off x="5938183" y="288388"/>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9" name="TextBox 108">
              <a:extLst>
                <a:ext uri="{FF2B5EF4-FFF2-40B4-BE49-F238E27FC236}">
                  <a16:creationId xmlns:a16="http://schemas.microsoft.com/office/drawing/2014/main" id="{D5278B04-F4A5-4DB5-8B99-3A43F0F9D30E}"/>
                </a:ext>
              </a:extLst>
            </p:cNvPr>
            <p:cNvSpPr txBox="1"/>
            <p:nvPr/>
          </p:nvSpPr>
          <p:spPr>
            <a:xfrm>
              <a:off x="6447803" y="388294"/>
              <a:ext cx="245119" cy="523220"/>
            </a:xfrm>
            <a:prstGeom prst="rect">
              <a:avLst/>
            </a:prstGeom>
            <a:grp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a-IR" sz="2800" b="1" i="0" u="none" strike="noStrike" kern="1200" cap="none" spc="0" normalizeH="0" baseline="0" noProof="0" dirty="0">
                  <a:ln>
                    <a:noFill/>
                  </a:ln>
                  <a:solidFill>
                    <a:prstClr val="black"/>
                  </a:solidFill>
                  <a:effectLst/>
                  <a:uLnTx/>
                  <a:uFillTx/>
                  <a:latin typeface="Bauhaus 93" panose="04030905020B02020C02" pitchFamily="82" charset="0"/>
                  <a:ea typeface="+mn-ea"/>
                  <a:cs typeface="B Bardiya" panose="00000400000000000000" pitchFamily="2" charset="-78"/>
                </a:rPr>
                <a:t>03</a:t>
              </a:r>
              <a:endParaRPr kumimoji="0" lang="en-US" sz="2800" b="1" i="0" u="none" strike="noStrike" kern="1200" cap="none" spc="0" normalizeH="0" baseline="0" noProof="0" dirty="0">
                <a:ln>
                  <a:noFill/>
                </a:ln>
                <a:solidFill>
                  <a:prstClr val="black"/>
                </a:solidFill>
                <a:effectLst/>
                <a:uLnTx/>
                <a:uFillTx/>
                <a:latin typeface="Bauhaus 93" panose="04030905020B02020C02" pitchFamily="82" charset="0"/>
                <a:ea typeface="+mn-ea"/>
                <a:cs typeface="B Bardiya" panose="00000400000000000000" pitchFamily="2" charset="-78"/>
              </a:endParaRPr>
            </a:p>
          </p:txBody>
        </p:sp>
      </p:grpSp>
      <p:grpSp>
        <p:nvGrpSpPr>
          <p:cNvPr id="112" name="Group 111">
            <a:extLst>
              <a:ext uri="{FF2B5EF4-FFF2-40B4-BE49-F238E27FC236}">
                <a16:creationId xmlns:a16="http://schemas.microsoft.com/office/drawing/2014/main" id="{26E23FAD-2577-4BE5-AA09-F2B7751E0861}"/>
              </a:ext>
            </a:extLst>
          </p:cNvPr>
          <p:cNvGrpSpPr/>
          <p:nvPr/>
        </p:nvGrpSpPr>
        <p:grpSpPr>
          <a:xfrm>
            <a:off x="136945" y="3961701"/>
            <a:ext cx="11938325" cy="822961"/>
            <a:chOff x="3147646" y="219808"/>
            <a:chExt cx="3566160" cy="822960"/>
          </a:xfrm>
          <a:solidFill>
            <a:schemeClr val="bg2">
              <a:lumMod val="40000"/>
              <a:lumOff val="60000"/>
            </a:schemeClr>
          </a:solidFill>
        </p:grpSpPr>
        <p:sp>
          <p:nvSpPr>
            <p:cNvPr id="115" name="Rectangle: Rounded Corners 114">
              <a:extLst>
                <a:ext uri="{FF2B5EF4-FFF2-40B4-BE49-F238E27FC236}">
                  <a16:creationId xmlns:a16="http://schemas.microsoft.com/office/drawing/2014/main" id="{128A159A-991C-4DBC-956F-1DF869421975}"/>
                </a:ext>
              </a:extLst>
            </p:cNvPr>
            <p:cNvSpPr/>
            <p:nvPr/>
          </p:nvSpPr>
          <p:spPr>
            <a:xfrm>
              <a:off x="3147646" y="219808"/>
              <a:ext cx="3566160" cy="822960"/>
            </a:xfrm>
            <a:prstGeom prst="roundRect">
              <a:avLst>
                <a:gd name="adj" fmla="val 50000"/>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9" name="TextBox 128">
              <a:extLst>
                <a:ext uri="{FF2B5EF4-FFF2-40B4-BE49-F238E27FC236}">
                  <a16:creationId xmlns:a16="http://schemas.microsoft.com/office/drawing/2014/main" id="{03BB83CA-F01D-4C63-B16E-6F1442365D55}"/>
                </a:ext>
              </a:extLst>
            </p:cNvPr>
            <p:cNvSpPr txBox="1"/>
            <p:nvPr/>
          </p:nvSpPr>
          <p:spPr>
            <a:xfrm>
              <a:off x="6471622" y="321927"/>
              <a:ext cx="218167" cy="523219"/>
            </a:xfrm>
            <a:prstGeom prst="rect">
              <a:avLst/>
            </a:prstGeom>
            <a:grp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a-IR" sz="2800" b="1" i="0" u="none" strike="noStrike" kern="1200" cap="none" spc="0" normalizeH="0" baseline="0" noProof="0" dirty="0">
                  <a:ln>
                    <a:noFill/>
                  </a:ln>
                  <a:solidFill>
                    <a:prstClr val="black"/>
                  </a:solidFill>
                  <a:effectLst/>
                  <a:uLnTx/>
                  <a:uFillTx/>
                  <a:latin typeface="Bauhaus 93" panose="04030905020B02020C02" pitchFamily="82" charset="0"/>
                  <a:ea typeface="+mn-ea"/>
                  <a:cs typeface="B Bardiya" panose="00000400000000000000" pitchFamily="2" charset="-78"/>
                </a:rPr>
                <a:t>04</a:t>
              </a:r>
              <a:endParaRPr kumimoji="0" lang="en-US" sz="2800" b="1" i="0" u="none" strike="noStrike" kern="1200" cap="none" spc="0" normalizeH="0" baseline="0" noProof="0" dirty="0">
                <a:ln>
                  <a:noFill/>
                </a:ln>
                <a:solidFill>
                  <a:prstClr val="black"/>
                </a:solidFill>
                <a:effectLst/>
                <a:uLnTx/>
                <a:uFillTx/>
                <a:latin typeface="Bauhaus 93" panose="04030905020B02020C02" pitchFamily="82" charset="0"/>
                <a:ea typeface="+mn-ea"/>
                <a:cs typeface="B Bardiya" panose="00000400000000000000" pitchFamily="2" charset="-78"/>
              </a:endParaRPr>
            </a:p>
          </p:txBody>
        </p:sp>
      </p:grpSp>
      <p:grpSp>
        <p:nvGrpSpPr>
          <p:cNvPr id="132" name="Group 131">
            <a:extLst>
              <a:ext uri="{FF2B5EF4-FFF2-40B4-BE49-F238E27FC236}">
                <a16:creationId xmlns:a16="http://schemas.microsoft.com/office/drawing/2014/main" id="{703CF826-085D-4378-8D78-9578DD26BE05}"/>
              </a:ext>
            </a:extLst>
          </p:cNvPr>
          <p:cNvGrpSpPr/>
          <p:nvPr/>
        </p:nvGrpSpPr>
        <p:grpSpPr>
          <a:xfrm>
            <a:off x="157163" y="4890743"/>
            <a:ext cx="11918108" cy="822961"/>
            <a:chOff x="3147646" y="219808"/>
            <a:chExt cx="3566160" cy="822960"/>
          </a:xfrm>
          <a:solidFill>
            <a:srgbClr val="0099CC"/>
          </a:solidFill>
        </p:grpSpPr>
        <p:sp>
          <p:nvSpPr>
            <p:cNvPr id="141" name="Rectangle: Rounded Corners 140">
              <a:extLst>
                <a:ext uri="{FF2B5EF4-FFF2-40B4-BE49-F238E27FC236}">
                  <a16:creationId xmlns:a16="http://schemas.microsoft.com/office/drawing/2014/main" id="{0735BAE9-CDF1-4727-8D65-CACB5BCF05D9}"/>
                </a:ext>
              </a:extLst>
            </p:cNvPr>
            <p:cNvSpPr/>
            <p:nvPr/>
          </p:nvSpPr>
          <p:spPr>
            <a:xfrm>
              <a:off x="3147646" y="219808"/>
              <a:ext cx="3566160" cy="822960"/>
            </a:xfrm>
            <a:prstGeom prst="roundRect">
              <a:avLst>
                <a:gd name="adj" fmla="val 50000"/>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2" name="Oval 141">
              <a:extLst>
                <a:ext uri="{FF2B5EF4-FFF2-40B4-BE49-F238E27FC236}">
                  <a16:creationId xmlns:a16="http://schemas.microsoft.com/office/drawing/2014/main" id="{70BF3261-5F9A-4717-8D3B-2037DF539DF1}"/>
                </a:ext>
              </a:extLst>
            </p:cNvPr>
            <p:cNvSpPr/>
            <p:nvPr/>
          </p:nvSpPr>
          <p:spPr>
            <a:xfrm>
              <a:off x="6269062" y="288388"/>
              <a:ext cx="354922"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4" name="TextBox 143">
              <a:extLst>
                <a:ext uri="{FF2B5EF4-FFF2-40B4-BE49-F238E27FC236}">
                  <a16:creationId xmlns:a16="http://schemas.microsoft.com/office/drawing/2014/main" id="{577543D0-7528-461C-9F0B-2914FF4AED6D}"/>
                </a:ext>
              </a:extLst>
            </p:cNvPr>
            <p:cNvSpPr txBox="1"/>
            <p:nvPr/>
          </p:nvSpPr>
          <p:spPr>
            <a:xfrm>
              <a:off x="6449946" y="320671"/>
              <a:ext cx="218949" cy="523219"/>
            </a:xfrm>
            <a:prstGeom prst="rect">
              <a:avLst/>
            </a:prstGeom>
            <a:grp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a-IR" sz="2800" b="1" i="0" u="none" strike="noStrike" kern="1200" cap="none" spc="0" normalizeH="0" baseline="0" noProof="0" dirty="0">
                  <a:ln>
                    <a:noFill/>
                  </a:ln>
                  <a:solidFill>
                    <a:prstClr val="black"/>
                  </a:solidFill>
                  <a:effectLst/>
                  <a:uLnTx/>
                  <a:uFillTx/>
                  <a:latin typeface="Bauhaus 93" panose="04030905020B02020C02" pitchFamily="82" charset="0"/>
                  <a:ea typeface="+mn-ea"/>
                  <a:cs typeface="B Bardiya" panose="00000400000000000000" pitchFamily="2" charset="-78"/>
                </a:rPr>
                <a:t>05</a:t>
              </a:r>
              <a:endParaRPr kumimoji="0" lang="en-US" sz="2800" b="1" i="0" u="none" strike="noStrike" kern="1200" cap="none" spc="0" normalizeH="0" baseline="0" noProof="0" dirty="0">
                <a:ln>
                  <a:noFill/>
                </a:ln>
                <a:solidFill>
                  <a:prstClr val="black"/>
                </a:solidFill>
                <a:effectLst/>
                <a:uLnTx/>
                <a:uFillTx/>
                <a:latin typeface="Bauhaus 93" panose="04030905020B02020C02" pitchFamily="82" charset="0"/>
                <a:ea typeface="+mn-ea"/>
                <a:cs typeface="B Bardiya" panose="00000400000000000000" pitchFamily="2" charset="-78"/>
              </a:endParaRPr>
            </a:p>
          </p:txBody>
        </p:sp>
      </p:grpSp>
      <p:grpSp>
        <p:nvGrpSpPr>
          <p:cNvPr id="145" name="Group 144">
            <a:extLst>
              <a:ext uri="{FF2B5EF4-FFF2-40B4-BE49-F238E27FC236}">
                <a16:creationId xmlns:a16="http://schemas.microsoft.com/office/drawing/2014/main" id="{F0317D2C-40EB-4982-AD6F-724AA53573D3}"/>
              </a:ext>
            </a:extLst>
          </p:cNvPr>
          <p:cNvGrpSpPr/>
          <p:nvPr/>
        </p:nvGrpSpPr>
        <p:grpSpPr>
          <a:xfrm>
            <a:off x="157163" y="5863574"/>
            <a:ext cx="11918108" cy="822961"/>
            <a:chOff x="3147646" y="219808"/>
            <a:chExt cx="3566160" cy="822960"/>
          </a:xfrm>
          <a:solidFill>
            <a:schemeClr val="bg2">
              <a:lumMod val="40000"/>
              <a:lumOff val="60000"/>
            </a:schemeClr>
          </a:solidFill>
        </p:grpSpPr>
        <p:sp>
          <p:nvSpPr>
            <p:cNvPr id="147" name="Rectangle: Rounded Corners 146">
              <a:extLst>
                <a:ext uri="{FF2B5EF4-FFF2-40B4-BE49-F238E27FC236}">
                  <a16:creationId xmlns:a16="http://schemas.microsoft.com/office/drawing/2014/main" id="{728AD6FE-E3CA-4811-9783-D4848926F609}"/>
                </a:ext>
              </a:extLst>
            </p:cNvPr>
            <p:cNvSpPr/>
            <p:nvPr/>
          </p:nvSpPr>
          <p:spPr>
            <a:xfrm>
              <a:off x="3147646" y="219808"/>
              <a:ext cx="3566160" cy="822960"/>
            </a:xfrm>
            <a:prstGeom prst="roundRect">
              <a:avLst>
                <a:gd name="adj" fmla="val 50000"/>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2" name="Oval 151">
              <a:extLst>
                <a:ext uri="{FF2B5EF4-FFF2-40B4-BE49-F238E27FC236}">
                  <a16:creationId xmlns:a16="http://schemas.microsoft.com/office/drawing/2014/main" id="{6ECE0B0C-9ABE-4B78-8132-21420811FC2C}"/>
                </a:ext>
              </a:extLst>
            </p:cNvPr>
            <p:cNvSpPr/>
            <p:nvPr/>
          </p:nvSpPr>
          <p:spPr>
            <a:xfrm>
              <a:off x="6206569" y="288388"/>
              <a:ext cx="417414"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3" name="TextBox 152">
              <a:extLst>
                <a:ext uri="{FF2B5EF4-FFF2-40B4-BE49-F238E27FC236}">
                  <a16:creationId xmlns:a16="http://schemas.microsoft.com/office/drawing/2014/main" id="{52902552-81E2-4E94-995F-9F5EA2C7BAF4}"/>
                </a:ext>
              </a:extLst>
            </p:cNvPr>
            <p:cNvSpPr txBox="1"/>
            <p:nvPr/>
          </p:nvSpPr>
          <p:spPr>
            <a:xfrm>
              <a:off x="6426367" y="341095"/>
              <a:ext cx="245195" cy="523219"/>
            </a:xfrm>
            <a:prstGeom prst="rect">
              <a:avLst/>
            </a:prstGeom>
            <a:grp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a-IR" sz="2800" b="1" i="0" u="none" strike="noStrike" kern="1200" cap="none" spc="0" normalizeH="0" baseline="0" noProof="0" dirty="0">
                  <a:ln>
                    <a:noFill/>
                  </a:ln>
                  <a:solidFill>
                    <a:prstClr val="black"/>
                  </a:solidFill>
                  <a:effectLst/>
                  <a:uLnTx/>
                  <a:uFillTx/>
                  <a:latin typeface="Bauhaus 93" panose="04030905020B02020C02" pitchFamily="82" charset="0"/>
                  <a:ea typeface="+mn-ea"/>
                  <a:cs typeface="B Bardiya" panose="00000400000000000000" pitchFamily="2" charset="-78"/>
                </a:rPr>
                <a:t>06</a:t>
              </a:r>
              <a:endParaRPr kumimoji="0" lang="en-US" sz="2800" b="1" i="0" u="none" strike="noStrike" kern="1200" cap="none" spc="0" normalizeH="0" baseline="0" noProof="0" dirty="0">
                <a:ln>
                  <a:noFill/>
                </a:ln>
                <a:solidFill>
                  <a:prstClr val="black"/>
                </a:solidFill>
                <a:effectLst/>
                <a:uLnTx/>
                <a:uFillTx/>
                <a:latin typeface="Bauhaus 93" panose="04030905020B02020C02" pitchFamily="82" charset="0"/>
                <a:ea typeface="+mn-ea"/>
                <a:cs typeface="B Bardiya" panose="00000400000000000000" pitchFamily="2" charset="-78"/>
              </a:endParaRPr>
            </a:p>
          </p:txBody>
        </p:sp>
      </p:grpSp>
      <p:sp>
        <p:nvSpPr>
          <p:cNvPr id="64" name="Rectángulo 44">
            <a:extLst>
              <a:ext uri="{FF2B5EF4-FFF2-40B4-BE49-F238E27FC236}">
                <a16:creationId xmlns:a16="http://schemas.microsoft.com/office/drawing/2014/main" id="{21D749EB-0AC4-D1D0-262E-33EEA64E7A9B}"/>
              </a:ext>
            </a:extLst>
          </p:cNvPr>
          <p:cNvSpPr/>
          <p:nvPr/>
        </p:nvSpPr>
        <p:spPr>
          <a:xfrm>
            <a:off x="0" y="462987"/>
            <a:ext cx="4364772" cy="542853"/>
          </a:xfrm>
          <a:prstGeom prst="rect">
            <a:avLst/>
          </a:prstGeom>
          <a:solidFill>
            <a:srgbClr val="E46C0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prstClr val="white"/>
              </a:solidFill>
              <a:effectLst/>
              <a:uLnTx/>
              <a:uFillTx/>
              <a:latin typeface="Arial"/>
              <a:cs typeface="+mn-cs"/>
            </a:endParaRPr>
          </a:p>
        </p:txBody>
      </p:sp>
      <p:sp>
        <p:nvSpPr>
          <p:cNvPr id="65" name="Rectángulo 46">
            <a:extLst>
              <a:ext uri="{FF2B5EF4-FFF2-40B4-BE49-F238E27FC236}">
                <a16:creationId xmlns:a16="http://schemas.microsoft.com/office/drawing/2014/main" id="{520E7ACF-C0EB-40C7-C90E-1F76171D9CCC}"/>
              </a:ext>
            </a:extLst>
          </p:cNvPr>
          <p:cNvSpPr/>
          <p:nvPr/>
        </p:nvSpPr>
        <p:spPr>
          <a:xfrm>
            <a:off x="7827228" y="450311"/>
            <a:ext cx="4364772" cy="542853"/>
          </a:xfrm>
          <a:prstGeom prst="rect">
            <a:avLst/>
          </a:prstGeom>
          <a:solidFill>
            <a:srgbClr val="E46C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Arial"/>
              <a:cs typeface="+mn-cs"/>
            </a:endParaRPr>
          </a:p>
        </p:txBody>
      </p:sp>
      <p:sp>
        <p:nvSpPr>
          <p:cNvPr id="66" name="Text Placeholder 2">
            <a:extLst>
              <a:ext uri="{FF2B5EF4-FFF2-40B4-BE49-F238E27FC236}">
                <a16:creationId xmlns:a16="http://schemas.microsoft.com/office/drawing/2014/main" id="{DA5B2B06-B3DF-B829-EF99-580D78B123F0}"/>
              </a:ext>
            </a:extLst>
          </p:cNvPr>
          <p:cNvSpPr txBox="1">
            <a:spLocks/>
          </p:cNvSpPr>
          <p:nvPr/>
        </p:nvSpPr>
        <p:spPr>
          <a:xfrm>
            <a:off x="546531" y="276976"/>
            <a:ext cx="11098938" cy="542853"/>
          </a:xfrm>
          <a:prstGeom prst="rect">
            <a:avLst/>
          </a:prstGeom>
          <a:solidFill>
            <a:sysClr val="window" lastClr="FFFFFF"/>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a-IR" sz="3200" b="0" i="0" u="none" strike="noStrike" kern="1200" cap="none" spc="0" normalizeH="0" baseline="0" noProof="0" dirty="0">
              <a:ln>
                <a:noFill/>
              </a:ln>
              <a:solidFill>
                <a:srgbClr val="E46C0A"/>
              </a:solidFill>
              <a:effectLst/>
              <a:uLnTx/>
              <a:uFillTx/>
              <a:latin typeface="Arial"/>
              <a:cs typeface="B Titr" panose="00000700000000000000" pitchFamily="2" charset="-78"/>
            </a:endParaRPr>
          </a:p>
        </p:txBody>
      </p:sp>
      <p:pic>
        <p:nvPicPr>
          <p:cNvPr id="67" name="Picture 66">
            <a:extLst>
              <a:ext uri="{FF2B5EF4-FFF2-40B4-BE49-F238E27FC236}">
                <a16:creationId xmlns:a16="http://schemas.microsoft.com/office/drawing/2014/main" id="{40B1A49F-11AD-3AF2-F1DD-72DB995F57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5779" y="-200043"/>
            <a:ext cx="1180133" cy="1069495"/>
          </a:xfrm>
          <a:prstGeom prst="rect">
            <a:avLst/>
          </a:prstGeom>
        </p:spPr>
      </p:pic>
      <p:sp>
        <p:nvSpPr>
          <p:cNvPr id="69" name="TextBox 68">
            <a:extLst>
              <a:ext uri="{FF2B5EF4-FFF2-40B4-BE49-F238E27FC236}">
                <a16:creationId xmlns:a16="http://schemas.microsoft.com/office/drawing/2014/main" id="{22A2099B-C223-2EE9-F980-465FAEE2CAA3}"/>
              </a:ext>
            </a:extLst>
          </p:cNvPr>
          <p:cNvSpPr txBox="1"/>
          <p:nvPr/>
        </p:nvSpPr>
        <p:spPr>
          <a:xfrm>
            <a:off x="11394081" y="1297142"/>
            <a:ext cx="6150768" cy="523220"/>
          </a:xfrm>
          <a:prstGeom prst="rect">
            <a:avLst/>
          </a:prstGeom>
          <a:noFill/>
        </p:spPr>
        <p:txBody>
          <a:bodyPr wrap="square">
            <a:spAutoFit/>
          </a:bodyPr>
          <a:lstStyle/>
          <a:p>
            <a:r>
              <a:rPr kumimoji="0" lang="fa-IR" sz="2800" b="1" i="0" u="none" strike="noStrike" kern="1200" cap="none" spc="0" normalizeH="0" baseline="0" noProof="0" dirty="0">
                <a:ln>
                  <a:noFill/>
                </a:ln>
                <a:solidFill>
                  <a:prstClr val="black"/>
                </a:solidFill>
                <a:effectLst/>
                <a:uLnTx/>
                <a:uFillTx/>
                <a:latin typeface="Bauhaus 93" panose="04030905020B02020C02" pitchFamily="82" charset="0"/>
                <a:ea typeface="+mn-ea"/>
                <a:cs typeface="B Bardiya" panose="00000400000000000000" pitchFamily="2" charset="-78"/>
              </a:rPr>
              <a:t>01</a:t>
            </a:r>
            <a:endParaRPr lang="en-US" dirty="0"/>
          </a:p>
        </p:txBody>
      </p:sp>
      <p:sp>
        <p:nvSpPr>
          <p:cNvPr id="71" name="TextBox 70">
            <a:extLst>
              <a:ext uri="{FF2B5EF4-FFF2-40B4-BE49-F238E27FC236}">
                <a16:creationId xmlns:a16="http://schemas.microsoft.com/office/drawing/2014/main" id="{0C1FE858-CE2B-2C00-C834-81BB2D48A8A5}"/>
              </a:ext>
            </a:extLst>
          </p:cNvPr>
          <p:cNvSpPr txBox="1"/>
          <p:nvPr/>
        </p:nvSpPr>
        <p:spPr>
          <a:xfrm>
            <a:off x="1984845" y="491800"/>
            <a:ext cx="8598310" cy="433965"/>
          </a:xfrm>
          <a:prstGeom prst="rect">
            <a:avLst/>
          </a:prstGeom>
          <a:noFill/>
        </p:spPr>
        <p:txBody>
          <a:bodyPr wrap="square">
            <a:sp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a-IR" sz="2400" dirty="0">
                <a:solidFill>
                  <a:srgbClr val="E46C0A"/>
                </a:solidFill>
                <a:latin typeface="Arial"/>
                <a:cs typeface="B Titr" panose="00000700000000000000" pitchFamily="2" charset="-78"/>
              </a:rPr>
              <a:t>ماده 29</a:t>
            </a:r>
            <a:endParaRPr kumimoji="0" lang="fa-IR" sz="2400" b="0" i="0" u="none" strike="noStrike" kern="1200" cap="none" spc="0" normalizeH="0" baseline="0" noProof="0" dirty="0">
              <a:ln>
                <a:noFill/>
              </a:ln>
              <a:solidFill>
                <a:srgbClr val="E46C0A"/>
              </a:solidFill>
              <a:effectLst/>
              <a:uLnTx/>
              <a:uFillTx/>
              <a:latin typeface="Arial"/>
              <a:cs typeface="B Titr" panose="00000700000000000000" pitchFamily="2" charset="-78"/>
            </a:endParaRPr>
          </a:p>
        </p:txBody>
      </p:sp>
      <p:sp>
        <p:nvSpPr>
          <p:cNvPr id="73" name="TextBox 72">
            <a:extLst>
              <a:ext uri="{FF2B5EF4-FFF2-40B4-BE49-F238E27FC236}">
                <a16:creationId xmlns:a16="http://schemas.microsoft.com/office/drawing/2014/main" id="{AF7A6B28-7F4C-7022-CCBB-75CB303F0064}"/>
              </a:ext>
            </a:extLst>
          </p:cNvPr>
          <p:cNvSpPr txBox="1"/>
          <p:nvPr/>
        </p:nvSpPr>
        <p:spPr>
          <a:xfrm>
            <a:off x="157163" y="2013484"/>
            <a:ext cx="11138907" cy="923330"/>
          </a:xfrm>
          <a:prstGeom prst="rect">
            <a:avLst/>
          </a:prstGeom>
          <a:noFill/>
        </p:spPr>
        <p:txBody>
          <a:bodyPr wrap="square">
            <a:spAutoFit/>
          </a:bodyPr>
          <a:lstStyle/>
          <a:p>
            <a:pPr algn="r"/>
            <a:r>
              <a:rPr lang="fa-IR" b="0" i="0" dirty="0">
                <a:solidFill>
                  <a:srgbClr val="2C2F34"/>
                </a:solidFill>
                <a:effectLst/>
                <a:latin typeface="sahel"/>
                <a:cs typeface="B Mitra" panose="00000400000000000000" pitchFamily="2" charset="-78"/>
              </a:rPr>
              <a:t>دولت مکلف است شرایطی فراهم نماید که هر سال تا سقفی که به پیشنهاد بانک مرکزی جمهور اسلامی ایران به تصویب شورا می‌رسد، اشخاص حقوقی دولتی و غیر دولتی (اعم از خصوصی، تعاونی و عمومی) که دارای توان بازپرداخت ارزی در بخش‌های دولتی و غیر دولتی هستند، بتوانند از انتشار اوراق بهادار ارزی، طرح‌های دارای محصول</a:t>
            </a:r>
            <a:r>
              <a:rPr lang="en-US" b="0" i="0" dirty="0">
                <a:solidFill>
                  <a:srgbClr val="2C2F34"/>
                </a:solidFill>
                <a:effectLst/>
                <a:latin typeface="sahel"/>
                <a:cs typeface="B Mitra" panose="00000400000000000000" pitchFamily="2" charset="-78"/>
              </a:rPr>
              <a:t> </a:t>
            </a:r>
            <a:r>
              <a:rPr lang="fa-IR" b="0" i="0" dirty="0">
                <a:solidFill>
                  <a:srgbClr val="2C2F34"/>
                </a:solidFill>
                <a:effectLst/>
                <a:latin typeface="sahel"/>
                <a:cs typeface="B Mitra" panose="00000400000000000000" pitchFamily="2" charset="-78"/>
              </a:rPr>
              <a:t>صادراتی خود را تأمین مالی نمایند. </a:t>
            </a:r>
            <a:endParaRPr lang="en-US" dirty="0">
              <a:cs typeface="B Mitra" panose="00000400000000000000" pitchFamily="2" charset="-78"/>
            </a:endParaRPr>
          </a:p>
        </p:txBody>
      </p:sp>
      <p:sp>
        <p:nvSpPr>
          <p:cNvPr id="75" name="TextBox 74">
            <a:extLst>
              <a:ext uri="{FF2B5EF4-FFF2-40B4-BE49-F238E27FC236}">
                <a16:creationId xmlns:a16="http://schemas.microsoft.com/office/drawing/2014/main" id="{F10A13E5-DDB9-6351-5503-BD89C940936F}"/>
              </a:ext>
            </a:extLst>
          </p:cNvPr>
          <p:cNvSpPr txBox="1"/>
          <p:nvPr/>
        </p:nvSpPr>
        <p:spPr>
          <a:xfrm>
            <a:off x="169030" y="2969791"/>
            <a:ext cx="11127039" cy="923330"/>
          </a:xfrm>
          <a:prstGeom prst="rect">
            <a:avLst/>
          </a:prstGeom>
          <a:noFill/>
        </p:spPr>
        <p:txBody>
          <a:bodyPr wrap="square">
            <a:spAutoFit/>
          </a:bodyPr>
          <a:lstStyle/>
          <a:p>
            <a:pPr algn="r" rtl="1"/>
            <a:r>
              <a:rPr lang="fa-IR" dirty="0">
                <a:cs typeface="B Mitra" panose="00000400000000000000" pitchFamily="2" charset="-78"/>
              </a:rPr>
              <a:t>بانک مرکزی جمهوری اسلامی ایران مکلف است از طریق بانک‌ها یا صرافی های مجاز ترتیبی اتخاذ نماید تا گردشگران سرمایه گذاران، بازرگانان و اشخاص خارجی که به کشور وارد می‌شوند بتوانند متناسب با ارز تحویلی به شعب بانکی یا صرافی‌های بانکی داخل و یا خارج از کشور نرخ روز توافقی کارت بانکی ریالی مدت دار و قابل تمدید دریافت نمایند و ارز مصرف نشده در پایان مدت کارت به آن‌ها با نرخ روز توافقی مسترد گردد.</a:t>
            </a:r>
            <a:endParaRPr lang="en-US" dirty="0">
              <a:cs typeface="B Mitra" panose="00000400000000000000" pitchFamily="2" charset="-78"/>
            </a:endParaRPr>
          </a:p>
        </p:txBody>
      </p:sp>
      <p:sp>
        <p:nvSpPr>
          <p:cNvPr id="81" name="TextBox 80">
            <a:extLst>
              <a:ext uri="{FF2B5EF4-FFF2-40B4-BE49-F238E27FC236}">
                <a16:creationId xmlns:a16="http://schemas.microsoft.com/office/drawing/2014/main" id="{C4456CF7-E3A4-9E24-413F-051A58AB8563}"/>
              </a:ext>
            </a:extLst>
          </p:cNvPr>
          <p:cNvSpPr txBox="1"/>
          <p:nvPr/>
        </p:nvSpPr>
        <p:spPr>
          <a:xfrm>
            <a:off x="178709" y="3949857"/>
            <a:ext cx="11215372" cy="923330"/>
          </a:xfrm>
          <a:prstGeom prst="rect">
            <a:avLst/>
          </a:prstGeom>
          <a:noFill/>
        </p:spPr>
        <p:txBody>
          <a:bodyPr wrap="square">
            <a:spAutoFit/>
          </a:bodyPr>
          <a:lstStyle/>
          <a:p>
            <a:pPr algn="r" rtl="1"/>
            <a:r>
              <a:rPr kumimoji="0" lang="fa-IR" sz="1800" b="0" i="0" u="none" strike="noStrike" kern="1200" cap="none" spc="0" normalizeH="0" baseline="0" noProof="0" dirty="0">
                <a:ln>
                  <a:noFill/>
                </a:ln>
                <a:solidFill>
                  <a:srgbClr val="2C2F34"/>
                </a:solidFill>
                <a:effectLst/>
                <a:uLnTx/>
                <a:uFillTx/>
                <a:latin typeface="sahel"/>
                <a:cs typeface="B Mitra" panose="00000400000000000000" pitchFamily="2" charset="-78"/>
              </a:rPr>
              <a:t>به منظور استفاده از ظرفیت‌ها و سازوکارهای تبادلات مالی وزارت امور اقتصادی و دارایی، وزارت صنعت، معدن و تجارت و بانک مرکزی جمهوری اسلامی ایران مکلفند آیین نامه اجرائی مربوط به تأمین مالی خارجی (فاینانس) و سرمایه‌گذاری خارجی از طریق رمزپول‌ها را تدوین کنند و حداکثر ظرف دو ماه از تصویب این قانون به تصویب هیأت وزیران برسانند.</a:t>
            </a:r>
            <a:endParaRPr lang="en-US" dirty="0">
              <a:cs typeface="B Mitra" panose="00000400000000000000" pitchFamily="2" charset="-78"/>
            </a:endParaRPr>
          </a:p>
        </p:txBody>
      </p:sp>
      <p:sp>
        <p:nvSpPr>
          <p:cNvPr id="84" name="TextBox 83">
            <a:extLst>
              <a:ext uri="{FF2B5EF4-FFF2-40B4-BE49-F238E27FC236}">
                <a16:creationId xmlns:a16="http://schemas.microsoft.com/office/drawing/2014/main" id="{289C7241-A6FB-32A6-9B4E-4BC5202E71A6}"/>
              </a:ext>
            </a:extLst>
          </p:cNvPr>
          <p:cNvSpPr txBox="1"/>
          <p:nvPr/>
        </p:nvSpPr>
        <p:spPr>
          <a:xfrm>
            <a:off x="310148" y="1090154"/>
            <a:ext cx="11138907" cy="923330"/>
          </a:xfrm>
          <a:prstGeom prst="rect">
            <a:avLst/>
          </a:prstGeom>
          <a:noFill/>
        </p:spPr>
        <p:txBody>
          <a:bodyPr wrap="square">
            <a:spAutoFit/>
          </a:bodyPr>
          <a:lstStyle/>
          <a:p>
            <a:pPr algn="just" rtl="1"/>
            <a:r>
              <a:rPr lang="fa-IR" dirty="0">
                <a:cs typeface="B Mitra" panose="00000400000000000000" pitchFamily="2" charset="-78"/>
              </a:rPr>
              <a:t>دولت مجاز است نسبت به تسهیل و اعطای اقامت به اتباع خارجی متقاضی آن که حداقل مبلغ مشخصی را در مؤسسات اعتباری ایرانی سپرده گذاری ارزی یا ریالی نموده و یا در ایران سرمایه گذاری مستقیم یا غیر مستقیم می‌نمایند و یا اوراق بهادار دولتی یا ارزی طرح (پروژه)های داخلی را خریداری می نمایند اقدام کند. حداقل مبالغ مورد نظر توسط شورا تعیین و اعلام می‌گردد.</a:t>
            </a:r>
            <a:endParaRPr lang="en-US" dirty="0">
              <a:cs typeface="B Mitra" panose="00000400000000000000" pitchFamily="2" charset="-78"/>
            </a:endParaRPr>
          </a:p>
        </p:txBody>
      </p:sp>
      <p:sp>
        <p:nvSpPr>
          <p:cNvPr id="91" name="TextBox 90">
            <a:extLst>
              <a:ext uri="{FF2B5EF4-FFF2-40B4-BE49-F238E27FC236}">
                <a16:creationId xmlns:a16="http://schemas.microsoft.com/office/drawing/2014/main" id="{F36B4491-680D-EF28-11DF-14F64942CF1F}"/>
              </a:ext>
            </a:extLst>
          </p:cNvPr>
          <p:cNvSpPr txBox="1"/>
          <p:nvPr/>
        </p:nvSpPr>
        <p:spPr>
          <a:xfrm>
            <a:off x="132049" y="5061596"/>
            <a:ext cx="11244298" cy="646331"/>
          </a:xfrm>
          <a:prstGeom prst="rect">
            <a:avLst/>
          </a:prstGeom>
          <a:noFill/>
        </p:spPr>
        <p:txBody>
          <a:bodyPr wrap="square">
            <a:spAutoFit/>
          </a:bodyPr>
          <a:lstStyle/>
          <a:p>
            <a:pPr algn="just" rtl="1"/>
            <a:r>
              <a:rPr lang="fa-IR" dirty="0">
                <a:solidFill>
                  <a:srgbClr val="2C2F34"/>
                </a:solidFill>
                <a:latin typeface="sahel"/>
                <a:cs typeface="B Mitra" panose="00000400000000000000" pitchFamily="2" charset="-78"/>
              </a:rPr>
              <a:t>بانک مرکزی موظف است با رعایت قانون مبارزه با پولشویی مصوب ۲/۱۱/۱۳۸۶ و قانون مبارزه با تأمین مالی تروریسم مصوب ۱۳/۱۱/۱۳۹۴ از طریق ورود اسکناس ارز، واردات کالاها و خدمات و یا فروش ارز به سایر اشخاص شعب بانکی و یا صرافی‌های مجاز امکان ورود سرمایه خارجی را فراهم و برای افتتاح حساب آن‌ها مجوز لازم را صادر نماید</a:t>
            </a:r>
            <a:r>
              <a:rPr lang="fa-IR" dirty="0"/>
              <a:t>.</a:t>
            </a:r>
            <a:endParaRPr lang="en-US" dirty="0"/>
          </a:p>
        </p:txBody>
      </p:sp>
      <p:sp>
        <p:nvSpPr>
          <p:cNvPr id="93" name="TextBox 92">
            <a:extLst>
              <a:ext uri="{FF2B5EF4-FFF2-40B4-BE49-F238E27FC236}">
                <a16:creationId xmlns:a16="http://schemas.microsoft.com/office/drawing/2014/main" id="{E3E79119-B2D9-07BB-EB3A-5A9850FD4CCB}"/>
              </a:ext>
            </a:extLst>
          </p:cNvPr>
          <p:cNvSpPr txBox="1"/>
          <p:nvPr/>
        </p:nvSpPr>
        <p:spPr>
          <a:xfrm>
            <a:off x="193990" y="5946848"/>
            <a:ext cx="10938829" cy="646331"/>
          </a:xfrm>
          <a:prstGeom prst="rect">
            <a:avLst/>
          </a:prstGeom>
          <a:noFill/>
        </p:spPr>
        <p:txBody>
          <a:bodyPr wrap="square">
            <a:spAutoFit/>
          </a:bodyPr>
          <a:lstStyle/>
          <a:p>
            <a:pPr algn="r" rtl="1"/>
            <a:r>
              <a:rPr lang="fa-IR" dirty="0">
                <a:cs typeface="B Mitra" panose="00000400000000000000" pitchFamily="2" charset="-78"/>
              </a:rPr>
              <a:t>مؤسسات اعتباری می‌توانند ضمن پرداخت سود به سپرده های ارزی اشخاص از آن به عنوان وثیقه تسهیلات اعطائی جهت تأمین سرمایه ثابت و در گردش واحدهای تولیدی استفاده نمایند.</a:t>
            </a:r>
            <a:endParaRPr lang="en-US" dirty="0">
              <a:cs typeface="B Mitra" panose="00000400000000000000" pitchFamily="2" charset="-78"/>
            </a:endParaRPr>
          </a:p>
        </p:txBody>
      </p:sp>
    </p:spTree>
    <p:extLst>
      <p:ext uri="{BB962C8B-B14F-4D97-AF65-F5344CB8AC3E}">
        <p14:creationId xmlns:p14="http://schemas.microsoft.com/office/powerpoint/2010/main" val="2669266697"/>
      </p:ext>
    </p:extLst>
  </p:cSld>
  <p:clrMapOvr>
    <a:masterClrMapping/>
  </p:clrMapOvr>
  <p:transition spd="slow">
    <p:push dir="u"/>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Rounded Corners 22">
            <a:extLst>
              <a:ext uri="{FF2B5EF4-FFF2-40B4-BE49-F238E27FC236}">
                <a16:creationId xmlns:a16="http://schemas.microsoft.com/office/drawing/2014/main" id="{712E43E7-C46B-40C0-6F45-937189865339}"/>
              </a:ext>
            </a:extLst>
          </p:cNvPr>
          <p:cNvSpPr/>
          <p:nvPr/>
        </p:nvSpPr>
        <p:spPr>
          <a:xfrm>
            <a:off x="268538" y="1382534"/>
            <a:ext cx="11679251" cy="4982709"/>
          </a:xfrm>
          <a:prstGeom prst="roundRect">
            <a:avLst/>
          </a:prstGeom>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w="22225">
                <a:solidFill>
                  <a:srgbClr val="4BACC6"/>
                </a:solidFill>
                <a:prstDash val="solid"/>
              </a:ln>
              <a:solidFill>
                <a:srgbClr val="4BACC6">
                  <a:lumMod val="40000"/>
                  <a:lumOff val="60000"/>
                </a:srgbClr>
              </a:solidFill>
              <a:effectLst/>
              <a:uLnTx/>
              <a:uFillTx/>
              <a:latin typeface="Arial"/>
              <a:cs typeface="+mn-cs"/>
            </a:endParaRPr>
          </a:p>
        </p:txBody>
      </p:sp>
      <p:sp>
        <p:nvSpPr>
          <p:cNvPr id="47" name="Rectángulo 46">
            <a:extLst>
              <a:ext uri="{FF2B5EF4-FFF2-40B4-BE49-F238E27FC236}">
                <a16:creationId xmlns:a16="http://schemas.microsoft.com/office/drawing/2014/main" id="{0FA3CB53-99DF-442C-8F0E-A0DB1050948C}"/>
              </a:ext>
            </a:extLst>
          </p:cNvPr>
          <p:cNvSpPr/>
          <p:nvPr/>
        </p:nvSpPr>
        <p:spPr>
          <a:xfrm>
            <a:off x="7827228" y="450311"/>
            <a:ext cx="4364772" cy="542853"/>
          </a:xfrm>
          <a:prstGeom prst="rect">
            <a:avLst/>
          </a:prstGeom>
          <a:solidFill>
            <a:srgbClr val="E46C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Arial"/>
              <a:cs typeface="+mn-cs"/>
            </a:endParaRPr>
          </a:p>
        </p:txBody>
      </p:sp>
      <p:sp>
        <p:nvSpPr>
          <p:cNvPr id="45" name="Rectángulo 44">
            <a:extLst>
              <a:ext uri="{FF2B5EF4-FFF2-40B4-BE49-F238E27FC236}">
                <a16:creationId xmlns:a16="http://schemas.microsoft.com/office/drawing/2014/main" id="{0D22449C-2407-4E13-A866-94374F52BD33}"/>
              </a:ext>
            </a:extLst>
          </p:cNvPr>
          <p:cNvSpPr/>
          <p:nvPr/>
        </p:nvSpPr>
        <p:spPr>
          <a:xfrm>
            <a:off x="0" y="462987"/>
            <a:ext cx="4364772" cy="542853"/>
          </a:xfrm>
          <a:prstGeom prst="rect">
            <a:avLst/>
          </a:prstGeom>
          <a:solidFill>
            <a:srgbClr val="E46C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Arial"/>
              <a:cs typeface="+mn-cs"/>
            </a:endParaRPr>
          </a:p>
        </p:txBody>
      </p:sp>
      <p:sp>
        <p:nvSpPr>
          <p:cNvPr id="46" name="Text Placeholder 2">
            <a:extLst>
              <a:ext uri="{FF2B5EF4-FFF2-40B4-BE49-F238E27FC236}">
                <a16:creationId xmlns:a16="http://schemas.microsoft.com/office/drawing/2014/main" id="{87199C38-C126-4B7C-A769-3539454A4E64}"/>
              </a:ext>
            </a:extLst>
          </p:cNvPr>
          <p:cNvSpPr txBox="1">
            <a:spLocks/>
          </p:cNvSpPr>
          <p:nvPr/>
        </p:nvSpPr>
        <p:spPr>
          <a:xfrm>
            <a:off x="558695" y="206421"/>
            <a:ext cx="11098938" cy="542853"/>
          </a:xfrm>
          <a:prstGeom prst="rect">
            <a:avLst/>
          </a:prstGeom>
          <a:solidFill>
            <a:schemeClr val="bg1"/>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a-IR" sz="3200" b="0" i="0" u="none" strike="noStrike" kern="1200" cap="none" spc="0" normalizeH="0" baseline="0" noProof="0" dirty="0">
              <a:ln>
                <a:noFill/>
              </a:ln>
              <a:solidFill>
                <a:srgbClr val="E46C0A"/>
              </a:solidFill>
              <a:effectLst/>
              <a:uLnTx/>
              <a:uFillTx/>
              <a:latin typeface="Arial"/>
              <a:cs typeface="B Titr" panose="00000700000000000000" pitchFamily="2" charset="-78"/>
            </a:endParaRPr>
          </a:p>
        </p:txBody>
      </p:sp>
      <p:pic>
        <p:nvPicPr>
          <p:cNvPr id="12" name="Picture 11">
            <a:extLst>
              <a:ext uri="{FF2B5EF4-FFF2-40B4-BE49-F238E27FC236}">
                <a16:creationId xmlns:a16="http://schemas.microsoft.com/office/drawing/2014/main" id="{4ED26A2A-9B46-FC0E-B2E5-F6BF4520BB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5779" y="-200043"/>
            <a:ext cx="1180133" cy="1069495"/>
          </a:xfrm>
          <a:prstGeom prst="rect">
            <a:avLst/>
          </a:prstGeom>
        </p:spPr>
      </p:pic>
      <p:sp>
        <p:nvSpPr>
          <p:cNvPr id="3" name="Content Placeholder 2">
            <a:extLst>
              <a:ext uri="{FF2B5EF4-FFF2-40B4-BE49-F238E27FC236}">
                <a16:creationId xmlns:a16="http://schemas.microsoft.com/office/drawing/2014/main" id="{F386E934-1048-3B3A-D5AF-596912BBF26E}"/>
              </a:ext>
            </a:extLst>
          </p:cNvPr>
          <p:cNvSpPr txBox="1">
            <a:spLocks/>
          </p:cNvSpPr>
          <p:nvPr/>
        </p:nvSpPr>
        <p:spPr>
          <a:xfrm>
            <a:off x="937730" y="2247294"/>
            <a:ext cx="9297365" cy="3244064"/>
          </a:xfrm>
          <a:prstGeom prst="rect">
            <a:avLst/>
          </a:prstGeom>
        </p:spPr>
        <p:txBody>
          <a:bodyPr vert="horz" lIns="91440" tIns="45720" rIns="91440" bIns="45720" rtlCol="0">
            <a:normAutofit/>
          </a:bodyPr>
          <a:lst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marL="0" marR="0" lvl="0" indent="0" algn="just" defTabSz="914126" rtl="1"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a-IR" sz="2400" b="0" i="0" u="none" strike="noStrike" kern="1200" cap="none" spc="0" normalizeH="0" baseline="0" noProof="0" dirty="0">
                <a:ln>
                  <a:noFill/>
                </a:ln>
                <a:solidFill>
                  <a:sysClr val="windowText" lastClr="000000"/>
                </a:solidFill>
                <a:effectLst/>
                <a:uLnTx/>
                <a:uFillTx/>
                <a:latin typeface="Calibri" panose="020F0502020204030204"/>
                <a:cs typeface="B Mitra" panose="00000400000000000000" pitchFamily="2" charset="-78"/>
              </a:rPr>
              <a:t> به منظور معرفی و جذب سرمایه خارجی و تأمین مالی خارجی طرح‌های تولیدی، زیربنایی و طرح‌های تملک دارایی‌های سرمایه ای سازمان سرمایه گذاری و کمک‌های فنی و اقتصادی ایران مکلف است در چهارچوب قوانین نسبت به صدور مجوز تأسیس کارگزاری(آژانس)های جذب سرمایه گذاری برای اشخاص حقوقی اقدام نماید. دستورالعمل تشکیل کارگزاری‌های مذکور و حق الزحمه دریافتی از سرمایه گذاران توسط این کارگزاری‌ها حداکثر سه ماه پس از لازم الاجرا شدن این قانون توسط وزیر امور اقتصادی و دارایی ابلاغ می‌گردد</a:t>
            </a:r>
          </a:p>
        </p:txBody>
      </p:sp>
      <p:sp>
        <p:nvSpPr>
          <p:cNvPr id="4" name="TextBox 3">
            <a:extLst>
              <a:ext uri="{FF2B5EF4-FFF2-40B4-BE49-F238E27FC236}">
                <a16:creationId xmlns:a16="http://schemas.microsoft.com/office/drawing/2014/main" id="{DDDDD9CC-B101-4D69-4AC4-F04847DD4A92}"/>
              </a:ext>
            </a:extLst>
          </p:cNvPr>
          <p:cNvSpPr txBox="1"/>
          <p:nvPr/>
        </p:nvSpPr>
        <p:spPr>
          <a:xfrm>
            <a:off x="1371601" y="212780"/>
            <a:ext cx="10261704" cy="433965"/>
          </a:xfrm>
          <a:prstGeom prst="rect">
            <a:avLst/>
          </a:prstGeom>
          <a:noFill/>
        </p:spPr>
        <p:txBody>
          <a:bodyPr wrap="square">
            <a:sp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a-IR" sz="2400" b="0" i="0" u="none" strike="noStrike" kern="1200" cap="none" spc="0" normalizeH="0" baseline="0" noProof="0" dirty="0">
                <a:ln>
                  <a:noFill/>
                </a:ln>
                <a:solidFill>
                  <a:srgbClr val="E46C0A"/>
                </a:solidFill>
                <a:effectLst/>
                <a:uLnTx/>
                <a:uFillTx/>
                <a:latin typeface="Arial"/>
                <a:cs typeface="B Titr" panose="00000700000000000000" pitchFamily="2" charset="-78"/>
              </a:rPr>
              <a:t>صدور مجوز تأسیس کارگزاری توسط سازمان سرمایه گذاری و کمک‌های فنی و اقتصادی ایران </a:t>
            </a:r>
          </a:p>
        </p:txBody>
      </p:sp>
      <p:grpSp>
        <p:nvGrpSpPr>
          <p:cNvPr id="5" name="Google Shape;954;p35">
            <a:extLst>
              <a:ext uri="{FF2B5EF4-FFF2-40B4-BE49-F238E27FC236}">
                <a16:creationId xmlns:a16="http://schemas.microsoft.com/office/drawing/2014/main" id="{A03D83C1-4333-49FC-3011-B13DEC73E7C3}"/>
              </a:ext>
            </a:extLst>
          </p:cNvPr>
          <p:cNvGrpSpPr/>
          <p:nvPr/>
        </p:nvGrpSpPr>
        <p:grpSpPr>
          <a:xfrm rot="10800000" flipV="1">
            <a:off x="9953119" y="1969589"/>
            <a:ext cx="1715135" cy="1459411"/>
            <a:chOff x="1597088" y="2023550"/>
            <a:chExt cx="1793125" cy="1395125"/>
          </a:xfrm>
        </p:grpSpPr>
        <p:sp>
          <p:nvSpPr>
            <p:cNvPr id="6" name="Google Shape;955;p35">
              <a:extLst>
                <a:ext uri="{FF2B5EF4-FFF2-40B4-BE49-F238E27FC236}">
                  <a16:creationId xmlns:a16="http://schemas.microsoft.com/office/drawing/2014/main" id="{8DF89CAD-6200-5B56-2538-12DB624D7078}"/>
                </a:ext>
              </a:extLst>
            </p:cNvPr>
            <p:cNvSpPr/>
            <p:nvPr/>
          </p:nvSpPr>
          <p:spPr>
            <a:xfrm>
              <a:off x="2968088" y="2088450"/>
              <a:ext cx="367050" cy="126225"/>
            </a:xfrm>
            <a:custGeom>
              <a:avLst/>
              <a:gdLst/>
              <a:ahLst/>
              <a:cxnLst/>
              <a:rect l="l" t="t" r="r" b="b"/>
              <a:pathLst>
                <a:path w="14682" h="5049" fill="none" extrusionOk="0">
                  <a:moveTo>
                    <a:pt x="14681" y="0"/>
                  </a:moveTo>
                  <a:lnTo>
                    <a:pt x="5037" y="0"/>
                  </a:lnTo>
                  <a:cubicBezTo>
                    <a:pt x="2251" y="0"/>
                    <a:pt x="1" y="2262"/>
                    <a:pt x="1" y="5048"/>
                  </a:cubicBezTo>
                </a:path>
              </a:pathLst>
            </a:custGeom>
            <a:solidFill>
              <a:schemeClr val="accent1"/>
            </a:solidFill>
            <a:ln w="40775" cap="flat" cmpd="sng">
              <a:solidFill>
                <a:schemeClr val="bg2"/>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ctr" defTabSz="1219170" rtl="1" eaLnBrk="1" fontAlgn="auto" latinLnBrk="0" hangingPunct="1">
                <a:lnSpc>
                  <a:spcPct val="100000"/>
                </a:lnSpc>
                <a:spcBef>
                  <a:spcPts val="0"/>
                </a:spcBef>
                <a:spcAft>
                  <a:spcPts val="0"/>
                </a:spcAft>
                <a:buClr>
                  <a:srgbClr val="000000"/>
                </a:buClr>
                <a:buSzTx/>
                <a:buFontTx/>
                <a:buNone/>
                <a:tabLst/>
                <a:defRPr/>
              </a:pPr>
              <a:endParaRPr kumimoji="0" sz="2400" b="1" i="0" u="none" strike="noStrike" kern="0" cap="none" spc="0" normalizeH="0" baseline="0" noProof="0" dirty="0">
                <a:ln>
                  <a:noFill/>
                </a:ln>
                <a:solidFill>
                  <a:srgbClr val="000000"/>
                </a:solidFill>
                <a:effectLst/>
                <a:uLnTx/>
                <a:uFillTx/>
                <a:latin typeface="Arial"/>
                <a:cs typeface="B Bardiya" panose="00000400000000000000" pitchFamily="2" charset="-78"/>
                <a:sym typeface="Arial"/>
              </a:endParaRPr>
            </a:p>
          </p:txBody>
        </p:sp>
        <p:sp>
          <p:nvSpPr>
            <p:cNvPr id="7" name="Google Shape;956;p35">
              <a:extLst>
                <a:ext uri="{FF2B5EF4-FFF2-40B4-BE49-F238E27FC236}">
                  <a16:creationId xmlns:a16="http://schemas.microsoft.com/office/drawing/2014/main" id="{23ED3362-CBFC-2C8E-34A6-DB21EC91BB16}"/>
                </a:ext>
              </a:extLst>
            </p:cNvPr>
            <p:cNvSpPr/>
            <p:nvPr/>
          </p:nvSpPr>
          <p:spPr>
            <a:xfrm>
              <a:off x="1597088" y="2214650"/>
              <a:ext cx="1371025" cy="1204025"/>
            </a:xfrm>
            <a:custGeom>
              <a:avLst/>
              <a:gdLst/>
              <a:ahLst/>
              <a:cxnLst/>
              <a:rect l="l" t="t" r="r" b="b"/>
              <a:pathLst>
                <a:path w="54841" h="48161" fill="none" extrusionOk="0">
                  <a:moveTo>
                    <a:pt x="13872" y="1905"/>
                  </a:moveTo>
                  <a:lnTo>
                    <a:pt x="5037" y="1905"/>
                  </a:lnTo>
                  <a:cubicBezTo>
                    <a:pt x="2251" y="1905"/>
                    <a:pt x="1" y="4167"/>
                    <a:pt x="1" y="6954"/>
                  </a:cubicBezTo>
                  <a:lnTo>
                    <a:pt x="1" y="34671"/>
                  </a:lnTo>
                  <a:cubicBezTo>
                    <a:pt x="1" y="37457"/>
                    <a:pt x="2251" y="39719"/>
                    <a:pt x="5037" y="39719"/>
                  </a:cubicBezTo>
                  <a:lnTo>
                    <a:pt x="20372" y="39719"/>
                  </a:lnTo>
                  <a:cubicBezTo>
                    <a:pt x="21015" y="39719"/>
                    <a:pt x="21634" y="40029"/>
                    <a:pt x="22015" y="40553"/>
                  </a:cubicBezTo>
                  <a:lnTo>
                    <a:pt x="25766" y="47054"/>
                  </a:lnTo>
                  <a:cubicBezTo>
                    <a:pt x="26587" y="48161"/>
                    <a:pt x="28254" y="48161"/>
                    <a:pt x="29064" y="47054"/>
                  </a:cubicBezTo>
                  <a:lnTo>
                    <a:pt x="32814" y="40553"/>
                  </a:lnTo>
                  <a:cubicBezTo>
                    <a:pt x="33207" y="40029"/>
                    <a:pt x="33815" y="39719"/>
                    <a:pt x="34469" y="39719"/>
                  </a:cubicBezTo>
                  <a:lnTo>
                    <a:pt x="49793" y="39719"/>
                  </a:lnTo>
                  <a:cubicBezTo>
                    <a:pt x="52579" y="39719"/>
                    <a:pt x="54841" y="37457"/>
                    <a:pt x="54841" y="34671"/>
                  </a:cubicBezTo>
                  <a:lnTo>
                    <a:pt x="54841" y="0"/>
                  </a:lnTo>
                </a:path>
              </a:pathLst>
            </a:custGeom>
            <a:solidFill>
              <a:schemeClr val="accent1"/>
            </a:solidFill>
            <a:ln w="40775" cap="flat" cmpd="sng">
              <a:solidFill>
                <a:schemeClr val="bg2"/>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ctr" defTabSz="1219170" rtl="1" eaLnBrk="1" fontAlgn="auto" latinLnBrk="0" hangingPunct="1">
                <a:lnSpc>
                  <a:spcPct val="100000"/>
                </a:lnSpc>
                <a:spcBef>
                  <a:spcPts val="0"/>
                </a:spcBef>
                <a:spcAft>
                  <a:spcPts val="0"/>
                </a:spcAft>
                <a:buClr>
                  <a:srgbClr val="000000"/>
                </a:buClr>
                <a:buSzTx/>
                <a:buFontTx/>
                <a:buNone/>
                <a:tabLst/>
                <a:defRPr/>
              </a:pPr>
              <a:endParaRPr kumimoji="0" sz="2400" b="1" i="0" u="none" strike="noStrike" kern="0" cap="none" spc="0" normalizeH="0" baseline="0" noProof="0" dirty="0">
                <a:ln>
                  <a:noFill/>
                </a:ln>
                <a:solidFill>
                  <a:srgbClr val="000000"/>
                </a:solidFill>
                <a:effectLst/>
                <a:uLnTx/>
                <a:uFillTx/>
                <a:latin typeface="Arial"/>
                <a:cs typeface="B Bardiya" panose="00000400000000000000" pitchFamily="2" charset="-78"/>
                <a:sym typeface="Arial"/>
              </a:endParaRPr>
            </a:p>
          </p:txBody>
        </p:sp>
        <p:sp>
          <p:nvSpPr>
            <p:cNvPr id="8" name="Google Shape;957;p35">
              <a:extLst>
                <a:ext uri="{FF2B5EF4-FFF2-40B4-BE49-F238E27FC236}">
                  <a16:creationId xmlns:a16="http://schemas.microsoft.com/office/drawing/2014/main" id="{2043BFD4-07FF-DF26-7A52-BE2BD191C4C9}"/>
                </a:ext>
              </a:extLst>
            </p:cNvPr>
            <p:cNvSpPr/>
            <p:nvPr/>
          </p:nvSpPr>
          <p:spPr>
            <a:xfrm>
              <a:off x="3280038" y="2023550"/>
              <a:ext cx="110175" cy="129800"/>
            </a:xfrm>
            <a:custGeom>
              <a:avLst/>
              <a:gdLst/>
              <a:ahLst/>
              <a:cxnLst/>
              <a:rect l="l" t="t" r="r" b="b"/>
              <a:pathLst>
                <a:path w="4407" h="5192" extrusionOk="0">
                  <a:moveTo>
                    <a:pt x="25" y="0"/>
                  </a:moveTo>
                  <a:lnTo>
                    <a:pt x="2263" y="2572"/>
                  </a:lnTo>
                  <a:lnTo>
                    <a:pt x="1" y="5180"/>
                  </a:lnTo>
                  <a:lnTo>
                    <a:pt x="13" y="5192"/>
                  </a:lnTo>
                  <a:lnTo>
                    <a:pt x="2120" y="5192"/>
                  </a:lnTo>
                  <a:lnTo>
                    <a:pt x="3334" y="3799"/>
                  </a:lnTo>
                  <a:lnTo>
                    <a:pt x="4406" y="2572"/>
                  </a:lnTo>
                  <a:lnTo>
                    <a:pt x="2168" y="0"/>
                  </a:lnTo>
                  <a:close/>
                </a:path>
              </a:pathLst>
            </a:custGeom>
            <a:solidFill>
              <a:schemeClr val="bg2"/>
            </a:solidFill>
            <a:ln w="9525" cap="flat" cmpd="sng">
              <a:solidFill>
                <a:schemeClr val="bg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ctr" defTabSz="1219170" rtl="1" eaLnBrk="1" fontAlgn="auto" latinLnBrk="0" hangingPunct="1">
                <a:lnSpc>
                  <a:spcPct val="100000"/>
                </a:lnSpc>
                <a:spcBef>
                  <a:spcPts val="0"/>
                </a:spcBef>
                <a:spcAft>
                  <a:spcPts val="0"/>
                </a:spcAft>
                <a:buClr>
                  <a:srgbClr val="000000"/>
                </a:buClr>
                <a:buSzTx/>
                <a:buFontTx/>
                <a:buNone/>
                <a:tabLst/>
                <a:defRPr/>
              </a:pPr>
              <a:endParaRPr kumimoji="0" sz="2400" b="1" i="0" u="none" strike="noStrike" kern="0" cap="none" spc="0" normalizeH="0" baseline="0" noProof="0" dirty="0">
                <a:ln>
                  <a:noFill/>
                </a:ln>
                <a:solidFill>
                  <a:srgbClr val="000000"/>
                </a:solidFill>
                <a:effectLst/>
                <a:uLnTx/>
                <a:uFillTx/>
                <a:latin typeface="Arial"/>
                <a:cs typeface="B Bardiya" panose="00000400000000000000" pitchFamily="2" charset="-78"/>
                <a:sym typeface="Arial"/>
              </a:endParaRPr>
            </a:p>
          </p:txBody>
        </p:sp>
      </p:grpSp>
      <p:grpSp>
        <p:nvGrpSpPr>
          <p:cNvPr id="11" name="Group 10">
            <a:extLst>
              <a:ext uri="{FF2B5EF4-FFF2-40B4-BE49-F238E27FC236}">
                <a16:creationId xmlns:a16="http://schemas.microsoft.com/office/drawing/2014/main" id="{C00A33F1-6160-20E6-18A2-760ADA8687CC}"/>
              </a:ext>
            </a:extLst>
          </p:cNvPr>
          <p:cNvGrpSpPr/>
          <p:nvPr/>
        </p:nvGrpSpPr>
        <p:grpSpPr>
          <a:xfrm>
            <a:off x="10600390" y="2169494"/>
            <a:ext cx="824333" cy="824367"/>
            <a:chOff x="1224469" y="2613751"/>
            <a:chExt cx="824333" cy="824367"/>
          </a:xfrm>
          <a:solidFill>
            <a:schemeClr val="tx2">
              <a:lumMod val="40000"/>
              <a:lumOff val="60000"/>
            </a:schemeClr>
          </a:solidFill>
        </p:grpSpPr>
        <p:sp>
          <p:nvSpPr>
            <p:cNvPr id="19" name="Google Shape;952;p35">
              <a:extLst>
                <a:ext uri="{FF2B5EF4-FFF2-40B4-BE49-F238E27FC236}">
                  <a16:creationId xmlns:a16="http://schemas.microsoft.com/office/drawing/2014/main" id="{1B4B7C78-F1E1-AEE3-520B-02C947E7E1D6}"/>
                </a:ext>
              </a:extLst>
            </p:cNvPr>
            <p:cNvSpPr/>
            <p:nvPr/>
          </p:nvSpPr>
          <p:spPr>
            <a:xfrm>
              <a:off x="1224469" y="2613751"/>
              <a:ext cx="691000" cy="691000"/>
            </a:xfrm>
            <a:custGeom>
              <a:avLst/>
              <a:gdLst/>
              <a:ahLst/>
              <a:cxnLst/>
              <a:rect l="l" t="t" r="r" b="b"/>
              <a:pathLst>
                <a:path w="20730" h="20730" extrusionOk="0">
                  <a:moveTo>
                    <a:pt x="10371" y="1"/>
                  </a:moveTo>
                  <a:cubicBezTo>
                    <a:pt x="4644" y="1"/>
                    <a:pt x="1" y="4644"/>
                    <a:pt x="1" y="10371"/>
                  </a:cubicBezTo>
                  <a:cubicBezTo>
                    <a:pt x="1" y="16086"/>
                    <a:pt x="4644" y="20730"/>
                    <a:pt x="10371" y="20730"/>
                  </a:cubicBezTo>
                  <a:cubicBezTo>
                    <a:pt x="16086" y="20730"/>
                    <a:pt x="20729" y="16086"/>
                    <a:pt x="20729" y="10371"/>
                  </a:cubicBezTo>
                  <a:cubicBezTo>
                    <a:pt x="20729" y="4644"/>
                    <a:pt x="16086" y="1"/>
                    <a:pt x="10371" y="1"/>
                  </a:cubicBezTo>
                  <a:close/>
                </a:path>
              </a:pathLst>
            </a:custGeom>
            <a:grpFill/>
            <a:ln>
              <a:noFill/>
            </a:ln>
          </p:spPr>
          <p:txBody>
            <a:bodyPr spcFirstLastPara="1" wrap="square" lIns="121900" tIns="121900" rIns="121900" bIns="121900" anchor="ctr" anchorCtr="0">
              <a:noAutofit/>
            </a:bodyPr>
            <a:lstStyle/>
            <a:p>
              <a:pPr marL="0" marR="0" lvl="0" indent="0" algn="ctr" defTabSz="1219170" rtl="1" eaLnBrk="1" fontAlgn="auto" latinLnBrk="0" hangingPunct="1">
                <a:lnSpc>
                  <a:spcPct val="100000"/>
                </a:lnSpc>
                <a:spcBef>
                  <a:spcPts val="0"/>
                </a:spcBef>
                <a:spcAft>
                  <a:spcPts val="0"/>
                </a:spcAft>
                <a:buClr>
                  <a:srgbClr val="000000"/>
                </a:buClr>
                <a:buSzPts val="1100"/>
                <a:buFontTx/>
                <a:buNone/>
                <a:tabLst/>
                <a:defRPr/>
              </a:pPr>
              <a:r>
                <a:rPr kumimoji="0" lang="fa-IR" sz="2400" b="1" i="0" u="none" strike="noStrike" kern="0" cap="none" spc="0" normalizeH="0" baseline="0" noProof="0" dirty="0">
                  <a:ln>
                    <a:noFill/>
                  </a:ln>
                  <a:solidFill>
                    <a:srgbClr val="FFFFFF"/>
                  </a:solidFill>
                  <a:effectLst/>
                  <a:uLnTx/>
                  <a:uFillTx/>
                  <a:latin typeface="Fira Sans Extra Condensed Medium"/>
                  <a:ea typeface="Fira Sans Extra Condensed Medium"/>
                  <a:cs typeface="B Bardiya" panose="00000400000000000000" pitchFamily="2" charset="-78"/>
                  <a:sym typeface="Fira Sans Extra Condensed Medium"/>
                </a:rPr>
                <a:t>30</a:t>
              </a:r>
              <a:endParaRPr kumimoji="0" sz="2400" b="1" i="0" u="none" strike="noStrike" kern="0" cap="none" spc="0" normalizeH="0" baseline="0" noProof="0" dirty="0">
                <a:ln>
                  <a:noFill/>
                </a:ln>
                <a:solidFill>
                  <a:srgbClr val="000000"/>
                </a:solidFill>
                <a:effectLst/>
                <a:uLnTx/>
                <a:uFillTx/>
                <a:latin typeface="Arial"/>
                <a:cs typeface="B Bardiya" panose="00000400000000000000" pitchFamily="2" charset="-78"/>
                <a:sym typeface="Arial"/>
              </a:endParaRPr>
            </a:p>
          </p:txBody>
        </p:sp>
        <p:sp>
          <p:nvSpPr>
            <p:cNvPr id="20" name="Google Shape;953;p35">
              <a:extLst>
                <a:ext uri="{FF2B5EF4-FFF2-40B4-BE49-F238E27FC236}">
                  <a16:creationId xmlns:a16="http://schemas.microsoft.com/office/drawing/2014/main" id="{677D1C79-59DB-2774-E2E6-15ED292623EC}"/>
                </a:ext>
              </a:extLst>
            </p:cNvPr>
            <p:cNvSpPr/>
            <p:nvPr/>
          </p:nvSpPr>
          <p:spPr>
            <a:xfrm>
              <a:off x="1570135" y="2691551"/>
              <a:ext cx="478667" cy="746567"/>
            </a:xfrm>
            <a:custGeom>
              <a:avLst/>
              <a:gdLst/>
              <a:ahLst/>
              <a:cxnLst/>
              <a:rect l="l" t="t" r="r" b="b"/>
              <a:pathLst>
                <a:path w="14360" h="22397" fill="none" extrusionOk="0">
                  <a:moveTo>
                    <a:pt x="11907" y="1"/>
                  </a:moveTo>
                  <a:cubicBezTo>
                    <a:pt x="13455" y="2298"/>
                    <a:pt x="14360" y="5061"/>
                    <a:pt x="14360" y="8037"/>
                  </a:cubicBezTo>
                  <a:cubicBezTo>
                    <a:pt x="14360" y="15967"/>
                    <a:pt x="7930" y="22396"/>
                    <a:pt x="1" y="22396"/>
                  </a:cubicBezTo>
                </a:path>
              </a:pathLst>
            </a:custGeom>
            <a:grpFill/>
            <a:ln w="81550" cap="flat" cmpd="sng">
              <a:solidFill>
                <a:srgbClr val="FFC28C">
                  <a:lumMod val="75000"/>
                </a:srgbClr>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ctr" defTabSz="1219170" rtl="1" eaLnBrk="1" fontAlgn="auto" latinLnBrk="0" hangingPunct="1">
                <a:lnSpc>
                  <a:spcPct val="100000"/>
                </a:lnSpc>
                <a:spcBef>
                  <a:spcPts val="0"/>
                </a:spcBef>
                <a:spcAft>
                  <a:spcPts val="0"/>
                </a:spcAft>
                <a:buClr>
                  <a:srgbClr val="000000"/>
                </a:buClr>
                <a:buSzTx/>
                <a:buFontTx/>
                <a:buNone/>
                <a:tabLst/>
                <a:defRPr/>
              </a:pPr>
              <a:endParaRPr kumimoji="0" sz="2400" b="1" i="0" u="none" strike="noStrike" kern="0" cap="none" spc="0" normalizeH="0" baseline="0" noProof="0" dirty="0">
                <a:ln>
                  <a:noFill/>
                </a:ln>
                <a:solidFill>
                  <a:srgbClr val="000000"/>
                </a:solidFill>
                <a:effectLst/>
                <a:uLnTx/>
                <a:uFillTx/>
                <a:latin typeface="Arial"/>
                <a:cs typeface="B Bardiya" panose="00000400000000000000" pitchFamily="2" charset="-78"/>
                <a:sym typeface="Arial"/>
              </a:endParaRPr>
            </a:p>
          </p:txBody>
        </p:sp>
      </p:grpSp>
    </p:spTree>
    <p:extLst>
      <p:ext uri="{BB962C8B-B14F-4D97-AF65-F5344CB8AC3E}">
        <p14:creationId xmlns:p14="http://schemas.microsoft.com/office/powerpoint/2010/main" val="3993495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a:extLst>
              <a:ext uri="{FF2B5EF4-FFF2-40B4-BE49-F238E27FC236}">
                <a16:creationId xmlns:a16="http://schemas.microsoft.com/office/drawing/2014/main" id="{5183709B-1880-44FE-92EA-910414295624}"/>
              </a:ext>
            </a:extLst>
          </p:cNvPr>
          <p:cNvPicPr>
            <a:picLocks noGrp="1" noChangeAspect="1" noChangeArrowheads="1"/>
          </p:cNvPicPr>
          <p:nvPr>
            <p:ph type="pic" sz="quarter" idx="11"/>
          </p:nvPr>
        </p:nvPicPr>
        <p:blipFill>
          <a:blip r:embed="rId2">
            <a:extLst>
              <a:ext uri="{28A0092B-C50C-407E-A947-70E740481C1C}">
                <a14:useLocalDpi xmlns:a14="http://schemas.microsoft.com/office/drawing/2010/main" val="0"/>
              </a:ext>
            </a:extLst>
          </a:blip>
          <a:srcRect/>
          <a:stretch/>
        </p:blipFill>
        <p:spPr bwMode="auto">
          <a:xfrm>
            <a:off x="859026" y="1284072"/>
            <a:ext cx="7765709" cy="483348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67F93332-C332-4E2F-9704-0878B6D5860F}"/>
              </a:ext>
            </a:extLst>
          </p:cNvPr>
          <p:cNvSpPr/>
          <p:nvPr/>
        </p:nvSpPr>
        <p:spPr>
          <a:xfrm>
            <a:off x="6356031" y="431494"/>
            <a:ext cx="5375189" cy="5995012"/>
          </a:xfrm>
          <a:prstGeom prst="roundRect">
            <a:avLst>
              <a:gd name="adj" fmla="val 4790"/>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Arial"/>
              <a:cs typeface="+mn-cs"/>
            </a:endParaRPr>
          </a:p>
        </p:txBody>
      </p:sp>
      <p:sp>
        <p:nvSpPr>
          <p:cNvPr id="7" name="TextBox 6">
            <a:extLst>
              <a:ext uri="{FF2B5EF4-FFF2-40B4-BE49-F238E27FC236}">
                <a16:creationId xmlns:a16="http://schemas.microsoft.com/office/drawing/2014/main" id="{40B50913-F5E1-4F9D-8F3E-328E8318B6F6}"/>
              </a:ext>
            </a:extLst>
          </p:cNvPr>
          <p:cNvSpPr txBox="1"/>
          <p:nvPr/>
        </p:nvSpPr>
        <p:spPr>
          <a:xfrm>
            <a:off x="8515350" y="3208371"/>
            <a:ext cx="3676650" cy="1477328"/>
          </a:xfrm>
          <a:prstGeom prst="rect">
            <a:avLst/>
          </a:prstGeom>
          <a:noFill/>
        </p:spPr>
        <p:txBody>
          <a:bodyPr wrap="square" lIns="72000" tIns="0" rIns="3600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a-IR" altLang="ko-KR" sz="3200" b="1" i="0" u="none" strike="noStrike" kern="1200" cap="none" spc="0" normalizeH="0" baseline="0" noProof="0" dirty="0">
                <a:ln>
                  <a:noFill/>
                </a:ln>
                <a:solidFill>
                  <a:srgbClr val="7F7F7F"/>
                </a:solidFill>
                <a:effectLst/>
                <a:uLnTx/>
                <a:uFillTx/>
                <a:latin typeface="Arial"/>
                <a:cs typeface="B Titr" panose="00000700000000000000" pitchFamily="2" charset="-78"/>
              </a:rPr>
              <a:t>تامین مالی از طریق مشارکت و مولدسازی دارایی</a:t>
            </a:r>
            <a:endParaRPr kumimoji="0" lang="ko-KR" altLang="en-US" sz="3200" b="1" i="0" u="none" strike="noStrike" kern="1200" cap="none" spc="0" normalizeH="0" baseline="0" noProof="0" dirty="0">
              <a:ln>
                <a:noFill/>
              </a:ln>
              <a:solidFill>
                <a:srgbClr val="7F7F7F"/>
              </a:solidFill>
              <a:effectLst/>
              <a:uLnTx/>
              <a:uFillTx/>
              <a:latin typeface="Arial"/>
              <a:cs typeface="B Titr" panose="00000700000000000000" pitchFamily="2" charset="-78"/>
            </a:endParaRPr>
          </a:p>
        </p:txBody>
      </p:sp>
      <p:sp>
        <p:nvSpPr>
          <p:cNvPr id="11" name="TextBox 10">
            <a:extLst>
              <a:ext uri="{FF2B5EF4-FFF2-40B4-BE49-F238E27FC236}">
                <a16:creationId xmlns:a16="http://schemas.microsoft.com/office/drawing/2014/main" id="{F7B33262-15DB-499E-8DB3-D7DCCB43C3F3}"/>
              </a:ext>
            </a:extLst>
          </p:cNvPr>
          <p:cNvSpPr txBox="1"/>
          <p:nvPr/>
        </p:nvSpPr>
        <p:spPr>
          <a:xfrm>
            <a:off x="6734822" y="661108"/>
            <a:ext cx="2120303" cy="317022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a-IR" altLang="ko-KR" sz="20001" b="1" i="0" u="none" strike="noStrike" kern="1200" cap="none" spc="0" normalizeH="0" baseline="0" noProof="0" dirty="0">
                <a:ln>
                  <a:noFill/>
                </a:ln>
                <a:solidFill>
                  <a:srgbClr val="E46C0A"/>
                </a:solidFill>
                <a:effectLst/>
                <a:uLnTx/>
                <a:uFillTx/>
                <a:latin typeface="Arial"/>
                <a:cs typeface="Arial" pitchFamily="34" charset="0"/>
              </a:rPr>
              <a:t>6</a:t>
            </a:r>
            <a:endParaRPr kumimoji="0" lang="ko-KR" altLang="en-US" sz="20001" b="1" i="0" u="none" strike="noStrike" kern="1200" cap="none" spc="0" normalizeH="0" baseline="0" noProof="0" dirty="0">
              <a:ln>
                <a:noFill/>
              </a:ln>
              <a:solidFill>
                <a:srgbClr val="E46C0A"/>
              </a:solidFill>
              <a:effectLst/>
              <a:uLnTx/>
              <a:uFillTx/>
              <a:latin typeface="Arial"/>
              <a:cs typeface="Arial" pitchFamily="34" charset="0"/>
            </a:endParaRPr>
          </a:p>
        </p:txBody>
      </p:sp>
      <p:pic>
        <p:nvPicPr>
          <p:cNvPr id="3" name="Picture 2">
            <a:extLst>
              <a:ext uri="{FF2B5EF4-FFF2-40B4-BE49-F238E27FC236}">
                <a16:creationId xmlns:a16="http://schemas.microsoft.com/office/drawing/2014/main" id="{BF1187AC-6BFA-0975-93CF-417A3C7191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4187"/>
            <a:ext cx="1587525" cy="1490590"/>
          </a:xfrm>
          <a:prstGeom prst="rect">
            <a:avLst/>
          </a:prstGeom>
        </p:spPr>
      </p:pic>
    </p:spTree>
    <p:extLst>
      <p:ext uri="{BB962C8B-B14F-4D97-AF65-F5344CB8AC3E}">
        <p14:creationId xmlns:p14="http://schemas.microsoft.com/office/powerpoint/2010/main" val="30986300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Rounded Corners 22">
            <a:extLst>
              <a:ext uri="{FF2B5EF4-FFF2-40B4-BE49-F238E27FC236}">
                <a16:creationId xmlns:a16="http://schemas.microsoft.com/office/drawing/2014/main" id="{712E43E7-C46B-40C0-6F45-937189865339}"/>
              </a:ext>
            </a:extLst>
          </p:cNvPr>
          <p:cNvSpPr/>
          <p:nvPr/>
        </p:nvSpPr>
        <p:spPr>
          <a:xfrm>
            <a:off x="268538" y="1382534"/>
            <a:ext cx="11679251" cy="4982709"/>
          </a:xfrm>
          <a:prstGeom prst="roundRect">
            <a:avLst/>
          </a:prstGeom>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w="22225">
                <a:solidFill>
                  <a:srgbClr val="4BACC6"/>
                </a:solidFill>
                <a:prstDash val="solid"/>
              </a:ln>
              <a:solidFill>
                <a:srgbClr val="4BACC6">
                  <a:lumMod val="40000"/>
                  <a:lumOff val="60000"/>
                </a:srgbClr>
              </a:solidFill>
              <a:effectLst/>
              <a:uLnTx/>
              <a:uFillTx/>
              <a:latin typeface="Arial"/>
              <a:cs typeface="+mn-cs"/>
            </a:endParaRPr>
          </a:p>
        </p:txBody>
      </p:sp>
      <p:sp>
        <p:nvSpPr>
          <p:cNvPr id="47" name="Rectángulo 46">
            <a:extLst>
              <a:ext uri="{FF2B5EF4-FFF2-40B4-BE49-F238E27FC236}">
                <a16:creationId xmlns:a16="http://schemas.microsoft.com/office/drawing/2014/main" id="{0FA3CB53-99DF-442C-8F0E-A0DB1050948C}"/>
              </a:ext>
            </a:extLst>
          </p:cNvPr>
          <p:cNvSpPr/>
          <p:nvPr/>
        </p:nvSpPr>
        <p:spPr>
          <a:xfrm>
            <a:off x="7827228" y="450311"/>
            <a:ext cx="4364772" cy="542853"/>
          </a:xfrm>
          <a:prstGeom prst="rect">
            <a:avLst/>
          </a:prstGeom>
          <a:solidFill>
            <a:srgbClr val="E46C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Arial"/>
              <a:cs typeface="+mn-cs"/>
            </a:endParaRPr>
          </a:p>
        </p:txBody>
      </p:sp>
      <p:sp>
        <p:nvSpPr>
          <p:cNvPr id="45" name="Rectángulo 44">
            <a:extLst>
              <a:ext uri="{FF2B5EF4-FFF2-40B4-BE49-F238E27FC236}">
                <a16:creationId xmlns:a16="http://schemas.microsoft.com/office/drawing/2014/main" id="{0D22449C-2407-4E13-A866-94374F52BD33}"/>
              </a:ext>
            </a:extLst>
          </p:cNvPr>
          <p:cNvSpPr/>
          <p:nvPr/>
        </p:nvSpPr>
        <p:spPr>
          <a:xfrm>
            <a:off x="0" y="462987"/>
            <a:ext cx="4364772" cy="542853"/>
          </a:xfrm>
          <a:prstGeom prst="rect">
            <a:avLst/>
          </a:prstGeom>
          <a:solidFill>
            <a:srgbClr val="E46C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Arial"/>
              <a:cs typeface="+mn-cs"/>
            </a:endParaRPr>
          </a:p>
        </p:txBody>
      </p:sp>
      <p:sp>
        <p:nvSpPr>
          <p:cNvPr id="46" name="Text Placeholder 2">
            <a:extLst>
              <a:ext uri="{FF2B5EF4-FFF2-40B4-BE49-F238E27FC236}">
                <a16:creationId xmlns:a16="http://schemas.microsoft.com/office/drawing/2014/main" id="{87199C38-C126-4B7C-A769-3539454A4E64}"/>
              </a:ext>
            </a:extLst>
          </p:cNvPr>
          <p:cNvSpPr txBox="1">
            <a:spLocks/>
          </p:cNvSpPr>
          <p:nvPr/>
        </p:nvSpPr>
        <p:spPr>
          <a:xfrm>
            <a:off x="558695" y="206421"/>
            <a:ext cx="11098938" cy="542853"/>
          </a:xfrm>
          <a:prstGeom prst="rect">
            <a:avLst/>
          </a:prstGeom>
          <a:solidFill>
            <a:schemeClr val="bg1"/>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a-IR" sz="3200" b="0" i="0" u="none" strike="noStrike" kern="1200" cap="none" spc="0" normalizeH="0" baseline="0" noProof="0" dirty="0">
              <a:ln>
                <a:noFill/>
              </a:ln>
              <a:solidFill>
                <a:srgbClr val="E46C0A"/>
              </a:solidFill>
              <a:effectLst/>
              <a:uLnTx/>
              <a:uFillTx/>
              <a:latin typeface="Arial"/>
              <a:cs typeface="B Titr" panose="00000700000000000000" pitchFamily="2" charset="-78"/>
            </a:endParaRPr>
          </a:p>
        </p:txBody>
      </p:sp>
      <p:pic>
        <p:nvPicPr>
          <p:cNvPr id="12" name="Picture 11">
            <a:extLst>
              <a:ext uri="{FF2B5EF4-FFF2-40B4-BE49-F238E27FC236}">
                <a16:creationId xmlns:a16="http://schemas.microsoft.com/office/drawing/2014/main" id="{4ED26A2A-9B46-FC0E-B2E5-F6BF4520BB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5779" y="-200043"/>
            <a:ext cx="1180133" cy="1069495"/>
          </a:xfrm>
          <a:prstGeom prst="rect">
            <a:avLst/>
          </a:prstGeom>
        </p:spPr>
      </p:pic>
      <p:sp>
        <p:nvSpPr>
          <p:cNvPr id="3" name="Content Placeholder 2">
            <a:extLst>
              <a:ext uri="{FF2B5EF4-FFF2-40B4-BE49-F238E27FC236}">
                <a16:creationId xmlns:a16="http://schemas.microsoft.com/office/drawing/2014/main" id="{F386E934-1048-3B3A-D5AF-596912BBF26E}"/>
              </a:ext>
            </a:extLst>
          </p:cNvPr>
          <p:cNvSpPr txBox="1">
            <a:spLocks/>
          </p:cNvSpPr>
          <p:nvPr/>
        </p:nvSpPr>
        <p:spPr>
          <a:xfrm>
            <a:off x="937730" y="2247294"/>
            <a:ext cx="9297365" cy="3244064"/>
          </a:xfrm>
          <a:prstGeom prst="rect">
            <a:avLst/>
          </a:prstGeom>
        </p:spPr>
        <p:txBody>
          <a:bodyPr vert="horz" lIns="91440" tIns="45720" rIns="91440" bIns="45720" rtlCol="0">
            <a:normAutofit/>
          </a:bodyPr>
          <a:lst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marL="0" marR="0" lvl="0" indent="0" algn="just" defTabSz="914126" rtl="1"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a-IR" sz="2400" b="0" i="0" u="none" strike="noStrike" kern="1200" cap="none" spc="0" normalizeH="0" baseline="0" noProof="0" dirty="0">
                <a:ln>
                  <a:noFill/>
                </a:ln>
                <a:solidFill>
                  <a:sysClr val="windowText" lastClr="000000"/>
                </a:solidFill>
                <a:effectLst/>
                <a:uLnTx/>
                <a:uFillTx/>
                <a:latin typeface="Calibri" panose="020F0502020204030204"/>
                <a:cs typeface="B Mitra" panose="00000400000000000000" pitchFamily="2" charset="-78"/>
              </a:rPr>
              <a:t>در اجرای ماده (۱۲) قانون رفع موانع تولید رقابت پذیر و ارتقای نظام مالی کشور با پیشنهاد دستگاه اجرائی ذیربط و تصویب شورای اقتصاد، وزارت نفت از طریق شرکت‌های تابعه ذیربط مکلف است در تأمین مالی اجرا یا احداث طرح‌هایی که موجب صرفه جویی در مصرف سوخت یا انرژی می‌شود مشارکت نماید. میزان مشارکت شرکت‌های وزارت نفت به عنوان سهم کمک بلاعوض دولت و یا جبران صرفه جویی از در انرژی محاسبه و منظور می‌شود.</a:t>
            </a:r>
          </a:p>
        </p:txBody>
      </p:sp>
      <p:sp>
        <p:nvSpPr>
          <p:cNvPr id="4" name="TextBox 3">
            <a:extLst>
              <a:ext uri="{FF2B5EF4-FFF2-40B4-BE49-F238E27FC236}">
                <a16:creationId xmlns:a16="http://schemas.microsoft.com/office/drawing/2014/main" id="{DDDDD9CC-B101-4D69-4AC4-F04847DD4A92}"/>
              </a:ext>
            </a:extLst>
          </p:cNvPr>
          <p:cNvSpPr txBox="1"/>
          <p:nvPr/>
        </p:nvSpPr>
        <p:spPr>
          <a:xfrm>
            <a:off x="1371601" y="212780"/>
            <a:ext cx="10261704" cy="433965"/>
          </a:xfrm>
          <a:prstGeom prst="rect">
            <a:avLst/>
          </a:prstGeom>
          <a:noFill/>
        </p:spPr>
        <p:txBody>
          <a:bodyPr wrap="square">
            <a:sp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a-IR" sz="2400" b="0" i="0" u="none" strike="noStrike" kern="1200" cap="none" spc="0" normalizeH="0" baseline="0" noProof="0" dirty="0">
                <a:ln>
                  <a:noFill/>
                </a:ln>
                <a:solidFill>
                  <a:srgbClr val="E46C0A"/>
                </a:solidFill>
                <a:effectLst/>
                <a:uLnTx/>
                <a:uFillTx/>
                <a:latin typeface="Arial"/>
                <a:cs typeface="B Titr" panose="00000700000000000000" pitchFamily="2" charset="-78"/>
              </a:rPr>
              <a:t>صدور مجوز تأسیس کارگذاری توسط سازمان سرمایه گذاری و کمک‌های فنی و اقتصادی ایران </a:t>
            </a:r>
          </a:p>
        </p:txBody>
      </p:sp>
      <p:grpSp>
        <p:nvGrpSpPr>
          <p:cNvPr id="5" name="Google Shape;954;p35">
            <a:extLst>
              <a:ext uri="{FF2B5EF4-FFF2-40B4-BE49-F238E27FC236}">
                <a16:creationId xmlns:a16="http://schemas.microsoft.com/office/drawing/2014/main" id="{A03D83C1-4333-49FC-3011-B13DEC73E7C3}"/>
              </a:ext>
            </a:extLst>
          </p:cNvPr>
          <p:cNvGrpSpPr/>
          <p:nvPr/>
        </p:nvGrpSpPr>
        <p:grpSpPr>
          <a:xfrm rot="10800000" flipV="1">
            <a:off x="9953119" y="1969589"/>
            <a:ext cx="1715135" cy="1459411"/>
            <a:chOff x="1597088" y="2023550"/>
            <a:chExt cx="1793125" cy="1395125"/>
          </a:xfrm>
        </p:grpSpPr>
        <p:sp>
          <p:nvSpPr>
            <p:cNvPr id="6" name="Google Shape;955;p35">
              <a:extLst>
                <a:ext uri="{FF2B5EF4-FFF2-40B4-BE49-F238E27FC236}">
                  <a16:creationId xmlns:a16="http://schemas.microsoft.com/office/drawing/2014/main" id="{8DF89CAD-6200-5B56-2538-12DB624D7078}"/>
                </a:ext>
              </a:extLst>
            </p:cNvPr>
            <p:cNvSpPr/>
            <p:nvPr/>
          </p:nvSpPr>
          <p:spPr>
            <a:xfrm>
              <a:off x="2968088" y="2088450"/>
              <a:ext cx="367050" cy="126225"/>
            </a:xfrm>
            <a:custGeom>
              <a:avLst/>
              <a:gdLst/>
              <a:ahLst/>
              <a:cxnLst/>
              <a:rect l="l" t="t" r="r" b="b"/>
              <a:pathLst>
                <a:path w="14682" h="5049" fill="none" extrusionOk="0">
                  <a:moveTo>
                    <a:pt x="14681" y="0"/>
                  </a:moveTo>
                  <a:lnTo>
                    <a:pt x="5037" y="0"/>
                  </a:lnTo>
                  <a:cubicBezTo>
                    <a:pt x="2251" y="0"/>
                    <a:pt x="1" y="2262"/>
                    <a:pt x="1" y="5048"/>
                  </a:cubicBezTo>
                </a:path>
              </a:pathLst>
            </a:custGeom>
            <a:solidFill>
              <a:schemeClr val="accent1"/>
            </a:solidFill>
            <a:ln w="40775" cap="flat" cmpd="sng">
              <a:solidFill>
                <a:schemeClr val="bg2"/>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ctr" defTabSz="1219170" rtl="1" eaLnBrk="1" fontAlgn="auto" latinLnBrk="0" hangingPunct="1">
                <a:lnSpc>
                  <a:spcPct val="100000"/>
                </a:lnSpc>
                <a:spcBef>
                  <a:spcPts val="0"/>
                </a:spcBef>
                <a:spcAft>
                  <a:spcPts val="0"/>
                </a:spcAft>
                <a:buClr>
                  <a:srgbClr val="000000"/>
                </a:buClr>
                <a:buSzTx/>
                <a:buFontTx/>
                <a:buNone/>
                <a:tabLst/>
                <a:defRPr/>
              </a:pPr>
              <a:endParaRPr kumimoji="0" sz="2400" b="1" i="0" u="none" strike="noStrike" kern="0" cap="none" spc="0" normalizeH="0" baseline="0" noProof="0" dirty="0">
                <a:ln>
                  <a:noFill/>
                </a:ln>
                <a:solidFill>
                  <a:srgbClr val="000000"/>
                </a:solidFill>
                <a:effectLst/>
                <a:uLnTx/>
                <a:uFillTx/>
                <a:latin typeface="Arial"/>
                <a:cs typeface="B Bardiya" panose="00000400000000000000" pitchFamily="2" charset="-78"/>
                <a:sym typeface="Arial"/>
              </a:endParaRPr>
            </a:p>
          </p:txBody>
        </p:sp>
        <p:sp>
          <p:nvSpPr>
            <p:cNvPr id="7" name="Google Shape;956;p35">
              <a:extLst>
                <a:ext uri="{FF2B5EF4-FFF2-40B4-BE49-F238E27FC236}">
                  <a16:creationId xmlns:a16="http://schemas.microsoft.com/office/drawing/2014/main" id="{23ED3362-CBFC-2C8E-34A6-DB21EC91BB16}"/>
                </a:ext>
              </a:extLst>
            </p:cNvPr>
            <p:cNvSpPr/>
            <p:nvPr/>
          </p:nvSpPr>
          <p:spPr>
            <a:xfrm>
              <a:off x="1597088" y="2214650"/>
              <a:ext cx="1371025" cy="1204025"/>
            </a:xfrm>
            <a:custGeom>
              <a:avLst/>
              <a:gdLst/>
              <a:ahLst/>
              <a:cxnLst/>
              <a:rect l="l" t="t" r="r" b="b"/>
              <a:pathLst>
                <a:path w="54841" h="48161" fill="none" extrusionOk="0">
                  <a:moveTo>
                    <a:pt x="13872" y="1905"/>
                  </a:moveTo>
                  <a:lnTo>
                    <a:pt x="5037" y="1905"/>
                  </a:lnTo>
                  <a:cubicBezTo>
                    <a:pt x="2251" y="1905"/>
                    <a:pt x="1" y="4167"/>
                    <a:pt x="1" y="6954"/>
                  </a:cubicBezTo>
                  <a:lnTo>
                    <a:pt x="1" y="34671"/>
                  </a:lnTo>
                  <a:cubicBezTo>
                    <a:pt x="1" y="37457"/>
                    <a:pt x="2251" y="39719"/>
                    <a:pt x="5037" y="39719"/>
                  </a:cubicBezTo>
                  <a:lnTo>
                    <a:pt x="20372" y="39719"/>
                  </a:lnTo>
                  <a:cubicBezTo>
                    <a:pt x="21015" y="39719"/>
                    <a:pt x="21634" y="40029"/>
                    <a:pt x="22015" y="40553"/>
                  </a:cubicBezTo>
                  <a:lnTo>
                    <a:pt x="25766" y="47054"/>
                  </a:lnTo>
                  <a:cubicBezTo>
                    <a:pt x="26587" y="48161"/>
                    <a:pt x="28254" y="48161"/>
                    <a:pt x="29064" y="47054"/>
                  </a:cubicBezTo>
                  <a:lnTo>
                    <a:pt x="32814" y="40553"/>
                  </a:lnTo>
                  <a:cubicBezTo>
                    <a:pt x="33207" y="40029"/>
                    <a:pt x="33815" y="39719"/>
                    <a:pt x="34469" y="39719"/>
                  </a:cubicBezTo>
                  <a:lnTo>
                    <a:pt x="49793" y="39719"/>
                  </a:lnTo>
                  <a:cubicBezTo>
                    <a:pt x="52579" y="39719"/>
                    <a:pt x="54841" y="37457"/>
                    <a:pt x="54841" y="34671"/>
                  </a:cubicBezTo>
                  <a:lnTo>
                    <a:pt x="54841" y="0"/>
                  </a:lnTo>
                </a:path>
              </a:pathLst>
            </a:custGeom>
            <a:solidFill>
              <a:schemeClr val="accent1"/>
            </a:solidFill>
            <a:ln w="40775" cap="flat" cmpd="sng">
              <a:solidFill>
                <a:schemeClr val="bg2"/>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ctr" defTabSz="1219170" rtl="1" eaLnBrk="1" fontAlgn="auto" latinLnBrk="0" hangingPunct="1">
                <a:lnSpc>
                  <a:spcPct val="100000"/>
                </a:lnSpc>
                <a:spcBef>
                  <a:spcPts val="0"/>
                </a:spcBef>
                <a:spcAft>
                  <a:spcPts val="0"/>
                </a:spcAft>
                <a:buClr>
                  <a:srgbClr val="000000"/>
                </a:buClr>
                <a:buSzTx/>
                <a:buFontTx/>
                <a:buNone/>
                <a:tabLst/>
                <a:defRPr/>
              </a:pPr>
              <a:endParaRPr kumimoji="0" sz="2400" b="1" i="0" u="none" strike="noStrike" kern="0" cap="none" spc="0" normalizeH="0" baseline="0" noProof="0" dirty="0">
                <a:ln>
                  <a:noFill/>
                </a:ln>
                <a:solidFill>
                  <a:srgbClr val="000000"/>
                </a:solidFill>
                <a:effectLst/>
                <a:uLnTx/>
                <a:uFillTx/>
                <a:latin typeface="Arial"/>
                <a:cs typeface="B Bardiya" panose="00000400000000000000" pitchFamily="2" charset="-78"/>
                <a:sym typeface="Arial"/>
              </a:endParaRPr>
            </a:p>
          </p:txBody>
        </p:sp>
        <p:sp>
          <p:nvSpPr>
            <p:cNvPr id="8" name="Google Shape;957;p35">
              <a:extLst>
                <a:ext uri="{FF2B5EF4-FFF2-40B4-BE49-F238E27FC236}">
                  <a16:creationId xmlns:a16="http://schemas.microsoft.com/office/drawing/2014/main" id="{2043BFD4-07FF-DF26-7A52-BE2BD191C4C9}"/>
                </a:ext>
              </a:extLst>
            </p:cNvPr>
            <p:cNvSpPr/>
            <p:nvPr/>
          </p:nvSpPr>
          <p:spPr>
            <a:xfrm>
              <a:off x="3280038" y="2023550"/>
              <a:ext cx="110175" cy="129800"/>
            </a:xfrm>
            <a:custGeom>
              <a:avLst/>
              <a:gdLst/>
              <a:ahLst/>
              <a:cxnLst/>
              <a:rect l="l" t="t" r="r" b="b"/>
              <a:pathLst>
                <a:path w="4407" h="5192" extrusionOk="0">
                  <a:moveTo>
                    <a:pt x="25" y="0"/>
                  </a:moveTo>
                  <a:lnTo>
                    <a:pt x="2263" y="2572"/>
                  </a:lnTo>
                  <a:lnTo>
                    <a:pt x="1" y="5180"/>
                  </a:lnTo>
                  <a:lnTo>
                    <a:pt x="13" y="5192"/>
                  </a:lnTo>
                  <a:lnTo>
                    <a:pt x="2120" y="5192"/>
                  </a:lnTo>
                  <a:lnTo>
                    <a:pt x="3334" y="3799"/>
                  </a:lnTo>
                  <a:lnTo>
                    <a:pt x="4406" y="2572"/>
                  </a:lnTo>
                  <a:lnTo>
                    <a:pt x="2168" y="0"/>
                  </a:lnTo>
                  <a:close/>
                </a:path>
              </a:pathLst>
            </a:custGeom>
            <a:solidFill>
              <a:schemeClr val="bg2"/>
            </a:solidFill>
            <a:ln w="9525" cap="flat" cmpd="sng">
              <a:solidFill>
                <a:schemeClr val="bg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ctr" defTabSz="1219170" rtl="1" eaLnBrk="1" fontAlgn="auto" latinLnBrk="0" hangingPunct="1">
                <a:lnSpc>
                  <a:spcPct val="100000"/>
                </a:lnSpc>
                <a:spcBef>
                  <a:spcPts val="0"/>
                </a:spcBef>
                <a:spcAft>
                  <a:spcPts val="0"/>
                </a:spcAft>
                <a:buClr>
                  <a:srgbClr val="000000"/>
                </a:buClr>
                <a:buSzTx/>
                <a:buFontTx/>
                <a:buNone/>
                <a:tabLst/>
                <a:defRPr/>
              </a:pPr>
              <a:endParaRPr kumimoji="0" sz="2400" b="1" i="0" u="none" strike="noStrike" kern="0" cap="none" spc="0" normalizeH="0" baseline="0" noProof="0" dirty="0">
                <a:ln>
                  <a:noFill/>
                </a:ln>
                <a:solidFill>
                  <a:srgbClr val="000000"/>
                </a:solidFill>
                <a:effectLst/>
                <a:uLnTx/>
                <a:uFillTx/>
                <a:latin typeface="Arial"/>
                <a:cs typeface="B Bardiya" panose="00000400000000000000" pitchFamily="2" charset="-78"/>
                <a:sym typeface="Arial"/>
              </a:endParaRPr>
            </a:p>
          </p:txBody>
        </p:sp>
      </p:grpSp>
      <p:grpSp>
        <p:nvGrpSpPr>
          <p:cNvPr id="11" name="Group 10">
            <a:extLst>
              <a:ext uri="{FF2B5EF4-FFF2-40B4-BE49-F238E27FC236}">
                <a16:creationId xmlns:a16="http://schemas.microsoft.com/office/drawing/2014/main" id="{C00A33F1-6160-20E6-18A2-760ADA8687CC}"/>
              </a:ext>
            </a:extLst>
          </p:cNvPr>
          <p:cNvGrpSpPr/>
          <p:nvPr/>
        </p:nvGrpSpPr>
        <p:grpSpPr>
          <a:xfrm>
            <a:off x="10600390" y="2169494"/>
            <a:ext cx="824333" cy="824367"/>
            <a:chOff x="1224469" y="2613751"/>
            <a:chExt cx="824333" cy="824367"/>
          </a:xfrm>
          <a:solidFill>
            <a:schemeClr val="tx2">
              <a:lumMod val="40000"/>
              <a:lumOff val="60000"/>
            </a:schemeClr>
          </a:solidFill>
        </p:grpSpPr>
        <p:sp>
          <p:nvSpPr>
            <p:cNvPr id="19" name="Google Shape;952;p35">
              <a:extLst>
                <a:ext uri="{FF2B5EF4-FFF2-40B4-BE49-F238E27FC236}">
                  <a16:creationId xmlns:a16="http://schemas.microsoft.com/office/drawing/2014/main" id="{1B4B7C78-F1E1-AEE3-520B-02C947E7E1D6}"/>
                </a:ext>
              </a:extLst>
            </p:cNvPr>
            <p:cNvSpPr/>
            <p:nvPr/>
          </p:nvSpPr>
          <p:spPr>
            <a:xfrm>
              <a:off x="1224469" y="2613751"/>
              <a:ext cx="691000" cy="691000"/>
            </a:xfrm>
            <a:custGeom>
              <a:avLst/>
              <a:gdLst/>
              <a:ahLst/>
              <a:cxnLst/>
              <a:rect l="l" t="t" r="r" b="b"/>
              <a:pathLst>
                <a:path w="20730" h="20730" extrusionOk="0">
                  <a:moveTo>
                    <a:pt x="10371" y="1"/>
                  </a:moveTo>
                  <a:cubicBezTo>
                    <a:pt x="4644" y="1"/>
                    <a:pt x="1" y="4644"/>
                    <a:pt x="1" y="10371"/>
                  </a:cubicBezTo>
                  <a:cubicBezTo>
                    <a:pt x="1" y="16086"/>
                    <a:pt x="4644" y="20730"/>
                    <a:pt x="10371" y="20730"/>
                  </a:cubicBezTo>
                  <a:cubicBezTo>
                    <a:pt x="16086" y="20730"/>
                    <a:pt x="20729" y="16086"/>
                    <a:pt x="20729" y="10371"/>
                  </a:cubicBezTo>
                  <a:cubicBezTo>
                    <a:pt x="20729" y="4644"/>
                    <a:pt x="16086" y="1"/>
                    <a:pt x="10371" y="1"/>
                  </a:cubicBezTo>
                  <a:close/>
                </a:path>
              </a:pathLst>
            </a:custGeom>
            <a:grpFill/>
            <a:ln>
              <a:noFill/>
            </a:ln>
          </p:spPr>
          <p:txBody>
            <a:bodyPr spcFirstLastPara="1" wrap="square" lIns="121900" tIns="121900" rIns="121900" bIns="121900" anchor="ctr" anchorCtr="0">
              <a:noAutofit/>
            </a:bodyPr>
            <a:lstStyle/>
            <a:p>
              <a:pPr marL="0" marR="0" lvl="0" indent="0" algn="ctr" defTabSz="1219170" rtl="1" eaLnBrk="1" fontAlgn="auto" latinLnBrk="0" hangingPunct="1">
                <a:lnSpc>
                  <a:spcPct val="100000"/>
                </a:lnSpc>
                <a:spcBef>
                  <a:spcPts val="0"/>
                </a:spcBef>
                <a:spcAft>
                  <a:spcPts val="0"/>
                </a:spcAft>
                <a:buClr>
                  <a:srgbClr val="000000"/>
                </a:buClr>
                <a:buSzPts val="1100"/>
                <a:buFontTx/>
                <a:buNone/>
                <a:tabLst/>
                <a:defRPr/>
              </a:pPr>
              <a:r>
                <a:rPr kumimoji="0" lang="en-US" sz="2400" b="1" i="0" u="none" strike="noStrike" kern="0" cap="none" spc="0" normalizeH="0" baseline="0" noProof="0" dirty="0">
                  <a:ln>
                    <a:noFill/>
                  </a:ln>
                  <a:solidFill>
                    <a:srgbClr val="FFFFFF"/>
                  </a:solidFill>
                  <a:effectLst/>
                  <a:uLnTx/>
                  <a:uFillTx/>
                  <a:latin typeface="Fira Sans Extra Condensed Medium"/>
                  <a:ea typeface="Fira Sans Extra Condensed Medium"/>
                  <a:cs typeface="B Bardiya" panose="00000400000000000000" pitchFamily="2" charset="-78"/>
                  <a:sym typeface="Fira Sans Extra Condensed Medium"/>
                </a:rPr>
                <a:t>32</a:t>
              </a:r>
              <a:endParaRPr kumimoji="0" sz="2400" b="1" i="0" u="none" strike="noStrike" kern="0" cap="none" spc="0" normalizeH="0" baseline="0" noProof="0" dirty="0">
                <a:ln>
                  <a:noFill/>
                </a:ln>
                <a:solidFill>
                  <a:srgbClr val="000000"/>
                </a:solidFill>
                <a:effectLst/>
                <a:uLnTx/>
                <a:uFillTx/>
                <a:latin typeface="Arial"/>
                <a:cs typeface="B Bardiya" panose="00000400000000000000" pitchFamily="2" charset="-78"/>
                <a:sym typeface="Arial"/>
              </a:endParaRPr>
            </a:p>
          </p:txBody>
        </p:sp>
        <p:sp>
          <p:nvSpPr>
            <p:cNvPr id="20" name="Google Shape;953;p35">
              <a:extLst>
                <a:ext uri="{FF2B5EF4-FFF2-40B4-BE49-F238E27FC236}">
                  <a16:creationId xmlns:a16="http://schemas.microsoft.com/office/drawing/2014/main" id="{677D1C79-59DB-2774-E2E6-15ED292623EC}"/>
                </a:ext>
              </a:extLst>
            </p:cNvPr>
            <p:cNvSpPr/>
            <p:nvPr/>
          </p:nvSpPr>
          <p:spPr>
            <a:xfrm>
              <a:off x="1570135" y="2691551"/>
              <a:ext cx="478667" cy="746567"/>
            </a:xfrm>
            <a:custGeom>
              <a:avLst/>
              <a:gdLst/>
              <a:ahLst/>
              <a:cxnLst/>
              <a:rect l="l" t="t" r="r" b="b"/>
              <a:pathLst>
                <a:path w="14360" h="22397" fill="none" extrusionOk="0">
                  <a:moveTo>
                    <a:pt x="11907" y="1"/>
                  </a:moveTo>
                  <a:cubicBezTo>
                    <a:pt x="13455" y="2298"/>
                    <a:pt x="14360" y="5061"/>
                    <a:pt x="14360" y="8037"/>
                  </a:cubicBezTo>
                  <a:cubicBezTo>
                    <a:pt x="14360" y="15967"/>
                    <a:pt x="7930" y="22396"/>
                    <a:pt x="1" y="22396"/>
                  </a:cubicBezTo>
                </a:path>
              </a:pathLst>
            </a:custGeom>
            <a:grpFill/>
            <a:ln w="81550" cap="flat" cmpd="sng">
              <a:solidFill>
                <a:srgbClr val="FFC28C">
                  <a:lumMod val="75000"/>
                </a:srgbClr>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ctr" defTabSz="1219170" rtl="1" eaLnBrk="1" fontAlgn="auto" latinLnBrk="0" hangingPunct="1">
                <a:lnSpc>
                  <a:spcPct val="100000"/>
                </a:lnSpc>
                <a:spcBef>
                  <a:spcPts val="0"/>
                </a:spcBef>
                <a:spcAft>
                  <a:spcPts val="0"/>
                </a:spcAft>
                <a:buClr>
                  <a:srgbClr val="000000"/>
                </a:buClr>
                <a:buSzTx/>
                <a:buFontTx/>
                <a:buNone/>
                <a:tabLst/>
                <a:defRPr/>
              </a:pPr>
              <a:endParaRPr kumimoji="0" sz="2400" b="1" i="0" u="none" strike="noStrike" kern="0" cap="none" spc="0" normalizeH="0" baseline="0" noProof="0" dirty="0">
                <a:ln>
                  <a:noFill/>
                </a:ln>
                <a:solidFill>
                  <a:srgbClr val="000000"/>
                </a:solidFill>
                <a:effectLst/>
                <a:uLnTx/>
                <a:uFillTx/>
                <a:latin typeface="Arial"/>
                <a:cs typeface="B Bardiya" panose="00000400000000000000" pitchFamily="2" charset="-78"/>
                <a:sym typeface="Arial"/>
              </a:endParaRPr>
            </a:p>
          </p:txBody>
        </p:sp>
      </p:grpSp>
    </p:spTree>
    <p:extLst>
      <p:ext uri="{BB962C8B-B14F-4D97-AF65-F5344CB8AC3E}">
        <p14:creationId xmlns:p14="http://schemas.microsoft.com/office/powerpoint/2010/main" val="4090690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2" name="Group 81">
            <a:extLst>
              <a:ext uri="{FF2B5EF4-FFF2-40B4-BE49-F238E27FC236}">
                <a16:creationId xmlns:a16="http://schemas.microsoft.com/office/drawing/2014/main" id="{21C2804B-9995-4A02-9709-74DD85247E50}"/>
              </a:ext>
            </a:extLst>
          </p:cNvPr>
          <p:cNvGrpSpPr/>
          <p:nvPr/>
        </p:nvGrpSpPr>
        <p:grpSpPr>
          <a:xfrm>
            <a:off x="0" y="5797713"/>
            <a:ext cx="12191999" cy="1160647"/>
            <a:chOff x="5" y="1409832"/>
            <a:chExt cx="12191999" cy="1160647"/>
          </a:xfrm>
        </p:grpSpPr>
        <p:grpSp>
          <p:nvGrpSpPr>
            <p:cNvPr id="3" name="그룹 8">
              <a:extLst>
                <a:ext uri="{FF2B5EF4-FFF2-40B4-BE49-F238E27FC236}">
                  <a16:creationId xmlns:a16="http://schemas.microsoft.com/office/drawing/2014/main" id="{E71EC0C4-7E58-4C9D-B2BA-487F09577103}"/>
                </a:ext>
              </a:extLst>
            </p:cNvPr>
            <p:cNvGrpSpPr/>
            <p:nvPr/>
          </p:nvGrpSpPr>
          <p:grpSpPr>
            <a:xfrm>
              <a:off x="5" y="1409832"/>
              <a:ext cx="12191999" cy="1160647"/>
              <a:chOff x="1" y="1412530"/>
              <a:chExt cx="12191999" cy="1160647"/>
            </a:xfrm>
          </p:grpSpPr>
          <p:sp>
            <p:nvSpPr>
              <p:cNvPr id="4" name="Rectangle 35">
                <a:extLst>
                  <a:ext uri="{FF2B5EF4-FFF2-40B4-BE49-F238E27FC236}">
                    <a16:creationId xmlns:a16="http://schemas.microsoft.com/office/drawing/2014/main" id="{8C0BBBF0-247A-412A-B0B6-F42F1E86DA83}"/>
                  </a:ext>
                </a:extLst>
              </p:cNvPr>
              <p:cNvSpPr/>
              <p:nvPr/>
            </p:nvSpPr>
            <p:spPr>
              <a:xfrm>
                <a:off x="1" y="1412530"/>
                <a:ext cx="3032161" cy="1160647"/>
              </a:xfrm>
              <a:custGeom>
                <a:avLst/>
                <a:gdLst>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924638 h 1160647"/>
                  <a:gd name="connsiteX403" fmla="*/ 3079941 w 3079941"/>
                  <a:gd name="connsiteY403" fmla="*/ 1030409 h 1160647"/>
                  <a:gd name="connsiteX404" fmla="*/ 3079941 w 3079941"/>
                  <a:gd name="connsiteY404" fmla="*/ 1160647 h 1160647"/>
                  <a:gd name="connsiteX405" fmla="*/ 2842946 w 3079941"/>
                  <a:gd name="connsiteY405" fmla="*/ 1160647 h 1160647"/>
                  <a:gd name="connsiteX406" fmla="*/ 200958 w 3079941"/>
                  <a:gd name="connsiteY406" fmla="*/ 1160647 h 1160647"/>
                  <a:gd name="connsiteX407" fmla="*/ 200958 w 3079941"/>
                  <a:gd name="connsiteY407" fmla="*/ 1126882 h 1160647"/>
                  <a:gd name="connsiteX408" fmla="*/ 0 w 3079941"/>
                  <a:gd name="connsiteY408" fmla="*/ 1126882 h 1160647"/>
                  <a:gd name="connsiteX409" fmla="*/ 0 w 3079941"/>
                  <a:gd name="connsiteY409" fmla="*/ 915339 h 1160647"/>
                  <a:gd name="connsiteX410" fmla="*/ 103377 w 3079941"/>
                  <a:gd name="connsiteY410" fmla="*/ 915339 h 1160647"/>
                  <a:gd name="connsiteX411" fmla="*/ 103377 w 3079941"/>
                  <a:gd name="connsiteY411" fmla="*/ 886329 h 1160647"/>
                  <a:gd name="connsiteX412" fmla="*/ 55096 w 3079941"/>
                  <a:gd name="connsiteY412" fmla="*/ 886329 h 1160647"/>
                  <a:gd name="connsiteX413" fmla="*/ 55096 w 3079941"/>
                  <a:gd name="connsiteY413" fmla="*/ 724196 h 1160647"/>
                  <a:gd name="connsiteX414" fmla="*/ 75363 w 3079941"/>
                  <a:gd name="connsiteY414" fmla="*/ 724196 h 1160647"/>
                  <a:gd name="connsiteX415" fmla="*/ 75870 w 3079941"/>
                  <a:gd name="connsiteY415" fmla="*/ 723115 h 1160647"/>
                  <a:gd name="connsiteX416" fmla="*/ 79416 w 3079941"/>
                  <a:gd name="connsiteY416" fmla="*/ 715549 h 1160647"/>
                  <a:gd name="connsiteX417" fmla="*/ 81190 w 3079941"/>
                  <a:gd name="connsiteY417" fmla="*/ 715819 h 1160647"/>
                  <a:gd name="connsiteX418" fmla="*/ 93603 w 3079941"/>
                  <a:gd name="connsiteY418" fmla="*/ 717710 h 1160647"/>
                  <a:gd name="connsiteX419" fmla="*/ 94110 w 3079941"/>
                  <a:gd name="connsiteY419" fmla="*/ 719062 h 1160647"/>
                  <a:gd name="connsiteX420" fmla="*/ 97656 w 3079941"/>
                  <a:gd name="connsiteY420" fmla="*/ 728519 h 1160647"/>
                  <a:gd name="connsiteX421" fmla="*/ 124003 w 3079941"/>
                  <a:gd name="connsiteY421" fmla="*/ 730681 h 1160647"/>
                  <a:gd name="connsiteX422" fmla="*/ 124003 w 3079941"/>
                  <a:gd name="connsiteY422" fmla="*/ 607460 h 1160647"/>
                  <a:gd name="connsiteX423" fmla="*/ 126030 w 3079941"/>
                  <a:gd name="connsiteY423" fmla="*/ 607460 h 1160647"/>
                  <a:gd name="connsiteX424" fmla="*/ 140217 w 3079941"/>
                  <a:gd name="connsiteY424" fmla="*/ 607460 h 1160647"/>
                  <a:gd name="connsiteX425" fmla="*/ 140217 w 3079941"/>
                  <a:gd name="connsiteY425" fmla="*/ 471268 h 1160647"/>
                  <a:gd name="connsiteX426" fmla="*/ 141990 w 3079941"/>
                  <a:gd name="connsiteY426" fmla="*/ 471268 h 1160647"/>
                  <a:gd name="connsiteX427" fmla="*/ 154404 w 3079941"/>
                  <a:gd name="connsiteY427" fmla="*/ 471268 h 1160647"/>
                  <a:gd name="connsiteX428" fmla="*/ 154404 w 3079941"/>
                  <a:gd name="connsiteY428" fmla="*/ 356694 h 1160647"/>
                  <a:gd name="connsiteX429" fmla="*/ 158457 w 3079941"/>
                  <a:gd name="connsiteY429" fmla="*/ 328590 h 1160647"/>
                  <a:gd name="connsiteX430" fmla="*/ 160484 w 3079941"/>
                  <a:gd name="connsiteY430" fmla="*/ 328590 h 1160647"/>
                  <a:gd name="connsiteX431" fmla="*/ 174671 w 3079941"/>
                  <a:gd name="connsiteY431" fmla="*/ 328590 h 1160647"/>
                  <a:gd name="connsiteX432" fmla="*/ 211151 w 3079941"/>
                  <a:gd name="connsiteY432" fmla="*/ 246443 h 1160647"/>
                  <a:gd name="connsiteX433" fmla="*/ 215205 w 3079941"/>
                  <a:gd name="connsiteY433"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924638 h 1160647"/>
                  <a:gd name="connsiteX403" fmla="*/ 3079941 w 3079941"/>
                  <a:gd name="connsiteY403" fmla="*/ 1030409 h 1160647"/>
                  <a:gd name="connsiteX404" fmla="*/ 3079941 w 3079941"/>
                  <a:gd name="connsiteY404" fmla="*/ 1160647 h 1160647"/>
                  <a:gd name="connsiteX405" fmla="*/ 200958 w 3079941"/>
                  <a:gd name="connsiteY405" fmla="*/ 1160647 h 1160647"/>
                  <a:gd name="connsiteX406" fmla="*/ 200958 w 3079941"/>
                  <a:gd name="connsiteY406" fmla="*/ 1126882 h 1160647"/>
                  <a:gd name="connsiteX407" fmla="*/ 0 w 3079941"/>
                  <a:gd name="connsiteY407" fmla="*/ 1126882 h 1160647"/>
                  <a:gd name="connsiteX408" fmla="*/ 0 w 3079941"/>
                  <a:gd name="connsiteY408" fmla="*/ 915339 h 1160647"/>
                  <a:gd name="connsiteX409" fmla="*/ 103377 w 3079941"/>
                  <a:gd name="connsiteY409" fmla="*/ 915339 h 1160647"/>
                  <a:gd name="connsiteX410" fmla="*/ 103377 w 3079941"/>
                  <a:gd name="connsiteY410" fmla="*/ 886329 h 1160647"/>
                  <a:gd name="connsiteX411" fmla="*/ 55096 w 3079941"/>
                  <a:gd name="connsiteY411" fmla="*/ 886329 h 1160647"/>
                  <a:gd name="connsiteX412" fmla="*/ 55096 w 3079941"/>
                  <a:gd name="connsiteY412" fmla="*/ 724196 h 1160647"/>
                  <a:gd name="connsiteX413" fmla="*/ 75363 w 3079941"/>
                  <a:gd name="connsiteY413" fmla="*/ 724196 h 1160647"/>
                  <a:gd name="connsiteX414" fmla="*/ 75870 w 3079941"/>
                  <a:gd name="connsiteY414" fmla="*/ 723115 h 1160647"/>
                  <a:gd name="connsiteX415" fmla="*/ 79416 w 3079941"/>
                  <a:gd name="connsiteY415" fmla="*/ 715549 h 1160647"/>
                  <a:gd name="connsiteX416" fmla="*/ 81190 w 3079941"/>
                  <a:gd name="connsiteY416" fmla="*/ 715819 h 1160647"/>
                  <a:gd name="connsiteX417" fmla="*/ 93603 w 3079941"/>
                  <a:gd name="connsiteY417" fmla="*/ 717710 h 1160647"/>
                  <a:gd name="connsiteX418" fmla="*/ 94110 w 3079941"/>
                  <a:gd name="connsiteY418" fmla="*/ 719062 h 1160647"/>
                  <a:gd name="connsiteX419" fmla="*/ 97656 w 3079941"/>
                  <a:gd name="connsiteY419" fmla="*/ 728519 h 1160647"/>
                  <a:gd name="connsiteX420" fmla="*/ 124003 w 3079941"/>
                  <a:gd name="connsiteY420" fmla="*/ 730681 h 1160647"/>
                  <a:gd name="connsiteX421" fmla="*/ 124003 w 3079941"/>
                  <a:gd name="connsiteY421" fmla="*/ 607460 h 1160647"/>
                  <a:gd name="connsiteX422" fmla="*/ 126030 w 3079941"/>
                  <a:gd name="connsiteY422" fmla="*/ 607460 h 1160647"/>
                  <a:gd name="connsiteX423" fmla="*/ 140217 w 3079941"/>
                  <a:gd name="connsiteY423" fmla="*/ 607460 h 1160647"/>
                  <a:gd name="connsiteX424" fmla="*/ 140217 w 3079941"/>
                  <a:gd name="connsiteY424" fmla="*/ 471268 h 1160647"/>
                  <a:gd name="connsiteX425" fmla="*/ 141990 w 3079941"/>
                  <a:gd name="connsiteY425" fmla="*/ 471268 h 1160647"/>
                  <a:gd name="connsiteX426" fmla="*/ 154404 w 3079941"/>
                  <a:gd name="connsiteY426" fmla="*/ 471268 h 1160647"/>
                  <a:gd name="connsiteX427" fmla="*/ 154404 w 3079941"/>
                  <a:gd name="connsiteY427" fmla="*/ 356694 h 1160647"/>
                  <a:gd name="connsiteX428" fmla="*/ 158457 w 3079941"/>
                  <a:gd name="connsiteY428" fmla="*/ 328590 h 1160647"/>
                  <a:gd name="connsiteX429" fmla="*/ 160484 w 3079941"/>
                  <a:gd name="connsiteY429" fmla="*/ 328590 h 1160647"/>
                  <a:gd name="connsiteX430" fmla="*/ 174671 w 3079941"/>
                  <a:gd name="connsiteY430" fmla="*/ 328590 h 1160647"/>
                  <a:gd name="connsiteX431" fmla="*/ 211151 w 3079941"/>
                  <a:gd name="connsiteY431" fmla="*/ 246443 h 1160647"/>
                  <a:gd name="connsiteX432" fmla="*/ 215205 w 3079941"/>
                  <a:gd name="connsiteY432"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030409 h 1160647"/>
                  <a:gd name="connsiteX403" fmla="*/ 3079941 w 3079941"/>
                  <a:gd name="connsiteY403" fmla="*/ 1160647 h 1160647"/>
                  <a:gd name="connsiteX404" fmla="*/ 200958 w 3079941"/>
                  <a:gd name="connsiteY404" fmla="*/ 1160647 h 1160647"/>
                  <a:gd name="connsiteX405" fmla="*/ 200958 w 3079941"/>
                  <a:gd name="connsiteY405" fmla="*/ 1126882 h 1160647"/>
                  <a:gd name="connsiteX406" fmla="*/ 0 w 3079941"/>
                  <a:gd name="connsiteY406" fmla="*/ 1126882 h 1160647"/>
                  <a:gd name="connsiteX407" fmla="*/ 0 w 3079941"/>
                  <a:gd name="connsiteY407" fmla="*/ 915339 h 1160647"/>
                  <a:gd name="connsiteX408" fmla="*/ 103377 w 3079941"/>
                  <a:gd name="connsiteY408" fmla="*/ 915339 h 1160647"/>
                  <a:gd name="connsiteX409" fmla="*/ 103377 w 3079941"/>
                  <a:gd name="connsiteY409" fmla="*/ 886329 h 1160647"/>
                  <a:gd name="connsiteX410" fmla="*/ 55096 w 3079941"/>
                  <a:gd name="connsiteY410" fmla="*/ 886329 h 1160647"/>
                  <a:gd name="connsiteX411" fmla="*/ 55096 w 3079941"/>
                  <a:gd name="connsiteY411" fmla="*/ 724196 h 1160647"/>
                  <a:gd name="connsiteX412" fmla="*/ 75363 w 3079941"/>
                  <a:gd name="connsiteY412" fmla="*/ 724196 h 1160647"/>
                  <a:gd name="connsiteX413" fmla="*/ 75870 w 3079941"/>
                  <a:gd name="connsiteY413" fmla="*/ 723115 h 1160647"/>
                  <a:gd name="connsiteX414" fmla="*/ 79416 w 3079941"/>
                  <a:gd name="connsiteY414" fmla="*/ 715549 h 1160647"/>
                  <a:gd name="connsiteX415" fmla="*/ 81190 w 3079941"/>
                  <a:gd name="connsiteY415" fmla="*/ 715819 h 1160647"/>
                  <a:gd name="connsiteX416" fmla="*/ 93603 w 3079941"/>
                  <a:gd name="connsiteY416" fmla="*/ 717710 h 1160647"/>
                  <a:gd name="connsiteX417" fmla="*/ 94110 w 3079941"/>
                  <a:gd name="connsiteY417" fmla="*/ 719062 h 1160647"/>
                  <a:gd name="connsiteX418" fmla="*/ 97656 w 3079941"/>
                  <a:gd name="connsiteY418" fmla="*/ 728519 h 1160647"/>
                  <a:gd name="connsiteX419" fmla="*/ 124003 w 3079941"/>
                  <a:gd name="connsiteY419" fmla="*/ 730681 h 1160647"/>
                  <a:gd name="connsiteX420" fmla="*/ 124003 w 3079941"/>
                  <a:gd name="connsiteY420" fmla="*/ 607460 h 1160647"/>
                  <a:gd name="connsiteX421" fmla="*/ 126030 w 3079941"/>
                  <a:gd name="connsiteY421" fmla="*/ 607460 h 1160647"/>
                  <a:gd name="connsiteX422" fmla="*/ 140217 w 3079941"/>
                  <a:gd name="connsiteY422" fmla="*/ 607460 h 1160647"/>
                  <a:gd name="connsiteX423" fmla="*/ 140217 w 3079941"/>
                  <a:gd name="connsiteY423" fmla="*/ 471268 h 1160647"/>
                  <a:gd name="connsiteX424" fmla="*/ 141990 w 3079941"/>
                  <a:gd name="connsiteY424" fmla="*/ 471268 h 1160647"/>
                  <a:gd name="connsiteX425" fmla="*/ 154404 w 3079941"/>
                  <a:gd name="connsiteY425" fmla="*/ 471268 h 1160647"/>
                  <a:gd name="connsiteX426" fmla="*/ 154404 w 3079941"/>
                  <a:gd name="connsiteY426" fmla="*/ 356694 h 1160647"/>
                  <a:gd name="connsiteX427" fmla="*/ 158457 w 3079941"/>
                  <a:gd name="connsiteY427" fmla="*/ 328590 h 1160647"/>
                  <a:gd name="connsiteX428" fmla="*/ 160484 w 3079941"/>
                  <a:gd name="connsiteY428" fmla="*/ 328590 h 1160647"/>
                  <a:gd name="connsiteX429" fmla="*/ 174671 w 3079941"/>
                  <a:gd name="connsiteY429" fmla="*/ 328590 h 1160647"/>
                  <a:gd name="connsiteX430" fmla="*/ 211151 w 3079941"/>
                  <a:gd name="connsiteY430" fmla="*/ 246443 h 1160647"/>
                  <a:gd name="connsiteX431" fmla="*/ 215205 w 3079941"/>
                  <a:gd name="connsiteY431"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200958 w 3079941"/>
                  <a:gd name="connsiteY404" fmla="*/ 1126882 h 1160647"/>
                  <a:gd name="connsiteX405" fmla="*/ 0 w 3079941"/>
                  <a:gd name="connsiteY405" fmla="*/ 1126882 h 1160647"/>
                  <a:gd name="connsiteX406" fmla="*/ 0 w 3079941"/>
                  <a:gd name="connsiteY406" fmla="*/ 915339 h 1160647"/>
                  <a:gd name="connsiteX407" fmla="*/ 103377 w 3079941"/>
                  <a:gd name="connsiteY407" fmla="*/ 915339 h 1160647"/>
                  <a:gd name="connsiteX408" fmla="*/ 103377 w 3079941"/>
                  <a:gd name="connsiteY408" fmla="*/ 886329 h 1160647"/>
                  <a:gd name="connsiteX409" fmla="*/ 55096 w 3079941"/>
                  <a:gd name="connsiteY409" fmla="*/ 886329 h 1160647"/>
                  <a:gd name="connsiteX410" fmla="*/ 55096 w 3079941"/>
                  <a:gd name="connsiteY410" fmla="*/ 724196 h 1160647"/>
                  <a:gd name="connsiteX411" fmla="*/ 75363 w 3079941"/>
                  <a:gd name="connsiteY411" fmla="*/ 724196 h 1160647"/>
                  <a:gd name="connsiteX412" fmla="*/ 75870 w 3079941"/>
                  <a:gd name="connsiteY412" fmla="*/ 723115 h 1160647"/>
                  <a:gd name="connsiteX413" fmla="*/ 79416 w 3079941"/>
                  <a:gd name="connsiteY413" fmla="*/ 715549 h 1160647"/>
                  <a:gd name="connsiteX414" fmla="*/ 81190 w 3079941"/>
                  <a:gd name="connsiteY414" fmla="*/ 715819 h 1160647"/>
                  <a:gd name="connsiteX415" fmla="*/ 93603 w 3079941"/>
                  <a:gd name="connsiteY415" fmla="*/ 717710 h 1160647"/>
                  <a:gd name="connsiteX416" fmla="*/ 94110 w 3079941"/>
                  <a:gd name="connsiteY416" fmla="*/ 719062 h 1160647"/>
                  <a:gd name="connsiteX417" fmla="*/ 97656 w 3079941"/>
                  <a:gd name="connsiteY417" fmla="*/ 728519 h 1160647"/>
                  <a:gd name="connsiteX418" fmla="*/ 124003 w 3079941"/>
                  <a:gd name="connsiteY418" fmla="*/ 730681 h 1160647"/>
                  <a:gd name="connsiteX419" fmla="*/ 124003 w 3079941"/>
                  <a:gd name="connsiteY419" fmla="*/ 607460 h 1160647"/>
                  <a:gd name="connsiteX420" fmla="*/ 126030 w 3079941"/>
                  <a:gd name="connsiteY420" fmla="*/ 607460 h 1160647"/>
                  <a:gd name="connsiteX421" fmla="*/ 140217 w 3079941"/>
                  <a:gd name="connsiteY421" fmla="*/ 607460 h 1160647"/>
                  <a:gd name="connsiteX422" fmla="*/ 140217 w 3079941"/>
                  <a:gd name="connsiteY422" fmla="*/ 471268 h 1160647"/>
                  <a:gd name="connsiteX423" fmla="*/ 141990 w 3079941"/>
                  <a:gd name="connsiteY423" fmla="*/ 471268 h 1160647"/>
                  <a:gd name="connsiteX424" fmla="*/ 154404 w 3079941"/>
                  <a:gd name="connsiteY424" fmla="*/ 471268 h 1160647"/>
                  <a:gd name="connsiteX425" fmla="*/ 154404 w 3079941"/>
                  <a:gd name="connsiteY425" fmla="*/ 356694 h 1160647"/>
                  <a:gd name="connsiteX426" fmla="*/ 158457 w 3079941"/>
                  <a:gd name="connsiteY426" fmla="*/ 328590 h 1160647"/>
                  <a:gd name="connsiteX427" fmla="*/ 160484 w 3079941"/>
                  <a:gd name="connsiteY427" fmla="*/ 328590 h 1160647"/>
                  <a:gd name="connsiteX428" fmla="*/ 174671 w 3079941"/>
                  <a:gd name="connsiteY428" fmla="*/ 328590 h 1160647"/>
                  <a:gd name="connsiteX429" fmla="*/ 211151 w 3079941"/>
                  <a:gd name="connsiteY429" fmla="*/ 246443 h 1160647"/>
                  <a:gd name="connsiteX430" fmla="*/ 215205 w 3079941"/>
                  <a:gd name="connsiteY430"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0 w 3079941"/>
                  <a:gd name="connsiteY404" fmla="*/ 1126882 h 1160647"/>
                  <a:gd name="connsiteX405" fmla="*/ 0 w 3079941"/>
                  <a:gd name="connsiteY405" fmla="*/ 915339 h 1160647"/>
                  <a:gd name="connsiteX406" fmla="*/ 103377 w 3079941"/>
                  <a:gd name="connsiteY406" fmla="*/ 915339 h 1160647"/>
                  <a:gd name="connsiteX407" fmla="*/ 103377 w 3079941"/>
                  <a:gd name="connsiteY407" fmla="*/ 886329 h 1160647"/>
                  <a:gd name="connsiteX408" fmla="*/ 55096 w 3079941"/>
                  <a:gd name="connsiteY408" fmla="*/ 886329 h 1160647"/>
                  <a:gd name="connsiteX409" fmla="*/ 55096 w 3079941"/>
                  <a:gd name="connsiteY409" fmla="*/ 724196 h 1160647"/>
                  <a:gd name="connsiteX410" fmla="*/ 75363 w 3079941"/>
                  <a:gd name="connsiteY410" fmla="*/ 724196 h 1160647"/>
                  <a:gd name="connsiteX411" fmla="*/ 75870 w 3079941"/>
                  <a:gd name="connsiteY411" fmla="*/ 723115 h 1160647"/>
                  <a:gd name="connsiteX412" fmla="*/ 79416 w 3079941"/>
                  <a:gd name="connsiteY412" fmla="*/ 715549 h 1160647"/>
                  <a:gd name="connsiteX413" fmla="*/ 81190 w 3079941"/>
                  <a:gd name="connsiteY413" fmla="*/ 715819 h 1160647"/>
                  <a:gd name="connsiteX414" fmla="*/ 93603 w 3079941"/>
                  <a:gd name="connsiteY414" fmla="*/ 717710 h 1160647"/>
                  <a:gd name="connsiteX415" fmla="*/ 94110 w 3079941"/>
                  <a:gd name="connsiteY415" fmla="*/ 719062 h 1160647"/>
                  <a:gd name="connsiteX416" fmla="*/ 97656 w 3079941"/>
                  <a:gd name="connsiteY416" fmla="*/ 728519 h 1160647"/>
                  <a:gd name="connsiteX417" fmla="*/ 124003 w 3079941"/>
                  <a:gd name="connsiteY417" fmla="*/ 730681 h 1160647"/>
                  <a:gd name="connsiteX418" fmla="*/ 124003 w 3079941"/>
                  <a:gd name="connsiteY418" fmla="*/ 607460 h 1160647"/>
                  <a:gd name="connsiteX419" fmla="*/ 126030 w 3079941"/>
                  <a:gd name="connsiteY419" fmla="*/ 607460 h 1160647"/>
                  <a:gd name="connsiteX420" fmla="*/ 140217 w 3079941"/>
                  <a:gd name="connsiteY420" fmla="*/ 607460 h 1160647"/>
                  <a:gd name="connsiteX421" fmla="*/ 140217 w 3079941"/>
                  <a:gd name="connsiteY421" fmla="*/ 471268 h 1160647"/>
                  <a:gd name="connsiteX422" fmla="*/ 141990 w 3079941"/>
                  <a:gd name="connsiteY422" fmla="*/ 471268 h 1160647"/>
                  <a:gd name="connsiteX423" fmla="*/ 154404 w 3079941"/>
                  <a:gd name="connsiteY423" fmla="*/ 471268 h 1160647"/>
                  <a:gd name="connsiteX424" fmla="*/ 154404 w 3079941"/>
                  <a:gd name="connsiteY424" fmla="*/ 356694 h 1160647"/>
                  <a:gd name="connsiteX425" fmla="*/ 158457 w 3079941"/>
                  <a:gd name="connsiteY425" fmla="*/ 328590 h 1160647"/>
                  <a:gd name="connsiteX426" fmla="*/ 160484 w 3079941"/>
                  <a:gd name="connsiteY426" fmla="*/ 328590 h 1160647"/>
                  <a:gd name="connsiteX427" fmla="*/ 174671 w 3079941"/>
                  <a:gd name="connsiteY427" fmla="*/ 328590 h 1160647"/>
                  <a:gd name="connsiteX428" fmla="*/ 211151 w 3079941"/>
                  <a:gd name="connsiteY428" fmla="*/ 246443 h 1160647"/>
                  <a:gd name="connsiteX429" fmla="*/ 215205 w 3079941"/>
                  <a:gd name="connsiteY429"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0 w 3079941"/>
                  <a:gd name="connsiteY404" fmla="*/ 1126882 h 1160647"/>
                  <a:gd name="connsiteX405" fmla="*/ 0 w 3079941"/>
                  <a:gd name="connsiteY405" fmla="*/ 915339 h 1160647"/>
                  <a:gd name="connsiteX406" fmla="*/ 103377 w 3079941"/>
                  <a:gd name="connsiteY406" fmla="*/ 915339 h 1160647"/>
                  <a:gd name="connsiteX407" fmla="*/ 55096 w 3079941"/>
                  <a:gd name="connsiteY407" fmla="*/ 886329 h 1160647"/>
                  <a:gd name="connsiteX408" fmla="*/ 55096 w 3079941"/>
                  <a:gd name="connsiteY408" fmla="*/ 724196 h 1160647"/>
                  <a:gd name="connsiteX409" fmla="*/ 75363 w 3079941"/>
                  <a:gd name="connsiteY409" fmla="*/ 724196 h 1160647"/>
                  <a:gd name="connsiteX410" fmla="*/ 75870 w 3079941"/>
                  <a:gd name="connsiteY410" fmla="*/ 723115 h 1160647"/>
                  <a:gd name="connsiteX411" fmla="*/ 79416 w 3079941"/>
                  <a:gd name="connsiteY411" fmla="*/ 715549 h 1160647"/>
                  <a:gd name="connsiteX412" fmla="*/ 81190 w 3079941"/>
                  <a:gd name="connsiteY412" fmla="*/ 715819 h 1160647"/>
                  <a:gd name="connsiteX413" fmla="*/ 93603 w 3079941"/>
                  <a:gd name="connsiteY413" fmla="*/ 717710 h 1160647"/>
                  <a:gd name="connsiteX414" fmla="*/ 94110 w 3079941"/>
                  <a:gd name="connsiteY414" fmla="*/ 719062 h 1160647"/>
                  <a:gd name="connsiteX415" fmla="*/ 97656 w 3079941"/>
                  <a:gd name="connsiteY415" fmla="*/ 728519 h 1160647"/>
                  <a:gd name="connsiteX416" fmla="*/ 124003 w 3079941"/>
                  <a:gd name="connsiteY416" fmla="*/ 730681 h 1160647"/>
                  <a:gd name="connsiteX417" fmla="*/ 124003 w 3079941"/>
                  <a:gd name="connsiteY417" fmla="*/ 607460 h 1160647"/>
                  <a:gd name="connsiteX418" fmla="*/ 126030 w 3079941"/>
                  <a:gd name="connsiteY418" fmla="*/ 607460 h 1160647"/>
                  <a:gd name="connsiteX419" fmla="*/ 140217 w 3079941"/>
                  <a:gd name="connsiteY419" fmla="*/ 607460 h 1160647"/>
                  <a:gd name="connsiteX420" fmla="*/ 140217 w 3079941"/>
                  <a:gd name="connsiteY420" fmla="*/ 471268 h 1160647"/>
                  <a:gd name="connsiteX421" fmla="*/ 141990 w 3079941"/>
                  <a:gd name="connsiteY421" fmla="*/ 471268 h 1160647"/>
                  <a:gd name="connsiteX422" fmla="*/ 154404 w 3079941"/>
                  <a:gd name="connsiteY422" fmla="*/ 471268 h 1160647"/>
                  <a:gd name="connsiteX423" fmla="*/ 154404 w 3079941"/>
                  <a:gd name="connsiteY423" fmla="*/ 356694 h 1160647"/>
                  <a:gd name="connsiteX424" fmla="*/ 158457 w 3079941"/>
                  <a:gd name="connsiteY424" fmla="*/ 328590 h 1160647"/>
                  <a:gd name="connsiteX425" fmla="*/ 160484 w 3079941"/>
                  <a:gd name="connsiteY425" fmla="*/ 328590 h 1160647"/>
                  <a:gd name="connsiteX426" fmla="*/ 174671 w 3079941"/>
                  <a:gd name="connsiteY426" fmla="*/ 328590 h 1160647"/>
                  <a:gd name="connsiteX427" fmla="*/ 211151 w 3079941"/>
                  <a:gd name="connsiteY427" fmla="*/ 246443 h 1160647"/>
                  <a:gd name="connsiteX428" fmla="*/ 215205 w 3079941"/>
                  <a:gd name="connsiteY428"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0 w 3079941"/>
                  <a:gd name="connsiteY404" fmla="*/ 1126882 h 1160647"/>
                  <a:gd name="connsiteX405" fmla="*/ 0 w 3079941"/>
                  <a:gd name="connsiteY405" fmla="*/ 915339 h 1160647"/>
                  <a:gd name="connsiteX406" fmla="*/ 55096 w 3079941"/>
                  <a:gd name="connsiteY406" fmla="*/ 886329 h 1160647"/>
                  <a:gd name="connsiteX407" fmla="*/ 55096 w 3079941"/>
                  <a:gd name="connsiteY407" fmla="*/ 724196 h 1160647"/>
                  <a:gd name="connsiteX408" fmla="*/ 75363 w 3079941"/>
                  <a:gd name="connsiteY408" fmla="*/ 724196 h 1160647"/>
                  <a:gd name="connsiteX409" fmla="*/ 75870 w 3079941"/>
                  <a:gd name="connsiteY409" fmla="*/ 723115 h 1160647"/>
                  <a:gd name="connsiteX410" fmla="*/ 79416 w 3079941"/>
                  <a:gd name="connsiteY410" fmla="*/ 715549 h 1160647"/>
                  <a:gd name="connsiteX411" fmla="*/ 81190 w 3079941"/>
                  <a:gd name="connsiteY411" fmla="*/ 715819 h 1160647"/>
                  <a:gd name="connsiteX412" fmla="*/ 93603 w 3079941"/>
                  <a:gd name="connsiteY412" fmla="*/ 717710 h 1160647"/>
                  <a:gd name="connsiteX413" fmla="*/ 94110 w 3079941"/>
                  <a:gd name="connsiteY413" fmla="*/ 719062 h 1160647"/>
                  <a:gd name="connsiteX414" fmla="*/ 97656 w 3079941"/>
                  <a:gd name="connsiteY414" fmla="*/ 728519 h 1160647"/>
                  <a:gd name="connsiteX415" fmla="*/ 124003 w 3079941"/>
                  <a:gd name="connsiteY415" fmla="*/ 730681 h 1160647"/>
                  <a:gd name="connsiteX416" fmla="*/ 124003 w 3079941"/>
                  <a:gd name="connsiteY416" fmla="*/ 607460 h 1160647"/>
                  <a:gd name="connsiteX417" fmla="*/ 126030 w 3079941"/>
                  <a:gd name="connsiteY417" fmla="*/ 607460 h 1160647"/>
                  <a:gd name="connsiteX418" fmla="*/ 140217 w 3079941"/>
                  <a:gd name="connsiteY418" fmla="*/ 607460 h 1160647"/>
                  <a:gd name="connsiteX419" fmla="*/ 140217 w 3079941"/>
                  <a:gd name="connsiteY419" fmla="*/ 471268 h 1160647"/>
                  <a:gd name="connsiteX420" fmla="*/ 141990 w 3079941"/>
                  <a:gd name="connsiteY420" fmla="*/ 471268 h 1160647"/>
                  <a:gd name="connsiteX421" fmla="*/ 154404 w 3079941"/>
                  <a:gd name="connsiteY421" fmla="*/ 471268 h 1160647"/>
                  <a:gd name="connsiteX422" fmla="*/ 154404 w 3079941"/>
                  <a:gd name="connsiteY422" fmla="*/ 356694 h 1160647"/>
                  <a:gd name="connsiteX423" fmla="*/ 158457 w 3079941"/>
                  <a:gd name="connsiteY423" fmla="*/ 328590 h 1160647"/>
                  <a:gd name="connsiteX424" fmla="*/ 160484 w 3079941"/>
                  <a:gd name="connsiteY424" fmla="*/ 328590 h 1160647"/>
                  <a:gd name="connsiteX425" fmla="*/ 174671 w 3079941"/>
                  <a:gd name="connsiteY425" fmla="*/ 328590 h 1160647"/>
                  <a:gd name="connsiteX426" fmla="*/ 211151 w 3079941"/>
                  <a:gd name="connsiteY426" fmla="*/ 246443 h 1160647"/>
                  <a:gd name="connsiteX427" fmla="*/ 215205 w 3079941"/>
                  <a:gd name="connsiteY427"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0 w 3079941"/>
                  <a:gd name="connsiteY404" fmla="*/ 1126882 h 1160647"/>
                  <a:gd name="connsiteX405" fmla="*/ 55096 w 3079941"/>
                  <a:gd name="connsiteY405" fmla="*/ 886329 h 1160647"/>
                  <a:gd name="connsiteX406" fmla="*/ 55096 w 3079941"/>
                  <a:gd name="connsiteY406" fmla="*/ 724196 h 1160647"/>
                  <a:gd name="connsiteX407" fmla="*/ 75363 w 3079941"/>
                  <a:gd name="connsiteY407" fmla="*/ 724196 h 1160647"/>
                  <a:gd name="connsiteX408" fmla="*/ 75870 w 3079941"/>
                  <a:gd name="connsiteY408" fmla="*/ 723115 h 1160647"/>
                  <a:gd name="connsiteX409" fmla="*/ 79416 w 3079941"/>
                  <a:gd name="connsiteY409" fmla="*/ 715549 h 1160647"/>
                  <a:gd name="connsiteX410" fmla="*/ 81190 w 3079941"/>
                  <a:gd name="connsiteY410" fmla="*/ 715819 h 1160647"/>
                  <a:gd name="connsiteX411" fmla="*/ 93603 w 3079941"/>
                  <a:gd name="connsiteY411" fmla="*/ 717710 h 1160647"/>
                  <a:gd name="connsiteX412" fmla="*/ 94110 w 3079941"/>
                  <a:gd name="connsiteY412" fmla="*/ 719062 h 1160647"/>
                  <a:gd name="connsiteX413" fmla="*/ 97656 w 3079941"/>
                  <a:gd name="connsiteY413" fmla="*/ 728519 h 1160647"/>
                  <a:gd name="connsiteX414" fmla="*/ 124003 w 3079941"/>
                  <a:gd name="connsiteY414" fmla="*/ 730681 h 1160647"/>
                  <a:gd name="connsiteX415" fmla="*/ 124003 w 3079941"/>
                  <a:gd name="connsiteY415" fmla="*/ 607460 h 1160647"/>
                  <a:gd name="connsiteX416" fmla="*/ 126030 w 3079941"/>
                  <a:gd name="connsiteY416" fmla="*/ 607460 h 1160647"/>
                  <a:gd name="connsiteX417" fmla="*/ 140217 w 3079941"/>
                  <a:gd name="connsiteY417" fmla="*/ 607460 h 1160647"/>
                  <a:gd name="connsiteX418" fmla="*/ 140217 w 3079941"/>
                  <a:gd name="connsiteY418" fmla="*/ 471268 h 1160647"/>
                  <a:gd name="connsiteX419" fmla="*/ 141990 w 3079941"/>
                  <a:gd name="connsiteY419" fmla="*/ 471268 h 1160647"/>
                  <a:gd name="connsiteX420" fmla="*/ 154404 w 3079941"/>
                  <a:gd name="connsiteY420" fmla="*/ 471268 h 1160647"/>
                  <a:gd name="connsiteX421" fmla="*/ 154404 w 3079941"/>
                  <a:gd name="connsiteY421" fmla="*/ 356694 h 1160647"/>
                  <a:gd name="connsiteX422" fmla="*/ 158457 w 3079941"/>
                  <a:gd name="connsiteY422" fmla="*/ 328590 h 1160647"/>
                  <a:gd name="connsiteX423" fmla="*/ 160484 w 3079941"/>
                  <a:gd name="connsiteY423" fmla="*/ 328590 h 1160647"/>
                  <a:gd name="connsiteX424" fmla="*/ 174671 w 3079941"/>
                  <a:gd name="connsiteY424" fmla="*/ 328590 h 1160647"/>
                  <a:gd name="connsiteX425" fmla="*/ 211151 w 3079941"/>
                  <a:gd name="connsiteY425" fmla="*/ 246443 h 1160647"/>
                  <a:gd name="connsiteX426" fmla="*/ 215205 w 3079941"/>
                  <a:gd name="connsiteY426"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0 w 3079941"/>
                  <a:gd name="connsiteY404" fmla="*/ 1126882 h 1160647"/>
                  <a:gd name="connsiteX405" fmla="*/ 55096 w 3079941"/>
                  <a:gd name="connsiteY405" fmla="*/ 724196 h 1160647"/>
                  <a:gd name="connsiteX406" fmla="*/ 75363 w 3079941"/>
                  <a:gd name="connsiteY406" fmla="*/ 724196 h 1160647"/>
                  <a:gd name="connsiteX407" fmla="*/ 75870 w 3079941"/>
                  <a:gd name="connsiteY407" fmla="*/ 723115 h 1160647"/>
                  <a:gd name="connsiteX408" fmla="*/ 79416 w 3079941"/>
                  <a:gd name="connsiteY408" fmla="*/ 715549 h 1160647"/>
                  <a:gd name="connsiteX409" fmla="*/ 81190 w 3079941"/>
                  <a:gd name="connsiteY409" fmla="*/ 715819 h 1160647"/>
                  <a:gd name="connsiteX410" fmla="*/ 93603 w 3079941"/>
                  <a:gd name="connsiteY410" fmla="*/ 717710 h 1160647"/>
                  <a:gd name="connsiteX411" fmla="*/ 94110 w 3079941"/>
                  <a:gd name="connsiteY411" fmla="*/ 719062 h 1160647"/>
                  <a:gd name="connsiteX412" fmla="*/ 97656 w 3079941"/>
                  <a:gd name="connsiteY412" fmla="*/ 728519 h 1160647"/>
                  <a:gd name="connsiteX413" fmla="*/ 124003 w 3079941"/>
                  <a:gd name="connsiteY413" fmla="*/ 730681 h 1160647"/>
                  <a:gd name="connsiteX414" fmla="*/ 124003 w 3079941"/>
                  <a:gd name="connsiteY414" fmla="*/ 607460 h 1160647"/>
                  <a:gd name="connsiteX415" fmla="*/ 126030 w 3079941"/>
                  <a:gd name="connsiteY415" fmla="*/ 607460 h 1160647"/>
                  <a:gd name="connsiteX416" fmla="*/ 140217 w 3079941"/>
                  <a:gd name="connsiteY416" fmla="*/ 607460 h 1160647"/>
                  <a:gd name="connsiteX417" fmla="*/ 140217 w 3079941"/>
                  <a:gd name="connsiteY417" fmla="*/ 471268 h 1160647"/>
                  <a:gd name="connsiteX418" fmla="*/ 141990 w 3079941"/>
                  <a:gd name="connsiteY418" fmla="*/ 471268 h 1160647"/>
                  <a:gd name="connsiteX419" fmla="*/ 154404 w 3079941"/>
                  <a:gd name="connsiteY419" fmla="*/ 471268 h 1160647"/>
                  <a:gd name="connsiteX420" fmla="*/ 154404 w 3079941"/>
                  <a:gd name="connsiteY420" fmla="*/ 356694 h 1160647"/>
                  <a:gd name="connsiteX421" fmla="*/ 158457 w 3079941"/>
                  <a:gd name="connsiteY421" fmla="*/ 328590 h 1160647"/>
                  <a:gd name="connsiteX422" fmla="*/ 160484 w 3079941"/>
                  <a:gd name="connsiteY422" fmla="*/ 328590 h 1160647"/>
                  <a:gd name="connsiteX423" fmla="*/ 174671 w 3079941"/>
                  <a:gd name="connsiteY423" fmla="*/ 328590 h 1160647"/>
                  <a:gd name="connsiteX424" fmla="*/ 211151 w 3079941"/>
                  <a:gd name="connsiteY424" fmla="*/ 246443 h 1160647"/>
                  <a:gd name="connsiteX425" fmla="*/ 215205 w 3079941"/>
                  <a:gd name="connsiteY425" fmla="*/ 0 h 1160647"/>
                  <a:gd name="connsiteX0" fmla="*/ 160109 w 3024845"/>
                  <a:gd name="connsiteY0" fmla="*/ 0 h 1166887"/>
                  <a:gd name="connsiteX1" fmla="*/ 162135 w 3024845"/>
                  <a:gd name="connsiteY1" fmla="*/ 246443 h 1166887"/>
                  <a:gd name="connsiteX2" fmla="*/ 200642 w 3024845"/>
                  <a:gd name="connsiteY2" fmla="*/ 326429 h 1166887"/>
                  <a:gd name="connsiteX3" fmla="*/ 202669 w 3024845"/>
                  <a:gd name="connsiteY3" fmla="*/ 326429 h 1166887"/>
                  <a:gd name="connsiteX4" fmla="*/ 216856 w 3024845"/>
                  <a:gd name="connsiteY4" fmla="*/ 326429 h 1166887"/>
                  <a:gd name="connsiteX5" fmla="*/ 216856 w 3024845"/>
                  <a:gd name="connsiteY5" fmla="*/ 350208 h 1166887"/>
                  <a:gd name="connsiteX6" fmla="*/ 217363 w 3024845"/>
                  <a:gd name="connsiteY6" fmla="*/ 351019 h 1166887"/>
                  <a:gd name="connsiteX7" fmla="*/ 220909 w 3024845"/>
                  <a:gd name="connsiteY7" fmla="*/ 356694 h 1166887"/>
                  <a:gd name="connsiteX8" fmla="*/ 220909 w 3024845"/>
                  <a:gd name="connsiteY8" fmla="*/ 471268 h 1166887"/>
                  <a:gd name="connsiteX9" fmla="*/ 223189 w 3024845"/>
                  <a:gd name="connsiteY9" fmla="*/ 471268 h 1166887"/>
                  <a:gd name="connsiteX10" fmla="*/ 239150 w 3024845"/>
                  <a:gd name="connsiteY10" fmla="*/ 471268 h 1166887"/>
                  <a:gd name="connsiteX11" fmla="*/ 239150 w 3024845"/>
                  <a:gd name="connsiteY11" fmla="*/ 611783 h 1166887"/>
                  <a:gd name="connsiteX12" fmla="*/ 240670 w 3024845"/>
                  <a:gd name="connsiteY12" fmla="*/ 611513 h 1166887"/>
                  <a:gd name="connsiteX13" fmla="*/ 251310 w 3024845"/>
                  <a:gd name="connsiteY13" fmla="*/ 609622 h 1166887"/>
                  <a:gd name="connsiteX14" fmla="*/ 249283 w 3024845"/>
                  <a:gd name="connsiteY14" fmla="*/ 698254 h 1166887"/>
                  <a:gd name="connsiteX15" fmla="*/ 250803 w 3024845"/>
                  <a:gd name="connsiteY15" fmla="*/ 698525 h 1166887"/>
                  <a:gd name="connsiteX16" fmla="*/ 261443 w 3024845"/>
                  <a:gd name="connsiteY16" fmla="*/ 700416 h 1166887"/>
                  <a:gd name="connsiteX17" fmla="*/ 261696 w 3024845"/>
                  <a:gd name="connsiteY17" fmla="*/ 701227 h 1166887"/>
                  <a:gd name="connsiteX18" fmla="*/ 263470 w 3024845"/>
                  <a:gd name="connsiteY18" fmla="*/ 706902 h 1166887"/>
                  <a:gd name="connsiteX19" fmla="*/ 264230 w 3024845"/>
                  <a:gd name="connsiteY19" fmla="*/ 704470 h 1166887"/>
                  <a:gd name="connsiteX20" fmla="*/ 269550 w 3024845"/>
                  <a:gd name="connsiteY20" fmla="*/ 687446 h 1166887"/>
                  <a:gd name="connsiteX21" fmla="*/ 271323 w 3024845"/>
                  <a:gd name="connsiteY21" fmla="*/ 687446 h 1166887"/>
                  <a:gd name="connsiteX22" fmla="*/ 283737 w 3024845"/>
                  <a:gd name="connsiteY22" fmla="*/ 687446 h 1166887"/>
                  <a:gd name="connsiteX23" fmla="*/ 283737 w 3024845"/>
                  <a:gd name="connsiteY23" fmla="*/ 719872 h 1166887"/>
                  <a:gd name="connsiteX24" fmla="*/ 284750 w 3024845"/>
                  <a:gd name="connsiteY24" fmla="*/ 720413 h 1166887"/>
                  <a:gd name="connsiteX25" fmla="*/ 291844 w 3024845"/>
                  <a:gd name="connsiteY25" fmla="*/ 724196 h 1166887"/>
                  <a:gd name="connsiteX26" fmla="*/ 291844 w 3024845"/>
                  <a:gd name="connsiteY26" fmla="*/ 725547 h 1166887"/>
                  <a:gd name="connsiteX27" fmla="*/ 291844 w 3024845"/>
                  <a:gd name="connsiteY27" fmla="*/ 735005 h 1166887"/>
                  <a:gd name="connsiteX28" fmla="*/ 336431 w 3024845"/>
                  <a:gd name="connsiteY28" fmla="*/ 735005 h 1166887"/>
                  <a:gd name="connsiteX29" fmla="*/ 336431 w 3024845"/>
                  <a:gd name="connsiteY29" fmla="*/ 736086 h 1166887"/>
                  <a:gd name="connsiteX30" fmla="*/ 336431 w 3024845"/>
                  <a:gd name="connsiteY30" fmla="*/ 743652 h 1166887"/>
                  <a:gd name="connsiteX31" fmla="*/ 338457 w 3024845"/>
                  <a:gd name="connsiteY31" fmla="*/ 743652 h 1166887"/>
                  <a:gd name="connsiteX32" fmla="*/ 352644 w 3024845"/>
                  <a:gd name="connsiteY32" fmla="*/ 743652 h 1166887"/>
                  <a:gd name="connsiteX33" fmla="*/ 352644 w 3024845"/>
                  <a:gd name="connsiteY33" fmla="*/ 713387 h 1166887"/>
                  <a:gd name="connsiteX34" fmla="*/ 397231 w 3024845"/>
                  <a:gd name="connsiteY34" fmla="*/ 713387 h 1166887"/>
                  <a:gd name="connsiteX35" fmla="*/ 397231 w 3024845"/>
                  <a:gd name="connsiteY35" fmla="*/ 712036 h 1166887"/>
                  <a:gd name="connsiteX36" fmla="*/ 397231 w 3024845"/>
                  <a:gd name="connsiteY36" fmla="*/ 702578 h 1166887"/>
                  <a:gd name="connsiteX37" fmla="*/ 398245 w 3024845"/>
                  <a:gd name="connsiteY37" fmla="*/ 702578 h 1166887"/>
                  <a:gd name="connsiteX38" fmla="*/ 405338 w 3024845"/>
                  <a:gd name="connsiteY38" fmla="*/ 702578 h 1166887"/>
                  <a:gd name="connsiteX39" fmla="*/ 405338 w 3024845"/>
                  <a:gd name="connsiteY39" fmla="*/ 700687 h 1166887"/>
                  <a:gd name="connsiteX40" fmla="*/ 405338 w 3024845"/>
                  <a:gd name="connsiteY40" fmla="*/ 687446 h 1166887"/>
                  <a:gd name="connsiteX41" fmla="*/ 406098 w 3024845"/>
                  <a:gd name="connsiteY41" fmla="*/ 687446 h 1166887"/>
                  <a:gd name="connsiteX42" fmla="*/ 411418 w 3024845"/>
                  <a:gd name="connsiteY42" fmla="*/ 687446 h 1166887"/>
                  <a:gd name="connsiteX43" fmla="*/ 411418 w 3024845"/>
                  <a:gd name="connsiteY43" fmla="*/ 686365 h 1166887"/>
                  <a:gd name="connsiteX44" fmla="*/ 411418 w 3024845"/>
                  <a:gd name="connsiteY44" fmla="*/ 678798 h 1166887"/>
                  <a:gd name="connsiteX45" fmla="*/ 413445 w 3024845"/>
                  <a:gd name="connsiteY45" fmla="*/ 678798 h 1166887"/>
                  <a:gd name="connsiteX46" fmla="*/ 427632 w 3024845"/>
                  <a:gd name="connsiteY46" fmla="*/ 678798 h 1166887"/>
                  <a:gd name="connsiteX47" fmla="*/ 427632 w 3024845"/>
                  <a:gd name="connsiteY47" fmla="*/ 679879 h 1166887"/>
                  <a:gd name="connsiteX48" fmla="*/ 427632 w 3024845"/>
                  <a:gd name="connsiteY48" fmla="*/ 687446 h 1166887"/>
                  <a:gd name="connsiteX49" fmla="*/ 449925 w 3024845"/>
                  <a:gd name="connsiteY49" fmla="*/ 687446 h 1166887"/>
                  <a:gd name="connsiteX50" fmla="*/ 449925 w 3024845"/>
                  <a:gd name="connsiteY50" fmla="*/ 685554 h 1166887"/>
                  <a:gd name="connsiteX51" fmla="*/ 449925 w 3024845"/>
                  <a:gd name="connsiteY51" fmla="*/ 672313 h 1166887"/>
                  <a:gd name="connsiteX52" fmla="*/ 451699 w 3024845"/>
                  <a:gd name="connsiteY52" fmla="*/ 672313 h 1166887"/>
                  <a:gd name="connsiteX53" fmla="*/ 464112 w 3024845"/>
                  <a:gd name="connsiteY53" fmla="*/ 672313 h 1166887"/>
                  <a:gd name="connsiteX54" fmla="*/ 464112 w 3024845"/>
                  <a:gd name="connsiteY54" fmla="*/ 696093 h 1166887"/>
                  <a:gd name="connsiteX55" fmla="*/ 465126 w 3024845"/>
                  <a:gd name="connsiteY55" fmla="*/ 696093 h 1166887"/>
                  <a:gd name="connsiteX56" fmla="*/ 472219 w 3024845"/>
                  <a:gd name="connsiteY56" fmla="*/ 696093 h 1166887"/>
                  <a:gd name="connsiteX57" fmla="*/ 472219 w 3024845"/>
                  <a:gd name="connsiteY57" fmla="*/ 695012 h 1166887"/>
                  <a:gd name="connsiteX58" fmla="*/ 472219 w 3024845"/>
                  <a:gd name="connsiteY58" fmla="*/ 687446 h 1166887"/>
                  <a:gd name="connsiteX59" fmla="*/ 473992 w 3024845"/>
                  <a:gd name="connsiteY59" fmla="*/ 687446 h 1166887"/>
                  <a:gd name="connsiteX60" fmla="*/ 486406 w 3024845"/>
                  <a:gd name="connsiteY60" fmla="*/ 687446 h 1166887"/>
                  <a:gd name="connsiteX61" fmla="*/ 486406 w 3024845"/>
                  <a:gd name="connsiteY61" fmla="*/ 713387 h 1166887"/>
                  <a:gd name="connsiteX62" fmla="*/ 488433 w 3024845"/>
                  <a:gd name="connsiteY62" fmla="*/ 713387 h 1166887"/>
                  <a:gd name="connsiteX63" fmla="*/ 502619 w 3024845"/>
                  <a:gd name="connsiteY63" fmla="*/ 713387 h 1166887"/>
                  <a:gd name="connsiteX64" fmla="*/ 502619 w 3024845"/>
                  <a:gd name="connsiteY64" fmla="*/ 715008 h 1166887"/>
                  <a:gd name="connsiteX65" fmla="*/ 502619 w 3024845"/>
                  <a:gd name="connsiteY65" fmla="*/ 726358 h 1166887"/>
                  <a:gd name="connsiteX66" fmla="*/ 503379 w 3024845"/>
                  <a:gd name="connsiteY66" fmla="*/ 726358 h 1166887"/>
                  <a:gd name="connsiteX67" fmla="*/ 508700 w 3024845"/>
                  <a:gd name="connsiteY67" fmla="*/ 726358 h 1166887"/>
                  <a:gd name="connsiteX68" fmla="*/ 508700 w 3024845"/>
                  <a:gd name="connsiteY68" fmla="*/ 725547 h 1166887"/>
                  <a:gd name="connsiteX69" fmla="*/ 508700 w 3024845"/>
                  <a:gd name="connsiteY69" fmla="*/ 719872 h 1166887"/>
                  <a:gd name="connsiteX70" fmla="*/ 539100 w 3024845"/>
                  <a:gd name="connsiteY70" fmla="*/ 719872 h 1166887"/>
                  <a:gd name="connsiteX71" fmla="*/ 539100 w 3024845"/>
                  <a:gd name="connsiteY71" fmla="*/ 743652 h 1166887"/>
                  <a:gd name="connsiteX72" fmla="*/ 540113 w 3024845"/>
                  <a:gd name="connsiteY72" fmla="*/ 743652 h 1166887"/>
                  <a:gd name="connsiteX73" fmla="*/ 547207 w 3024845"/>
                  <a:gd name="connsiteY73" fmla="*/ 743652 h 1166887"/>
                  <a:gd name="connsiteX74" fmla="*/ 547207 w 3024845"/>
                  <a:gd name="connsiteY74" fmla="*/ 744733 h 1166887"/>
                  <a:gd name="connsiteX75" fmla="*/ 547207 w 3024845"/>
                  <a:gd name="connsiteY75" fmla="*/ 752299 h 1166887"/>
                  <a:gd name="connsiteX76" fmla="*/ 547967 w 3024845"/>
                  <a:gd name="connsiteY76" fmla="*/ 752299 h 1166887"/>
                  <a:gd name="connsiteX77" fmla="*/ 553287 w 3024845"/>
                  <a:gd name="connsiteY77" fmla="*/ 752299 h 1166887"/>
                  <a:gd name="connsiteX78" fmla="*/ 553287 w 3024845"/>
                  <a:gd name="connsiteY78" fmla="*/ 750137 h 1166887"/>
                  <a:gd name="connsiteX79" fmla="*/ 553287 w 3024845"/>
                  <a:gd name="connsiteY79" fmla="*/ 735005 h 1166887"/>
                  <a:gd name="connsiteX80" fmla="*/ 554300 w 3024845"/>
                  <a:gd name="connsiteY80" fmla="*/ 735005 h 1166887"/>
                  <a:gd name="connsiteX81" fmla="*/ 561394 w 3024845"/>
                  <a:gd name="connsiteY81" fmla="*/ 735005 h 1166887"/>
                  <a:gd name="connsiteX82" fmla="*/ 561394 w 3024845"/>
                  <a:gd name="connsiteY82" fmla="*/ 736086 h 1166887"/>
                  <a:gd name="connsiteX83" fmla="*/ 561394 w 3024845"/>
                  <a:gd name="connsiteY83" fmla="*/ 743652 h 1166887"/>
                  <a:gd name="connsiteX84" fmla="*/ 566714 w 3024845"/>
                  <a:gd name="connsiteY84" fmla="*/ 741659 h 1166887"/>
                  <a:gd name="connsiteX85" fmla="*/ 567474 w 3024845"/>
                  <a:gd name="connsiteY85" fmla="*/ 740679 h 1166887"/>
                  <a:gd name="connsiteX86" fmla="*/ 567474 w 3024845"/>
                  <a:gd name="connsiteY86" fmla="*/ 735005 h 1166887"/>
                  <a:gd name="connsiteX87" fmla="*/ 605981 w 3024845"/>
                  <a:gd name="connsiteY87" fmla="*/ 735005 h 1166887"/>
                  <a:gd name="connsiteX88" fmla="*/ 605981 w 3024845"/>
                  <a:gd name="connsiteY88" fmla="*/ 758784 h 1166887"/>
                  <a:gd name="connsiteX89" fmla="*/ 608007 w 3024845"/>
                  <a:gd name="connsiteY89" fmla="*/ 758784 h 1166887"/>
                  <a:gd name="connsiteX90" fmla="*/ 622194 w 3024845"/>
                  <a:gd name="connsiteY90" fmla="*/ 758784 h 1166887"/>
                  <a:gd name="connsiteX91" fmla="*/ 622194 w 3024845"/>
                  <a:gd name="connsiteY91" fmla="*/ 759865 h 1166887"/>
                  <a:gd name="connsiteX92" fmla="*/ 622194 w 3024845"/>
                  <a:gd name="connsiteY92" fmla="*/ 767431 h 1166887"/>
                  <a:gd name="connsiteX93" fmla="*/ 623968 w 3024845"/>
                  <a:gd name="connsiteY93" fmla="*/ 767431 h 1166887"/>
                  <a:gd name="connsiteX94" fmla="*/ 636381 w 3024845"/>
                  <a:gd name="connsiteY94" fmla="*/ 767431 h 1166887"/>
                  <a:gd name="connsiteX95" fmla="*/ 636381 w 3024845"/>
                  <a:gd name="connsiteY95" fmla="*/ 743652 h 1166887"/>
                  <a:gd name="connsiteX96" fmla="*/ 637394 w 3024845"/>
                  <a:gd name="connsiteY96" fmla="*/ 743652 h 1166887"/>
                  <a:gd name="connsiteX97" fmla="*/ 644488 w 3024845"/>
                  <a:gd name="connsiteY97" fmla="*/ 743652 h 1166887"/>
                  <a:gd name="connsiteX98" fmla="*/ 644488 w 3024845"/>
                  <a:gd name="connsiteY98" fmla="*/ 711225 h 1166887"/>
                  <a:gd name="connsiteX99" fmla="*/ 645501 w 3024845"/>
                  <a:gd name="connsiteY99" fmla="*/ 711225 h 1166887"/>
                  <a:gd name="connsiteX100" fmla="*/ 652595 w 3024845"/>
                  <a:gd name="connsiteY100" fmla="*/ 711225 h 1166887"/>
                  <a:gd name="connsiteX101" fmla="*/ 652595 w 3024845"/>
                  <a:gd name="connsiteY101" fmla="*/ 709334 h 1166887"/>
                  <a:gd name="connsiteX102" fmla="*/ 652595 w 3024845"/>
                  <a:gd name="connsiteY102" fmla="*/ 696093 h 1166887"/>
                  <a:gd name="connsiteX103" fmla="*/ 651328 w 3024845"/>
                  <a:gd name="connsiteY103" fmla="*/ 694471 h 1166887"/>
                  <a:gd name="connsiteX104" fmla="*/ 656648 w 3024845"/>
                  <a:gd name="connsiteY104" fmla="*/ 683122 h 1166887"/>
                  <a:gd name="connsiteX105" fmla="*/ 664755 w 3024845"/>
                  <a:gd name="connsiteY105" fmla="*/ 711225 h 1166887"/>
                  <a:gd name="connsiteX106" fmla="*/ 665515 w 3024845"/>
                  <a:gd name="connsiteY106" fmla="*/ 711225 h 1166887"/>
                  <a:gd name="connsiteX107" fmla="*/ 670835 w 3024845"/>
                  <a:gd name="connsiteY107" fmla="*/ 711225 h 1166887"/>
                  <a:gd name="connsiteX108" fmla="*/ 670835 w 3024845"/>
                  <a:gd name="connsiteY108" fmla="*/ 605298 h 1166887"/>
                  <a:gd name="connsiteX109" fmla="*/ 672355 w 3024845"/>
                  <a:gd name="connsiteY109" fmla="*/ 605298 h 1166887"/>
                  <a:gd name="connsiteX110" fmla="*/ 682995 w 3024845"/>
                  <a:gd name="connsiteY110" fmla="*/ 605298 h 1166887"/>
                  <a:gd name="connsiteX111" fmla="*/ 682995 w 3024845"/>
                  <a:gd name="connsiteY111" fmla="*/ 557739 h 1166887"/>
                  <a:gd name="connsiteX112" fmla="*/ 709342 w 3024845"/>
                  <a:gd name="connsiteY112" fmla="*/ 557739 h 1166887"/>
                  <a:gd name="connsiteX113" fmla="*/ 709342 w 3024845"/>
                  <a:gd name="connsiteY113" fmla="*/ 536121 h 1166887"/>
                  <a:gd name="connsiteX114" fmla="*/ 743796 w 3024845"/>
                  <a:gd name="connsiteY114" fmla="*/ 536121 h 1166887"/>
                  <a:gd name="connsiteX115" fmla="*/ 743796 w 3024845"/>
                  <a:gd name="connsiteY115" fmla="*/ 538553 h 1166887"/>
                  <a:gd name="connsiteX116" fmla="*/ 743796 w 3024845"/>
                  <a:gd name="connsiteY116" fmla="*/ 555577 h 1166887"/>
                  <a:gd name="connsiteX117" fmla="*/ 746076 w 3024845"/>
                  <a:gd name="connsiteY117" fmla="*/ 555577 h 1166887"/>
                  <a:gd name="connsiteX118" fmla="*/ 762036 w 3024845"/>
                  <a:gd name="connsiteY118" fmla="*/ 555577 h 1166887"/>
                  <a:gd name="connsiteX119" fmla="*/ 762036 w 3024845"/>
                  <a:gd name="connsiteY119" fmla="*/ 603136 h 1166887"/>
                  <a:gd name="connsiteX120" fmla="*/ 763049 w 3024845"/>
                  <a:gd name="connsiteY120" fmla="*/ 603136 h 1166887"/>
                  <a:gd name="connsiteX121" fmla="*/ 770143 w 3024845"/>
                  <a:gd name="connsiteY121" fmla="*/ 603136 h 1166887"/>
                  <a:gd name="connsiteX122" fmla="*/ 784330 w 3024845"/>
                  <a:gd name="connsiteY122" fmla="*/ 607460 h 1166887"/>
                  <a:gd name="connsiteX123" fmla="*/ 784330 w 3024845"/>
                  <a:gd name="connsiteY123" fmla="*/ 646372 h 1166887"/>
                  <a:gd name="connsiteX124" fmla="*/ 785343 w 3024845"/>
                  <a:gd name="connsiteY124" fmla="*/ 646372 h 1166887"/>
                  <a:gd name="connsiteX125" fmla="*/ 792436 w 3024845"/>
                  <a:gd name="connsiteY125" fmla="*/ 646372 h 1166887"/>
                  <a:gd name="connsiteX126" fmla="*/ 792436 w 3024845"/>
                  <a:gd name="connsiteY126" fmla="*/ 647993 h 1166887"/>
                  <a:gd name="connsiteX127" fmla="*/ 792436 w 3024845"/>
                  <a:gd name="connsiteY127" fmla="*/ 659342 h 1166887"/>
                  <a:gd name="connsiteX128" fmla="*/ 794463 w 3024845"/>
                  <a:gd name="connsiteY128" fmla="*/ 659342 h 1166887"/>
                  <a:gd name="connsiteX129" fmla="*/ 808650 w 3024845"/>
                  <a:gd name="connsiteY129" fmla="*/ 659342 h 1166887"/>
                  <a:gd name="connsiteX130" fmla="*/ 814730 w 3024845"/>
                  <a:gd name="connsiteY130" fmla="*/ 665828 h 1166887"/>
                  <a:gd name="connsiteX131" fmla="*/ 814730 w 3024845"/>
                  <a:gd name="connsiteY131" fmla="*/ 687446 h 1166887"/>
                  <a:gd name="connsiteX132" fmla="*/ 817010 w 3024845"/>
                  <a:gd name="connsiteY132" fmla="*/ 687446 h 1166887"/>
                  <a:gd name="connsiteX133" fmla="*/ 832970 w 3024845"/>
                  <a:gd name="connsiteY133" fmla="*/ 687446 h 1166887"/>
                  <a:gd name="connsiteX134" fmla="*/ 832970 w 3024845"/>
                  <a:gd name="connsiteY134" fmla="*/ 688526 h 1166887"/>
                  <a:gd name="connsiteX135" fmla="*/ 832970 w 3024845"/>
                  <a:gd name="connsiteY135" fmla="*/ 696093 h 1166887"/>
                  <a:gd name="connsiteX136" fmla="*/ 834237 w 3024845"/>
                  <a:gd name="connsiteY136" fmla="*/ 696093 h 1166887"/>
                  <a:gd name="connsiteX137" fmla="*/ 843104 w 3024845"/>
                  <a:gd name="connsiteY137" fmla="*/ 696093 h 1166887"/>
                  <a:gd name="connsiteX138" fmla="*/ 843104 w 3024845"/>
                  <a:gd name="connsiteY138" fmla="*/ 698254 h 1166887"/>
                  <a:gd name="connsiteX139" fmla="*/ 843104 w 3024845"/>
                  <a:gd name="connsiteY139" fmla="*/ 713387 h 1166887"/>
                  <a:gd name="connsiteX140" fmla="*/ 847157 w 3024845"/>
                  <a:gd name="connsiteY140" fmla="*/ 711495 h 1166887"/>
                  <a:gd name="connsiteX141" fmla="*/ 847157 w 3024845"/>
                  <a:gd name="connsiteY141" fmla="*/ 698254 h 1166887"/>
                  <a:gd name="connsiteX142" fmla="*/ 848170 w 3024845"/>
                  <a:gd name="connsiteY142" fmla="*/ 698254 h 1166887"/>
                  <a:gd name="connsiteX143" fmla="*/ 855264 w 3024845"/>
                  <a:gd name="connsiteY143" fmla="*/ 698254 h 1166887"/>
                  <a:gd name="connsiteX144" fmla="*/ 855264 w 3024845"/>
                  <a:gd name="connsiteY144" fmla="*/ 699876 h 1166887"/>
                  <a:gd name="connsiteX145" fmla="*/ 855264 w 3024845"/>
                  <a:gd name="connsiteY145" fmla="*/ 711225 h 1166887"/>
                  <a:gd name="connsiteX146" fmla="*/ 856024 w 3024845"/>
                  <a:gd name="connsiteY146" fmla="*/ 711225 h 1166887"/>
                  <a:gd name="connsiteX147" fmla="*/ 861344 w 3024845"/>
                  <a:gd name="connsiteY147" fmla="*/ 711225 h 1166887"/>
                  <a:gd name="connsiteX148" fmla="*/ 909984 w 3024845"/>
                  <a:gd name="connsiteY148" fmla="*/ 706902 h 1166887"/>
                  <a:gd name="connsiteX149" fmla="*/ 909984 w 3024845"/>
                  <a:gd name="connsiteY149" fmla="*/ 708253 h 1166887"/>
                  <a:gd name="connsiteX150" fmla="*/ 909984 w 3024845"/>
                  <a:gd name="connsiteY150" fmla="*/ 717710 h 1166887"/>
                  <a:gd name="connsiteX151" fmla="*/ 910744 w 3024845"/>
                  <a:gd name="connsiteY151" fmla="*/ 717710 h 1166887"/>
                  <a:gd name="connsiteX152" fmla="*/ 916065 w 3024845"/>
                  <a:gd name="connsiteY152" fmla="*/ 717710 h 1166887"/>
                  <a:gd name="connsiteX153" fmla="*/ 916065 w 3024845"/>
                  <a:gd name="connsiteY153" fmla="*/ 719872 h 1166887"/>
                  <a:gd name="connsiteX154" fmla="*/ 916065 w 3024845"/>
                  <a:gd name="connsiteY154" fmla="*/ 735005 h 1166887"/>
                  <a:gd name="connsiteX155" fmla="*/ 918091 w 3024845"/>
                  <a:gd name="connsiteY155" fmla="*/ 733654 h 1166887"/>
                  <a:gd name="connsiteX156" fmla="*/ 932278 w 3024845"/>
                  <a:gd name="connsiteY156" fmla="*/ 724196 h 1166887"/>
                  <a:gd name="connsiteX157" fmla="*/ 938358 w 3024845"/>
                  <a:gd name="connsiteY157" fmla="*/ 683122 h 1166887"/>
                  <a:gd name="connsiteX158" fmla="*/ 939118 w 3024845"/>
                  <a:gd name="connsiteY158" fmla="*/ 682852 h 1166887"/>
                  <a:gd name="connsiteX159" fmla="*/ 944438 w 3024845"/>
                  <a:gd name="connsiteY159" fmla="*/ 680960 h 1166887"/>
                  <a:gd name="connsiteX160" fmla="*/ 946465 w 3024845"/>
                  <a:gd name="connsiteY160" fmla="*/ 611783 h 1166887"/>
                  <a:gd name="connsiteX161" fmla="*/ 948492 w 3024845"/>
                  <a:gd name="connsiteY161" fmla="*/ 680960 h 1166887"/>
                  <a:gd name="connsiteX162" fmla="*/ 949252 w 3024845"/>
                  <a:gd name="connsiteY162" fmla="*/ 681230 h 1166887"/>
                  <a:gd name="connsiteX163" fmla="*/ 954572 w 3024845"/>
                  <a:gd name="connsiteY163" fmla="*/ 683122 h 1166887"/>
                  <a:gd name="connsiteX164" fmla="*/ 954572 w 3024845"/>
                  <a:gd name="connsiteY164" fmla="*/ 596651 h 1166887"/>
                  <a:gd name="connsiteX165" fmla="*/ 958625 w 3024845"/>
                  <a:gd name="connsiteY165" fmla="*/ 564224 h 1166887"/>
                  <a:gd name="connsiteX166" fmla="*/ 997132 w 3024845"/>
                  <a:gd name="connsiteY166" fmla="*/ 564224 h 1166887"/>
                  <a:gd name="connsiteX167" fmla="*/ 997132 w 3024845"/>
                  <a:gd name="connsiteY167" fmla="*/ 596651 h 1166887"/>
                  <a:gd name="connsiteX168" fmla="*/ 997892 w 3024845"/>
                  <a:gd name="connsiteY168" fmla="*/ 596651 h 1166887"/>
                  <a:gd name="connsiteX169" fmla="*/ 1003212 w 3024845"/>
                  <a:gd name="connsiteY169" fmla="*/ 596651 h 1166887"/>
                  <a:gd name="connsiteX170" fmla="*/ 1003212 w 3024845"/>
                  <a:gd name="connsiteY170" fmla="*/ 514503 h 1166887"/>
                  <a:gd name="connsiteX171" fmla="*/ 1004986 w 3024845"/>
                  <a:gd name="connsiteY171" fmla="*/ 514503 h 1166887"/>
                  <a:gd name="connsiteX172" fmla="*/ 1017399 w 3024845"/>
                  <a:gd name="connsiteY172" fmla="*/ 514503 h 1166887"/>
                  <a:gd name="connsiteX173" fmla="*/ 1017399 w 3024845"/>
                  <a:gd name="connsiteY173" fmla="*/ 512612 h 1166887"/>
                  <a:gd name="connsiteX174" fmla="*/ 1017399 w 3024845"/>
                  <a:gd name="connsiteY174" fmla="*/ 499371 h 1166887"/>
                  <a:gd name="connsiteX175" fmla="*/ 1039693 w 3024845"/>
                  <a:gd name="connsiteY175" fmla="*/ 499371 h 1166887"/>
                  <a:gd name="connsiteX176" fmla="*/ 1039693 w 3024845"/>
                  <a:gd name="connsiteY176" fmla="*/ 498290 h 1166887"/>
                  <a:gd name="connsiteX177" fmla="*/ 1039693 w 3024845"/>
                  <a:gd name="connsiteY177" fmla="*/ 490724 h 1166887"/>
                  <a:gd name="connsiteX178" fmla="*/ 1041466 w 3024845"/>
                  <a:gd name="connsiteY178" fmla="*/ 490724 h 1166887"/>
                  <a:gd name="connsiteX179" fmla="*/ 1053880 w 3024845"/>
                  <a:gd name="connsiteY179" fmla="*/ 490724 h 1166887"/>
                  <a:gd name="connsiteX180" fmla="*/ 1053880 w 3024845"/>
                  <a:gd name="connsiteY180" fmla="*/ 491805 h 1166887"/>
                  <a:gd name="connsiteX181" fmla="*/ 1053880 w 3024845"/>
                  <a:gd name="connsiteY181" fmla="*/ 499371 h 1166887"/>
                  <a:gd name="connsiteX182" fmla="*/ 1054640 w 3024845"/>
                  <a:gd name="connsiteY182" fmla="*/ 499371 h 1166887"/>
                  <a:gd name="connsiteX183" fmla="*/ 1059960 w 3024845"/>
                  <a:gd name="connsiteY183" fmla="*/ 499371 h 1166887"/>
                  <a:gd name="connsiteX184" fmla="*/ 1070093 w 3024845"/>
                  <a:gd name="connsiteY184" fmla="*/ 495047 h 1166887"/>
                  <a:gd name="connsiteX185" fmla="*/ 1074146 w 3024845"/>
                  <a:gd name="connsiteY185" fmla="*/ 498290 h 1166887"/>
                  <a:gd name="connsiteX186" fmla="*/ 1074146 w 3024845"/>
                  <a:gd name="connsiteY186" fmla="*/ 490724 h 1166887"/>
                  <a:gd name="connsiteX187" fmla="*/ 1076426 w 3024845"/>
                  <a:gd name="connsiteY187" fmla="*/ 490724 h 1166887"/>
                  <a:gd name="connsiteX188" fmla="*/ 1092387 w 3024845"/>
                  <a:gd name="connsiteY188" fmla="*/ 490724 h 1166887"/>
                  <a:gd name="connsiteX189" fmla="*/ 1092387 w 3024845"/>
                  <a:gd name="connsiteY189" fmla="*/ 491805 h 1166887"/>
                  <a:gd name="connsiteX190" fmla="*/ 1092387 w 3024845"/>
                  <a:gd name="connsiteY190" fmla="*/ 499371 h 1166887"/>
                  <a:gd name="connsiteX191" fmla="*/ 1122787 w 3024845"/>
                  <a:gd name="connsiteY191" fmla="*/ 499371 h 1166887"/>
                  <a:gd name="connsiteX192" fmla="*/ 1122787 w 3024845"/>
                  <a:gd name="connsiteY192" fmla="*/ 500992 h 1166887"/>
                  <a:gd name="connsiteX193" fmla="*/ 1122787 w 3024845"/>
                  <a:gd name="connsiteY193" fmla="*/ 512342 h 1166887"/>
                  <a:gd name="connsiteX194" fmla="*/ 1149134 w 3024845"/>
                  <a:gd name="connsiteY194" fmla="*/ 512342 h 1166887"/>
                  <a:gd name="connsiteX195" fmla="*/ 1149134 w 3024845"/>
                  <a:gd name="connsiteY195" fmla="*/ 542606 h 1166887"/>
                  <a:gd name="connsiteX196" fmla="*/ 1149894 w 3024845"/>
                  <a:gd name="connsiteY196" fmla="*/ 542606 h 1166887"/>
                  <a:gd name="connsiteX197" fmla="*/ 1155214 w 3024845"/>
                  <a:gd name="connsiteY197" fmla="*/ 542606 h 1166887"/>
                  <a:gd name="connsiteX198" fmla="*/ 1155214 w 3024845"/>
                  <a:gd name="connsiteY198" fmla="*/ 543687 h 1166887"/>
                  <a:gd name="connsiteX199" fmla="*/ 1155214 w 3024845"/>
                  <a:gd name="connsiteY199" fmla="*/ 551254 h 1166887"/>
                  <a:gd name="connsiteX200" fmla="*/ 1159268 w 3024845"/>
                  <a:gd name="connsiteY200" fmla="*/ 581518 h 1166887"/>
                  <a:gd name="connsiteX201" fmla="*/ 1160028 w 3024845"/>
                  <a:gd name="connsiteY201" fmla="*/ 581518 h 1166887"/>
                  <a:gd name="connsiteX202" fmla="*/ 1165348 w 3024845"/>
                  <a:gd name="connsiteY202" fmla="*/ 581518 h 1166887"/>
                  <a:gd name="connsiteX203" fmla="*/ 1165348 w 3024845"/>
                  <a:gd name="connsiteY203" fmla="*/ 582329 h 1166887"/>
                  <a:gd name="connsiteX204" fmla="*/ 1165348 w 3024845"/>
                  <a:gd name="connsiteY204" fmla="*/ 588004 h 1166887"/>
                  <a:gd name="connsiteX205" fmla="*/ 1166361 w 3024845"/>
                  <a:gd name="connsiteY205" fmla="*/ 588004 h 1166887"/>
                  <a:gd name="connsiteX206" fmla="*/ 1173454 w 3024845"/>
                  <a:gd name="connsiteY206" fmla="*/ 588004 h 1166887"/>
                  <a:gd name="connsiteX207" fmla="*/ 1173454 w 3024845"/>
                  <a:gd name="connsiteY207" fmla="*/ 618269 h 1166887"/>
                  <a:gd name="connsiteX208" fmla="*/ 1175481 w 3024845"/>
                  <a:gd name="connsiteY208" fmla="*/ 618269 h 1166887"/>
                  <a:gd name="connsiteX209" fmla="*/ 1189668 w 3024845"/>
                  <a:gd name="connsiteY209" fmla="*/ 618269 h 1166887"/>
                  <a:gd name="connsiteX210" fmla="*/ 1189668 w 3024845"/>
                  <a:gd name="connsiteY210" fmla="*/ 642048 h 1166887"/>
                  <a:gd name="connsiteX211" fmla="*/ 1191695 w 3024845"/>
                  <a:gd name="connsiteY211" fmla="*/ 643669 h 1166887"/>
                  <a:gd name="connsiteX212" fmla="*/ 1191695 w 3024845"/>
                  <a:gd name="connsiteY212" fmla="*/ 655019 h 1166887"/>
                  <a:gd name="connsiteX213" fmla="*/ 1192455 w 3024845"/>
                  <a:gd name="connsiteY213" fmla="*/ 655019 h 1166887"/>
                  <a:gd name="connsiteX214" fmla="*/ 1197775 w 3024845"/>
                  <a:gd name="connsiteY214" fmla="*/ 655019 h 1166887"/>
                  <a:gd name="connsiteX215" fmla="*/ 1197775 w 3024845"/>
                  <a:gd name="connsiteY215" fmla="*/ 678798 h 1166887"/>
                  <a:gd name="connsiteX216" fmla="*/ 1199041 w 3024845"/>
                  <a:gd name="connsiteY216" fmla="*/ 678798 h 1166887"/>
                  <a:gd name="connsiteX217" fmla="*/ 1207908 w 3024845"/>
                  <a:gd name="connsiteY217" fmla="*/ 678798 h 1166887"/>
                  <a:gd name="connsiteX218" fmla="*/ 1209935 w 3024845"/>
                  <a:gd name="connsiteY218" fmla="*/ 682852 h 1166887"/>
                  <a:gd name="connsiteX219" fmla="*/ 1209935 w 3024845"/>
                  <a:gd name="connsiteY219" fmla="*/ 696093 h 1166887"/>
                  <a:gd name="connsiteX220" fmla="*/ 1211455 w 3024845"/>
                  <a:gd name="connsiteY220" fmla="*/ 694201 h 1166887"/>
                  <a:gd name="connsiteX221" fmla="*/ 1222095 w 3024845"/>
                  <a:gd name="connsiteY221" fmla="*/ 680960 h 1166887"/>
                  <a:gd name="connsiteX222" fmla="*/ 1250469 w 3024845"/>
                  <a:gd name="connsiteY222" fmla="*/ 680960 h 1166887"/>
                  <a:gd name="connsiteX223" fmla="*/ 1250469 w 3024845"/>
                  <a:gd name="connsiteY223" fmla="*/ 767431 h 1166887"/>
                  <a:gd name="connsiteX224" fmla="*/ 1251229 w 3024845"/>
                  <a:gd name="connsiteY224" fmla="*/ 767431 h 1166887"/>
                  <a:gd name="connsiteX225" fmla="*/ 1256549 w 3024845"/>
                  <a:gd name="connsiteY225" fmla="*/ 767431 h 1166887"/>
                  <a:gd name="connsiteX226" fmla="*/ 1257309 w 3024845"/>
                  <a:gd name="connsiteY226" fmla="*/ 766080 h 1166887"/>
                  <a:gd name="connsiteX227" fmla="*/ 1262629 w 3024845"/>
                  <a:gd name="connsiteY227" fmla="*/ 756622 h 1166887"/>
                  <a:gd name="connsiteX228" fmla="*/ 1262629 w 3024845"/>
                  <a:gd name="connsiteY228" fmla="*/ 758514 h 1166887"/>
                  <a:gd name="connsiteX229" fmla="*/ 1262629 w 3024845"/>
                  <a:gd name="connsiteY229" fmla="*/ 771755 h 1166887"/>
                  <a:gd name="connsiteX230" fmla="*/ 1266682 w 3024845"/>
                  <a:gd name="connsiteY230" fmla="*/ 726358 h 1166887"/>
                  <a:gd name="connsiteX231" fmla="*/ 1267442 w 3024845"/>
                  <a:gd name="connsiteY231" fmla="*/ 726358 h 1166887"/>
                  <a:gd name="connsiteX232" fmla="*/ 1272762 w 3024845"/>
                  <a:gd name="connsiteY232" fmla="*/ 726358 h 1166887"/>
                  <a:gd name="connsiteX233" fmla="*/ 1272762 w 3024845"/>
                  <a:gd name="connsiteY233" fmla="*/ 661504 h 1166887"/>
                  <a:gd name="connsiteX234" fmla="*/ 1273776 w 3024845"/>
                  <a:gd name="connsiteY234" fmla="*/ 661504 h 1166887"/>
                  <a:gd name="connsiteX235" fmla="*/ 1280869 w 3024845"/>
                  <a:gd name="connsiteY235" fmla="*/ 661504 h 1166887"/>
                  <a:gd name="connsiteX236" fmla="*/ 1293029 w 3024845"/>
                  <a:gd name="connsiteY236" fmla="*/ 618269 h 1166887"/>
                  <a:gd name="connsiteX237" fmla="*/ 1294296 w 3024845"/>
                  <a:gd name="connsiteY237" fmla="*/ 618269 h 1166887"/>
                  <a:gd name="connsiteX238" fmla="*/ 1303163 w 3024845"/>
                  <a:gd name="connsiteY238" fmla="*/ 618269 h 1166887"/>
                  <a:gd name="connsiteX239" fmla="*/ 1313296 w 3024845"/>
                  <a:gd name="connsiteY239" fmla="*/ 661504 h 1166887"/>
                  <a:gd name="connsiteX240" fmla="*/ 1314309 w 3024845"/>
                  <a:gd name="connsiteY240" fmla="*/ 661504 h 1166887"/>
                  <a:gd name="connsiteX241" fmla="*/ 1321403 w 3024845"/>
                  <a:gd name="connsiteY241" fmla="*/ 661504 h 1166887"/>
                  <a:gd name="connsiteX242" fmla="*/ 1321403 w 3024845"/>
                  <a:gd name="connsiteY242" fmla="*/ 700416 h 1166887"/>
                  <a:gd name="connsiteX243" fmla="*/ 1323176 w 3024845"/>
                  <a:gd name="connsiteY243" fmla="*/ 700416 h 1166887"/>
                  <a:gd name="connsiteX244" fmla="*/ 1335590 w 3024845"/>
                  <a:gd name="connsiteY244" fmla="*/ 700416 h 1166887"/>
                  <a:gd name="connsiteX245" fmla="*/ 1335590 w 3024845"/>
                  <a:gd name="connsiteY245" fmla="*/ 702578 h 1166887"/>
                  <a:gd name="connsiteX246" fmla="*/ 1335590 w 3024845"/>
                  <a:gd name="connsiteY246" fmla="*/ 717710 h 1166887"/>
                  <a:gd name="connsiteX247" fmla="*/ 1339643 w 3024845"/>
                  <a:gd name="connsiteY247" fmla="*/ 715549 h 1166887"/>
                  <a:gd name="connsiteX248" fmla="*/ 1339643 w 3024845"/>
                  <a:gd name="connsiteY248" fmla="*/ 700416 h 1166887"/>
                  <a:gd name="connsiteX249" fmla="*/ 1341163 w 3024845"/>
                  <a:gd name="connsiteY249" fmla="*/ 700416 h 1166887"/>
                  <a:gd name="connsiteX250" fmla="*/ 1351803 w 3024845"/>
                  <a:gd name="connsiteY250" fmla="*/ 700416 h 1166887"/>
                  <a:gd name="connsiteX251" fmla="*/ 1351803 w 3024845"/>
                  <a:gd name="connsiteY251" fmla="*/ 702037 h 1166887"/>
                  <a:gd name="connsiteX252" fmla="*/ 1351803 w 3024845"/>
                  <a:gd name="connsiteY252" fmla="*/ 713387 h 1166887"/>
                  <a:gd name="connsiteX253" fmla="*/ 1382204 w 3024845"/>
                  <a:gd name="connsiteY253" fmla="*/ 713387 h 1166887"/>
                  <a:gd name="connsiteX254" fmla="*/ 1382204 w 3024845"/>
                  <a:gd name="connsiteY254" fmla="*/ 676637 h 1166887"/>
                  <a:gd name="connsiteX255" fmla="*/ 1383470 w 3024845"/>
                  <a:gd name="connsiteY255" fmla="*/ 676637 h 1166887"/>
                  <a:gd name="connsiteX256" fmla="*/ 1392337 w 3024845"/>
                  <a:gd name="connsiteY256" fmla="*/ 676637 h 1166887"/>
                  <a:gd name="connsiteX257" fmla="*/ 1392337 w 3024845"/>
                  <a:gd name="connsiteY257" fmla="*/ 698254 h 1166887"/>
                  <a:gd name="connsiteX258" fmla="*/ 1394364 w 3024845"/>
                  <a:gd name="connsiteY258" fmla="*/ 665828 h 1166887"/>
                  <a:gd name="connsiteX259" fmla="*/ 1416657 w 3024845"/>
                  <a:gd name="connsiteY259" fmla="*/ 665828 h 1166887"/>
                  <a:gd name="connsiteX260" fmla="*/ 1416657 w 3024845"/>
                  <a:gd name="connsiteY260" fmla="*/ 664206 h 1166887"/>
                  <a:gd name="connsiteX261" fmla="*/ 1416657 w 3024845"/>
                  <a:gd name="connsiteY261" fmla="*/ 652857 h 1166887"/>
                  <a:gd name="connsiteX262" fmla="*/ 1417417 w 3024845"/>
                  <a:gd name="connsiteY262" fmla="*/ 652857 h 1166887"/>
                  <a:gd name="connsiteX263" fmla="*/ 1422737 w 3024845"/>
                  <a:gd name="connsiteY263" fmla="*/ 652857 h 1166887"/>
                  <a:gd name="connsiteX264" fmla="*/ 1422737 w 3024845"/>
                  <a:gd name="connsiteY264" fmla="*/ 650966 h 1166887"/>
                  <a:gd name="connsiteX265" fmla="*/ 1422737 w 3024845"/>
                  <a:gd name="connsiteY265" fmla="*/ 637725 h 1166887"/>
                  <a:gd name="connsiteX266" fmla="*/ 1426791 w 3024845"/>
                  <a:gd name="connsiteY266" fmla="*/ 644210 h 1166887"/>
                  <a:gd name="connsiteX267" fmla="*/ 1429071 w 3024845"/>
                  <a:gd name="connsiteY267" fmla="*/ 644210 h 1166887"/>
                  <a:gd name="connsiteX268" fmla="*/ 1445031 w 3024845"/>
                  <a:gd name="connsiteY268" fmla="*/ 644210 h 1166887"/>
                  <a:gd name="connsiteX269" fmla="*/ 1445031 w 3024845"/>
                  <a:gd name="connsiteY269" fmla="*/ 643399 h 1166887"/>
                  <a:gd name="connsiteX270" fmla="*/ 1445031 w 3024845"/>
                  <a:gd name="connsiteY270" fmla="*/ 637725 h 1166887"/>
                  <a:gd name="connsiteX271" fmla="*/ 1445791 w 3024845"/>
                  <a:gd name="connsiteY271" fmla="*/ 637725 h 1166887"/>
                  <a:gd name="connsiteX272" fmla="*/ 1451111 w 3024845"/>
                  <a:gd name="connsiteY272" fmla="*/ 637725 h 1166887"/>
                  <a:gd name="connsiteX273" fmla="*/ 1451111 w 3024845"/>
                  <a:gd name="connsiteY273" fmla="*/ 639076 h 1166887"/>
                  <a:gd name="connsiteX274" fmla="*/ 1451111 w 3024845"/>
                  <a:gd name="connsiteY274" fmla="*/ 648534 h 1166887"/>
                  <a:gd name="connsiteX275" fmla="*/ 1489618 w 3024845"/>
                  <a:gd name="connsiteY275" fmla="*/ 648534 h 1166887"/>
                  <a:gd name="connsiteX276" fmla="*/ 1489618 w 3024845"/>
                  <a:gd name="connsiteY276" fmla="*/ 786887 h 1166887"/>
                  <a:gd name="connsiteX277" fmla="*/ 1491138 w 3024845"/>
                  <a:gd name="connsiteY277" fmla="*/ 786887 h 1166887"/>
                  <a:gd name="connsiteX278" fmla="*/ 1501778 w 3024845"/>
                  <a:gd name="connsiteY278" fmla="*/ 786887 h 1166887"/>
                  <a:gd name="connsiteX279" fmla="*/ 1501778 w 3024845"/>
                  <a:gd name="connsiteY279" fmla="*/ 773917 h 1166887"/>
                  <a:gd name="connsiteX280" fmla="*/ 1505832 w 3024845"/>
                  <a:gd name="connsiteY280" fmla="*/ 773917 h 1166887"/>
                  <a:gd name="connsiteX281" fmla="*/ 1505832 w 3024845"/>
                  <a:gd name="connsiteY281" fmla="*/ 786887 h 1166887"/>
                  <a:gd name="connsiteX282" fmla="*/ 1536232 w 3024845"/>
                  <a:gd name="connsiteY282" fmla="*/ 786887 h 1166887"/>
                  <a:gd name="connsiteX283" fmla="*/ 1536232 w 3024845"/>
                  <a:gd name="connsiteY283" fmla="*/ 756622 h 1166887"/>
                  <a:gd name="connsiteX284" fmla="*/ 1548392 w 3024845"/>
                  <a:gd name="connsiteY284" fmla="*/ 756622 h 1166887"/>
                  <a:gd name="connsiteX285" fmla="*/ 1560552 w 3024845"/>
                  <a:gd name="connsiteY285" fmla="*/ 754461 h 1166887"/>
                  <a:gd name="connsiteX286" fmla="*/ 1564606 w 3024845"/>
                  <a:gd name="connsiteY286" fmla="*/ 756622 h 1166887"/>
                  <a:gd name="connsiteX287" fmla="*/ 1574739 w 3024845"/>
                  <a:gd name="connsiteY287" fmla="*/ 756622 h 1166887"/>
                  <a:gd name="connsiteX288" fmla="*/ 1574739 w 3024845"/>
                  <a:gd name="connsiteY288" fmla="*/ 786887 h 1166887"/>
                  <a:gd name="connsiteX289" fmla="*/ 1582846 w 3024845"/>
                  <a:gd name="connsiteY289" fmla="*/ 786887 h 1166887"/>
                  <a:gd name="connsiteX290" fmla="*/ 1582846 w 3024845"/>
                  <a:gd name="connsiteY290" fmla="*/ 804182 h 1166887"/>
                  <a:gd name="connsiteX291" fmla="*/ 1592182 w 3024845"/>
                  <a:gd name="connsiteY291" fmla="*/ 805087 h 1166887"/>
                  <a:gd name="connsiteX292" fmla="*/ 1605140 w 3024845"/>
                  <a:gd name="connsiteY292" fmla="*/ 805087 h 1166887"/>
                  <a:gd name="connsiteX293" fmla="*/ 1605140 w 3024845"/>
                  <a:gd name="connsiteY293" fmla="*/ 789049 h 1166887"/>
                  <a:gd name="connsiteX294" fmla="*/ 1673096 w 3024845"/>
                  <a:gd name="connsiteY294" fmla="*/ 789049 h 1166887"/>
                  <a:gd name="connsiteX295" fmla="*/ 1673096 w 3024845"/>
                  <a:gd name="connsiteY295" fmla="*/ 703796 h 1166887"/>
                  <a:gd name="connsiteX296" fmla="*/ 1745104 w 3024845"/>
                  <a:gd name="connsiteY296" fmla="*/ 703796 h 1166887"/>
                  <a:gd name="connsiteX297" fmla="*/ 1745104 w 3024845"/>
                  <a:gd name="connsiteY297" fmla="*/ 782564 h 1166887"/>
                  <a:gd name="connsiteX298" fmla="*/ 1747008 w 3024845"/>
                  <a:gd name="connsiteY298" fmla="*/ 782564 h 1166887"/>
                  <a:gd name="connsiteX299" fmla="*/ 1748250 w 3024845"/>
                  <a:gd name="connsiteY299" fmla="*/ 805087 h 1166887"/>
                  <a:gd name="connsiteX300" fmla="*/ 1757926 w 3024845"/>
                  <a:gd name="connsiteY300" fmla="*/ 805087 h 1166887"/>
                  <a:gd name="connsiteX301" fmla="*/ 1759168 w 3024845"/>
                  <a:gd name="connsiteY301" fmla="*/ 782564 h 1166887"/>
                  <a:gd name="connsiteX302" fmla="*/ 1765248 w 3024845"/>
                  <a:gd name="connsiteY302" fmla="*/ 782564 h 1166887"/>
                  <a:gd name="connsiteX303" fmla="*/ 1766490 w 3024845"/>
                  <a:gd name="connsiteY303" fmla="*/ 805087 h 1166887"/>
                  <a:gd name="connsiteX304" fmla="*/ 1817112 w 3024845"/>
                  <a:gd name="connsiteY304" fmla="*/ 805087 h 1166887"/>
                  <a:gd name="connsiteX305" fmla="*/ 1817112 w 3024845"/>
                  <a:gd name="connsiteY305" fmla="*/ 642059 h 1166887"/>
                  <a:gd name="connsiteX306" fmla="*/ 2014439 w 3024845"/>
                  <a:gd name="connsiteY306" fmla="*/ 642059 h 1166887"/>
                  <a:gd name="connsiteX307" fmla="*/ 2014439 w 3024845"/>
                  <a:gd name="connsiteY307" fmla="*/ 805087 h 1166887"/>
                  <a:gd name="connsiteX308" fmla="*/ 2033136 w 3024845"/>
                  <a:gd name="connsiteY308" fmla="*/ 805087 h 1166887"/>
                  <a:gd name="connsiteX309" fmla="*/ 2033136 w 3024845"/>
                  <a:gd name="connsiteY309" fmla="*/ 722394 h 1166887"/>
                  <a:gd name="connsiteX310" fmla="*/ 2128256 w 3024845"/>
                  <a:gd name="connsiteY310" fmla="*/ 722394 h 1166887"/>
                  <a:gd name="connsiteX311" fmla="*/ 2140186 w 3024845"/>
                  <a:gd name="connsiteY311" fmla="*/ 404253 h 1166887"/>
                  <a:gd name="connsiteX312" fmla="*/ 2128026 w 3024845"/>
                  <a:gd name="connsiteY312" fmla="*/ 382635 h 1166887"/>
                  <a:gd name="connsiteX313" fmla="*/ 2121946 w 3024845"/>
                  <a:gd name="connsiteY313" fmla="*/ 378311 h 1166887"/>
                  <a:gd name="connsiteX314" fmla="*/ 2130053 w 3024845"/>
                  <a:gd name="connsiteY314" fmla="*/ 354532 h 1166887"/>
                  <a:gd name="connsiteX315" fmla="*/ 2130053 w 3024845"/>
                  <a:gd name="connsiteY315" fmla="*/ 337238 h 1166887"/>
                  <a:gd name="connsiteX316" fmla="*/ 2144240 w 3024845"/>
                  <a:gd name="connsiteY316" fmla="*/ 337238 h 1166887"/>
                  <a:gd name="connsiteX317" fmla="*/ 2144240 w 3024845"/>
                  <a:gd name="connsiteY317" fmla="*/ 315620 h 1166887"/>
                  <a:gd name="connsiteX318" fmla="*/ 2146266 w 3024845"/>
                  <a:gd name="connsiteY318" fmla="*/ 311296 h 1166887"/>
                  <a:gd name="connsiteX319" fmla="*/ 2146266 w 3024845"/>
                  <a:gd name="connsiteY319" fmla="*/ 233472 h 1166887"/>
                  <a:gd name="connsiteX320" fmla="*/ 2144240 w 3024845"/>
                  <a:gd name="connsiteY320" fmla="*/ 226987 h 1166887"/>
                  <a:gd name="connsiteX321" fmla="*/ 2150320 w 3024845"/>
                  <a:gd name="connsiteY321" fmla="*/ 220501 h 1166887"/>
                  <a:gd name="connsiteX322" fmla="*/ 2150320 w 3024845"/>
                  <a:gd name="connsiteY322" fmla="*/ 162133 h 1166887"/>
                  <a:gd name="connsiteX323" fmla="*/ 2152346 w 3024845"/>
                  <a:gd name="connsiteY323" fmla="*/ 157810 h 1166887"/>
                  <a:gd name="connsiteX324" fmla="*/ 2152346 w 3024845"/>
                  <a:gd name="connsiteY324" fmla="*/ 101604 h 1166887"/>
                  <a:gd name="connsiteX325" fmla="*/ 2154373 w 3024845"/>
                  <a:gd name="connsiteY325" fmla="*/ 82148 h 1166887"/>
                  <a:gd name="connsiteX326" fmla="*/ 2158427 w 3024845"/>
                  <a:gd name="connsiteY326" fmla="*/ 99442 h 1166887"/>
                  <a:gd name="connsiteX327" fmla="*/ 2160453 w 3024845"/>
                  <a:gd name="connsiteY327" fmla="*/ 157810 h 1166887"/>
                  <a:gd name="connsiteX328" fmla="*/ 2162480 w 3024845"/>
                  <a:gd name="connsiteY328" fmla="*/ 220501 h 1166887"/>
                  <a:gd name="connsiteX329" fmla="*/ 2168560 w 3024845"/>
                  <a:gd name="connsiteY329" fmla="*/ 226987 h 1166887"/>
                  <a:gd name="connsiteX330" fmla="*/ 2166533 w 3024845"/>
                  <a:gd name="connsiteY330" fmla="*/ 233472 h 1166887"/>
                  <a:gd name="connsiteX331" fmla="*/ 2166533 w 3024845"/>
                  <a:gd name="connsiteY331" fmla="*/ 311296 h 1166887"/>
                  <a:gd name="connsiteX332" fmla="*/ 2168560 w 3024845"/>
                  <a:gd name="connsiteY332" fmla="*/ 315620 h 1166887"/>
                  <a:gd name="connsiteX333" fmla="*/ 2168560 w 3024845"/>
                  <a:gd name="connsiteY333" fmla="*/ 337238 h 1166887"/>
                  <a:gd name="connsiteX334" fmla="*/ 2182747 w 3024845"/>
                  <a:gd name="connsiteY334" fmla="*/ 337238 h 1166887"/>
                  <a:gd name="connsiteX335" fmla="*/ 2182747 w 3024845"/>
                  <a:gd name="connsiteY335" fmla="*/ 354532 h 1166887"/>
                  <a:gd name="connsiteX336" fmla="*/ 2190854 w 3024845"/>
                  <a:gd name="connsiteY336" fmla="*/ 378311 h 1166887"/>
                  <a:gd name="connsiteX337" fmla="*/ 2184774 w 3024845"/>
                  <a:gd name="connsiteY337" fmla="*/ 382635 h 1166887"/>
                  <a:gd name="connsiteX338" fmla="*/ 2172613 w 3024845"/>
                  <a:gd name="connsiteY338" fmla="*/ 404253 h 1166887"/>
                  <a:gd name="connsiteX339" fmla="*/ 2180720 w 3024845"/>
                  <a:gd name="connsiteY339" fmla="*/ 657181 h 1166887"/>
                  <a:gd name="connsiteX340" fmla="*/ 2245574 w 3024845"/>
                  <a:gd name="connsiteY340" fmla="*/ 657181 h 1166887"/>
                  <a:gd name="connsiteX341" fmla="*/ 2245574 w 3024845"/>
                  <a:gd name="connsiteY341" fmla="*/ 732843 h 1166887"/>
                  <a:gd name="connsiteX342" fmla="*/ 2253681 w 3024845"/>
                  <a:gd name="connsiteY342" fmla="*/ 732843 h 1166887"/>
                  <a:gd name="connsiteX343" fmla="*/ 2255708 w 3024845"/>
                  <a:gd name="connsiteY343" fmla="*/ 726358 h 1166887"/>
                  <a:gd name="connsiteX344" fmla="*/ 2261788 w 3024845"/>
                  <a:gd name="connsiteY344" fmla="*/ 726358 h 1166887"/>
                  <a:gd name="connsiteX345" fmla="*/ 2263815 w 3024845"/>
                  <a:gd name="connsiteY345" fmla="*/ 735005 h 1166887"/>
                  <a:gd name="connsiteX346" fmla="*/ 2275975 w 3024845"/>
                  <a:gd name="connsiteY346" fmla="*/ 735005 h 1166887"/>
                  <a:gd name="connsiteX347" fmla="*/ 2275975 w 3024845"/>
                  <a:gd name="connsiteY347" fmla="*/ 728519 h 1166887"/>
                  <a:gd name="connsiteX348" fmla="*/ 2298268 w 3024845"/>
                  <a:gd name="connsiteY348" fmla="*/ 728519 h 1166887"/>
                  <a:gd name="connsiteX349" fmla="*/ 2298268 w 3024845"/>
                  <a:gd name="connsiteY349" fmla="*/ 735005 h 1166887"/>
                  <a:gd name="connsiteX350" fmla="*/ 2318535 w 3024845"/>
                  <a:gd name="connsiteY350" fmla="*/ 735005 h 1166887"/>
                  <a:gd name="connsiteX351" fmla="*/ 2318535 w 3024845"/>
                  <a:gd name="connsiteY351" fmla="*/ 780402 h 1166887"/>
                  <a:gd name="connsiteX352" fmla="*/ 2332722 w 3024845"/>
                  <a:gd name="connsiteY352" fmla="*/ 780402 h 1166887"/>
                  <a:gd name="connsiteX353" fmla="*/ 2332722 w 3024845"/>
                  <a:gd name="connsiteY353" fmla="*/ 767431 h 1166887"/>
                  <a:gd name="connsiteX354" fmla="*/ 2348936 w 3024845"/>
                  <a:gd name="connsiteY354" fmla="*/ 767431 h 1166887"/>
                  <a:gd name="connsiteX355" fmla="*/ 2348936 w 3024845"/>
                  <a:gd name="connsiteY355" fmla="*/ 588004 h 1166887"/>
                  <a:gd name="connsiteX356" fmla="*/ 2355016 w 3024845"/>
                  <a:gd name="connsiteY356" fmla="*/ 581518 h 1166887"/>
                  <a:gd name="connsiteX357" fmla="*/ 2427977 w 3024845"/>
                  <a:gd name="connsiteY357" fmla="*/ 581518 h 1166887"/>
                  <a:gd name="connsiteX358" fmla="*/ 2427977 w 3024845"/>
                  <a:gd name="connsiteY358" fmla="*/ 590166 h 1166887"/>
                  <a:gd name="connsiteX359" fmla="*/ 2438110 w 3024845"/>
                  <a:gd name="connsiteY359" fmla="*/ 590166 h 1166887"/>
                  <a:gd name="connsiteX360" fmla="*/ 2438110 w 3024845"/>
                  <a:gd name="connsiteY360" fmla="*/ 704740 h 1166887"/>
                  <a:gd name="connsiteX361" fmla="*/ 2460404 w 3024845"/>
                  <a:gd name="connsiteY361" fmla="*/ 704740 h 1166887"/>
                  <a:gd name="connsiteX362" fmla="*/ 2460404 w 3024845"/>
                  <a:gd name="connsiteY362" fmla="*/ 637725 h 1166887"/>
                  <a:gd name="connsiteX363" fmla="*/ 2486751 w 3024845"/>
                  <a:gd name="connsiteY363" fmla="*/ 637725 h 1166887"/>
                  <a:gd name="connsiteX364" fmla="*/ 2490804 w 3024845"/>
                  <a:gd name="connsiteY364" fmla="*/ 633401 h 1166887"/>
                  <a:gd name="connsiteX365" fmla="*/ 2498911 w 3024845"/>
                  <a:gd name="connsiteY365" fmla="*/ 633401 h 1166887"/>
                  <a:gd name="connsiteX366" fmla="*/ 2502964 w 3024845"/>
                  <a:gd name="connsiteY366" fmla="*/ 637725 h 1166887"/>
                  <a:gd name="connsiteX367" fmla="*/ 2525258 w 3024845"/>
                  <a:gd name="connsiteY367" fmla="*/ 637725 h 1166887"/>
                  <a:gd name="connsiteX368" fmla="*/ 2525258 w 3024845"/>
                  <a:gd name="connsiteY368" fmla="*/ 520989 h 1166887"/>
                  <a:gd name="connsiteX369" fmla="*/ 2582005 w 3024845"/>
                  <a:gd name="connsiteY369" fmla="*/ 510180 h 1166887"/>
                  <a:gd name="connsiteX370" fmla="*/ 2582005 w 3024845"/>
                  <a:gd name="connsiteY370" fmla="*/ 511261 h 1166887"/>
                  <a:gd name="connsiteX371" fmla="*/ 2582005 w 3024845"/>
                  <a:gd name="connsiteY371" fmla="*/ 518827 h 1166887"/>
                  <a:gd name="connsiteX372" fmla="*/ 2608352 w 3024845"/>
                  <a:gd name="connsiteY372" fmla="*/ 518827 h 1166887"/>
                  <a:gd name="connsiteX373" fmla="*/ 2608352 w 3024845"/>
                  <a:gd name="connsiteY373" fmla="*/ 773917 h 1166887"/>
                  <a:gd name="connsiteX374" fmla="*/ 2630646 w 3024845"/>
                  <a:gd name="connsiteY374" fmla="*/ 773917 h 1166887"/>
                  <a:gd name="connsiteX375" fmla="*/ 2630646 w 3024845"/>
                  <a:gd name="connsiteY375" fmla="*/ 769593 h 1166887"/>
                  <a:gd name="connsiteX376" fmla="*/ 2642806 w 3024845"/>
                  <a:gd name="connsiteY376" fmla="*/ 769593 h 1166887"/>
                  <a:gd name="connsiteX377" fmla="*/ 2642806 w 3024845"/>
                  <a:gd name="connsiteY377" fmla="*/ 773917 h 1166887"/>
                  <a:gd name="connsiteX378" fmla="*/ 2667126 w 3024845"/>
                  <a:gd name="connsiteY378" fmla="*/ 773917 h 1166887"/>
                  <a:gd name="connsiteX379" fmla="*/ 2667126 w 3024845"/>
                  <a:gd name="connsiteY379" fmla="*/ 760946 h 1166887"/>
                  <a:gd name="connsiteX380" fmla="*/ 2695500 w 3024845"/>
                  <a:gd name="connsiteY380" fmla="*/ 760946 h 1166887"/>
                  <a:gd name="connsiteX381" fmla="*/ 2707660 w 3024845"/>
                  <a:gd name="connsiteY381" fmla="*/ 756622 h 1166887"/>
                  <a:gd name="connsiteX382" fmla="*/ 2727927 w 3024845"/>
                  <a:gd name="connsiteY382" fmla="*/ 760946 h 1166887"/>
                  <a:gd name="connsiteX383" fmla="*/ 2727927 w 3024845"/>
                  <a:gd name="connsiteY383" fmla="*/ 743652 h 1166887"/>
                  <a:gd name="connsiteX384" fmla="*/ 2736034 w 3024845"/>
                  <a:gd name="connsiteY384" fmla="*/ 743652 h 1166887"/>
                  <a:gd name="connsiteX385" fmla="*/ 2736034 w 3024845"/>
                  <a:gd name="connsiteY385" fmla="*/ 730681 h 1166887"/>
                  <a:gd name="connsiteX386" fmla="*/ 2792781 w 3024845"/>
                  <a:gd name="connsiteY386" fmla="*/ 730681 h 1166887"/>
                  <a:gd name="connsiteX387" fmla="*/ 2792781 w 3024845"/>
                  <a:gd name="connsiteY387" fmla="*/ 700416 h 1166887"/>
                  <a:gd name="connsiteX388" fmla="*/ 2811021 w 3024845"/>
                  <a:gd name="connsiteY388" fmla="*/ 700416 h 1166887"/>
                  <a:gd name="connsiteX389" fmla="*/ 2811021 w 3024845"/>
                  <a:gd name="connsiteY389" fmla="*/ 693931 h 1166887"/>
                  <a:gd name="connsiteX390" fmla="*/ 2823181 w 3024845"/>
                  <a:gd name="connsiteY390" fmla="*/ 693931 h 1166887"/>
                  <a:gd name="connsiteX391" fmla="*/ 2823181 w 3024845"/>
                  <a:gd name="connsiteY391" fmla="*/ 700416 h 1166887"/>
                  <a:gd name="connsiteX392" fmla="*/ 2839395 w 3024845"/>
                  <a:gd name="connsiteY392" fmla="*/ 700416 h 1166887"/>
                  <a:gd name="connsiteX393" fmla="*/ 2839395 w 3024845"/>
                  <a:gd name="connsiteY393" fmla="*/ 750137 h 1166887"/>
                  <a:gd name="connsiteX394" fmla="*/ 2871822 w 3024845"/>
                  <a:gd name="connsiteY394" fmla="*/ 750137 h 1166887"/>
                  <a:gd name="connsiteX395" fmla="*/ 2871822 w 3024845"/>
                  <a:gd name="connsiteY395" fmla="*/ 724196 h 1166887"/>
                  <a:gd name="connsiteX396" fmla="*/ 2910329 w 3024845"/>
                  <a:gd name="connsiteY396" fmla="*/ 724196 h 1166887"/>
                  <a:gd name="connsiteX397" fmla="*/ 2910329 w 3024845"/>
                  <a:gd name="connsiteY397" fmla="*/ 693931 h 1166887"/>
                  <a:gd name="connsiteX398" fmla="*/ 2958970 w 3024845"/>
                  <a:gd name="connsiteY398" fmla="*/ 693931 h 1166887"/>
                  <a:gd name="connsiteX399" fmla="*/ 2958970 w 3024845"/>
                  <a:gd name="connsiteY399" fmla="*/ 805087 h 1166887"/>
                  <a:gd name="connsiteX400" fmla="*/ 2958970 w 3024845"/>
                  <a:gd name="connsiteY400" fmla="*/ 818866 h 1166887"/>
                  <a:gd name="connsiteX401" fmla="*/ 3024845 w 3024845"/>
                  <a:gd name="connsiteY401" fmla="*/ 818866 h 1166887"/>
                  <a:gd name="connsiteX402" fmla="*/ 3024845 w 3024845"/>
                  <a:gd name="connsiteY402" fmla="*/ 1160647 h 1166887"/>
                  <a:gd name="connsiteX403" fmla="*/ 145862 w 3024845"/>
                  <a:gd name="connsiteY403" fmla="*/ 1160647 h 1166887"/>
                  <a:gd name="connsiteX404" fmla="*/ 2054 w 3024845"/>
                  <a:gd name="connsiteY404" fmla="*/ 1166887 h 1166887"/>
                  <a:gd name="connsiteX405" fmla="*/ 0 w 3024845"/>
                  <a:gd name="connsiteY405" fmla="*/ 724196 h 1166887"/>
                  <a:gd name="connsiteX406" fmla="*/ 20267 w 3024845"/>
                  <a:gd name="connsiteY406" fmla="*/ 724196 h 1166887"/>
                  <a:gd name="connsiteX407" fmla="*/ 20774 w 3024845"/>
                  <a:gd name="connsiteY407" fmla="*/ 723115 h 1166887"/>
                  <a:gd name="connsiteX408" fmla="*/ 24320 w 3024845"/>
                  <a:gd name="connsiteY408" fmla="*/ 715549 h 1166887"/>
                  <a:gd name="connsiteX409" fmla="*/ 26094 w 3024845"/>
                  <a:gd name="connsiteY409" fmla="*/ 715819 h 1166887"/>
                  <a:gd name="connsiteX410" fmla="*/ 38507 w 3024845"/>
                  <a:gd name="connsiteY410" fmla="*/ 717710 h 1166887"/>
                  <a:gd name="connsiteX411" fmla="*/ 39014 w 3024845"/>
                  <a:gd name="connsiteY411" fmla="*/ 719062 h 1166887"/>
                  <a:gd name="connsiteX412" fmla="*/ 42560 w 3024845"/>
                  <a:gd name="connsiteY412" fmla="*/ 728519 h 1166887"/>
                  <a:gd name="connsiteX413" fmla="*/ 68907 w 3024845"/>
                  <a:gd name="connsiteY413" fmla="*/ 730681 h 1166887"/>
                  <a:gd name="connsiteX414" fmla="*/ 68907 w 3024845"/>
                  <a:gd name="connsiteY414" fmla="*/ 607460 h 1166887"/>
                  <a:gd name="connsiteX415" fmla="*/ 70934 w 3024845"/>
                  <a:gd name="connsiteY415" fmla="*/ 607460 h 1166887"/>
                  <a:gd name="connsiteX416" fmla="*/ 85121 w 3024845"/>
                  <a:gd name="connsiteY416" fmla="*/ 607460 h 1166887"/>
                  <a:gd name="connsiteX417" fmla="*/ 85121 w 3024845"/>
                  <a:gd name="connsiteY417" fmla="*/ 471268 h 1166887"/>
                  <a:gd name="connsiteX418" fmla="*/ 86894 w 3024845"/>
                  <a:gd name="connsiteY418" fmla="*/ 471268 h 1166887"/>
                  <a:gd name="connsiteX419" fmla="*/ 99308 w 3024845"/>
                  <a:gd name="connsiteY419" fmla="*/ 471268 h 1166887"/>
                  <a:gd name="connsiteX420" fmla="*/ 99308 w 3024845"/>
                  <a:gd name="connsiteY420" fmla="*/ 356694 h 1166887"/>
                  <a:gd name="connsiteX421" fmla="*/ 103361 w 3024845"/>
                  <a:gd name="connsiteY421" fmla="*/ 328590 h 1166887"/>
                  <a:gd name="connsiteX422" fmla="*/ 105388 w 3024845"/>
                  <a:gd name="connsiteY422" fmla="*/ 328590 h 1166887"/>
                  <a:gd name="connsiteX423" fmla="*/ 119575 w 3024845"/>
                  <a:gd name="connsiteY423" fmla="*/ 328590 h 1166887"/>
                  <a:gd name="connsiteX424" fmla="*/ 156055 w 3024845"/>
                  <a:gd name="connsiteY424" fmla="*/ 246443 h 1166887"/>
                  <a:gd name="connsiteX425" fmla="*/ 160109 w 3024845"/>
                  <a:gd name="connsiteY425" fmla="*/ 0 h 1166887"/>
                  <a:gd name="connsiteX0" fmla="*/ 160109 w 3024845"/>
                  <a:gd name="connsiteY0" fmla="*/ 0 h 1160647"/>
                  <a:gd name="connsiteX1" fmla="*/ 162135 w 3024845"/>
                  <a:gd name="connsiteY1" fmla="*/ 246443 h 1160647"/>
                  <a:gd name="connsiteX2" fmla="*/ 200642 w 3024845"/>
                  <a:gd name="connsiteY2" fmla="*/ 326429 h 1160647"/>
                  <a:gd name="connsiteX3" fmla="*/ 202669 w 3024845"/>
                  <a:gd name="connsiteY3" fmla="*/ 326429 h 1160647"/>
                  <a:gd name="connsiteX4" fmla="*/ 216856 w 3024845"/>
                  <a:gd name="connsiteY4" fmla="*/ 326429 h 1160647"/>
                  <a:gd name="connsiteX5" fmla="*/ 216856 w 3024845"/>
                  <a:gd name="connsiteY5" fmla="*/ 350208 h 1160647"/>
                  <a:gd name="connsiteX6" fmla="*/ 217363 w 3024845"/>
                  <a:gd name="connsiteY6" fmla="*/ 351019 h 1160647"/>
                  <a:gd name="connsiteX7" fmla="*/ 220909 w 3024845"/>
                  <a:gd name="connsiteY7" fmla="*/ 356694 h 1160647"/>
                  <a:gd name="connsiteX8" fmla="*/ 220909 w 3024845"/>
                  <a:gd name="connsiteY8" fmla="*/ 471268 h 1160647"/>
                  <a:gd name="connsiteX9" fmla="*/ 223189 w 3024845"/>
                  <a:gd name="connsiteY9" fmla="*/ 471268 h 1160647"/>
                  <a:gd name="connsiteX10" fmla="*/ 239150 w 3024845"/>
                  <a:gd name="connsiteY10" fmla="*/ 471268 h 1160647"/>
                  <a:gd name="connsiteX11" fmla="*/ 239150 w 3024845"/>
                  <a:gd name="connsiteY11" fmla="*/ 611783 h 1160647"/>
                  <a:gd name="connsiteX12" fmla="*/ 240670 w 3024845"/>
                  <a:gd name="connsiteY12" fmla="*/ 611513 h 1160647"/>
                  <a:gd name="connsiteX13" fmla="*/ 251310 w 3024845"/>
                  <a:gd name="connsiteY13" fmla="*/ 609622 h 1160647"/>
                  <a:gd name="connsiteX14" fmla="*/ 249283 w 3024845"/>
                  <a:gd name="connsiteY14" fmla="*/ 698254 h 1160647"/>
                  <a:gd name="connsiteX15" fmla="*/ 250803 w 3024845"/>
                  <a:gd name="connsiteY15" fmla="*/ 698525 h 1160647"/>
                  <a:gd name="connsiteX16" fmla="*/ 261443 w 3024845"/>
                  <a:gd name="connsiteY16" fmla="*/ 700416 h 1160647"/>
                  <a:gd name="connsiteX17" fmla="*/ 261696 w 3024845"/>
                  <a:gd name="connsiteY17" fmla="*/ 701227 h 1160647"/>
                  <a:gd name="connsiteX18" fmla="*/ 263470 w 3024845"/>
                  <a:gd name="connsiteY18" fmla="*/ 706902 h 1160647"/>
                  <a:gd name="connsiteX19" fmla="*/ 264230 w 3024845"/>
                  <a:gd name="connsiteY19" fmla="*/ 704470 h 1160647"/>
                  <a:gd name="connsiteX20" fmla="*/ 269550 w 3024845"/>
                  <a:gd name="connsiteY20" fmla="*/ 687446 h 1160647"/>
                  <a:gd name="connsiteX21" fmla="*/ 271323 w 3024845"/>
                  <a:gd name="connsiteY21" fmla="*/ 687446 h 1160647"/>
                  <a:gd name="connsiteX22" fmla="*/ 283737 w 3024845"/>
                  <a:gd name="connsiteY22" fmla="*/ 687446 h 1160647"/>
                  <a:gd name="connsiteX23" fmla="*/ 283737 w 3024845"/>
                  <a:gd name="connsiteY23" fmla="*/ 719872 h 1160647"/>
                  <a:gd name="connsiteX24" fmla="*/ 284750 w 3024845"/>
                  <a:gd name="connsiteY24" fmla="*/ 720413 h 1160647"/>
                  <a:gd name="connsiteX25" fmla="*/ 291844 w 3024845"/>
                  <a:gd name="connsiteY25" fmla="*/ 724196 h 1160647"/>
                  <a:gd name="connsiteX26" fmla="*/ 291844 w 3024845"/>
                  <a:gd name="connsiteY26" fmla="*/ 725547 h 1160647"/>
                  <a:gd name="connsiteX27" fmla="*/ 291844 w 3024845"/>
                  <a:gd name="connsiteY27" fmla="*/ 735005 h 1160647"/>
                  <a:gd name="connsiteX28" fmla="*/ 336431 w 3024845"/>
                  <a:gd name="connsiteY28" fmla="*/ 735005 h 1160647"/>
                  <a:gd name="connsiteX29" fmla="*/ 336431 w 3024845"/>
                  <a:gd name="connsiteY29" fmla="*/ 736086 h 1160647"/>
                  <a:gd name="connsiteX30" fmla="*/ 336431 w 3024845"/>
                  <a:gd name="connsiteY30" fmla="*/ 743652 h 1160647"/>
                  <a:gd name="connsiteX31" fmla="*/ 338457 w 3024845"/>
                  <a:gd name="connsiteY31" fmla="*/ 743652 h 1160647"/>
                  <a:gd name="connsiteX32" fmla="*/ 352644 w 3024845"/>
                  <a:gd name="connsiteY32" fmla="*/ 743652 h 1160647"/>
                  <a:gd name="connsiteX33" fmla="*/ 352644 w 3024845"/>
                  <a:gd name="connsiteY33" fmla="*/ 713387 h 1160647"/>
                  <a:gd name="connsiteX34" fmla="*/ 397231 w 3024845"/>
                  <a:gd name="connsiteY34" fmla="*/ 713387 h 1160647"/>
                  <a:gd name="connsiteX35" fmla="*/ 397231 w 3024845"/>
                  <a:gd name="connsiteY35" fmla="*/ 712036 h 1160647"/>
                  <a:gd name="connsiteX36" fmla="*/ 397231 w 3024845"/>
                  <a:gd name="connsiteY36" fmla="*/ 702578 h 1160647"/>
                  <a:gd name="connsiteX37" fmla="*/ 398245 w 3024845"/>
                  <a:gd name="connsiteY37" fmla="*/ 702578 h 1160647"/>
                  <a:gd name="connsiteX38" fmla="*/ 405338 w 3024845"/>
                  <a:gd name="connsiteY38" fmla="*/ 702578 h 1160647"/>
                  <a:gd name="connsiteX39" fmla="*/ 405338 w 3024845"/>
                  <a:gd name="connsiteY39" fmla="*/ 700687 h 1160647"/>
                  <a:gd name="connsiteX40" fmla="*/ 405338 w 3024845"/>
                  <a:gd name="connsiteY40" fmla="*/ 687446 h 1160647"/>
                  <a:gd name="connsiteX41" fmla="*/ 406098 w 3024845"/>
                  <a:gd name="connsiteY41" fmla="*/ 687446 h 1160647"/>
                  <a:gd name="connsiteX42" fmla="*/ 411418 w 3024845"/>
                  <a:gd name="connsiteY42" fmla="*/ 687446 h 1160647"/>
                  <a:gd name="connsiteX43" fmla="*/ 411418 w 3024845"/>
                  <a:gd name="connsiteY43" fmla="*/ 686365 h 1160647"/>
                  <a:gd name="connsiteX44" fmla="*/ 411418 w 3024845"/>
                  <a:gd name="connsiteY44" fmla="*/ 678798 h 1160647"/>
                  <a:gd name="connsiteX45" fmla="*/ 413445 w 3024845"/>
                  <a:gd name="connsiteY45" fmla="*/ 678798 h 1160647"/>
                  <a:gd name="connsiteX46" fmla="*/ 427632 w 3024845"/>
                  <a:gd name="connsiteY46" fmla="*/ 678798 h 1160647"/>
                  <a:gd name="connsiteX47" fmla="*/ 427632 w 3024845"/>
                  <a:gd name="connsiteY47" fmla="*/ 679879 h 1160647"/>
                  <a:gd name="connsiteX48" fmla="*/ 427632 w 3024845"/>
                  <a:gd name="connsiteY48" fmla="*/ 687446 h 1160647"/>
                  <a:gd name="connsiteX49" fmla="*/ 449925 w 3024845"/>
                  <a:gd name="connsiteY49" fmla="*/ 687446 h 1160647"/>
                  <a:gd name="connsiteX50" fmla="*/ 449925 w 3024845"/>
                  <a:gd name="connsiteY50" fmla="*/ 685554 h 1160647"/>
                  <a:gd name="connsiteX51" fmla="*/ 449925 w 3024845"/>
                  <a:gd name="connsiteY51" fmla="*/ 672313 h 1160647"/>
                  <a:gd name="connsiteX52" fmla="*/ 451699 w 3024845"/>
                  <a:gd name="connsiteY52" fmla="*/ 672313 h 1160647"/>
                  <a:gd name="connsiteX53" fmla="*/ 464112 w 3024845"/>
                  <a:gd name="connsiteY53" fmla="*/ 672313 h 1160647"/>
                  <a:gd name="connsiteX54" fmla="*/ 464112 w 3024845"/>
                  <a:gd name="connsiteY54" fmla="*/ 696093 h 1160647"/>
                  <a:gd name="connsiteX55" fmla="*/ 465126 w 3024845"/>
                  <a:gd name="connsiteY55" fmla="*/ 696093 h 1160647"/>
                  <a:gd name="connsiteX56" fmla="*/ 472219 w 3024845"/>
                  <a:gd name="connsiteY56" fmla="*/ 696093 h 1160647"/>
                  <a:gd name="connsiteX57" fmla="*/ 472219 w 3024845"/>
                  <a:gd name="connsiteY57" fmla="*/ 695012 h 1160647"/>
                  <a:gd name="connsiteX58" fmla="*/ 472219 w 3024845"/>
                  <a:gd name="connsiteY58" fmla="*/ 687446 h 1160647"/>
                  <a:gd name="connsiteX59" fmla="*/ 473992 w 3024845"/>
                  <a:gd name="connsiteY59" fmla="*/ 687446 h 1160647"/>
                  <a:gd name="connsiteX60" fmla="*/ 486406 w 3024845"/>
                  <a:gd name="connsiteY60" fmla="*/ 687446 h 1160647"/>
                  <a:gd name="connsiteX61" fmla="*/ 486406 w 3024845"/>
                  <a:gd name="connsiteY61" fmla="*/ 713387 h 1160647"/>
                  <a:gd name="connsiteX62" fmla="*/ 488433 w 3024845"/>
                  <a:gd name="connsiteY62" fmla="*/ 713387 h 1160647"/>
                  <a:gd name="connsiteX63" fmla="*/ 502619 w 3024845"/>
                  <a:gd name="connsiteY63" fmla="*/ 713387 h 1160647"/>
                  <a:gd name="connsiteX64" fmla="*/ 502619 w 3024845"/>
                  <a:gd name="connsiteY64" fmla="*/ 715008 h 1160647"/>
                  <a:gd name="connsiteX65" fmla="*/ 502619 w 3024845"/>
                  <a:gd name="connsiteY65" fmla="*/ 726358 h 1160647"/>
                  <a:gd name="connsiteX66" fmla="*/ 503379 w 3024845"/>
                  <a:gd name="connsiteY66" fmla="*/ 726358 h 1160647"/>
                  <a:gd name="connsiteX67" fmla="*/ 508700 w 3024845"/>
                  <a:gd name="connsiteY67" fmla="*/ 726358 h 1160647"/>
                  <a:gd name="connsiteX68" fmla="*/ 508700 w 3024845"/>
                  <a:gd name="connsiteY68" fmla="*/ 725547 h 1160647"/>
                  <a:gd name="connsiteX69" fmla="*/ 508700 w 3024845"/>
                  <a:gd name="connsiteY69" fmla="*/ 719872 h 1160647"/>
                  <a:gd name="connsiteX70" fmla="*/ 539100 w 3024845"/>
                  <a:gd name="connsiteY70" fmla="*/ 719872 h 1160647"/>
                  <a:gd name="connsiteX71" fmla="*/ 539100 w 3024845"/>
                  <a:gd name="connsiteY71" fmla="*/ 743652 h 1160647"/>
                  <a:gd name="connsiteX72" fmla="*/ 540113 w 3024845"/>
                  <a:gd name="connsiteY72" fmla="*/ 743652 h 1160647"/>
                  <a:gd name="connsiteX73" fmla="*/ 547207 w 3024845"/>
                  <a:gd name="connsiteY73" fmla="*/ 743652 h 1160647"/>
                  <a:gd name="connsiteX74" fmla="*/ 547207 w 3024845"/>
                  <a:gd name="connsiteY74" fmla="*/ 744733 h 1160647"/>
                  <a:gd name="connsiteX75" fmla="*/ 547207 w 3024845"/>
                  <a:gd name="connsiteY75" fmla="*/ 752299 h 1160647"/>
                  <a:gd name="connsiteX76" fmla="*/ 547967 w 3024845"/>
                  <a:gd name="connsiteY76" fmla="*/ 752299 h 1160647"/>
                  <a:gd name="connsiteX77" fmla="*/ 553287 w 3024845"/>
                  <a:gd name="connsiteY77" fmla="*/ 752299 h 1160647"/>
                  <a:gd name="connsiteX78" fmla="*/ 553287 w 3024845"/>
                  <a:gd name="connsiteY78" fmla="*/ 750137 h 1160647"/>
                  <a:gd name="connsiteX79" fmla="*/ 553287 w 3024845"/>
                  <a:gd name="connsiteY79" fmla="*/ 735005 h 1160647"/>
                  <a:gd name="connsiteX80" fmla="*/ 554300 w 3024845"/>
                  <a:gd name="connsiteY80" fmla="*/ 735005 h 1160647"/>
                  <a:gd name="connsiteX81" fmla="*/ 561394 w 3024845"/>
                  <a:gd name="connsiteY81" fmla="*/ 735005 h 1160647"/>
                  <a:gd name="connsiteX82" fmla="*/ 561394 w 3024845"/>
                  <a:gd name="connsiteY82" fmla="*/ 736086 h 1160647"/>
                  <a:gd name="connsiteX83" fmla="*/ 561394 w 3024845"/>
                  <a:gd name="connsiteY83" fmla="*/ 743652 h 1160647"/>
                  <a:gd name="connsiteX84" fmla="*/ 566714 w 3024845"/>
                  <a:gd name="connsiteY84" fmla="*/ 741659 h 1160647"/>
                  <a:gd name="connsiteX85" fmla="*/ 567474 w 3024845"/>
                  <a:gd name="connsiteY85" fmla="*/ 740679 h 1160647"/>
                  <a:gd name="connsiteX86" fmla="*/ 567474 w 3024845"/>
                  <a:gd name="connsiteY86" fmla="*/ 735005 h 1160647"/>
                  <a:gd name="connsiteX87" fmla="*/ 605981 w 3024845"/>
                  <a:gd name="connsiteY87" fmla="*/ 735005 h 1160647"/>
                  <a:gd name="connsiteX88" fmla="*/ 605981 w 3024845"/>
                  <a:gd name="connsiteY88" fmla="*/ 758784 h 1160647"/>
                  <a:gd name="connsiteX89" fmla="*/ 608007 w 3024845"/>
                  <a:gd name="connsiteY89" fmla="*/ 758784 h 1160647"/>
                  <a:gd name="connsiteX90" fmla="*/ 622194 w 3024845"/>
                  <a:gd name="connsiteY90" fmla="*/ 758784 h 1160647"/>
                  <a:gd name="connsiteX91" fmla="*/ 622194 w 3024845"/>
                  <a:gd name="connsiteY91" fmla="*/ 759865 h 1160647"/>
                  <a:gd name="connsiteX92" fmla="*/ 622194 w 3024845"/>
                  <a:gd name="connsiteY92" fmla="*/ 767431 h 1160647"/>
                  <a:gd name="connsiteX93" fmla="*/ 623968 w 3024845"/>
                  <a:gd name="connsiteY93" fmla="*/ 767431 h 1160647"/>
                  <a:gd name="connsiteX94" fmla="*/ 636381 w 3024845"/>
                  <a:gd name="connsiteY94" fmla="*/ 767431 h 1160647"/>
                  <a:gd name="connsiteX95" fmla="*/ 636381 w 3024845"/>
                  <a:gd name="connsiteY95" fmla="*/ 743652 h 1160647"/>
                  <a:gd name="connsiteX96" fmla="*/ 637394 w 3024845"/>
                  <a:gd name="connsiteY96" fmla="*/ 743652 h 1160647"/>
                  <a:gd name="connsiteX97" fmla="*/ 644488 w 3024845"/>
                  <a:gd name="connsiteY97" fmla="*/ 743652 h 1160647"/>
                  <a:gd name="connsiteX98" fmla="*/ 644488 w 3024845"/>
                  <a:gd name="connsiteY98" fmla="*/ 711225 h 1160647"/>
                  <a:gd name="connsiteX99" fmla="*/ 645501 w 3024845"/>
                  <a:gd name="connsiteY99" fmla="*/ 711225 h 1160647"/>
                  <a:gd name="connsiteX100" fmla="*/ 652595 w 3024845"/>
                  <a:gd name="connsiteY100" fmla="*/ 711225 h 1160647"/>
                  <a:gd name="connsiteX101" fmla="*/ 652595 w 3024845"/>
                  <a:gd name="connsiteY101" fmla="*/ 709334 h 1160647"/>
                  <a:gd name="connsiteX102" fmla="*/ 652595 w 3024845"/>
                  <a:gd name="connsiteY102" fmla="*/ 696093 h 1160647"/>
                  <a:gd name="connsiteX103" fmla="*/ 651328 w 3024845"/>
                  <a:gd name="connsiteY103" fmla="*/ 694471 h 1160647"/>
                  <a:gd name="connsiteX104" fmla="*/ 656648 w 3024845"/>
                  <a:gd name="connsiteY104" fmla="*/ 683122 h 1160647"/>
                  <a:gd name="connsiteX105" fmla="*/ 664755 w 3024845"/>
                  <a:gd name="connsiteY105" fmla="*/ 711225 h 1160647"/>
                  <a:gd name="connsiteX106" fmla="*/ 665515 w 3024845"/>
                  <a:gd name="connsiteY106" fmla="*/ 711225 h 1160647"/>
                  <a:gd name="connsiteX107" fmla="*/ 670835 w 3024845"/>
                  <a:gd name="connsiteY107" fmla="*/ 711225 h 1160647"/>
                  <a:gd name="connsiteX108" fmla="*/ 670835 w 3024845"/>
                  <a:gd name="connsiteY108" fmla="*/ 605298 h 1160647"/>
                  <a:gd name="connsiteX109" fmla="*/ 672355 w 3024845"/>
                  <a:gd name="connsiteY109" fmla="*/ 605298 h 1160647"/>
                  <a:gd name="connsiteX110" fmla="*/ 682995 w 3024845"/>
                  <a:gd name="connsiteY110" fmla="*/ 605298 h 1160647"/>
                  <a:gd name="connsiteX111" fmla="*/ 682995 w 3024845"/>
                  <a:gd name="connsiteY111" fmla="*/ 557739 h 1160647"/>
                  <a:gd name="connsiteX112" fmla="*/ 709342 w 3024845"/>
                  <a:gd name="connsiteY112" fmla="*/ 557739 h 1160647"/>
                  <a:gd name="connsiteX113" fmla="*/ 709342 w 3024845"/>
                  <a:gd name="connsiteY113" fmla="*/ 536121 h 1160647"/>
                  <a:gd name="connsiteX114" fmla="*/ 743796 w 3024845"/>
                  <a:gd name="connsiteY114" fmla="*/ 536121 h 1160647"/>
                  <a:gd name="connsiteX115" fmla="*/ 743796 w 3024845"/>
                  <a:gd name="connsiteY115" fmla="*/ 538553 h 1160647"/>
                  <a:gd name="connsiteX116" fmla="*/ 743796 w 3024845"/>
                  <a:gd name="connsiteY116" fmla="*/ 555577 h 1160647"/>
                  <a:gd name="connsiteX117" fmla="*/ 746076 w 3024845"/>
                  <a:gd name="connsiteY117" fmla="*/ 555577 h 1160647"/>
                  <a:gd name="connsiteX118" fmla="*/ 762036 w 3024845"/>
                  <a:gd name="connsiteY118" fmla="*/ 555577 h 1160647"/>
                  <a:gd name="connsiteX119" fmla="*/ 762036 w 3024845"/>
                  <a:gd name="connsiteY119" fmla="*/ 603136 h 1160647"/>
                  <a:gd name="connsiteX120" fmla="*/ 763049 w 3024845"/>
                  <a:gd name="connsiteY120" fmla="*/ 603136 h 1160647"/>
                  <a:gd name="connsiteX121" fmla="*/ 770143 w 3024845"/>
                  <a:gd name="connsiteY121" fmla="*/ 603136 h 1160647"/>
                  <a:gd name="connsiteX122" fmla="*/ 784330 w 3024845"/>
                  <a:gd name="connsiteY122" fmla="*/ 607460 h 1160647"/>
                  <a:gd name="connsiteX123" fmla="*/ 784330 w 3024845"/>
                  <a:gd name="connsiteY123" fmla="*/ 646372 h 1160647"/>
                  <a:gd name="connsiteX124" fmla="*/ 785343 w 3024845"/>
                  <a:gd name="connsiteY124" fmla="*/ 646372 h 1160647"/>
                  <a:gd name="connsiteX125" fmla="*/ 792436 w 3024845"/>
                  <a:gd name="connsiteY125" fmla="*/ 646372 h 1160647"/>
                  <a:gd name="connsiteX126" fmla="*/ 792436 w 3024845"/>
                  <a:gd name="connsiteY126" fmla="*/ 647993 h 1160647"/>
                  <a:gd name="connsiteX127" fmla="*/ 792436 w 3024845"/>
                  <a:gd name="connsiteY127" fmla="*/ 659342 h 1160647"/>
                  <a:gd name="connsiteX128" fmla="*/ 794463 w 3024845"/>
                  <a:gd name="connsiteY128" fmla="*/ 659342 h 1160647"/>
                  <a:gd name="connsiteX129" fmla="*/ 808650 w 3024845"/>
                  <a:gd name="connsiteY129" fmla="*/ 659342 h 1160647"/>
                  <a:gd name="connsiteX130" fmla="*/ 814730 w 3024845"/>
                  <a:gd name="connsiteY130" fmla="*/ 665828 h 1160647"/>
                  <a:gd name="connsiteX131" fmla="*/ 814730 w 3024845"/>
                  <a:gd name="connsiteY131" fmla="*/ 687446 h 1160647"/>
                  <a:gd name="connsiteX132" fmla="*/ 817010 w 3024845"/>
                  <a:gd name="connsiteY132" fmla="*/ 687446 h 1160647"/>
                  <a:gd name="connsiteX133" fmla="*/ 832970 w 3024845"/>
                  <a:gd name="connsiteY133" fmla="*/ 687446 h 1160647"/>
                  <a:gd name="connsiteX134" fmla="*/ 832970 w 3024845"/>
                  <a:gd name="connsiteY134" fmla="*/ 688526 h 1160647"/>
                  <a:gd name="connsiteX135" fmla="*/ 832970 w 3024845"/>
                  <a:gd name="connsiteY135" fmla="*/ 696093 h 1160647"/>
                  <a:gd name="connsiteX136" fmla="*/ 834237 w 3024845"/>
                  <a:gd name="connsiteY136" fmla="*/ 696093 h 1160647"/>
                  <a:gd name="connsiteX137" fmla="*/ 843104 w 3024845"/>
                  <a:gd name="connsiteY137" fmla="*/ 696093 h 1160647"/>
                  <a:gd name="connsiteX138" fmla="*/ 843104 w 3024845"/>
                  <a:gd name="connsiteY138" fmla="*/ 698254 h 1160647"/>
                  <a:gd name="connsiteX139" fmla="*/ 843104 w 3024845"/>
                  <a:gd name="connsiteY139" fmla="*/ 713387 h 1160647"/>
                  <a:gd name="connsiteX140" fmla="*/ 847157 w 3024845"/>
                  <a:gd name="connsiteY140" fmla="*/ 711495 h 1160647"/>
                  <a:gd name="connsiteX141" fmla="*/ 847157 w 3024845"/>
                  <a:gd name="connsiteY141" fmla="*/ 698254 h 1160647"/>
                  <a:gd name="connsiteX142" fmla="*/ 848170 w 3024845"/>
                  <a:gd name="connsiteY142" fmla="*/ 698254 h 1160647"/>
                  <a:gd name="connsiteX143" fmla="*/ 855264 w 3024845"/>
                  <a:gd name="connsiteY143" fmla="*/ 698254 h 1160647"/>
                  <a:gd name="connsiteX144" fmla="*/ 855264 w 3024845"/>
                  <a:gd name="connsiteY144" fmla="*/ 699876 h 1160647"/>
                  <a:gd name="connsiteX145" fmla="*/ 855264 w 3024845"/>
                  <a:gd name="connsiteY145" fmla="*/ 711225 h 1160647"/>
                  <a:gd name="connsiteX146" fmla="*/ 856024 w 3024845"/>
                  <a:gd name="connsiteY146" fmla="*/ 711225 h 1160647"/>
                  <a:gd name="connsiteX147" fmla="*/ 861344 w 3024845"/>
                  <a:gd name="connsiteY147" fmla="*/ 711225 h 1160647"/>
                  <a:gd name="connsiteX148" fmla="*/ 909984 w 3024845"/>
                  <a:gd name="connsiteY148" fmla="*/ 706902 h 1160647"/>
                  <a:gd name="connsiteX149" fmla="*/ 909984 w 3024845"/>
                  <a:gd name="connsiteY149" fmla="*/ 708253 h 1160647"/>
                  <a:gd name="connsiteX150" fmla="*/ 909984 w 3024845"/>
                  <a:gd name="connsiteY150" fmla="*/ 717710 h 1160647"/>
                  <a:gd name="connsiteX151" fmla="*/ 910744 w 3024845"/>
                  <a:gd name="connsiteY151" fmla="*/ 717710 h 1160647"/>
                  <a:gd name="connsiteX152" fmla="*/ 916065 w 3024845"/>
                  <a:gd name="connsiteY152" fmla="*/ 717710 h 1160647"/>
                  <a:gd name="connsiteX153" fmla="*/ 916065 w 3024845"/>
                  <a:gd name="connsiteY153" fmla="*/ 719872 h 1160647"/>
                  <a:gd name="connsiteX154" fmla="*/ 916065 w 3024845"/>
                  <a:gd name="connsiteY154" fmla="*/ 735005 h 1160647"/>
                  <a:gd name="connsiteX155" fmla="*/ 918091 w 3024845"/>
                  <a:gd name="connsiteY155" fmla="*/ 733654 h 1160647"/>
                  <a:gd name="connsiteX156" fmla="*/ 932278 w 3024845"/>
                  <a:gd name="connsiteY156" fmla="*/ 724196 h 1160647"/>
                  <a:gd name="connsiteX157" fmla="*/ 938358 w 3024845"/>
                  <a:gd name="connsiteY157" fmla="*/ 683122 h 1160647"/>
                  <a:gd name="connsiteX158" fmla="*/ 939118 w 3024845"/>
                  <a:gd name="connsiteY158" fmla="*/ 682852 h 1160647"/>
                  <a:gd name="connsiteX159" fmla="*/ 944438 w 3024845"/>
                  <a:gd name="connsiteY159" fmla="*/ 680960 h 1160647"/>
                  <a:gd name="connsiteX160" fmla="*/ 946465 w 3024845"/>
                  <a:gd name="connsiteY160" fmla="*/ 611783 h 1160647"/>
                  <a:gd name="connsiteX161" fmla="*/ 948492 w 3024845"/>
                  <a:gd name="connsiteY161" fmla="*/ 680960 h 1160647"/>
                  <a:gd name="connsiteX162" fmla="*/ 949252 w 3024845"/>
                  <a:gd name="connsiteY162" fmla="*/ 681230 h 1160647"/>
                  <a:gd name="connsiteX163" fmla="*/ 954572 w 3024845"/>
                  <a:gd name="connsiteY163" fmla="*/ 683122 h 1160647"/>
                  <a:gd name="connsiteX164" fmla="*/ 954572 w 3024845"/>
                  <a:gd name="connsiteY164" fmla="*/ 596651 h 1160647"/>
                  <a:gd name="connsiteX165" fmla="*/ 958625 w 3024845"/>
                  <a:gd name="connsiteY165" fmla="*/ 564224 h 1160647"/>
                  <a:gd name="connsiteX166" fmla="*/ 997132 w 3024845"/>
                  <a:gd name="connsiteY166" fmla="*/ 564224 h 1160647"/>
                  <a:gd name="connsiteX167" fmla="*/ 997132 w 3024845"/>
                  <a:gd name="connsiteY167" fmla="*/ 596651 h 1160647"/>
                  <a:gd name="connsiteX168" fmla="*/ 997892 w 3024845"/>
                  <a:gd name="connsiteY168" fmla="*/ 596651 h 1160647"/>
                  <a:gd name="connsiteX169" fmla="*/ 1003212 w 3024845"/>
                  <a:gd name="connsiteY169" fmla="*/ 596651 h 1160647"/>
                  <a:gd name="connsiteX170" fmla="*/ 1003212 w 3024845"/>
                  <a:gd name="connsiteY170" fmla="*/ 514503 h 1160647"/>
                  <a:gd name="connsiteX171" fmla="*/ 1004986 w 3024845"/>
                  <a:gd name="connsiteY171" fmla="*/ 514503 h 1160647"/>
                  <a:gd name="connsiteX172" fmla="*/ 1017399 w 3024845"/>
                  <a:gd name="connsiteY172" fmla="*/ 514503 h 1160647"/>
                  <a:gd name="connsiteX173" fmla="*/ 1017399 w 3024845"/>
                  <a:gd name="connsiteY173" fmla="*/ 512612 h 1160647"/>
                  <a:gd name="connsiteX174" fmla="*/ 1017399 w 3024845"/>
                  <a:gd name="connsiteY174" fmla="*/ 499371 h 1160647"/>
                  <a:gd name="connsiteX175" fmla="*/ 1039693 w 3024845"/>
                  <a:gd name="connsiteY175" fmla="*/ 499371 h 1160647"/>
                  <a:gd name="connsiteX176" fmla="*/ 1039693 w 3024845"/>
                  <a:gd name="connsiteY176" fmla="*/ 498290 h 1160647"/>
                  <a:gd name="connsiteX177" fmla="*/ 1039693 w 3024845"/>
                  <a:gd name="connsiteY177" fmla="*/ 490724 h 1160647"/>
                  <a:gd name="connsiteX178" fmla="*/ 1041466 w 3024845"/>
                  <a:gd name="connsiteY178" fmla="*/ 490724 h 1160647"/>
                  <a:gd name="connsiteX179" fmla="*/ 1053880 w 3024845"/>
                  <a:gd name="connsiteY179" fmla="*/ 490724 h 1160647"/>
                  <a:gd name="connsiteX180" fmla="*/ 1053880 w 3024845"/>
                  <a:gd name="connsiteY180" fmla="*/ 491805 h 1160647"/>
                  <a:gd name="connsiteX181" fmla="*/ 1053880 w 3024845"/>
                  <a:gd name="connsiteY181" fmla="*/ 499371 h 1160647"/>
                  <a:gd name="connsiteX182" fmla="*/ 1054640 w 3024845"/>
                  <a:gd name="connsiteY182" fmla="*/ 499371 h 1160647"/>
                  <a:gd name="connsiteX183" fmla="*/ 1059960 w 3024845"/>
                  <a:gd name="connsiteY183" fmla="*/ 499371 h 1160647"/>
                  <a:gd name="connsiteX184" fmla="*/ 1070093 w 3024845"/>
                  <a:gd name="connsiteY184" fmla="*/ 495047 h 1160647"/>
                  <a:gd name="connsiteX185" fmla="*/ 1074146 w 3024845"/>
                  <a:gd name="connsiteY185" fmla="*/ 498290 h 1160647"/>
                  <a:gd name="connsiteX186" fmla="*/ 1074146 w 3024845"/>
                  <a:gd name="connsiteY186" fmla="*/ 490724 h 1160647"/>
                  <a:gd name="connsiteX187" fmla="*/ 1076426 w 3024845"/>
                  <a:gd name="connsiteY187" fmla="*/ 490724 h 1160647"/>
                  <a:gd name="connsiteX188" fmla="*/ 1092387 w 3024845"/>
                  <a:gd name="connsiteY188" fmla="*/ 490724 h 1160647"/>
                  <a:gd name="connsiteX189" fmla="*/ 1092387 w 3024845"/>
                  <a:gd name="connsiteY189" fmla="*/ 491805 h 1160647"/>
                  <a:gd name="connsiteX190" fmla="*/ 1092387 w 3024845"/>
                  <a:gd name="connsiteY190" fmla="*/ 499371 h 1160647"/>
                  <a:gd name="connsiteX191" fmla="*/ 1122787 w 3024845"/>
                  <a:gd name="connsiteY191" fmla="*/ 499371 h 1160647"/>
                  <a:gd name="connsiteX192" fmla="*/ 1122787 w 3024845"/>
                  <a:gd name="connsiteY192" fmla="*/ 500992 h 1160647"/>
                  <a:gd name="connsiteX193" fmla="*/ 1122787 w 3024845"/>
                  <a:gd name="connsiteY193" fmla="*/ 512342 h 1160647"/>
                  <a:gd name="connsiteX194" fmla="*/ 1149134 w 3024845"/>
                  <a:gd name="connsiteY194" fmla="*/ 512342 h 1160647"/>
                  <a:gd name="connsiteX195" fmla="*/ 1149134 w 3024845"/>
                  <a:gd name="connsiteY195" fmla="*/ 542606 h 1160647"/>
                  <a:gd name="connsiteX196" fmla="*/ 1149894 w 3024845"/>
                  <a:gd name="connsiteY196" fmla="*/ 542606 h 1160647"/>
                  <a:gd name="connsiteX197" fmla="*/ 1155214 w 3024845"/>
                  <a:gd name="connsiteY197" fmla="*/ 542606 h 1160647"/>
                  <a:gd name="connsiteX198" fmla="*/ 1155214 w 3024845"/>
                  <a:gd name="connsiteY198" fmla="*/ 543687 h 1160647"/>
                  <a:gd name="connsiteX199" fmla="*/ 1155214 w 3024845"/>
                  <a:gd name="connsiteY199" fmla="*/ 551254 h 1160647"/>
                  <a:gd name="connsiteX200" fmla="*/ 1159268 w 3024845"/>
                  <a:gd name="connsiteY200" fmla="*/ 581518 h 1160647"/>
                  <a:gd name="connsiteX201" fmla="*/ 1160028 w 3024845"/>
                  <a:gd name="connsiteY201" fmla="*/ 581518 h 1160647"/>
                  <a:gd name="connsiteX202" fmla="*/ 1165348 w 3024845"/>
                  <a:gd name="connsiteY202" fmla="*/ 581518 h 1160647"/>
                  <a:gd name="connsiteX203" fmla="*/ 1165348 w 3024845"/>
                  <a:gd name="connsiteY203" fmla="*/ 582329 h 1160647"/>
                  <a:gd name="connsiteX204" fmla="*/ 1165348 w 3024845"/>
                  <a:gd name="connsiteY204" fmla="*/ 588004 h 1160647"/>
                  <a:gd name="connsiteX205" fmla="*/ 1166361 w 3024845"/>
                  <a:gd name="connsiteY205" fmla="*/ 588004 h 1160647"/>
                  <a:gd name="connsiteX206" fmla="*/ 1173454 w 3024845"/>
                  <a:gd name="connsiteY206" fmla="*/ 588004 h 1160647"/>
                  <a:gd name="connsiteX207" fmla="*/ 1173454 w 3024845"/>
                  <a:gd name="connsiteY207" fmla="*/ 618269 h 1160647"/>
                  <a:gd name="connsiteX208" fmla="*/ 1175481 w 3024845"/>
                  <a:gd name="connsiteY208" fmla="*/ 618269 h 1160647"/>
                  <a:gd name="connsiteX209" fmla="*/ 1189668 w 3024845"/>
                  <a:gd name="connsiteY209" fmla="*/ 618269 h 1160647"/>
                  <a:gd name="connsiteX210" fmla="*/ 1189668 w 3024845"/>
                  <a:gd name="connsiteY210" fmla="*/ 642048 h 1160647"/>
                  <a:gd name="connsiteX211" fmla="*/ 1191695 w 3024845"/>
                  <a:gd name="connsiteY211" fmla="*/ 643669 h 1160647"/>
                  <a:gd name="connsiteX212" fmla="*/ 1191695 w 3024845"/>
                  <a:gd name="connsiteY212" fmla="*/ 655019 h 1160647"/>
                  <a:gd name="connsiteX213" fmla="*/ 1192455 w 3024845"/>
                  <a:gd name="connsiteY213" fmla="*/ 655019 h 1160647"/>
                  <a:gd name="connsiteX214" fmla="*/ 1197775 w 3024845"/>
                  <a:gd name="connsiteY214" fmla="*/ 655019 h 1160647"/>
                  <a:gd name="connsiteX215" fmla="*/ 1197775 w 3024845"/>
                  <a:gd name="connsiteY215" fmla="*/ 678798 h 1160647"/>
                  <a:gd name="connsiteX216" fmla="*/ 1199041 w 3024845"/>
                  <a:gd name="connsiteY216" fmla="*/ 678798 h 1160647"/>
                  <a:gd name="connsiteX217" fmla="*/ 1207908 w 3024845"/>
                  <a:gd name="connsiteY217" fmla="*/ 678798 h 1160647"/>
                  <a:gd name="connsiteX218" fmla="*/ 1209935 w 3024845"/>
                  <a:gd name="connsiteY218" fmla="*/ 682852 h 1160647"/>
                  <a:gd name="connsiteX219" fmla="*/ 1209935 w 3024845"/>
                  <a:gd name="connsiteY219" fmla="*/ 696093 h 1160647"/>
                  <a:gd name="connsiteX220" fmla="*/ 1211455 w 3024845"/>
                  <a:gd name="connsiteY220" fmla="*/ 694201 h 1160647"/>
                  <a:gd name="connsiteX221" fmla="*/ 1222095 w 3024845"/>
                  <a:gd name="connsiteY221" fmla="*/ 680960 h 1160647"/>
                  <a:gd name="connsiteX222" fmla="*/ 1250469 w 3024845"/>
                  <a:gd name="connsiteY222" fmla="*/ 680960 h 1160647"/>
                  <a:gd name="connsiteX223" fmla="*/ 1250469 w 3024845"/>
                  <a:gd name="connsiteY223" fmla="*/ 767431 h 1160647"/>
                  <a:gd name="connsiteX224" fmla="*/ 1251229 w 3024845"/>
                  <a:gd name="connsiteY224" fmla="*/ 767431 h 1160647"/>
                  <a:gd name="connsiteX225" fmla="*/ 1256549 w 3024845"/>
                  <a:gd name="connsiteY225" fmla="*/ 767431 h 1160647"/>
                  <a:gd name="connsiteX226" fmla="*/ 1257309 w 3024845"/>
                  <a:gd name="connsiteY226" fmla="*/ 766080 h 1160647"/>
                  <a:gd name="connsiteX227" fmla="*/ 1262629 w 3024845"/>
                  <a:gd name="connsiteY227" fmla="*/ 756622 h 1160647"/>
                  <a:gd name="connsiteX228" fmla="*/ 1262629 w 3024845"/>
                  <a:gd name="connsiteY228" fmla="*/ 758514 h 1160647"/>
                  <a:gd name="connsiteX229" fmla="*/ 1262629 w 3024845"/>
                  <a:gd name="connsiteY229" fmla="*/ 771755 h 1160647"/>
                  <a:gd name="connsiteX230" fmla="*/ 1266682 w 3024845"/>
                  <a:gd name="connsiteY230" fmla="*/ 726358 h 1160647"/>
                  <a:gd name="connsiteX231" fmla="*/ 1267442 w 3024845"/>
                  <a:gd name="connsiteY231" fmla="*/ 726358 h 1160647"/>
                  <a:gd name="connsiteX232" fmla="*/ 1272762 w 3024845"/>
                  <a:gd name="connsiteY232" fmla="*/ 726358 h 1160647"/>
                  <a:gd name="connsiteX233" fmla="*/ 1272762 w 3024845"/>
                  <a:gd name="connsiteY233" fmla="*/ 661504 h 1160647"/>
                  <a:gd name="connsiteX234" fmla="*/ 1273776 w 3024845"/>
                  <a:gd name="connsiteY234" fmla="*/ 661504 h 1160647"/>
                  <a:gd name="connsiteX235" fmla="*/ 1280869 w 3024845"/>
                  <a:gd name="connsiteY235" fmla="*/ 661504 h 1160647"/>
                  <a:gd name="connsiteX236" fmla="*/ 1293029 w 3024845"/>
                  <a:gd name="connsiteY236" fmla="*/ 618269 h 1160647"/>
                  <a:gd name="connsiteX237" fmla="*/ 1294296 w 3024845"/>
                  <a:gd name="connsiteY237" fmla="*/ 618269 h 1160647"/>
                  <a:gd name="connsiteX238" fmla="*/ 1303163 w 3024845"/>
                  <a:gd name="connsiteY238" fmla="*/ 618269 h 1160647"/>
                  <a:gd name="connsiteX239" fmla="*/ 1313296 w 3024845"/>
                  <a:gd name="connsiteY239" fmla="*/ 661504 h 1160647"/>
                  <a:gd name="connsiteX240" fmla="*/ 1314309 w 3024845"/>
                  <a:gd name="connsiteY240" fmla="*/ 661504 h 1160647"/>
                  <a:gd name="connsiteX241" fmla="*/ 1321403 w 3024845"/>
                  <a:gd name="connsiteY241" fmla="*/ 661504 h 1160647"/>
                  <a:gd name="connsiteX242" fmla="*/ 1321403 w 3024845"/>
                  <a:gd name="connsiteY242" fmla="*/ 700416 h 1160647"/>
                  <a:gd name="connsiteX243" fmla="*/ 1323176 w 3024845"/>
                  <a:gd name="connsiteY243" fmla="*/ 700416 h 1160647"/>
                  <a:gd name="connsiteX244" fmla="*/ 1335590 w 3024845"/>
                  <a:gd name="connsiteY244" fmla="*/ 700416 h 1160647"/>
                  <a:gd name="connsiteX245" fmla="*/ 1335590 w 3024845"/>
                  <a:gd name="connsiteY245" fmla="*/ 702578 h 1160647"/>
                  <a:gd name="connsiteX246" fmla="*/ 1335590 w 3024845"/>
                  <a:gd name="connsiteY246" fmla="*/ 717710 h 1160647"/>
                  <a:gd name="connsiteX247" fmla="*/ 1339643 w 3024845"/>
                  <a:gd name="connsiteY247" fmla="*/ 715549 h 1160647"/>
                  <a:gd name="connsiteX248" fmla="*/ 1339643 w 3024845"/>
                  <a:gd name="connsiteY248" fmla="*/ 700416 h 1160647"/>
                  <a:gd name="connsiteX249" fmla="*/ 1341163 w 3024845"/>
                  <a:gd name="connsiteY249" fmla="*/ 700416 h 1160647"/>
                  <a:gd name="connsiteX250" fmla="*/ 1351803 w 3024845"/>
                  <a:gd name="connsiteY250" fmla="*/ 700416 h 1160647"/>
                  <a:gd name="connsiteX251" fmla="*/ 1351803 w 3024845"/>
                  <a:gd name="connsiteY251" fmla="*/ 702037 h 1160647"/>
                  <a:gd name="connsiteX252" fmla="*/ 1351803 w 3024845"/>
                  <a:gd name="connsiteY252" fmla="*/ 713387 h 1160647"/>
                  <a:gd name="connsiteX253" fmla="*/ 1382204 w 3024845"/>
                  <a:gd name="connsiteY253" fmla="*/ 713387 h 1160647"/>
                  <a:gd name="connsiteX254" fmla="*/ 1382204 w 3024845"/>
                  <a:gd name="connsiteY254" fmla="*/ 676637 h 1160647"/>
                  <a:gd name="connsiteX255" fmla="*/ 1383470 w 3024845"/>
                  <a:gd name="connsiteY255" fmla="*/ 676637 h 1160647"/>
                  <a:gd name="connsiteX256" fmla="*/ 1392337 w 3024845"/>
                  <a:gd name="connsiteY256" fmla="*/ 676637 h 1160647"/>
                  <a:gd name="connsiteX257" fmla="*/ 1392337 w 3024845"/>
                  <a:gd name="connsiteY257" fmla="*/ 698254 h 1160647"/>
                  <a:gd name="connsiteX258" fmla="*/ 1394364 w 3024845"/>
                  <a:gd name="connsiteY258" fmla="*/ 665828 h 1160647"/>
                  <a:gd name="connsiteX259" fmla="*/ 1416657 w 3024845"/>
                  <a:gd name="connsiteY259" fmla="*/ 665828 h 1160647"/>
                  <a:gd name="connsiteX260" fmla="*/ 1416657 w 3024845"/>
                  <a:gd name="connsiteY260" fmla="*/ 664206 h 1160647"/>
                  <a:gd name="connsiteX261" fmla="*/ 1416657 w 3024845"/>
                  <a:gd name="connsiteY261" fmla="*/ 652857 h 1160647"/>
                  <a:gd name="connsiteX262" fmla="*/ 1417417 w 3024845"/>
                  <a:gd name="connsiteY262" fmla="*/ 652857 h 1160647"/>
                  <a:gd name="connsiteX263" fmla="*/ 1422737 w 3024845"/>
                  <a:gd name="connsiteY263" fmla="*/ 652857 h 1160647"/>
                  <a:gd name="connsiteX264" fmla="*/ 1422737 w 3024845"/>
                  <a:gd name="connsiteY264" fmla="*/ 650966 h 1160647"/>
                  <a:gd name="connsiteX265" fmla="*/ 1422737 w 3024845"/>
                  <a:gd name="connsiteY265" fmla="*/ 637725 h 1160647"/>
                  <a:gd name="connsiteX266" fmla="*/ 1426791 w 3024845"/>
                  <a:gd name="connsiteY266" fmla="*/ 644210 h 1160647"/>
                  <a:gd name="connsiteX267" fmla="*/ 1429071 w 3024845"/>
                  <a:gd name="connsiteY267" fmla="*/ 644210 h 1160647"/>
                  <a:gd name="connsiteX268" fmla="*/ 1445031 w 3024845"/>
                  <a:gd name="connsiteY268" fmla="*/ 644210 h 1160647"/>
                  <a:gd name="connsiteX269" fmla="*/ 1445031 w 3024845"/>
                  <a:gd name="connsiteY269" fmla="*/ 643399 h 1160647"/>
                  <a:gd name="connsiteX270" fmla="*/ 1445031 w 3024845"/>
                  <a:gd name="connsiteY270" fmla="*/ 637725 h 1160647"/>
                  <a:gd name="connsiteX271" fmla="*/ 1445791 w 3024845"/>
                  <a:gd name="connsiteY271" fmla="*/ 637725 h 1160647"/>
                  <a:gd name="connsiteX272" fmla="*/ 1451111 w 3024845"/>
                  <a:gd name="connsiteY272" fmla="*/ 637725 h 1160647"/>
                  <a:gd name="connsiteX273" fmla="*/ 1451111 w 3024845"/>
                  <a:gd name="connsiteY273" fmla="*/ 639076 h 1160647"/>
                  <a:gd name="connsiteX274" fmla="*/ 1451111 w 3024845"/>
                  <a:gd name="connsiteY274" fmla="*/ 648534 h 1160647"/>
                  <a:gd name="connsiteX275" fmla="*/ 1489618 w 3024845"/>
                  <a:gd name="connsiteY275" fmla="*/ 648534 h 1160647"/>
                  <a:gd name="connsiteX276" fmla="*/ 1489618 w 3024845"/>
                  <a:gd name="connsiteY276" fmla="*/ 786887 h 1160647"/>
                  <a:gd name="connsiteX277" fmla="*/ 1491138 w 3024845"/>
                  <a:gd name="connsiteY277" fmla="*/ 786887 h 1160647"/>
                  <a:gd name="connsiteX278" fmla="*/ 1501778 w 3024845"/>
                  <a:gd name="connsiteY278" fmla="*/ 786887 h 1160647"/>
                  <a:gd name="connsiteX279" fmla="*/ 1501778 w 3024845"/>
                  <a:gd name="connsiteY279" fmla="*/ 773917 h 1160647"/>
                  <a:gd name="connsiteX280" fmla="*/ 1505832 w 3024845"/>
                  <a:gd name="connsiteY280" fmla="*/ 773917 h 1160647"/>
                  <a:gd name="connsiteX281" fmla="*/ 1505832 w 3024845"/>
                  <a:gd name="connsiteY281" fmla="*/ 786887 h 1160647"/>
                  <a:gd name="connsiteX282" fmla="*/ 1536232 w 3024845"/>
                  <a:gd name="connsiteY282" fmla="*/ 786887 h 1160647"/>
                  <a:gd name="connsiteX283" fmla="*/ 1536232 w 3024845"/>
                  <a:gd name="connsiteY283" fmla="*/ 756622 h 1160647"/>
                  <a:gd name="connsiteX284" fmla="*/ 1548392 w 3024845"/>
                  <a:gd name="connsiteY284" fmla="*/ 756622 h 1160647"/>
                  <a:gd name="connsiteX285" fmla="*/ 1560552 w 3024845"/>
                  <a:gd name="connsiteY285" fmla="*/ 754461 h 1160647"/>
                  <a:gd name="connsiteX286" fmla="*/ 1564606 w 3024845"/>
                  <a:gd name="connsiteY286" fmla="*/ 756622 h 1160647"/>
                  <a:gd name="connsiteX287" fmla="*/ 1574739 w 3024845"/>
                  <a:gd name="connsiteY287" fmla="*/ 756622 h 1160647"/>
                  <a:gd name="connsiteX288" fmla="*/ 1574739 w 3024845"/>
                  <a:gd name="connsiteY288" fmla="*/ 786887 h 1160647"/>
                  <a:gd name="connsiteX289" fmla="*/ 1582846 w 3024845"/>
                  <a:gd name="connsiteY289" fmla="*/ 786887 h 1160647"/>
                  <a:gd name="connsiteX290" fmla="*/ 1582846 w 3024845"/>
                  <a:gd name="connsiteY290" fmla="*/ 804182 h 1160647"/>
                  <a:gd name="connsiteX291" fmla="*/ 1592182 w 3024845"/>
                  <a:gd name="connsiteY291" fmla="*/ 805087 h 1160647"/>
                  <a:gd name="connsiteX292" fmla="*/ 1605140 w 3024845"/>
                  <a:gd name="connsiteY292" fmla="*/ 805087 h 1160647"/>
                  <a:gd name="connsiteX293" fmla="*/ 1605140 w 3024845"/>
                  <a:gd name="connsiteY293" fmla="*/ 789049 h 1160647"/>
                  <a:gd name="connsiteX294" fmla="*/ 1673096 w 3024845"/>
                  <a:gd name="connsiteY294" fmla="*/ 789049 h 1160647"/>
                  <a:gd name="connsiteX295" fmla="*/ 1673096 w 3024845"/>
                  <a:gd name="connsiteY295" fmla="*/ 703796 h 1160647"/>
                  <a:gd name="connsiteX296" fmla="*/ 1745104 w 3024845"/>
                  <a:gd name="connsiteY296" fmla="*/ 703796 h 1160647"/>
                  <a:gd name="connsiteX297" fmla="*/ 1745104 w 3024845"/>
                  <a:gd name="connsiteY297" fmla="*/ 782564 h 1160647"/>
                  <a:gd name="connsiteX298" fmla="*/ 1747008 w 3024845"/>
                  <a:gd name="connsiteY298" fmla="*/ 782564 h 1160647"/>
                  <a:gd name="connsiteX299" fmla="*/ 1748250 w 3024845"/>
                  <a:gd name="connsiteY299" fmla="*/ 805087 h 1160647"/>
                  <a:gd name="connsiteX300" fmla="*/ 1757926 w 3024845"/>
                  <a:gd name="connsiteY300" fmla="*/ 805087 h 1160647"/>
                  <a:gd name="connsiteX301" fmla="*/ 1759168 w 3024845"/>
                  <a:gd name="connsiteY301" fmla="*/ 782564 h 1160647"/>
                  <a:gd name="connsiteX302" fmla="*/ 1765248 w 3024845"/>
                  <a:gd name="connsiteY302" fmla="*/ 782564 h 1160647"/>
                  <a:gd name="connsiteX303" fmla="*/ 1766490 w 3024845"/>
                  <a:gd name="connsiteY303" fmla="*/ 805087 h 1160647"/>
                  <a:gd name="connsiteX304" fmla="*/ 1817112 w 3024845"/>
                  <a:gd name="connsiteY304" fmla="*/ 805087 h 1160647"/>
                  <a:gd name="connsiteX305" fmla="*/ 1817112 w 3024845"/>
                  <a:gd name="connsiteY305" fmla="*/ 642059 h 1160647"/>
                  <a:gd name="connsiteX306" fmla="*/ 2014439 w 3024845"/>
                  <a:gd name="connsiteY306" fmla="*/ 642059 h 1160647"/>
                  <a:gd name="connsiteX307" fmla="*/ 2014439 w 3024845"/>
                  <a:gd name="connsiteY307" fmla="*/ 805087 h 1160647"/>
                  <a:gd name="connsiteX308" fmla="*/ 2033136 w 3024845"/>
                  <a:gd name="connsiteY308" fmla="*/ 805087 h 1160647"/>
                  <a:gd name="connsiteX309" fmla="*/ 2033136 w 3024845"/>
                  <a:gd name="connsiteY309" fmla="*/ 722394 h 1160647"/>
                  <a:gd name="connsiteX310" fmla="*/ 2128256 w 3024845"/>
                  <a:gd name="connsiteY310" fmla="*/ 722394 h 1160647"/>
                  <a:gd name="connsiteX311" fmla="*/ 2140186 w 3024845"/>
                  <a:gd name="connsiteY311" fmla="*/ 404253 h 1160647"/>
                  <a:gd name="connsiteX312" fmla="*/ 2128026 w 3024845"/>
                  <a:gd name="connsiteY312" fmla="*/ 382635 h 1160647"/>
                  <a:gd name="connsiteX313" fmla="*/ 2121946 w 3024845"/>
                  <a:gd name="connsiteY313" fmla="*/ 378311 h 1160647"/>
                  <a:gd name="connsiteX314" fmla="*/ 2130053 w 3024845"/>
                  <a:gd name="connsiteY314" fmla="*/ 354532 h 1160647"/>
                  <a:gd name="connsiteX315" fmla="*/ 2130053 w 3024845"/>
                  <a:gd name="connsiteY315" fmla="*/ 337238 h 1160647"/>
                  <a:gd name="connsiteX316" fmla="*/ 2144240 w 3024845"/>
                  <a:gd name="connsiteY316" fmla="*/ 337238 h 1160647"/>
                  <a:gd name="connsiteX317" fmla="*/ 2144240 w 3024845"/>
                  <a:gd name="connsiteY317" fmla="*/ 315620 h 1160647"/>
                  <a:gd name="connsiteX318" fmla="*/ 2146266 w 3024845"/>
                  <a:gd name="connsiteY318" fmla="*/ 311296 h 1160647"/>
                  <a:gd name="connsiteX319" fmla="*/ 2146266 w 3024845"/>
                  <a:gd name="connsiteY319" fmla="*/ 233472 h 1160647"/>
                  <a:gd name="connsiteX320" fmla="*/ 2144240 w 3024845"/>
                  <a:gd name="connsiteY320" fmla="*/ 226987 h 1160647"/>
                  <a:gd name="connsiteX321" fmla="*/ 2150320 w 3024845"/>
                  <a:gd name="connsiteY321" fmla="*/ 220501 h 1160647"/>
                  <a:gd name="connsiteX322" fmla="*/ 2150320 w 3024845"/>
                  <a:gd name="connsiteY322" fmla="*/ 162133 h 1160647"/>
                  <a:gd name="connsiteX323" fmla="*/ 2152346 w 3024845"/>
                  <a:gd name="connsiteY323" fmla="*/ 157810 h 1160647"/>
                  <a:gd name="connsiteX324" fmla="*/ 2152346 w 3024845"/>
                  <a:gd name="connsiteY324" fmla="*/ 101604 h 1160647"/>
                  <a:gd name="connsiteX325" fmla="*/ 2154373 w 3024845"/>
                  <a:gd name="connsiteY325" fmla="*/ 82148 h 1160647"/>
                  <a:gd name="connsiteX326" fmla="*/ 2158427 w 3024845"/>
                  <a:gd name="connsiteY326" fmla="*/ 99442 h 1160647"/>
                  <a:gd name="connsiteX327" fmla="*/ 2160453 w 3024845"/>
                  <a:gd name="connsiteY327" fmla="*/ 157810 h 1160647"/>
                  <a:gd name="connsiteX328" fmla="*/ 2162480 w 3024845"/>
                  <a:gd name="connsiteY328" fmla="*/ 220501 h 1160647"/>
                  <a:gd name="connsiteX329" fmla="*/ 2168560 w 3024845"/>
                  <a:gd name="connsiteY329" fmla="*/ 226987 h 1160647"/>
                  <a:gd name="connsiteX330" fmla="*/ 2166533 w 3024845"/>
                  <a:gd name="connsiteY330" fmla="*/ 233472 h 1160647"/>
                  <a:gd name="connsiteX331" fmla="*/ 2166533 w 3024845"/>
                  <a:gd name="connsiteY331" fmla="*/ 311296 h 1160647"/>
                  <a:gd name="connsiteX332" fmla="*/ 2168560 w 3024845"/>
                  <a:gd name="connsiteY332" fmla="*/ 315620 h 1160647"/>
                  <a:gd name="connsiteX333" fmla="*/ 2168560 w 3024845"/>
                  <a:gd name="connsiteY333" fmla="*/ 337238 h 1160647"/>
                  <a:gd name="connsiteX334" fmla="*/ 2182747 w 3024845"/>
                  <a:gd name="connsiteY334" fmla="*/ 337238 h 1160647"/>
                  <a:gd name="connsiteX335" fmla="*/ 2182747 w 3024845"/>
                  <a:gd name="connsiteY335" fmla="*/ 354532 h 1160647"/>
                  <a:gd name="connsiteX336" fmla="*/ 2190854 w 3024845"/>
                  <a:gd name="connsiteY336" fmla="*/ 378311 h 1160647"/>
                  <a:gd name="connsiteX337" fmla="*/ 2184774 w 3024845"/>
                  <a:gd name="connsiteY337" fmla="*/ 382635 h 1160647"/>
                  <a:gd name="connsiteX338" fmla="*/ 2172613 w 3024845"/>
                  <a:gd name="connsiteY338" fmla="*/ 404253 h 1160647"/>
                  <a:gd name="connsiteX339" fmla="*/ 2180720 w 3024845"/>
                  <a:gd name="connsiteY339" fmla="*/ 657181 h 1160647"/>
                  <a:gd name="connsiteX340" fmla="*/ 2245574 w 3024845"/>
                  <a:gd name="connsiteY340" fmla="*/ 657181 h 1160647"/>
                  <a:gd name="connsiteX341" fmla="*/ 2245574 w 3024845"/>
                  <a:gd name="connsiteY341" fmla="*/ 732843 h 1160647"/>
                  <a:gd name="connsiteX342" fmla="*/ 2253681 w 3024845"/>
                  <a:gd name="connsiteY342" fmla="*/ 732843 h 1160647"/>
                  <a:gd name="connsiteX343" fmla="*/ 2255708 w 3024845"/>
                  <a:gd name="connsiteY343" fmla="*/ 726358 h 1160647"/>
                  <a:gd name="connsiteX344" fmla="*/ 2261788 w 3024845"/>
                  <a:gd name="connsiteY344" fmla="*/ 726358 h 1160647"/>
                  <a:gd name="connsiteX345" fmla="*/ 2263815 w 3024845"/>
                  <a:gd name="connsiteY345" fmla="*/ 735005 h 1160647"/>
                  <a:gd name="connsiteX346" fmla="*/ 2275975 w 3024845"/>
                  <a:gd name="connsiteY346" fmla="*/ 735005 h 1160647"/>
                  <a:gd name="connsiteX347" fmla="*/ 2275975 w 3024845"/>
                  <a:gd name="connsiteY347" fmla="*/ 728519 h 1160647"/>
                  <a:gd name="connsiteX348" fmla="*/ 2298268 w 3024845"/>
                  <a:gd name="connsiteY348" fmla="*/ 728519 h 1160647"/>
                  <a:gd name="connsiteX349" fmla="*/ 2298268 w 3024845"/>
                  <a:gd name="connsiteY349" fmla="*/ 735005 h 1160647"/>
                  <a:gd name="connsiteX350" fmla="*/ 2318535 w 3024845"/>
                  <a:gd name="connsiteY350" fmla="*/ 735005 h 1160647"/>
                  <a:gd name="connsiteX351" fmla="*/ 2318535 w 3024845"/>
                  <a:gd name="connsiteY351" fmla="*/ 780402 h 1160647"/>
                  <a:gd name="connsiteX352" fmla="*/ 2332722 w 3024845"/>
                  <a:gd name="connsiteY352" fmla="*/ 780402 h 1160647"/>
                  <a:gd name="connsiteX353" fmla="*/ 2332722 w 3024845"/>
                  <a:gd name="connsiteY353" fmla="*/ 767431 h 1160647"/>
                  <a:gd name="connsiteX354" fmla="*/ 2348936 w 3024845"/>
                  <a:gd name="connsiteY354" fmla="*/ 767431 h 1160647"/>
                  <a:gd name="connsiteX355" fmla="*/ 2348936 w 3024845"/>
                  <a:gd name="connsiteY355" fmla="*/ 588004 h 1160647"/>
                  <a:gd name="connsiteX356" fmla="*/ 2355016 w 3024845"/>
                  <a:gd name="connsiteY356" fmla="*/ 581518 h 1160647"/>
                  <a:gd name="connsiteX357" fmla="*/ 2427977 w 3024845"/>
                  <a:gd name="connsiteY357" fmla="*/ 581518 h 1160647"/>
                  <a:gd name="connsiteX358" fmla="*/ 2427977 w 3024845"/>
                  <a:gd name="connsiteY358" fmla="*/ 590166 h 1160647"/>
                  <a:gd name="connsiteX359" fmla="*/ 2438110 w 3024845"/>
                  <a:gd name="connsiteY359" fmla="*/ 590166 h 1160647"/>
                  <a:gd name="connsiteX360" fmla="*/ 2438110 w 3024845"/>
                  <a:gd name="connsiteY360" fmla="*/ 704740 h 1160647"/>
                  <a:gd name="connsiteX361" fmla="*/ 2460404 w 3024845"/>
                  <a:gd name="connsiteY361" fmla="*/ 704740 h 1160647"/>
                  <a:gd name="connsiteX362" fmla="*/ 2460404 w 3024845"/>
                  <a:gd name="connsiteY362" fmla="*/ 637725 h 1160647"/>
                  <a:gd name="connsiteX363" fmla="*/ 2486751 w 3024845"/>
                  <a:gd name="connsiteY363" fmla="*/ 637725 h 1160647"/>
                  <a:gd name="connsiteX364" fmla="*/ 2490804 w 3024845"/>
                  <a:gd name="connsiteY364" fmla="*/ 633401 h 1160647"/>
                  <a:gd name="connsiteX365" fmla="*/ 2498911 w 3024845"/>
                  <a:gd name="connsiteY365" fmla="*/ 633401 h 1160647"/>
                  <a:gd name="connsiteX366" fmla="*/ 2502964 w 3024845"/>
                  <a:gd name="connsiteY366" fmla="*/ 637725 h 1160647"/>
                  <a:gd name="connsiteX367" fmla="*/ 2525258 w 3024845"/>
                  <a:gd name="connsiteY367" fmla="*/ 637725 h 1160647"/>
                  <a:gd name="connsiteX368" fmla="*/ 2525258 w 3024845"/>
                  <a:gd name="connsiteY368" fmla="*/ 520989 h 1160647"/>
                  <a:gd name="connsiteX369" fmla="*/ 2582005 w 3024845"/>
                  <a:gd name="connsiteY369" fmla="*/ 510180 h 1160647"/>
                  <a:gd name="connsiteX370" fmla="*/ 2582005 w 3024845"/>
                  <a:gd name="connsiteY370" fmla="*/ 511261 h 1160647"/>
                  <a:gd name="connsiteX371" fmla="*/ 2582005 w 3024845"/>
                  <a:gd name="connsiteY371" fmla="*/ 518827 h 1160647"/>
                  <a:gd name="connsiteX372" fmla="*/ 2608352 w 3024845"/>
                  <a:gd name="connsiteY372" fmla="*/ 518827 h 1160647"/>
                  <a:gd name="connsiteX373" fmla="*/ 2608352 w 3024845"/>
                  <a:gd name="connsiteY373" fmla="*/ 773917 h 1160647"/>
                  <a:gd name="connsiteX374" fmla="*/ 2630646 w 3024845"/>
                  <a:gd name="connsiteY374" fmla="*/ 773917 h 1160647"/>
                  <a:gd name="connsiteX375" fmla="*/ 2630646 w 3024845"/>
                  <a:gd name="connsiteY375" fmla="*/ 769593 h 1160647"/>
                  <a:gd name="connsiteX376" fmla="*/ 2642806 w 3024845"/>
                  <a:gd name="connsiteY376" fmla="*/ 769593 h 1160647"/>
                  <a:gd name="connsiteX377" fmla="*/ 2642806 w 3024845"/>
                  <a:gd name="connsiteY377" fmla="*/ 773917 h 1160647"/>
                  <a:gd name="connsiteX378" fmla="*/ 2667126 w 3024845"/>
                  <a:gd name="connsiteY378" fmla="*/ 773917 h 1160647"/>
                  <a:gd name="connsiteX379" fmla="*/ 2667126 w 3024845"/>
                  <a:gd name="connsiteY379" fmla="*/ 760946 h 1160647"/>
                  <a:gd name="connsiteX380" fmla="*/ 2695500 w 3024845"/>
                  <a:gd name="connsiteY380" fmla="*/ 760946 h 1160647"/>
                  <a:gd name="connsiteX381" fmla="*/ 2707660 w 3024845"/>
                  <a:gd name="connsiteY381" fmla="*/ 756622 h 1160647"/>
                  <a:gd name="connsiteX382" fmla="*/ 2727927 w 3024845"/>
                  <a:gd name="connsiteY382" fmla="*/ 760946 h 1160647"/>
                  <a:gd name="connsiteX383" fmla="*/ 2727927 w 3024845"/>
                  <a:gd name="connsiteY383" fmla="*/ 743652 h 1160647"/>
                  <a:gd name="connsiteX384" fmla="*/ 2736034 w 3024845"/>
                  <a:gd name="connsiteY384" fmla="*/ 743652 h 1160647"/>
                  <a:gd name="connsiteX385" fmla="*/ 2736034 w 3024845"/>
                  <a:gd name="connsiteY385" fmla="*/ 730681 h 1160647"/>
                  <a:gd name="connsiteX386" fmla="*/ 2792781 w 3024845"/>
                  <a:gd name="connsiteY386" fmla="*/ 730681 h 1160647"/>
                  <a:gd name="connsiteX387" fmla="*/ 2792781 w 3024845"/>
                  <a:gd name="connsiteY387" fmla="*/ 700416 h 1160647"/>
                  <a:gd name="connsiteX388" fmla="*/ 2811021 w 3024845"/>
                  <a:gd name="connsiteY388" fmla="*/ 700416 h 1160647"/>
                  <a:gd name="connsiteX389" fmla="*/ 2811021 w 3024845"/>
                  <a:gd name="connsiteY389" fmla="*/ 693931 h 1160647"/>
                  <a:gd name="connsiteX390" fmla="*/ 2823181 w 3024845"/>
                  <a:gd name="connsiteY390" fmla="*/ 693931 h 1160647"/>
                  <a:gd name="connsiteX391" fmla="*/ 2823181 w 3024845"/>
                  <a:gd name="connsiteY391" fmla="*/ 700416 h 1160647"/>
                  <a:gd name="connsiteX392" fmla="*/ 2839395 w 3024845"/>
                  <a:gd name="connsiteY392" fmla="*/ 700416 h 1160647"/>
                  <a:gd name="connsiteX393" fmla="*/ 2839395 w 3024845"/>
                  <a:gd name="connsiteY393" fmla="*/ 750137 h 1160647"/>
                  <a:gd name="connsiteX394" fmla="*/ 2871822 w 3024845"/>
                  <a:gd name="connsiteY394" fmla="*/ 750137 h 1160647"/>
                  <a:gd name="connsiteX395" fmla="*/ 2871822 w 3024845"/>
                  <a:gd name="connsiteY395" fmla="*/ 724196 h 1160647"/>
                  <a:gd name="connsiteX396" fmla="*/ 2910329 w 3024845"/>
                  <a:gd name="connsiteY396" fmla="*/ 724196 h 1160647"/>
                  <a:gd name="connsiteX397" fmla="*/ 2910329 w 3024845"/>
                  <a:gd name="connsiteY397" fmla="*/ 693931 h 1160647"/>
                  <a:gd name="connsiteX398" fmla="*/ 2958970 w 3024845"/>
                  <a:gd name="connsiteY398" fmla="*/ 693931 h 1160647"/>
                  <a:gd name="connsiteX399" fmla="*/ 2958970 w 3024845"/>
                  <a:gd name="connsiteY399" fmla="*/ 805087 h 1160647"/>
                  <a:gd name="connsiteX400" fmla="*/ 2958970 w 3024845"/>
                  <a:gd name="connsiteY400" fmla="*/ 818866 h 1160647"/>
                  <a:gd name="connsiteX401" fmla="*/ 3024845 w 3024845"/>
                  <a:gd name="connsiteY401" fmla="*/ 818866 h 1160647"/>
                  <a:gd name="connsiteX402" fmla="*/ 3024845 w 3024845"/>
                  <a:gd name="connsiteY402" fmla="*/ 1160647 h 1160647"/>
                  <a:gd name="connsiteX403" fmla="*/ 145862 w 3024845"/>
                  <a:gd name="connsiteY403" fmla="*/ 1160647 h 1160647"/>
                  <a:gd name="connsiteX404" fmla="*/ 2054 w 3024845"/>
                  <a:gd name="connsiteY404" fmla="*/ 1158314 h 1160647"/>
                  <a:gd name="connsiteX405" fmla="*/ 0 w 3024845"/>
                  <a:gd name="connsiteY405" fmla="*/ 724196 h 1160647"/>
                  <a:gd name="connsiteX406" fmla="*/ 20267 w 3024845"/>
                  <a:gd name="connsiteY406" fmla="*/ 724196 h 1160647"/>
                  <a:gd name="connsiteX407" fmla="*/ 20774 w 3024845"/>
                  <a:gd name="connsiteY407" fmla="*/ 723115 h 1160647"/>
                  <a:gd name="connsiteX408" fmla="*/ 24320 w 3024845"/>
                  <a:gd name="connsiteY408" fmla="*/ 715549 h 1160647"/>
                  <a:gd name="connsiteX409" fmla="*/ 26094 w 3024845"/>
                  <a:gd name="connsiteY409" fmla="*/ 715819 h 1160647"/>
                  <a:gd name="connsiteX410" fmla="*/ 38507 w 3024845"/>
                  <a:gd name="connsiteY410" fmla="*/ 717710 h 1160647"/>
                  <a:gd name="connsiteX411" fmla="*/ 39014 w 3024845"/>
                  <a:gd name="connsiteY411" fmla="*/ 719062 h 1160647"/>
                  <a:gd name="connsiteX412" fmla="*/ 42560 w 3024845"/>
                  <a:gd name="connsiteY412" fmla="*/ 728519 h 1160647"/>
                  <a:gd name="connsiteX413" fmla="*/ 68907 w 3024845"/>
                  <a:gd name="connsiteY413" fmla="*/ 730681 h 1160647"/>
                  <a:gd name="connsiteX414" fmla="*/ 68907 w 3024845"/>
                  <a:gd name="connsiteY414" fmla="*/ 607460 h 1160647"/>
                  <a:gd name="connsiteX415" fmla="*/ 70934 w 3024845"/>
                  <a:gd name="connsiteY415" fmla="*/ 607460 h 1160647"/>
                  <a:gd name="connsiteX416" fmla="*/ 85121 w 3024845"/>
                  <a:gd name="connsiteY416" fmla="*/ 607460 h 1160647"/>
                  <a:gd name="connsiteX417" fmla="*/ 85121 w 3024845"/>
                  <a:gd name="connsiteY417" fmla="*/ 471268 h 1160647"/>
                  <a:gd name="connsiteX418" fmla="*/ 86894 w 3024845"/>
                  <a:gd name="connsiteY418" fmla="*/ 471268 h 1160647"/>
                  <a:gd name="connsiteX419" fmla="*/ 99308 w 3024845"/>
                  <a:gd name="connsiteY419" fmla="*/ 471268 h 1160647"/>
                  <a:gd name="connsiteX420" fmla="*/ 99308 w 3024845"/>
                  <a:gd name="connsiteY420" fmla="*/ 356694 h 1160647"/>
                  <a:gd name="connsiteX421" fmla="*/ 103361 w 3024845"/>
                  <a:gd name="connsiteY421" fmla="*/ 328590 h 1160647"/>
                  <a:gd name="connsiteX422" fmla="*/ 105388 w 3024845"/>
                  <a:gd name="connsiteY422" fmla="*/ 328590 h 1160647"/>
                  <a:gd name="connsiteX423" fmla="*/ 119575 w 3024845"/>
                  <a:gd name="connsiteY423" fmla="*/ 328590 h 1160647"/>
                  <a:gd name="connsiteX424" fmla="*/ 156055 w 3024845"/>
                  <a:gd name="connsiteY424" fmla="*/ 246443 h 1160647"/>
                  <a:gd name="connsiteX425" fmla="*/ 160109 w 3024845"/>
                  <a:gd name="connsiteY425" fmla="*/ 0 h 1160647"/>
                  <a:gd name="connsiteX0" fmla="*/ 160109 w 3024845"/>
                  <a:gd name="connsiteY0" fmla="*/ 0 h 1160647"/>
                  <a:gd name="connsiteX1" fmla="*/ 162135 w 3024845"/>
                  <a:gd name="connsiteY1" fmla="*/ 246443 h 1160647"/>
                  <a:gd name="connsiteX2" fmla="*/ 200642 w 3024845"/>
                  <a:gd name="connsiteY2" fmla="*/ 326429 h 1160647"/>
                  <a:gd name="connsiteX3" fmla="*/ 202669 w 3024845"/>
                  <a:gd name="connsiteY3" fmla="*/ 326429 h 1160647"/>
                  <a:gd name="connsiteX4" fmla="*/ 216856 w 3024845"/>
                  <a:gd name="connsiteY4" fmla="*/ 326429 h 1160647"/>
                  <a:gd name="connsiteX5" fmla="*/ 216856 w 3024845"/>
                  <a:gd name="connsiteY5" fmla="*/ 350208 h 1160647"/>
                  <a:gd name="connsiteX6" fmla="*/ 217363 w 3024845"/>
                  <a:gd name="connsiteY6" fmla="*/ 351019 h 1160647"/>
                  <a:gd name="connsiteX7" fmla="*/ 220909 w 3024845"/>
                  <a:gd name="connsiteY7" fmla="*/ 356694 h 1160647"/>
                  <a:gd name="connsiteX8" fmla="*/ 220909 w 3024845"/>
                  <a:gd name="connsiteY8" fmla="*/ 471268 h 1160647"/>
                  <a:gd name="connsiteX9" fmla="*/ 223189 w 3024845"/>
                  <a:gd name="connsiteY9" fmla="*/ 471268 h 1160647"/>
                  <a:gd name="connsiteX10" fmla="*/ 239150 w 3024845"/>
                  <a:gd name="connsiteY10" fmla="*/ 471268 h 1160647"/>
                  <a:gd name="connsiteX11" fmla="*/ 239150 w 3024845"/>
                  <a:gd name="connsiteY11" fmla="*/ 611783 h 1160647"/>
                  <a:gd name="connsiteX12" fmla="*/ 240670 w 3024845"/>
                  <a:gd name="connsiteY12" fmla="*/ 611513 h 1160647"/>
                  <a:gd name="connsiteX13" fmla="*/ 251310 w 3024845"/>
                  <a:gd name="connsiteY13" fmla="*/ 609622 h 1160647"/>
                  <a:gd name="connsiteX14" fmla="*/ 249283 w 3024845"/>
                  <a:gd name="connsiteY14" fmla="*/ 698254 h 1160647"/>
                  <a:gd name="connsiteX15" fmla="*/ 250803 w 3024845"/>
                  <a:gd name="connsiteY15" fmla="*/ 698525 h 1160647"/>
                  <a:gd name="connsiteX16" fmla="*/ 261443 w 3024845"/>
                  <a:gd name="connsiteY16" fmla="*/ 700416 h 1160647"/>
                  <a:gd name="connsiteX17" fmla="*/ 261696 w 3024845"/>
                  <a:gd name="connsiteY17" fmla="*/ 701227 h 1160647"/>
                  <a:gd name="connsiteX18" fmla="*/ 263470 w 3024845"/>
                  <a:gd name="connsiteY18" fmla="*/ 706902 h 1160647"/>
                  <a:gd name="connsiteX19" fmla="*/ 264230 w 3024845"/>
                  <a:gd name="connsiteY19" fmla="*/ 704470 h 1160647"/>
                  <a:gd name="connsiteX20" fmla="*/ 269550 w 3024845"/>
                  <a:gd name="connsiteY20" fmla="*/ 687446 h 1160647"/>
                  <a:gd name="connsiteX21" fmla="*/ 271323 w 3024845"/>
                  <a:gd name="connsiteY21" fmla="*/ 687446 h 1160647"/>
                  <a:gd name="connsiteX22" fmla="*/ 283737 w 3024845"/>
                  <a:gd name="connsiteY22" fmla="*/ 687446 h 1160647"/>
                  <a:gd name="connsiteX23" fmla="*/ 283737 w 3024845"/>
                  <a:gd name="connsiteY23" fmla="*/ 719872 h 1160647"/>
                  <a:gd name="connsiteX24" fmla="*/ 284750 w 3024845"/>
                  <a:gd name="connsiteY24" fmla="*/ 720413 h 1160647"/>
                  <a:gd name="connsiteX25" fmla="*/ 291844 w 3024845"/>
                  <a:gd name="connsiteY25" fmla="*/ 724196 h 1160647"/>
                  <a:gd name="connsiteX26" fmla="*/ 291844 w 3024845"/>
                  <a:gd name="connsiteY26" fmla="*/ 725547 h 1160647"/>
                  <a:gd name="connsiteX27" fmla="*/ 291844 w 3024845"/>
                  <a:gd name="connsiteY27" fmla="*/ 735005 h 1160647"/>
                  <a:gd name="connsiteX28" fmla="*/ 336431 w 3024845"/>
                  <a:gd name="connsiteY28" fmla="*/ 735005 h 1160647"/>
                  <a:gd name="connsiteX29" fmla="*/ 336431 w 3024845"/>
                  <a:gd name="connsiteY29" fmla="*/ 736086 h 1160647"/>
                  <a:gd name="connsiteX30" fmla="*/ 336431 w 3024845"/>
                  <a:gd name="connsiteY30" fmla="*/ 743652 h 1160647"/>
                  <a:gd name="connsiteX31" fmla="*/ 338457 w 3024845"/>
                  <a:gd name="connsiteY31" fmla="*/ 743652 h 1160647"/>
                  <a:gd name="connsiteX32" fmla="*/ 352644 w 3024845"/>
                  <a:gd name="connsiteY32" fmla="*/ 743652 h 1160647"/>
                  <a:gd name="connsiteX33" fmla="*/ 352644 w 3024845"/>
                  <a:gd name="connsiteY33" fmla="*/ 713387 h 1160647"/>
                  <a:gd name="connsiteX34" fmla="*/ 397231 w 3024845"/>
                  <a:gd name="connsiteY34" fmla="*/ 713387 h 1160647"/>
                  <a:gd name="connsiteX35" fmla="*/ 397231 w 3024845"/>
                  <a:gd name="connsiteY35" fmla="*/ 712036 h 1160647"/>
                  <a:gd name="connsiteX36" fmla="*/ 397231 w 3024845"/>
                  <a:gd name="connsiteY36" fmla="*/ 702578 h 1160647"/>
                  <a:gd name="connsiteX37" fmla="*/ 398245 w 3024845"/>
                  <a:gd name="connsiteY37" fmla="*/ 702578 h 1160647"/>
                  <a:gd name="connsiteX38" fmla="*/ 405338 w 3024845"/>
                  <a:gd name="connsiteY38" fmla="*/ 702578 h 1160647"/>
                  <a:gd name="connsiteX39" fmla="*/ 405338 w 3024845"/>
                  <a:gd name="connsiteY39" fmla="*/ 700687 h 1160647"/>
                  <a:gd name="connsiteX40" fmla="*/ 405338 w 3024845"/>
                  <a:gd name="connsiteY40" fmla="*/ 687446 h 1160647"/>
                  <a:gd name="connsiteX41" fmla="*/ 406098 w 3024845"/>
                  <a:gd name="connsiteY41" fmla="*/ 687446 h 1160647"/>
                  <a:gd name="connsiteX42" fmla="*/ 411418 w 3024845"/>
                  <a:gd name="connsiteY42" fmla="*/ 687446 h 1160647"/>
                  <a:gd name="connsiteX43" fmla="*/ 411418 w 3024845"/>
                  <a:gd name="connsiteY43" fmla="*/ 686365 h 1160647"/>
                  <a:gd name="connsiteX44" fmla="*/ 411418 w 3024845"/>
                  <a:gd name="connsiteY44" fmla="*/ 678798 h 1160647"/>
                  <a:gd name="connsiteX45" fmla="*/ 413445 w 3024845"/>
                  <a:gd name="connsiteY45" fmla="*/ 678798 h 1160647"/>
                  <a:gd name="connsiteX46" fmla="*/ 427632 w 3024845"/>
                  <a:gd name="connsiteY46" fmla="*/ 678798 h 1160647"/>
                  <a:gd name="connsiteX47" fmla="*/ 427632 w 3024845"/>
                  <a:gd name="connsiteY47" fmla="*/ 679879 h 1160647"/>
                  <a:gd name="connsiteX48" fmla="*/ 427632 w 3024845"/>
                  <a:gd name="connsiteY48" fmla="*/ 687446 h 1160647"/>
                  <a:gd name="connsiteX49" fmla="*/ 449925 w 3024845"/>
                  <a:gd name="connsiteY49" fmla="*/ 687446 h 1160647"/>
                  <a:gd name="connsiteX50" fmla="*/ 449925 w 3024845"/>
                  <a:gd name="connsiteY50" fmla="*/ 685554 h 1160647"/>
                  <a:gd name="connsiteX51" fmla="*/ 449925 w 3024845"/>
                  <a:gd name="connsiteY51" fmla="*/ 672313 h 1160647"/>
                  <a:gd name="connsiteX52" fmla="*/ 451699 w 3024845"/>
                  <a:gd name="connsiteY52" fmla="*/ 672313 h 1160647"/>
                  <a:gd name="connsiteX53" fmla="*/ 464112 w 3024845"/>
                  <a:gd name="connsiteY53" fmla="*/ 672313 h 1160647"/>
                  <a:gd name="connsiteX54" fmla="*/ 464112 w 3024845"/>
                  <a:gd name="connsiteY54" fmla="*/ 696093 h 1160647"/>
                  <a:gd name="connsiteX55" fmla="*/ 465126 w 3024845"/>
                  <a:gd name="connsiteY55" fmla="*/ 696093 h 1160647"/>
                  <a:gd name="connsiteX56" fmla="*/ 472219 w 3024845"/>
                  <a:gd name="connsiteY56" fmla="*/ 696093 h 1160647"/>
                  <a:gd name="connsiteX57" fmla="*/ 472219 w 3024845"/>
                  <a:gd name="connsiteY57" fmla="*/ 695012 h 1160647"/>
                  <a:gd name="connsiteX58" fmla="*/ 472219 w 3024845"/>
                  <a:gd name="connsiteY58" fmla="*/ 687446 h 1160647"/>
                  <a:gd name="connsiteX59" fmla="*/ 473992 w 3024845"/>
                  <a:gd name="connsiteY59" fmla="*/ 687446 h 1160647"/>
                  <a:gd name="connsiteX60" fmla="*/ 486406 w 3024845"/>
                  <a:gd name="connsiteY60" fmla="*/ 687446 h 1160647"/>
                  <a:gd name="connsiteX61" fmla="*/ 486406 w 3024845"/>
                  <a:gd name="connsiteY61" fmla="*/ 713387 h 1160647"/>
                  <a:gd name="connsiteX62" fmla="*/ 488433 w 3024845"/>
                  <a:gd name="connsiteY62" fmla="*/ 713387 h 1160647"/>
                  <a:gd name="connsiteX63" fmla="*/ 502619 w 3024845"/>
                  <a:gd name="connsiteY63" fmla="*/ 713387 h 1160647"/>
                  <a:gd name="connsiteX64" fmla="*/ 502619 w 3024845"/>
                  <a:gd name="connsiteY64" fmla="*/ 715008 h 1160647"/>
                  <a:gd name="connsiteX65" fmla="*/ 502619 w 3024845"/>
                  <a:gd name="connsiteY65" fmla="*/ 726358 h 1160647"/>
                  <a:gd name="connsiteX66" fmla="*/ 503379 w 3024845"/>
                  <a:gd name="connsiteY66" fmla="*/ 726358 h 1160647"/>
                  <a:gd name="connsiteX67" fmla="*/ 508700 w 3024845"/>
                  <a:gd name="connsiteY67" fmla="*/ 726358 h 1160647"/>
                  <a:gd name="connsiteX68" fmla="*/ 508700 w 3024845"/>
                  <a:gd name="connsiteY68" fmla="*/ 725547 h 1160647"/>
                  <a:gd name="connsiteX69" fmla="*/ 508700 w 3024845"/>
                  <a:gd name="connsiteY69" fmla="*/ 719872 h 1160647"/>
                  <a:gd name="connsiteX70" fmla="*/ 539100 w 3024845"/>
                  <a:gd name="connsiteY70" fmla="*/ 719872 h 1160647"/>
                  <a:gd name="connsiteX71" fmla="*/ 539100 w 3024845"/>
                  <a:gd name="connsiteY71" fmla="*/ 743652 h 1160647"/>
                  <a:gd name="connsiteX72" fmla="*/ 540113 w 3024845"/>
                  <a:gd name="connsiteY72" fmla="*/ 743652 h 1160647"/>
                  <a:gd name="connsiteX73" fmla="*/ 547207 w 3024845"/>
                  <a:gd name="connsiteY73" fmla="*/ 743652 h 1160647"/>
                  <a:gd name="connsiteX74" fmla="*/ 547207 w 3024845"/>
                  <a:gd name="connsiteY74" fmla="*/ 744733 h 1160647"/>
                  <a:gd name="connsiteX75" fmla="*/ 547207 w 3024845"/>
                  <a:gd name="connsiteY75" fmla="*/ 752299 h 1160647"/>
                  <a:gd name="connsiteX76" fmla="*/ 547967 w 3024845"/>
                  <a:gd name="connsiteY76" fmla="*/ 752299 h 1160647"/>
                  <a:gd name="connsiteX77" fmla="*/ 553287 w 3024845"/>
                  <a:gd name="connsiteY77" fmla="*/ 752299 h 1160647"/>
                  <a:gd name="connsiteX78" fmla="*/ 553287 w 3024845"/>
                  <a:gd name="connsiteY78" fmla="*/ 750137 h 1160647"/>
                  <a:gd name="connsiteX79" fmla="*/ 553287 w 3024845"/>
                  <a:gd name="connsiteY79" fmla="*/ 735005 h 1160647"/>
                  <a:gd name="connsiteX80" fmla="*/ 554300 w 3024845"/>
                  <a:gd name="connsiteY80" fmla="*/ 735005 h 1160647"/>
                  <a:gd name="connsiteX81" fmla="*/ 561394 w 3024845"/>
                  <a:gd name="connsiteY81" fmla="*/ 735005 h 1160647"/>
                  <a:gd name="connsiteX82" fmla="*/ 561394 w 3024845"/>
                  <a:gd name="connsiteY82" fmla="*/ 736086 h 1160647"/>
                  <a:gd name="connsiteX83" fmla="*/ 561394 w 3024845"/>
                  <a:gd name="connsiteY83" fmla="*/ 743652 h 1160647"/>
                  <a:gd name="connsiteX84" fmla="*/ 566714 w 3024845"/>
                  <a:gd name="connsiteY84" fmla="*/ 741659 h 1160647"/>
                  <a:gd name="connsiteX85" fmla="*/ 567474 w 3024845"/>
                  <a:gd name="connsiteY85" fmla="*/ 740679 h 1160647"/>
                  <a:gd name="connsiteX86" fmla="*/ 567474 w 3024845"/>
                  <a:gd name="connsiteY86" fmla="*/ 735005 h 1160647"/>
                  <a:gd name="connsiteX87" fmla="*/ 605981 w 3024845"/>
                  <a:gd name="connsiteY87" fmla="*/ 735005 h 1160647"/>
                  <a:gd name="connsiteX88" fmla="*/ 605981 w 3024845"/>
                  <a:gd name="connsiteY88" fmla="*/ 758784 h 1160647"/>
                  <a:gd name="connsiteX89" fmla="*/ 608007 w 3024845"/>
                  <a:gd name="connsiteY89" fmla="*/ 758784 h 1160647"/>
                  <a:gd name="connsiteX90" fmla="*/ 622194 w 3024845"/>
                  <a:gd name="connsiteY90" fmla="*/ 758784 h 1160647"/>
                  <a:gd name="connsiteX91" fmla="*/ 622194 w 3024845"/>
                  <a:gd name="connsiteY91" fmla="*/ 759865 h 1160647"/>
                  <a:gd name="connsiteX92" fmla="*/ 622194 w 3024845"/>
                  <a:gd name="connsiteY92" fmla="*/ 767431 h 1160647"/>
                  <a:gd name="connsiteX93" fmla="*/ 623968 w 3024845"/>
                  <a:gd name="connsiteY93" fmla="*/ 767431 h 1160647"/>
                  <a:gd name="connsiteX94" fmla="*/ 636381 w 3024845"/>
                  <a:gd name="connsiteY94" fmla="*/ 767431 h 1160647"/>
                  <a:gd name="connsiteX95" fmla="*/ 636381 w 3024845"/>
                  <a:gd name="connsiteY95" fmla="*/ 743652 h 1160647"/>
                  <a:gd name="connsiteX96" fmla="*/ 637394 w 3024845"/>
                  <a:gd name="connsiteY96" fmla="*/ 743652 h 1160647"/>
                  <a:gd name="connsiteX97" fmla="*/ 644488 w 3024845"/>
                  <a:gd name="connsiteY97" fmla="*/ 743652 h 1160647"/>
                  <a:gd name="connsiteX98" fmla="*/ 644488 w 3024845"/>
                  <a:gd name="connsiteY98" fmla="*/ 711225 h 1160647"/>
                  <a:gd name="connsiteX99" fmla="*/ 645501 w 3024845"/>
                  <a:gd name="connsiteY99" fmla="*/ 711225 h 1160647"/>
                  <a:gd name="connsiteX100" fmla="*/ 652595 w 3024845"/>
                  <a:gd name="connsiteY100" fmla="*/ 711225 h 1160647"/>
                  <a:gd name="connsiteX101" fmla="*/ 652595 w 3024845"/>
                  <a:gd name="connsiteY101" fmla="*/ 709334 h 1160647"/>
                  <a:gd name="connsiteX102" fmla="*/ 652595 w 3024845"/>
                  <a:gd name="connsiteY102" fmla="*/ 696093 h 1160647"/>
                  <a:gd name="connsiteX103" fmla="*/ 651328 w 3024845"/>
                  <a:gd name="connsiteY103" fmla="*/ 694471 h 1160647"/>
                  <a:gd name="connsiteX104" fmla="*/ 656648 w 3024845"/>
                  <a:gd name="connsiteY104" fmla="*/ 683122 h 1160647"/>
                  <a:gd name="connsiteX105" fmla="*/ 664755 w 3024845"/>
                  <a:gd name="connsiteY105" fmla="*/ 711225 h 1160647"/>
                  <a:gd name="connsiteX106" fmla="*/ 665515 w 3024845"/>
                  <a:gd name="connsiteY106" fmla="*/ 711225 h 1160647"/>
                  <a:gd name="connsiteX107" fmla="*/ 670835 w 3024845"/>
                  <a:gd name="connsiteY107" fmla="*/ 711225 h 1160647"/>
                  <a:gd name="connsiteX108" fmla="*/ 670835 w 3024845"/>
                  <a:gd name="connsiteY108" fmla="*/ 605298 h 1160647"/>
                  <a:gd name="connsiteX109" fmla="*/ 672355 w 3024845"/>
                  <a:gd name="connsiteY109" fmla="*/ 605298 h 1160647"/>
                  <a:gd name="connsiteX110" fmla="*/ 682995 w 3024845"/>
                  <a:gd name="connsiteY110" fmla="*/ 605298 h 1160647"/>
                  <a:gd name="connsiteX111" fmla="*/ 682995 w 3024845"/>
                  <a:gd name="connsiteY111" fmla="*/ 557739 h 1160647"/>
                  <a:gd name="connsiteX112" fmla="*/ 709342 w 3024845"/>
                  <a:gd name="connsiteY112" fmla="*/ 557739 h 1160647"/>
                  <a:gd name="connsiteX113" fmla="*/ 709342 w 3024845"/>
                  <a:gd name="connsiteY113" fmla="*/ 536121 h 1160647"/>
                  <a:gd name="connsiteX114" fmla="*/ 743796 w 3024845"/>
                  <a:gd name="connsiteY114" fmla="*/ 536121 h 1160647"/>
                  <a:gd name="connsiteX115" fmla="*/ 743796 w 3024845"/>
                  <a:gd name="connsiteY115" fmla="*/ 538553 h 1160647"/>
                  <a:gd name="connsiteX116" fmla="*/ 743796 w 3024845"/>
                  <a:gd name="connsiteY116" fmla="*/ 555577 h 1160647"/>
                  <a:gd name="connsiteX117" fmla="*/ 746076 w 3024845"/>
                  <a:gd name="connsiteY117" fmla="*/ 555577 h 1160647"/>
                  <a:gd name="connsiteX118" fmla="*/ 762036 w 3024845"/>
                  <a:gd name="connsiteY118" fmla="*/ 555577 h 1160647"/>
                  <a:gd name="connsiteX119" fmla="*/ 762036 w 3024845"/>
                  <a:gd name="connsiteY119" fmla="*/ 603136 h 1160647"/>
                  <a:gd name="connsiteX120" fmla="*/ 763049 w 3024845"/>
                  <a:gd name="connsiteY120" fmla="*/ 603136 h 1160647"/>
                  <a:gd name="connsiteX121" fmla="*/ 770143 w 3024845"/>
                  <a:gd name="connsiteY121" fmla="*/ 603136 h 1160647"/>
                  <a:gd name="connsiteX122" fmla="*/ 784330 w 3024845"/>
                  <a:gd name="connsiteY122" fmla="*/ 607460 h 1160647"/>
                  <a:gd name="connsiteX123" fmla="*/ 784330 w 3024845"/>
                  <a:gd name="connsiteY123" fmla="*/ 646372 h 1160647"/>
                  <a:gd name="connsiteX124" fmla="*/ 785343 w 3024845"/>
                  <a:gd name="connsiteY124" fmla="*/ 646372 h 1160647"/>
                  <a:gd name="connsiteX125" fmla="*/ 792436 w 3024845"/>
                  <a:gd name="connsiteY125" fmla="*/ 646372 h 1160647"/>
                  <a:gd name="connsiteX126" fmla="*/ 792436 w 3024845"/>
                  <a:gd name="connsiteY126" fmla="*/ 647993 h 1160647"/>
                  <a:gd name="connsiteX127" fmla="*/ 792436 w 3024845"/>
                  <a:gd name="connsiteY127" fmla="*/ 659342 h 1160647"/>
                  <a:gd name="connsiteX128" fmla="*/ 794463 w 3024845"/>
                  <a:gd name="connsiteY128" fmla="*/ 659342 h 1160647"/>
                  <a:gd name="connsiteX129" fmla="*/ 808650 w 3024845"/>
                  <a:gd name="connsiteY129" fmla="*/ 659342 h 1160647"/>
                  <a:gd name="connsiteX130" fmla="*/ 814730 w 3024845"/>
                  <a:gd name="connsiteY130" fmla="*/ 665828 h 1160647"/>
                  <a:gd name="connsiteX131" fmla="*/ 814730 w 3024845"/>
                  <a:gd name="connsiteY131" fmla="*/ 687446 h 1160647"/>
                  <a:gd name="connsiteX132" fmla="*/ 817010 w 3024845"/>
                  <a:gd name="connsiteY132" fmla="*/ 687446 h 1160647"/>
                  <a:gd name="connsiteX133" fmla="*/ 832970 w 3024845"/>
                  <a:gd name="connsiteY133" fmla="*/ 687446 h 1160647"/>
                  <a:gd name="connsiteX134" fmla="*/ 832970 w 3024845"/>
                  <a:gd name="connsiteY134" fmla="*/ 688526 h 1160647"/>
                  <a:gd name="connsiteX135" fmla="*/ 832970 w 3024845"/>
                  <a:gd name="connsiteY135" fmla="*/ 696093 h 1160647"/>
                  <a:gd name="connsiteX136" fmla="*/ 834237 w 3024845"/>
                  <a:gd name="connsiteY136" fmla="*/ 696093 h 1160647"/>
                  <a:gd name="connsiteX137" fmla="*/ 843104 w 3024845"/>
                  <a:gd name="connsiteY137" fmla="*/ 696093 h 1160647"/>
                  <a:gd name="connsiteX138" fmla="*/ 843104 w 3024845"/>
                  <a:gd name="connsiteY138" fmla="*/ 698254 h 1160647"/>
                  <a:gd name="connsiteX139" fmla="*/ 843104 w 3024845"/>
                  <a:gd name="connsiteY139" fmla="*/ 713387 h 1160647"/>
                  <a:gd name="connsiteX140" fmla="*/ 847157 w 3024845"/>
                  <a:gd name="connsiteY140" fmla="*/ 711495 h 1160647"/>
                  <a:gd name="connsiteX141" fmla="*/ 847157 w 3024845"/>
                  <a:gd name="connsiteY141" fmla="*/ 698254 h 1160647"/>
                  <a:gd name="connsiteX142" fmla="*/ 848170 w 3024845"/>
                  <a:gd name="connsiteY142" fmla="*/ 698254 h 1160647"/>
                  <a:gd name="connsiteX143" fmla="*/ 855264 w 3024845"/>
                  <a:gd name="connsiteY143" fmla="*/ 698254 h 1160647"/>
                  <a:gd name="connsiteX144" fmla="*/ 855264 w 3024845"/>
                  <a:gd name="connsiteY144" fmla="*/ 699876 h 1160647"/>
                  <a:gd name="connsiteX145" fmla="*/ 855264 w 3024845"/>
                  <a:gd name="connsiteY145" fmla="*/ 711225 h 1160647"/>
                  <a:gd name="connsiteX146" fmla="*/ 856024 w 3024845"/>
                  <a:gd name="connsiteY146" fmla="*/ 711225 h 1160647"/>
                  <a:gd name="connsiteX147" fmla="*/ 861344 w 3024845"/>
                  <a:gd name="connsiteY147" fmla="*/ 711225 h 1160647"/>
                  <a:gd name="connsiteX148" fmla="*/ 909984 w 3024845"/>
                  <a:gd name="connsiteY148" fmla="*/ 706902 h 1160647"/>
                  <a:gd name="connsiteX149" fmla="*/ 909984 w 3024845"/>
                  <a:gd name="connsiteY149" fmla="*/ 708253 h 1160647"/>
                  <a:gd name="connsiteX150" fmla="*/ 909984 w 3024845"/>
                  <a:gd name="connsiteY150" fmla="*/ 717710 h 1160647"/>
                  <a:gd name="connsiteX151" fmla="*/ 910744 w 3024845"/>
                  <a:gd name="connsiteY151" fmla="*/ 717710 h 1160647"/>
                  <a:gd name="connsiteX152" fmla="*/ 916065 w 3024845"/>
                  <a:gd name="connsiteY152" fmla="*/ 717710 h 1160647"/>
                  <a:gd name="connsiteX153" fmla="*/ 916065 w 3024845"/>
                  <a:gd name="connsiteY153" fmla="*/ 719872 h 1160647"/>
                  <a:gd name="connsiteX154" fmla="*/ 916065 w 3024845"/>
                  <a:gd name="connsiteY154" fmla="*/ 735005 h 1160647"/>
                  <a:gd name="connsiteX155" fmla="*/ 918091 w 3024845"/>
                  <a:gd name="connsiteY155" fmla="*/ 733654 h 1160647"/>
                  <a:gd name="connsiteX156" fmla="*/ 932278 w 3024845"/>
                  <a:gd name="connsiteY156" fmla="*/ 724196 h 1160647"/>
                  <a:gd name="connsiteX157" fmla="*/ 938358 w 3024845"/>
                  <a:gd name="connsiteY157" fmla="*/ 683122 h 1160647"/>
                  <a:gd name="connsiteX158" fmla="*/ 939118 w 3024845"/>
                  <a:gd name="connsiteY158" fmla="*/ 682852 h 1160647"/>
                  <a:gd name="connsiteX159" fmla="*/ 944438 w 3024845"/>
                  <a:gd name="connsiteY159" fmla="*/ 680960 h 1160647"/>
                  <a:gd name="connsiteX160" fmla="*/ 946465 w 3024845"/>
                  <a:gd name="connsiteY160" fmla="*/ 611783 h 1160647"/>
                  <a:gd name="connsiteX161" fmla="*/ 948492 w 3024845"/>
                  <a:gd name="connsiteY161" fmla="*/ 680960 h 1160647"/>
                  <a:gd name="connsiteX162" fmla="*/ 949252 w 3024845"/>
                  <a:gd name="connsiteY162" fmla="*/ 681230 h 1160647"/>
                  <a:gd name="connsiteX163" fmla="*/ 954572 w 3024845"/>
                  <a:gd name="connsiteY163" fmla="*/ 683122 h 1160647"/>
                  <a:gd name="connsiteX164" fmla="*/ 954572 w 3024845"/>
                  <a:gd name="connsiteY164" fmla="*/ 596651 h 1160647"/>
                  <a:gd name="connsiteX165" fmla="*/ 958625 w 3024845"/>
                  <a:gd name="connsiteY165" fmla="*/ 564224 h 1160647"/>
                  <a:gd name="connsiteX166" fmla="*/ 997132 w 3024845"/>
                  <a:gd name="connsiteY166" fmla="*/ 564224 h 1160647"/>
                  <a:gd name="connsiteX167" fmla="*/ 997132 w 3024845"/>
                  <a:gd name="connsiteY167" fmla="*/ 596651 h 1160647"/>
                  <a:gd name="connsiteX168" fmla="*/ 997892 w 3024845"/>
                  <a:gd name="connsiteY168" fmla="*/ 596651 h 1160647"/>
                  <a:gd name="connsiteX169" fmla="*/ 1003212 w 3024845"/>
                  <a:gd name="connsiteY169" fmla="*/ 596651 h 1160647"/>
                  <a:gd name="connsiteX170" fmla="*/ 1003212 w 3024845"/>
                  <a:gd name="connsiteY170" fmla="*/ 514503 h 1160647"/>
                  <a:gd name="connsiteX171" fmla="*/ 1004986 w 3024845"/>
                  <a:gd name="connsiteY171" fmla="*/ 514503 h 1160647"/>
                  <a:gd name="connsiteX172" fmla="*/ 1017399 w 3024845"/>
                  <a:gd name="connsiteY172" fmla="*/ 514503 h 1160647"/>
                  <a:gd name="connsiteX173" fmla="*/ 1017399 w 3024845"/>
                  <a:gd name="connsiteY173" fmla="*/ 512612 h 1160647"/>
                  <a:gd name="connsiteX174" fmla="*/ 1017399 w 3024845"/>
                  <a:gd name="connsiteY174" fmla="*/ 499371 h 1160647"/>
                  <a:gd name="connsiteX175" fmla="*/ 1039693 w 3024845"/>
                  <a:gd name="connsiteY175" fmla="*/ 499371 h 1160647"/>
                  <a:gd name="connsiteX176" fmla="*/ 1039693 w 3024845"/>
                  <a:gd name="connsiteY176" fmla="*/ 498290 h 1160647"/>
                  <a:gd name="connsiteX177" fmla="*/ 1039693 w 3024845"/>
                  <a:gd name="connsiteY177" fmla="*/ 490724 h 1160647"/>
                  <a:gd name="connsiteX178" fmla="*/ 1041466 w 3024845"/>
                  <a:gd name="connsiteY178" fmla="*/ 490724 h 1160647"/>
                  <a:gd name="connsiteX179" fmla="*/ 1053880 w 3024845"/>
                  <a:gd name="connsiteY179" fmla="*/ 490724 h 1160647"/>
                  <a:gd name="connsiteX180" fmla="*/ 1053880 w 3024845"/>
                  <a:gd name="connsiteY180" fmla="*/ 491805 h 1160647"/>
                  <a:gd name="connsiteX181" fmla="*/ 1053880 w 3024845"/>
                  <a:gd name="connsiteY181" fmla="*/ 499371 h 1160647"/>
                  <a:gd name="connsiteX182" fmla="*/ 1054640 w 3024845"/>
                  <a:gd name="connsiteY182" fmla="*/ 499371 h 1160647"/>
                  <a:gd name="connsiteX183" fmla="*/ 1059960 w 3024845"/>
                  <a:gd name="connsiteY183" fmla="*/ 499371 h 1160647"/>
                  <a:gd name="connsiteX184" fmla="*/ 1070093 w 3024845"/>
                  <a:gd name="connsiteY184" fmla="*/ 495047 h 1160647"/>
                  <a:gd name="connsiteX185" fmla="*/ 1074146 w 3024845"/>
                  <a:gd name="connsiteY185" fmla="*/ 498290 h 1160647"/>
                  <a:gd name="connsiteX186" fmla="*/ 1074146 w 3024845"/>
                  <a:gd name="connsiteY186" fmla="*/ 490724 h 1160647"/>
                  <a:gd name="connsiteX187" fmla="*/ 1076426 w 3024845"/>
                  <a:gd name="connsiteY187" fmla="*/ 490724 h 1160647"/>
                  <a:gd name="connsiteX188" fmla="*/ 1092387 w 3024845"/>
                  <a:gd name="connsiteY188" fmla="*/ 490724 h 1160647"/>
                  <a:gd name="connsiteX189" fmla="*/ 1092387 w 3024845"/>
                  <a:gd name="connsiteY189" fmla="*/ 491805 h 1160647"/>
                  <a:gd name="connsiteX190" fmla="*/ 1092387 w 3024845"/>
                  <a:gd name="connsiteY190" fmla="*/ 499371 h 1160647"/>
                  <a:gd name="connsiteX191" fmla="*/ 1122787 w 3024845"/>
                  <a:gd name="connsiteY191" fmla="*/ 499371 h 1160647"/>
                  <a:gd name="connsiteX192" fmla="*/ 1122787 w 3024845"/>
                  <a:gd name="connsiteY192" fmla="*/ 500992 h 1160647"/>
                  <a:gd name="connsiteX193" fmla="*/ 1122787 w 3024845"/>
                  <a:gd name="connsiteY193" fmla="*/ 512342 h 1160647"/>
                  <a:gd name="connsiteX194" fmla="*/ 1149134 w 3024845"/>
                  <a:gd name="connsiteY194" fmla="*/ 512342 h 1160647"/>
                  <a:gd name="connsiteX195" fmla="*/ 1149134 w 3024845"/>
                  <a:gd name="connsiteY195" fmla="*/ 542606 h 1160647"/>
                  <a:gd name="connsiteX196" fmla="*/ 1149894 w 3024845"/>
                  <a:gd name="connsiteY196" fmla="*/ 542606 h 1160647"/>
                  <a:gd name="connsiteX197" fmla="*/ 1155214 w 3024845"/>
                  <a:gd name="connsiteY197" fmla="*/ 542606 h 1160647"/>
                  <a:gd name="connsiteX198" fmla="*/ 1155214 w 3024845"/>
                  <a:gd name="connsiteY198" fmla="*/ 543687 h 1160647"/>
                  <a:gd name="connsiteX199" fmla="*/ 1155214 w 3024845"/>
                  <a:gd name="connsiteY199" fmla="*/ 551254 h 1160647"/>
                  <a:gd name="connsiteX200" fmla="*/ 1159268 w 3024845"/>
                  <a:gd name="connsiteY200" fmla="*/ 581518 h 1160647"/>
                  <a:gd name="connsiteX201" fmla="*/ 1160028 w 3024845"/>
                  <a:gd name="connsiteY201" fmla="*/ 581518 h 1160647"/>
                  <a:gd name="connsiteX202" fmla="*/ 1165348 w 3024845"/>
                  <a:gd name="connsiteY202" fmla="*/ 581518 h 1160647"/>
                  <a:gd name="connsiteX203" fmla="*/ 1165348 w 3024845"/>
                  <a:gd name="connsiteY203" fmla="*/ 582329 h 1160647"/>
                  <a:gd name="connsiteX204" fmla="*/ 1165348 w 3024845"/>
                  <a:gd name="connsiteY204" fmla="*/ 588004 h 1160647"/>
                  <a:gd name="connsiteX205" fmla="*/ 1166361 w 3024845"/>
                  <a:gd name="connsiteY205" fmla="*/ 588004 h 1160647"/>
                  <a:gd name="connsiteX206" fmla="*/ 1173454 w 3024845"/>
                  <a:gd name="connsiteY206" fmla="*/ 588004 h 1160647"/>
                  <a:gd name="connsiteX207" fmla="*/ 1173454 w 3024845"/>
                  <a:gd name="connsiteY207" fmla="*/ 618269 h 1160647"/>
                  <a:gd name="connsiteX208" fmla="*/ 1175481 w 3024845"/>
                  <a:gd name="connsiteY208" fmla="*/ 618269 h 1160647"/>
                  <a:gd name="connsiteX209" fmla="*/ 1189668 w 3024845"/>
                  <a:gd name="connsiteY209" fmla="*/ 618269 h 1160647"/>
                  <a:gd name="connsiteX210" fmla="*/ 1189668 w 3024845"/>
                  <a:gd name="connsiteY210" fmla="*/ 642048 h 1160647"/>
                  <a:gd name="connsiteX211" fmla="*/ 1191695 w 3024845"/>
                  <a:gd name="connsiteY211" fmla="*/ 643669 h 1160647"/>
                  <a:gd name="connsiteX212" fmla="*/ 1191695 w 3024845"/>
                  <a:gd name="connsiteY212" fmla="*/ 655019 h 1160647"/>
                  <a:gd name="connsiteX213" fmla="*/ 1192455 w 3024845"/>
                  <a:gd name="connsiteY213" fmla="*/ 655019 h 1160647"/>
                  <a:gd name="connsiteX214" fmla="*/ 1197775 w 3024845"/>
                  <a:gd name="connsiteY214" fmla="*/ 655019 h 1160647"/>
                  <a:gd name="connsiteX215" fmla="*/ 1197775 w 3024845"/>
                  <a:gd name="connsiteY215" fmla="*/ 678798 h 1160647"/>
                  <a:gd name="connsiteX216" fmla="*/ 1199041 w 3024845"/>
                  <a:gd name="connsiteY216" fmla="*/ 678798 h 1160647"/>
                  <a:gd name="connsiteX217" fmla="*/ 1207908 w 3024845"/>
                  <a:gd name="connsiteY217" fmla="*/ 678798 h 1160647"/>
                  <a:gd name="connsiteX218" fmla="*/ 1209935 w 3024845"/>
                  <a:gd name="connsiteY218" fmla="*/ 682852 h 1160647"/>
                  <a:gd name="connsiteX219" fmla="*/ 1209935 w 3024845"/>
                  <a:gd name="connsiteY219" fmla="*/ 696093 h 1160647"/>
                  <a:gd name="connsiteX220" fmla="*/ 1211455 w 3024845"/>
                  <a:gd name="connsiteY220" fmla="*/ 694201 h 1160647"/>
                  <a:gd name="connsiteX221" fmla="*/ 1222095 w 3024845"/>
                  <a:gd name="connsiteY221" fmla="*/ 680960 h 1160647"/>
                  <a:gd name="connsiteX222" fmla="*/ 1250469 w 3024845"/>
                  <a:gd name="connsiteY222" fmla="*/ 680960 h 1160647"/>
                  <a:gd name="connsiteX223" fmla="*/ 1250469 w 3024845"/>
                  <a:gd name="connsiteY223" fmla="*/ 767431 h 1160647"/>
                  <a:gd name="connsiteX224" fmla="*/ 1251229 w 3024845"/>
                  <a:gd name="connsiteY224" fmla="*/ 767431 h 1160647"/>
                  <a:gd name="connsiteX225" fmla="*/ 1256549 w 3024845"/>
                  <a:gd name="connsiteY225" fmla="*/ 767431 h 1160647"/>
                  <a:gd name="connsiteX226" fmla="*/ 1257309 w 3024845"/>
                  <a:gd name="connsiteY226" fmla="*/ 766080 h 1160647"/>
                  <a:gd name="connsiteX227" fmla="*/ 1262629 w 3024845"/>
                  <a:gd name="connsiteY227" fmla="*/ 756622 h 1160647"/>
                  <a:gd name="connsiteX228" fmla="*/ 1262629 w 3024845"/>
                  <a:gd name="connsiteY228" fmla="*/ 758514 h 1160647"/>
                  <a:gd name="connsiteX229" fmla="*/ 1262629 w 3024845"/>
                  <a:gd name="connsiteY229" fmla="*/ 771755 h 1160647"/>
                  <a:gd name="connsiteX230" fmla="*/ 1266682 w 3024845"/>
                  <a:gd name="connsiteY230" fmla="*/ 726358 h 1160647"/>
                  <a:gd name="connsiteX231" fmla="*/ 1267442 w 3024845"/>
                  <a:gd name="connsiteY231" fmla="*/ 726358 h 1160647"/>
                  <a:gd name="connsiteX232" fmla="*/ 1272762 w 3024845"/>
                  <a:gd name="connsiteY232" fmla="*/ 726358 h 1160647"/>
                  <a:gd name="connsiteX233" fmla="*/ 1272762 w 3024845"/>
                  <a:gd name="connsiteY233" fmla="*/ 661504 h 1160647"/>
                  <a:gd name="connsiteX234" fmla="*/ 1273776 w 3024845"/>
                  <a:gd name="connsiteY234" fmla="*/ 661504 h 1160647"/>
                  <a:gd name="connsiteX235" fmla="*/ 1280869 w 3024845"/>
                  <a:gd name="connsiteY235" fmla="*/ 661504 h 1160647"/>
                  <a:gd name="connsiteX236" fmla="*/ 1293029 w 3024845"/>
                  <a:gd name="connsiteY236" fmla="*/ 618269 h 1160647"/>
                  <a:gd name="connsiteX237" fmla="*/ 1294296 w 3024845"/>
                  <a:gd name="connsiteY237" fmla="*/ 618269 h 1160647"/>
                  <a:gd name="connsiteX238" fmla="*/ 1303163 w 3024845"/>
                  <a:gd name="connsiteY238" fmla="*/ 618269 h 1160647"/>
                  <a:gd name="connsiteX239" fmla="*/ 1313296 w 3024845"/>
                  <a:gd name="connsiteY239" fmla="*/ 661504 h 1160647"/>
                  <a:gd name="connsiteX240" fmla="*/ 1314309 w 3024845"/>
                  <a:gd name="connsiteY240" fmla="*/ 661504 h 1160647"/>
                  <a:gd name="connsiteX241" fmla="*/ 1321403 w 3024845"/>
                  <a:gd name="connsiteY241" fmla="*/ 661504 h 1160647"/>
                  <a:gd name="connsiteX242" fmla="*/ 1321403 w 3024845"/>
                  <a:gd name="connsiteY242" fmla="*/ 700416 h 1160647"/>
                  <a:gd name="connsiteX243" fmla="*/ 1323176 w 3024845"/>
                  <a:gd name="connsiteY243" fmla="*/ 700416 h 1160647"/>
                  <a:gd name="connsiteX244" fmla="*/ 1335590 w 3024845"/>
                  <a:gd name="connsiteY244" fmla="*/ 700416 h 1160647"/>
                  <a:gd name="connsiteX245" fmla="*/ 1335590 w 3024845"/>
                  <a:gd name="connsiteY245" fmla="*/ 702578 h 1160647"/>
                  <a:gd name="connsiteX246" fmla="*/ 1335590 w 3024845"/>
                  <a:gd name="connsiteY246" fmla="*/ 717710 h 1160647"/>
                  <a:gd name="connsiteX247" fmla="*/ 1339643 w 3024845"/>
                  <a:gd name="connsiteY247" fmla="*/ 715549 h 1160647"/>
                  <a:gd name="connsiteX248" fmla="*/ 1339643 w 3024845"/>
                  <a:gd name="connsiteY248" fmla="*/ 700416 h 1160647"/>
                  <a:gd name="connsiteX249" fmla="*/ 1341163 w 3024845"/>
                  <a:gd name="connsiteY249" fmla="*/ 700416 h 1160647"/>
                  <a:gd name="connsiteX250" fmla="*/ 1351803 w 3024845"/>
                  <a:gd name="connsiteY250" fmla="*/ 700416 h 1160647"/>
                  <a:gd name="connsiteX251" fmla="*/ 1351803 w 3024845"/>
                  <a:gd name="connsiteY251" fmla="*/ 702037 h 1160647"/>
                  <a:gd name="connsiteX252" fmla="*/ 1351803 w 3024845"/>
                  <a:gd name="connsiteY252" fmla="*/ 713387 h 1160647"/>
                  <a:gd name="connsiteX253" fmla="*/ 1382204 w 3024845"/>
                  <a:gd name="connsiteY253" fmla="*/ 713387 h 1160647"/>
                  <a:gd name="connsiteX254" fmla="*/ 1382204 w 3024845"/>
                  <a:gd name="connsiteY254" fmla="*/ 676637 h 1160647"/>
                  <a:gd name="connsiteX255" fmla="*/ 1383470 w 3024845"/>
                  <a:gd name="connsiteY255" fmla="*/ 676637 h 1160647"/>
                  <a:gd name="connsiteX256" fmla="*/ 1392337 w 3024845"/>
                  <a:gd name="connsiteY256" fmla="*/ 676637 h 1160647"/>
                  <a:gd name="connsiteX257" fmla="*/ 1392337 w 3024845"/>
                  <a:gd name="connsiteY257" fmla="*/ 698254 h 1160647"/>
                  <a:gd name="connsiteX258" fmla="*/ 1394364 w 3024845"/>
                  <a:gd name="connsiteY258" fmla="*/ 665828 h 1160647"/>
                  <a:gd name="connsiteX259" fmla="*/ 1416657 w 3024845"/>
                  <a:gd name="connsiteY259" fmla="*/ 665828 h 1160647"/>
                  <a:gd name="connsiteX260" fmla="*/ 1416657 w 3024845"/>
                  <a:gd name="connsiteY260" fmla="*/ 664206 h 1160647"/>
                  <a:gd name="connsiteX261" fmla="*/ 1416657 w 3024845"/>
                  <a:gd name="connsiteY261" fmla="*/ 652857 h 1160647"/>
                  <a:gd name="connsiteX262" fmla="*/ 1417417 w 3024845"/>
                  <a:gd name="connsiteY262" fmla="*/ 652857 h 1160647"/>
                  <a:gd name="connsiteX263" fmla="*/ 1422737 w 3024845"/>
                  <a:gd name="connsiteY263" fmla="*/ 652857 h 1160647"/>
                  <a:gd name="connsiteX264" fmla="*/ 1422737 w 3024845"/>
                  <a:gd name="connsiteY264" fmla="*/ 650966 h 1160647"/>
                  <a:gd name="connsiteX265" fmla="*/ 1422737 w 3024845"/>
                  <a:gd name="connsiteY265" fmla="*/ 637725 h 1160647"/>
                  <a:gd name="connsiteX266" fmla="*/ 1426791 w 3024845"/>
                  <a:gd name="connsiteY266" fmla="*/ 644210 h 1160647"/>
                  <a:gd name="connsiteX267" fmla="*/ 1429071 w 3024845"/>
                  <a:gd name="connsiteY267" fmla="*/ 644210 h 1160647"/>
                  <a:gd name="connsiteX268" fmla="*/ 1445031 w 3024845"/>
                  <a:gd name="connsiteY268" fmla="*/ 644210 h 1160647"/>
                  <a:gd name="connsiteX269" fmla="*/ 1445031 w 3024845"/>
                  <a:gd name="connsiteY269" fmla="*/ 643399 h 1160647"/>
                  <a:gd name="connsiteX270" fmla="*/ 1445031 w 3024845"/>
                  <a:gd name="connsiteY270" fmla="*/ 637725 h 1160647"/>
                  <a:gd name="connsiteX271" fmla="*/ 1445791 w 3024845"/>
                  <a:gd name="connsiteY271" fmla="*/ 637725 h 1160647"/>
                  <a:gd name="connsiteX272" fmla="*/ 1451111 w 3024845"/>
                  <a:gd name="connsiteY272" fmla="*/ 637725 h 1160647"/>
                  <a:gd name="connsiteX273" fmla="*/ 1451111 w 3024845"/>
                  <a:gd name="connsiteY273" fmla="*/ 639076 h 1160647"/>
                  <a:gd name="connsiteX274" fmla="*/ 1451111 w 3024845"/>
                  <a:gd name="connsiteY274" fmla="*/ 648534 h 1160647"/>
                  <a:gd name="connsiteX275" fmla="*/ 1489618 w 3024845"/>
                  <a:gd name="connsiteY275" fmla="*/ 648534 h 1160647"/>
                  <a:gd name="connsiteX276" fmla="*/ 1489618 w 3024845"/>
                  <a:gd name="connsiteY276" fmla="*/ 786887 h 1160647"/>
                  <a:gd name="connsiteX277" fmla="*/ 1491138 w 3024845"/>
                  <a:gd name="connsiteY277" fmla="*/ 786887 h 1160647"/>
                  <a:gd name="connsiteX278" fmla="*/ 1501778 w 3024845"/>
                  <a:gd name="connsiteY278" fmla="*/ 786887 h 1160647"/>
                  <a:gd name="connsiteX279" fmla="*/ 1501778 w 3024845"/>
                  <a:gd name="connsiteY279" fmla="*/ 773917 h 1160647"/>
                  <a:gd name="connsiteX280" fmla="*/ 1505832 w 3024845"/>
                  <a:gd name="connsiteY280" fmla="*/ 773917 h 1160647"/>
                  <a:gd name="connsiteX281" fmla="*/ 1505832 w 3024845"/>
                  <a:gd name="connsiteY281" fmla="*/ 786887 h 1160647"/>
                  <a:gd name="connsiteX282" fmla="*/ 1536232 w 3024845"/>
                  <a:gd name="connsiteY282" fmla="*/ 786887 h 1160647"/>
                  <a:gd name="connsiteX283" fmla="*/ 1536232 w 3024845"/>
                  <a:gd name="connsiteY283" fmla="*/ 756622 h 1160647"/>
                  <a:gd name="connsiteX284" fmla="*/ 1548392 w 3024845"/>
                  <a:gd name="connsiteY284" fmla="*/ 756622 h 1160647"/>
                  <a:gd name="connsiteX285" fmla="*/ 1560552 w 3024845"/>
                  <a:gd name="connsiteY285" fmla="*/ 754461 h 1160647"/>
                  <a:gd name="connsiteX286" fmla="*/ 1564606 w 3024845"/>
                  <a:gd name="connsiteY286" fmla="*/ 756622 h 1160647"/>
                  <a:gd name="connsiteX287" fmla="*/ 1574739 w 3024845"/>
                  <a:gd name="connsiteY287" fmla="*/ 756622 h 1160647"/>
                  <a:gd name="connsiteX288" fmla="*/ 1574739 w 3024845"/>
                  <a:gd name="connsiteY288" fmla="*/ 786887 h 1160647"/>
                  <a:gd name="connsiteX289" fmla="*/ 1582846 w 3024845"/>
                  <a:gd name="connsiteY289" fmla="*/ 786887 h 1160647"/>
                  <a:gd name="connsiteX290" fmla="*/ 1582846 w 3024845"/>
                  <a:gd name="connsiteY290" fmla="*/ 804182 h 1160647"/>
                  <a:gd name="connsiteX291" fmla="*/ 1592182 w 3024845"/>
                  <a:gd name="connsiteY291" fmla="*/ 805087 h 1160647"/>
                  <a:gd name="connsiteX292" fmla="*/ 1605140 w 3024845"/>
                  <a:gd name="connsiteY292" fmla="*/ 805087 h 1160647"/>
                  <a:gd name="connsiteX293" fmla="*/ 1605140 w 3024845"/>
                  <a:gd name="connsiteY293" fmla="*/ 789049 h 1160647"/>
                  <a:gd name="connsiteX294" fmla="*/ 1673096 w 3024845"/>
                  <a:gd name="connsiteY294" fmla="*/ 789049 h 1160647"/>
                  <a:gd name="connsiteX295" fmla="*/ 1673096 w 3024845"/>
                  <a:gd name="connsiteY295" fmla="*/ 703796 h 1160647"/>
                  <a:gd name="connsiteX296" fmla="*/ 1745104 w 3024845"/>
                  <a:gd name="connsiteY296" fmla="*/ 703796 h 1160647"/>
                  <a:gd name="connsiteX297" fmla="*/ 1745104 w 3024845"/>
                  <a:gd name="connsiteY297" fmla="*/ 782564 h 1160647"/>
                  <a:gd name="connsiteX298" fmla="*/ 1747008 w 3024845"/>
                  <a:gd name="connsiteY298" fmla="*/ 782564 h 1160647"/>
                  <a:gd name="connsiteX299" fmla="*/ 1748250 w 3024845"/>
                  <a:gd name="connsiteY299" fmla="*/ 805087 h 1160647"/>
                  <a:gd name="connsiteX300" fmla="*/ 1757926 w 3024845"/>
                  <a:gd name="connsiteY300" fmla="*/ 805087 h 1160647"/>
                  <a:gd name="connsiteX301" fmla="*/ 1759168 w 3024845"/>
                  <a:gd name="connsiteY301" fmla="*/ 782564 h 1160647"/>
                  <a:gd name="connsiteX302" fmla="*/ 1765248 w 3024845"/>
                  <a:gd name="connsiteY302" fmla="*/ 782564 h 1160647"/>
                  <a:gd name="connsiteX303" fmla="*/ 1766490 w 3024845"/>
                  <a:gd name="connsiteY303" fmla="*/ 805087 h 1160647"/>
                  <a:gd name="connsiteX304" fmla="*/ 1817112 w 3024845"/>
                  <a:gd name="connsiteY304" fmla="*/ 805087 h 1160647"/>
                  <a:gd name="connsiteX305" fmla="*/ 1817112 w 3024845"/>
                  <a:gd name="connsiteY305" fmla="*/ 642059 h 1160647"/>
                  <a:gd name="connsiteX306" fmla="*/ 2014439 w 3024845"/>
                  <a:gd name="connsiteY306" fmla="*/ 642059 h 1160647"/>
                  <a:gd name="connsiteX307" fmla="*/ 2014439 w 3024845"/>
                  <a:gd name="connsiteY307" fmla="*/ 805087 h 1160647"/>
                  <a:gd name="connsiteX308" fmla="*/ 2033136 w 3024845"/>
                  <a:gd name="connsiteY308" fmla="*/ 805087 h 1160647"/>
                  <a:gd name="connsiteX309" fmla="*/ 2033136 w 3024845"/>
                  <a:gd name="connsiteY309" fmla="*/ 722394 h 1160647"/>
                  <a:gd name="connsiteX310" fmla="*/ 2128256 w 3024845"/>
                  <a:gd name="connsiteY310" fmla="*/ 722394 h 1160647"/>
                  <a:gd name="connsiteX311" fmla="*/ 2140186 w 3024845"/>
                  <a:gd name="connsiteY311" fmla="*/ 404253 h 1160647"/>
                  <a:gd name="connsiteX312" fmla="*/ 2128026 w 3024845"/>
                  <a:gd name="connsiteY312" fmla="*/ 382635 h 1160647"/>
                  <a:gd name="connsiteX313" fmla="*/ 2121946 w 3024845"/>
                  <a:gd name="connsiteY313" fmla="*/ 378311 h 1160647"/>
                  <a:gd name="connsiteX314" fmla="*/ 2130053 w 3024845"/>
                  <a:gd name="connsiteY314" fmla="*/ 354532 h 1160647"/>
                  <a:gd name="connsiteX315" fmla="*/ 2130053 w 3024845"/>
                  <a:gd name="connsiteY315" fmla="*/ 337238 h 1160647"/>
                  <a:gd name="connsiteX316" fmla="*/ 2144240 w 3024845"/>
                  <a:gd name="connsiteY316" fmla="*/ 337238 h 1160647"/>
                  <a:gd name="connsiteX317" fmla="*/ 2144240 w 3024845"/>
                  <a:gd name="connsiteY317" fmla="*/ 315620 h 1160647"/>
                  <a:gd name="connsiteX318" fmla="*/ 2146266 w 3024845"/>
                  <a:gd name="connsiteY318" fmla="*/ 311296 h 1160647"/>
                  <a:gd name="connsiteX319" fmla="*/ 2146266 w 3024845"/>
                  <a:gd name="connsiteY319" fmla="*/ 233472 h 1160647"/>
                  <a:gd name="connsiteX320" fmla="*/ 2144240 w 3024845"/>
                  <a:gd name="connsiteY320" fmla="*/ 226987 h 1160647"/>
                  <a:gd name="connsiteX321" fmla="*/ 2150320 w 3024845"/>
                  <a:gd name="connsiteY321" fmla="*/ 220501 h 1160647"/>
                  <a:gd name="connsiteX322" fmla="*/ 2150320 w 3024845"/>
                  <a:gd name="connsiteY322" fmla="*/ 162133 h 1160647"/>
                  <a:gd name="connsiteX323" fmla="*/ 2152346 w 3024845"/>
                  <a:gd name="connsiteY323" fmla="*/ 157810 h 1160647"/>
                  <a:gd name="connsiteX324" fmla="*/ 2152346 w 3024845"/>
                  <a:gd name="connsiteY324" fmla="*/ 101604 h 1160647"/>
                  <a:gd name="connsiteX325" fmla="*/ 2154373 w 3024845"/>
                  <a:gd name="connsiteY325" fmla="*/ 82148 h 1160647"/>
                  <a:gd name="connsiteX326" fmla="*/ 2158427 w 3024845"/>
                  <a:gd name="connsiteY326" fmla="*/ 99442 h 1160647"/>
                  <a:gd name="connsiteX327" fmla="*/ 2160453 w 3024845"/>
                  <a:gd name="connsiteY327" fmla="*/ 157810 h 1160647"/>
                  <a:gd name="connsiteX328" fmla="*/ 2162480 w 3024845"/>
                  <a:gd name="connsiteY328" fmla="*/ 220501 h 1160647"/>
                  <a:gd name="connsiteX329" fmla="*/ 2168560 w 3024845"/>
                  <a:gd name="connsiteY329" fmla="*/ 226987 h 1160647"/>
                  <a:gd name="connsiteX330" fmla="*/ 2166533 w 3024845"/>
                  <a:gd name="connsiteY330" fmla="*/ 233472 h 1160647"/>
                  <a:gd name="connsiteX331" fmla="*/ 2166533 w 3024845"/>
                  <a:gd name="connsiteY331" fmla="*/ 311296 h 1160647"/>
                  <a:gd name="connsiteX332" fmla="*/ 2168560 w 3024845"/>
                  <a:gd name="connsiteY332" fmla="*/ 315620 h 1160647"/>
                  <a:gd name="connsiteX333" fmla="*/ 2168560 w 3024845"/>
                  <a:gd name="connsiteY333" fmla="*/ 337238 h 1160647"/>
                  <a:gd name="connsiteX334" fmla="*/ 2182747 w 3024845"/>
                  <a:gd name="connsiteY334" fmla="*/ 337238 h 1160647"/>
                  <a:gd name="connsiteX335" fmla="*/ 2182747 w 3024845"/>
                  <a:gd name="connsiteY335" fmla="*/ 354532 h 1160647"/>
                  <a:gd name="connsiteX336" fmla="*/ 2190854 w 3024845"/>
                  <a:gd name="connsiteY336" fmla="*/ 378311 h 1160647"/>
                  <a:gd name="connsiteX337" fmla="*/ 2184774 w 3024845"/>
                  <a:gd name="connsiteY337" fmla="*/ 382635 h 1160647"/>
                  <a:gd name="connsiteX338" fmla="*/ 2172613 w 3024845"/>
                  <a:gd name="connsiteY338" fmla="*/ 404253 h 1160647"/>
                  <a:gd name="connsiteX339" fmla="*/ 2180720 w 3024845"/>
                  <a:gd name="connsiteY339" fmla="*/ 657181 h 1160647"/>
                  <a:gd name="connsiteX340" fmla="*/ 2245574 w 3024845"/>
                  <a:gd name="connsiteY340" fmla="*/ 657181 h 1160647"/>
                  <a:gd name="connsiteX341" fmla="*/ 2245574 w 3024845"/>
                  <a:gd name="connsiteY341" fmla="*/ 732843 h 1160647"/>
                  <a:gd name="connsiteX342" fmla="*/ 2253681 w 3024845"/>
                  <a:gd name="connsiteY342" fmla="*/ 732843 h 1160647"/>
                  <a:gd name="connsiteX343" fmla="*/ 2255708 w 3024845"/>
                  <a:gd name="connsiteY343" fmla="*/ 726358 h 1160647"/>
                  <a:gd name="connsiteX344" fmla="*/ 2261788 w 3024845"/>
                  <a:gd name="connsiteY344" fmla="*/ 726358 h 1160647"/>
                  <a:gd name="connsiteX345" fmla="*/ 2263815 w 3024845"/>
                  <a:gd name="connsiteY345" fmla="*/ 735005 h 1160647"/>
                  <a:gd name="connsiteX346" fmla="*/ 2275975 w 3024845"/>
                  <a:gd name="connsiteY346" fmla="*/ 735005 h 1160647"/>
                  <a:gd name="connsiteX347" fmla="*/ 2275975 w 3024845"/>
                  <a:gd name="connsiteY347" fmla="*/ 728519 h 1160647"/>
                  <a:gd name="connsiteX348" fmla="*/ 2298268 w 3024845"/>
                  <a:gd name="connsiteY348" fmla="*/ 728519 h 1160647"/>
                  <a:gd name="connsiteX349" fmla="*/ 2298268 w 3024845"/>
                  <a:gd name="connsiteY349" fmla="*/ 735005 h 1160647"/>
                  <a:gd name="connsiteX350" fmla="*/ 2318535 w 3024845"/>
                  <a:gd name="connsiteY350" fmla="*/ 735005 h 1160647"/>
                  <a:gd name="connsiteX351" fmla="*/ 2318535 w 3024845"/>
                  <a:gd name="connsiteY351" fmla="*/ 780402 h 1160647"/>
                  <a:gd name="connsiteX352" fmla="*/ 2332722 w 3024845"/>
                  <a:gd name="connsiteY352" fmla="*/ 780402 h 1160647"/>
                  <a:gd name="connsiteX353" fmla="*/ 2332722 w 3024845"/>
                  <a:gd name="connsiteY353" fmla="*/ 767431 h 1160647"/>
                  <a:gd name="connsiteX354" fmla="*/ 2348936 w 3024845"/>
                  <a:gd name="connsiteY354" fmla="*/ 767431 h 1160647"/>
                  <a:gd name="connsiteX355" fmla="*/ 2348936 w 3024845"/>
                  <a:gd name="connsiteY355" fmla="*/ 588004 h 1160647"/>
                  <a:gd name="connsiteX356" fmla="*/ 2355016 w 3024845"/>
                  <a:gd name="connsiteY356" fmla="*/ 581518 h 1160647"/>
                  <a:gd name="connsiteX357" fmla="*/ 2427977 w 3024845"/>
                  <a:gd name="connsiteY357" fmla="*/ 581518 h 1160647"/>
                  <a:gd name="connsiteX358" fmla="*/ 2427977 w 3024845"/>
                  <a:gd name="connsiteY358" fmla="*/ 590166 h 1160647"/>
                  <a:gd name="connsiteX359" fmla="*/ 2438110 w 3024845"/>
                  <a:gd name="connsiteY359" fmla="*/ 590166 h 1160647"/>
                  <a:gd name="connsiteX360" fmla="*/ 2438110 w 3024845"/>
                  <a:gd name="connsiteY360" fmla="*/ 704740 h 1160647"/>
                  <a:gd name="connsiteX361" fmla="*/ 2460404 w 3024845"/>
                  <a:gd name="connsiteY361" fmla="*/ 704740 h 1160647"/>
                  <a:gd name="connsiteX362" fmla="*/ 2460404 w 3024845"/>
                  <a:gd name="connsiteY362" fmla="*/ 637725 h 1160647"/>
                  <a:gd name="connsiteX363" fmla="*/ 2486751 w 3024845"/>
                  <a:gd name="connsiteY363" fmla="*/ 637725 h 1160647"/>
                  <a:gd name="connsiteX364" fmla="*/ 2490804 w 3024845"/>
                  <a:gd name="connsiteY364" fmla="*/ 633401 h 1160647"/>
                  <a:gd name="connsiteX365" fmla="*/ 2498911 w 3024845"/>
                  <a:gd name="connsiteY365" fmla="*/ 633401 h 1160647"/>
                  <a:gd name="connsiteX366" fmla="*/ 2502964 w 3024845"/>
                  <a:gd name="connsiteY366" fmla="*/ 637725 h 1160647"/>
                  <a:gd name="connsiteX367" fmla="*/ 2525258 w 3024845"/>
                  <a:gd name="connsiteY367" fmla="*/ 637725 h 1160647"/>
                  <a:gd name="connsiteX368" fmla="*/ 2525258 w 3024845"/>
                  <a:gd name="connsiteY368" fmla="*/ 520989 h 1160647"/>
                  <a:gd name="connsiteX369" fmla="*/ 2582005 w 3024845"/>
                  <a:gd name="connsiteY369" fmla="*/ 510180 h 1160647"/>
                  <a:gd name="connsiteX370" fmla="*/ 2582005 w 3024845"/>
                  <a:gd name="connsiteY370" fmla="*/ 511261 h 1160647"/>
                  <a:gd name="connsiteX371" fmla="*/ 2582005 w 3024845"/>
                  <a:gd name="connsiteY371" fmla="*/ 518827 h 1160647"/>
                  <a:gd name="connsiteX372" fmla="*/ 2608352 w 3024845"/>
                  <a:gd name="connsiteY372" fmla="*/ 518827 h 1160647"/>
                  <a:gd name="connsiteX373" fmla="*/ 2608352 w 3024845"/>
                  <a:gd name="connsiteY373" fmla="*/ 773917 h 1160647"/>
                  <a:gd name="connsiteX374" fmla="*/ 2630646 w 3024845"/>
                  <a:gd name="connsiteY374" fmla="*/ 773917 h 1160647"/>
                  <a:gd name="connsiteX375" fmla="*/ 2630646 w 3024845"/>
                  <a:gd name="connsiteY375" fmla="*/ 769593 h 1160647"/>
                  <a:gd name="connsiteX376" fmla="*/ 2642806 w 3024845"/>
                  <a:gd name="connsiteY376" fmla="*/ 769593 h 1160647"/>
                  <a:gd name="connsiteX377" fmla="*/ 2642806 w 3024845"/>
                  <a:gd name="connsiteY377" fmla="*/ 773917 h 1160647"/>
                  <a:gd name="connsiteX378" fmla="*/ 2667126 w 3024845"/>
                  <a:gd name="connsiteY378" fmla="*/ 773917 h 1160647"/>
                  <a:gd name="connsiteX379" fmla="*/ 2667126 w 3024845"/>
                  <a:gd name="connsiteY379" fmla="*/ 760946 h 1160647"/>
                  <a:gd name="connsiteX380" fmla="*/ 2695500 w 3024845"/>
                  <a:gd name="connsiteY380" fmla="*/ 760946 h 1160647"/>
                  <a:gd name="connsiteX381" fmla="*/ 2707660 w 3024845"/>
                  <a:gd name="connsiteY381" fmla="*/ 756622 h 1160647"/>
                  <a:gd name="connsiteX382" fmla="*/ 2727927 w 3024845"/>
                  <a:gd name="connsiteY382" fmla="*/ 760946 h 1160647"/>
                  <a:gd name="connsiteX383" fmla="*/ 2727927 w 3024845"/>
                  <a:gd name="connsiteY383" fmla="*/ 743652 h 1160647"/>
                  <a:gd name="connsiteX384" fmla="*/ 2736034 w 3024845"/>
                  <a:gd name="connsiteY384" fmla="*/ 743652 h 1160647"/>
                  <a:gd name="connsiteX385" fmla="*/ 2736034 w 3024845"/>
                  <a:gd name="connsiteY385" fmla="*/ 730681 h 1160647"/>
                  <a:gd name="connsiteX386" fmla="*/ 2792781 w 3024845"/>
                  <a:gd name="connsiteY386" fmla="*/ 730681 h 1160647"/>
                  <a:gd name="connsiteX387" fmla="*/ 2792781 w 3024845"/>
                  <a:gd name="connsiteY387" fmla="*/ 700416 h 1160647"/>
                  <a:gd name="connsiteX388" fmla="*/ 2811021 w 3024845"/>
                  <a:gd name="connsiteY388" fmla="*/ 700416 h 1160647"/>
                  <a:gd name="connsiteX389" fmla="*/ 2811021 w 3024845"/>
                  <a:gd name="connsiteY389" fmla="*/ 693931 h 1160647"/>
                  <a:gd name="connsiteX390" fmla="*/ 2823181 w 3024845"/>
                  <a:gd name="connsiteY390" fmla="*/ 693931 h 1160647"/>
                  <a:gd name="connsiteX391" fmla="*/ 2823181 w 3024845"/>
                  <a:gd name="connsiteY391" fmla="*/ 700416 h 1160647"/>
                  <a:gd name="connsiteX392" fmla="*/ 2839395 w 3024845"/>
                  <a:gd name="connsiteY392" fmla="*/ 700416 h 1160647"/>
                  <a:gd name="connsiteX393" fmla="*/ 2839395 w 3024845"/>
                  <a:gd name="connsiteY393" fmla="*/ 750137 h 1160647"/>
                  <a:gd name="connsiteX394" fmla="*/ 2871822 w 3024845"/>
                  <a:gd name="connsiteY394" fmla="*/ 750137 h 1160647"/>
                  <a:gd name="connsiteX395" fmla="*/ 2871822 w 3024845"/>
                  <a:gd name="connsiteY395" fmla="*/ 724196 h 1160647"/>
                  <a:gd name="connsiteX396" fmla="*/ 2910329 w 3024845"/>
                  <a:gd name="connsiteY396" fmla="*/ 724196 h 1160647"/>
                  <a:gd name="connsiteX397" fmla="*/ 2910329 w 3024845"/>
                  <a:gd name="connsiteY397" fmla="*/ 693931 h 1160647"/>
                  <a:gd name="connsiteX398" fmla="*/ 2958970 w 3024845"/>
                  <a:gd name="connsiteY398" fmla="*/ 693931 h 1160647"/>
                  <a:gd name="connsiteX399" fmla="*/ 2958970 w 3024845"/>
                  <a:gd name="connsiteY399" fmla="*/ 805087 h 1160647"/>
                  <a:gd name="connsiteX400" fmla="*/ 2958970 w 3024845"/>
                  <a:gd name="connsiteY400" fmla="*/ 818866 h 1160647"/>
                  <a:gd name="connsiteX401" fmla="*/ 3024845 w 3024845"/>
                  <a:gd name="connsiteY401" fmla="*/ 818866 h 1160647"/>
                  <a:gd name="connsiteX402" fmla="*/ 3024845 w 3024845"/>
                  <a:gd name="connsiteY402" fmla="*/ 1160647 h 1160647"/>
                  <a:gd name="connsiteX403" fmla="*/ 145862 w 3024845"/>
                  <a:gd name="connsiteY403" fmla="*/ 1160647 h 1160647"/>
                  <a:gd name="connsiteX404" fmla="*/ 2054 w 3024845"/>
                  <a:gd name="connsiteY404" fmla="*/ 1158314 h 1160647"/>
                  <a:gd name="connsiteX405" fmla="*/ 0 w 3024845"/>
                  <a:gd name="connsiteY405" fmla="*/ 724196 h 1160647"/>
                  <a:gd name="connsiteX406" fmla="*/ 20267 w 3024845"/>
                  <a:gd name="connsiteY406" fmla="*/ 724196 h 1160647"/>
                  <a:gd name="connsiteX407" fmla="*/ 20774 w 3024845"/>
                  <a:gd name="connsiteY407" fmla="*/ 723115 h 1160647"/>
                  <a:gd name="connsiteX408" fmla="*/ 24320 w 3024845"/>
                  <a:gd name="connsiteY408" fmla="*/ 715549 h 1160647"/>
                  <a:gd name="connsiteX409" fmla="*/ 26094 w 3024845"/>
                  <a:gd name="connsiteY409" fmla="*/ 715819 h 1160647"/>
                  <a:gd name="connsiteX410" fmla="*/ 38507 w 3024845"/>
                  <a:gd name="connsiteY410" fmla="*/ 717710 h 1160647"/>
                  <a:gd name="connsiteX411" fmla="*/ 39014 w 3024845"/>
                  <a:gd name="connsiteY411" fmla="*/ 719062 h 1160647"/>
                  <a:gd name="connsiteX412" fmla="*/ 42560 w 3024845"/>
                  <a:gd name="connsiteY412" fmla="*/ 728519 h 1160647"/>
                  <a:gd name="connsiteX413" fmla="*/ 68907 w 3024845"/>
                  <a:gd name="connsiteY413" fmla="*/ 730681 h 1160647"/>
                  <a:gd name="connsiteX414" fmla="*/ 68907 w 3024845"/>
                  <a:gd name="connsiteY414" fmla="*/ 607460 h 1160647"/>
                  <a:gd name="connsiteX415" fmla="*/ 70934 w 3024845"/>
                  <a:gd name="connsiteY415" fmla="*/ 607460 h 1160647"/>
                  <a:gd name="connsiteX416" fmla="*/ 85121 w 3024845"/>
                  <a:gd name="connsiteY416" fmla="*/ 607460 h 1160647"/>
                  <a:gd name="connsiteX417" fmla="*/ 85121 w 3024845"/>
                  <a:gd name="connsiteY417" fmla="*/ 471268 h 1160647"/>
                  <a:gd name="connsiteX418" fmla="*/ 86894 w 3024845"/>
                  <a:gd name="connsiteY418" fmla="*/ 471268 h 1160647"/>
                  <a:gd name="connsiteX419" fmla="*/ 99308 w 3024845"/>
                  <a:gd name="connsiteY419" fmla="*/ 471268 h 1160647"/>
                  <a:gd name="connsiteX420" fmla="*/ 99308 w 3024845"/>
                  <a:gd name="connsiteY420" fmla="*/ 356694 h 1160647"/>
                  <a:gd name="connsiteX421" fmla="*/ 103361 w 3024845"/>
                  <a:gd name="connsiteY421" fmla="*/ 328590 h 1160647"/>
                  <a:gd name="connsiteX422" fmla="*/ 105388 w 3024845"/>
                  <a:gd name="connsiteY422" fmla="*/ 328590 h 1160647"/>
                  <a:gd name="connsiteX423" fmla="*/ 119575 w 3024845"/>
                  <a:gd name="connsiteY423" fmla="*/ 328590 h 1160647"/>
                  <a:gd name="connsiteX424" fmla="*/ 156055 w 3024845"/>
                  <a:gd name="connsiteY424" fmla="*/ 246443 h 1160647"/>
                  <a:gd name="connsiteX425" fmla="*/ 160109 w 3024845"/>
                  <a:gd name="connsiteY425" fmla="*/ 0 h 1160647"/>
                  <a:gd name="connsiteX0" fmla="*/ 160109 w 3024845"/>
                  <a:gd name="connsiteY0" fmla="*/ 0 h 1160647"/>
                  <a:gd name="connsiteX1" fmla="*/ 162135 w 3024845"/>
                  <a:gd name="connsiteY1" fmla="*/ 246443 h 1160647"/>
                  <a:gd name="connsiteX2" fmla="*/ 200642 w 3024845"/>
                  <a:gd name="connsiteY2" fmla="*/ 326429 h 1160647"/>
                  <a:gd name="connsiteX3" fmla="*/ 202669 w 3024845"/>
                  <a:gd name="connsiteY3" fmla="*/ 326429 h 1160647"/>
                  <a:gd name="connsiteX4" fmla="*/ 216856 w 3024845"/>
                  <a:gd name="connsiteY4" fmla="*/ 326429 h 1160647"/>
                  <a:gd name="connsiteX5" fmla="*/ 216856 w 3024845"/>
                  <a:gd name="connsiteY5" fmla="*/ 350208 h 1160647"/>
                  <a:gd name="connsiteX6" fmla="*/ 217363 w 3024845"/>
                  <a:gd name="connsiteY6" fmla="*/ 351019 h 1160647"/>
                  <a:gd name="connsiteX7" fmla="*/ 220909 w 3024845"/>
                  <a:gd name="connsiteY7" fmla="*/ 356694 h 1160647"/>
                  <a:gd name="connsiteX8" fmla="*/ 220909 w 3024845"/>
                  <a:gd name="connsiteY8" fmla="*/ 471268 h 1160647"/>
                  <a:gd name="connsiteX9" fmla="*/ 223189 w 3024845"/>
                  <a:gd name="connsiteY9" fmla="*/ 471268 h 1160647"/>
                  <a:gd name="connsiteX10" fmla="*/ 239150 w 3024845"/>
                  <a:gd name="connsiteY10" fmla="*/ 471268 h 1160647"/>
                  <a:gd name="connsiteX11" fmla="*/ 239150 w 3024845"/>
                  <a:gd name="connsiteY11" fmla="*/ 611783 h 1160647"/>
                  <a:gd name="connsiteX12" fmla="*/ 240670 w 3024845"/>
                  <a:gd name="connsiteY12" fmla="*/ 611513 h 1160647"/>
                  <a:gd name="connsiteX13" fmla="*/ 251310 w 3024845"/>
                  <a:gd name="connsiteY13" fmla="*/ 609622 h 1160647"/>
                  <a:gd name="connsiteX14" fmla="*/ 249283 w 3024845"/>
                  <a:gd name="connsiteY14" fmla="*/ 698254 h 1160647"/>
                  <a:gd name="connsiteX15" fmla="*/ 250803 w 3024845"/>
                  <a:gd name="connsiteY15" fmla="*/ 698525 h 1160647"/>
                  <a:gd name="connsiteX16" fmla="*/ 261443 w 3024845"/>
                  <a:gd name="connsiteY16" fmla="*/ 700416 h 1160647"/>
                  <a:gd name="connsiteX17" fmla="*/ 261696 w 3024845"/>
                  <a:gd name="connsiteY17" fmla="*/ 701227 h 1160647"/>
                  <a:gd name="connsiteX18" fmla="*/ 263470 w 3024845"/>
                  <a:gd name="connsiteY18" fmla="*/ 706902 h 1160647"/>
                  <a:gd name="connsiteX19" fmla="*/ 264230 w 3024845"/>
                  <a:gd name="connsiteY19" fmla="*/ 704470 h 1160647"/>
                  <a:gd name="connsiteX20" fmla="*/ 269550 w 3024845"/>
                  <a:gd name="connsiteY20" fmla="*/ 687446 h 1160647"/>
                  <a:gd name="connsiteX21" fmla="*/ 271323 w 3024845"/>
                  <a:gd name="connsiteY21" fmla="*/ 687446 h 1160647"/>
                  <a:gd name="connsiteX22" fmla="*/ 283737 w 3024845"/>
                  <a:gd name="connsiteY22" fmla="*/ 687446 h 1160647"/>
                  <a:gd name="connsiteX23" fmla="*/ 283737 w 3024845"/>
                  <a:gd name="connsiteY23" fmla="*/ 719872 h 1160647"/>
                  <a:gd name="connsiteX24" fmla="*/ 284750 w 3024845"/>
                  <a:gd name="connsiteY24" fmla="*/ 720413 h 1160647"/>
                  <a:gd name="connsiteX25" fmla="*/ 291844 w 3024845"/>
                  <a:gd name="connsiteY25" fmla="*/ 724196 h 1160647"/>
                  <a:gd name="connsiteX26" fmla="*/ 291844 w 3024845"/>
                  <a:gd name="connsiteY26" fmla="*/ 725547 h 1160647"/>
                  <a:gd name="connsiteX27" fmla="*/ 291844 w 3024845"/>
                  <a:gd name="connsiteY27" fmla="*/ 735005 h 1160647"/>
                  <a:gd name="connsiteX28" fmla="*/ 336431 w 3024845"/>
                  <a:gd name="connsiteY28" fmla="*/ 735005 h 1160647"/>
                  <a:gd name="connsiteX29" fmla="*/ 336431 w 3024845"/>
                  <a:gd name="connsiteY29" fmla="*/ 736086 h 1160647"/>
                  <a:gd name="connsiteX30" fmla="*/ 336431 w 3024845"/>
                  <a:gd name="connsiteY30" fmla="*/ 743652 h 1160647"/>
                  <a:gd name="connsiteX31" fmla="*/ 338457 w 3024845"/>
                  <a:gd name="connsiteY31" fmla="*/ 743652 h 1160647"/>
                  <a:gd name="connsiteX32" fmla="*/ 352644 w 3024845"/>
                  <a:gd name="connsiteY32" fmla="*/ 743652 h 1160647"/>
                  <a:gd name="connsiteX33" fmla="*/ 352644 w 3024845"/>
                  <a:gd name="connsiteY33" fmla="*/ 713387 h 1160647"/>
                  <a:gd name="connsiteX34" fmla="*/ 397231 w 3024845"/>
                  <a:gd name="connsiteY34" fmla="*/ 713387 h 1160647"/>
                  <a:gd name="connsiteX35" fmla="*/ 397231 w 3024845"/>
                  <a:gd name="connsiteY35" fmla="*/ 712036 h 1160647"/>
                  <a:gd name="connsiteX36" fmla="*/ 397231 w 3024845"/>
                  <a:gd name="connsiteY36" fmla="*/ 702578 h 1160647"/>
                  <a:gd name="connsiteX37" fmla="*/ 398245 w 3024845"/>
                  <a:gd name="connsiteY37" fmla="*/ 702578 h 1160647"/>
                  <a:gd name="connsiteX38" fmla="*/ 405338 w 3024845"/>
                  <a:gd name="connsiteY38" fmla="*/ 702578 h 1160647"/>
                  <a:gd name="connsiteX39" fmla="*/ 405338 w 3024845"/>
                  <a:gd name="connsiteY39" fmla="*/ 700687 h 1160647"/>
                  <a:gd name="connsiteX40" fmla="*/ 405338 w 3024845"/>
                  <a:gd name="connsiteY40" fmla="*/ 687446 h 1160647"/>
                  <a:gd name="connsiteX41" fmla="*/ 406098 w 3024845"/>
                  <a:gd name="connsiteY41" fmla="*/ 687446 h 1160647"/>
                  <a:gd name="connsiteX42" fmla="*/ 411418 w 3024845"/>
                  <a:gd name="connsiteY42" fmla="*/ 687446 h 1160647"/>
                  <a:gd name="connsiteX43" fmla="*/ 411418 w 3024845"/>
                  <a:gd name="connsiteY43" fmla="*/ 686365 h 1160647"/>
                  <a:gd name="connsiteX44" fmla="*/ 411418 w 3024845"/>
                  <a:gd name="connsiteY44" fmla="*/ 678798 h 1160647"/>
                  <a:gd name="connsiteX45" fmla="*/ 413445 w 3024845"/>
                  <a:gd name="connsiteY45" fmla="*/ 678798 h 1160647"/>
                  <a:gd name="connsiteX46" fmla="*/ 427632 w 3024845"/>
                  <a:gd name="connsiteY46" fmla="*/ 678798 h 1160647"/>
                  <a:gd name="connsiteX47" fmla="*/ 427632 w 3024845"/>
                  <a:gd name="connsiteY47" fmla="*/ 679879 h 1160647"/>
                  <a:gd name="connsiteX48" fmla="*/ 427632 w 3024845"/>
                  <a:gd name="connsiteY48" fmla="*/ 687446 h 1160647"/>
                  <a:gd name="connsiteX49" fmla="*/ 449925 w 3024845"/>
                  <a:gd name="connsiteY49" fmla="*/ 687446 h 1160647"/>
                  <a:gd name="connsiteX50" fmla="*/ 449925 w 3024845"/>
                  <a:gd name="connsiteY50" fmla="*/ 685554 h 1160647"/>
                  <a:gd name="connsiteX51" fmla="*/ 449925 w 3024845"/>
                  <a:gd name="connsiteY51" fmla="*/ 672313 h 1160647"/>
                  <a:gd name="connsiteX52" fmla="*/ 451699 w 3024845"/>
                  <a:gd name="connsiteY52" fmla="*/ 672313 h 1160647"/>
                  <a:gd name="connsiteX53" fmla="*/ 464112 w 3024845"/>
                  <a:gd name="connsiteY53" fmla="*/ 672313 h 1160647"/>
                  <a:gd name="connsiteX54" fmla="*/ 464112 w 3024845"/>
                  <a:gd name="connsiteY54" fmla="*/ 696093 h 1160647"/>
                  <a:gd name="connsiteX55" fmla="*/ 465126 w 3024845"/>
                  <a:gd name="connsiteY55" fmla="*/ 696093 h 1160647"/>
                  <a:gd name="connsiteX56" fmla="*/ 472219 w 3024845"/>
                  <a:gd name="connsiteY56" fmla="*/ 696093 h 1160647"/>
                  <a:gd name="connsiteX57" fmla="*/ 472219 w 3024845"/>
                  <a:gd name="connsiteY57" fmla="*/ 695012 h 1160647"/>
                  <a:gd name="connsiteX58" fmla="*/ 472219 w 3024845"/>
                  <a:gd name="connsiteY58" fmla="*/ 687446 h 1160647"/>
                  <a:gd name="connsiteX59" fmla="*/ 473992 w 3024845"/>
                  <a:gd name="connsiteY59" fmla="*/ 687446 h 1160647"/>
                  <a:gd name="connsiteX60" fmla="*/ 486406 w 3024845"/>
                  <a:gd name="connsiteY60" fmla="*/ 687446 h 1160647"/>
                  <a:gd name="connsiteX61" fmla="*/ 486406 w 3024845"/>
                  <a:gd name="connsiteY61" fmla="*/ 713387 h 1160647"/>
                  <a:gd name="connsiteX62" fmla="*/ 488433 w 3024845"/>
                  <a:gd name="connsiteY62" fmla="*/ 713387 h 1160647"/>
                  <a:gd name="connsiteX63" fmla="*/ 502619 w 3024845"/>
                  <a:gd name="connsiteY63" fmla="*/ 713387 h 1160647"/>
                  <a:gd name="connsiteX64" fmla="*/ 502619 w 3024845"/>
                  <a:gd name="connsiteY64" fmla="*/ 715008 h 1160647"/>
                  <a:gd name="connsiteX65" fmla="*/ 502619 w 3024845"/>
                  <a:gd name="connsiteY65" fmla="*/ 726358 h 1160647"/>
                  <a:gd name="connsiteX66" fmla="*/ 503379 w 3024845"/>
                  <a:gd name="connsiteY66" fmla="*/ 726358 h 1160647"/>
                  <a:gd name="connsiteX67" fmla="*/ 508700 w 3024845"/>
                  <a:gd name="connsiteY67" fmla="*/ 726358 h 1160647"/>
                  <a:gd name="connsiteX68" fmla="*/ 508700 w 3024845"/>
                  <a:gd name="connsiteY68" fmla="*/ 725547 h 1160647"/>
                  <a:gd name="connsiteX69" fmla="*/ 508700 w 3024845"/>
                  <a:gd name="connsiteY69" fmla="*/ 719872 h 1160647"/>
                  <a:gd name="connsiteX70" fmla="*/ 539100 w 3024845"/>
                  <a:gd name="connsiteY70" fmla="*/ 719872 h 1160647"/>
                  <a:gd name="connsiteX71" fmla="*/ 539100 w 3024845"/>
                  <a:gd name="connsiteY71" fmla="*/ 743652 h 1160647"/>
                  <a:gd name="connsiteX72" fmla="*/ 540113 w 3024845"/>
                  <a:gd name="connsiteY72" fmla="*/ 743652 h 1160647"/>
                  <a:gd name="connsiteX73" fmla="*/ 547207 w 3024845"/>
                  <a:gd name="connsiteY73" fmla="*/ 743652 h 1160647"/>
                  <a:gd name="connsiteX74" fmla="*/ 547207 w 3024845"/>
                  <a:gd name="connsiteY74" fmla="*/ 744733 h 1160647"/>
                  <a:gd name="connsiteX75" fmla="*/ 547207 w 3024845"/>
                  <a:gd name="connsiteY75" fmla="*/ 752299 h 1160647"/>
                  <a:gd name="connsiteX76" fmla="*/ 547967 w 3024845"/>
                  <a:gd name="connsiteY76" fmla="*/ 752299 h 1160647"/>
                  <a:gd name="connsiteX77" fmla="*/ 553287 w 3024845"/>
                  <a:gd name="connsiteY77" fmla="*/ 752299 h 1160647"/>
                  <a:gd name="connsiteX78" fmla="*/ 553287 w 3024845"/>
                  <a:gd name="connsiteY78" fmla="*/ 750137 h 1160647"/>
                  <a:gd name="connsiteX79" fmla="*/ 553287 w 3024845"/>
                  <a:gd name="connsiteY79" fmla="*/ 735005 h 1160647"/>
                  <a:gd name="connsiteX80" fmla="*/ 554300 w 3024845"/>
                  <a:gd name="connsiteY80" fmla="*/ 735005 h 1160647"/>
                  <a:gd name="connsiteX81" fmla="*/ 561394 w 3024845"/>
                  <a:gd name="connsiteY81" fmla="*/ 735005 h 1160647"/>
                  <a:gd name="connsiteX82" fmla="*/ 561394 w 3024845"/>
                  <a:gd name="connsiteY82" fmla="*/ 736086 h 1160647"/>
                  <a:gd name="connsiteX83" fmla="*/ 561394 w 3024845"/>
                  <a:gd name="connsiteY83" fmla="*/ 743652 h 1160647"/>
                  <a:gd name="connsiteX84" fmla="*/ 566714 w 3024845"/>
                  <a:gd name="connsiteY84" fmla="*/ 741659 h 1160647"/>
                  <a:gd name="connsiteX85" fmla="*/ 567474 w 3024845"/>
                  <a:gd name="connsiteY85" fmla="*/ 740679 h 1160647"/>
                  <a:gd name="connsiteX86" fmla="*/ 567474 w 3024845"/>
                  <a:gd name="connsiteY86" fmla="*/ 735005 h 1160647"/>
                  <a:gd name="connsiteX87" fmla="*/ 605981 w 3024845"/>
                  <a:gd name="connsiteY87" fmla="*/ 735005 h 1160647"/>
                  <a:gd name="connsiteX88" fmla="*/ 605981 w 3024845"/>
                  <a:gd name="connsiteY88" fmla="*/ 758784 h 1160647"/>
                  <a:gd name="connsiteX89" fmla="*/ 608007 w 3024845"/>
                  <a:gd name="connsiteY89" fmla="*/ 758784 h 1160647"/>
                  <a:gd name="connsiteX90" fmla="*/ 622194 w 3024845"/>
                  <a:gd name="connsiteY90" fmla="*/ 758784 h 1160647"/>
                  <a:gd name="connsiteX91" fmla="*/ 622194 w 3024845"/>
                  <a:gd name="connsiteY91" fmla="*/ 759865 h 1160647"/>
                  <a:gd name="connsiteX92" fmla="*/ 622194 w 3024845"/>
                  <a:gd name="connsiteY92" fmla="*/ 767431 h 1160647"/>
                  <a:gd name="connsiteX93" fmla="*/ 623968 w 3024845"/>
                  <a:gd name="connsiteY93" fmla="*/ 767431 h 1160647"/>
                  <a:gd name="connsiteX94" fmla="*/ 636381 w 3024845"/>
                  <a:gd name="connsiteY94" fmla="*/ 767431 h 1160647"/>
                  <a:gd name="connsiteX95" fmla="*/ 636381 w 3024845"/>
                  <a:gd name="connsiteY95" fmla="*/ 743652 h 1160647"/>
                  <a:gd name="connsiteX96" fmla="*/ 637394 w 3024845"/>
                  <a:gd name="connsiteY96" fmla="*/ 743652 h 1160647"/>
                  <a:gd name="connsiteX97" fmla="*/ 644488 w 3024845"/>
                  <a:gd name="connsiteY97" fmla="*/ 743652 h 1160647"/>
                  <a:gd name="connsiteX98" fmla="*/ 644488 w 3024845"/>
                  <a:gd name="connsiteY98" fmla="*/ 711225 h 1160647"/>
                  <a:gd name="connsiteX99" fmla="*/ 645501 w 3024845"/>
                  <a:gd name="connsiteY99" fmla="*/ 711225 h 1160647"/>
                  <a:gd name="connsiteX100" fmla="*/ 652595 w 3024845"/>
                  <a:gd name="connsiteY100" fmla="*/ 711225 h 1160647"/>
                  <a:gd name="connsiteX101" fmla="*/ 652595 w 3024845"/>
                  <a:gd name="connsiteY101" fmla="*/ 709334 h 1160647"/>
                  <a:gd name="connsiteX102" fmla="*/ 652595 w 3024845"/>
                  <a:gd name="connsiteY102" fmla="*/ 696093 h 1160647"/>
                  <a:gd name="connsiteX103" fmla="*/ 651328 w 3024845"/>
                  <a:gd name="connsiteY103" fmla="*/ 694471 h 1160647"/>
                  <a:gd name="connsiteX104" fmla="*/ 656648 w 3024845"/>
                  <a:gd name="connsiteY104" fmla="*/ 683122 h 1160647"/>
                  <a:gd name="connsiteX105" fmla="*/ 664755 w 3024845"/>
                  <a:gd name="connsiteY105" fmla="*/ 711225 h 1160647"/>
                  <a:gd name="connsiteX106" fmla="*/ 665515 w 3024845"/>
                  <a:gd name="connsiteY106" fmla="*/ 711225 h 1160647"/>
                  <a:gd name="connsiteX107" fmla="*/ 670835 w 3024845"/>
                  <a:gd name="connsiteY107" fmla="*/ 711225 h 1160647"/>
                  <a:gd name="connsiteX108" fmla="*/ 670835 w 3024845"/>
                  <a:gd name="connsiteY108" fmla="*/ 605298 h 1160647"/>
                  <a:gd name="connsiteX109" fmla="*/ 672355 w 3024845"/>
                  <a:gd name="connsiteY109" fmla="*/ 605298 h 1160647"/>
                  <a:gd name="connsiteX110" fmla="*/ 682995 w 3024845"/>
                  <a:gd name="connsiteY110" fmla="*/ 605298 h 1160647"/>
                  <a:gd name="connsiteX111" fmla="*/ 682995 w 3024845"/>
                  <a:gd name="connsiteY111" fmla="*/ 557739 h 1160647"/>
                  <a:gd name="connsiteX112" fmla="*/ 709342 w 3024845"/>
                  <a:gd name="connsiteY112" fmla="*/ 557739 h 1160647"/>
                  <a:gd name="connsiteX113" fmla="*/ 709342 w 3024845"/>
                  <a:gd name="connsiteY113" fmla="*/ 536121 h 1160647"/>
                  <a:gd name="connsiteX114" fmla="*/ 743796 w 3024845"/>
                  <a:gd name="connsiteY114" fmla="*/ 536121 h 1160647"/>
                  <a:gd name="connsiteX115" fmla="*/ 743796 w 3024845"/>
                  <a:gd name="connsiteY115" fmla="*/ 538553 h 1160647"/>
                  <a:gd name="connsiteX116" fmla="*/ 743796 w 3024845"/>
                  <a:gd name="connsiteY116" fmla="*/ 555577 h 1160647"/>
                  <a:gd name="connsiteX117" fmla="*/ 746076 w 3024845"/>
                  <a:gd name="connsiteY117" fmla="*/ 555577 h 1160647"/>
                  <a:gd name="connsiteX118" fmla="*/ 762036 w 3024845"/>
                  <a:gd name="connsiteY118" fmla="*/ 555577 h 1160647"/>
                  <a:gd name="connsiteX119" fmla="*/ 762036 w 3024845"/>
                  <a:gd name="connsiteY119" fmla="*/ 603136 h 1160647"/>
                  <a:gd name="connsiteX120" fmla="*/ 763049 w 3024845"/>
                  <a:gd name="connsiteY120" fmla="*/ 603136 h 1160647"/>
                  <a:gd name="connsiteX121" fmla="*/ 770143 w 3024845"/>
                  <a:gd name="connsiteY121" fmla="*/ 603136 h 1160647"/>
                  <a:gd name="connsiteX122" fmla="*/ 784330 w 3024845"/>
                  <a:gd name="connsiteY122" fmla="*/ 607460 h 1160647"/>
                  <a:gd name="connsiteX123" fmla="*/ 784330 w 3024845"/>
                  <a:gd name="connsiteY123" fmla="*/ 646372 h 1160647"/>
                  <a:gd name="connsiteX124" fmla="*/ 785343 w 3024845"/>
                  <a:gd name="connsiteY124" fmla="*/ 646372 h 1160647"/>
                  <a:gd name="connsiteX125" fmla="*/ 792436 w 3024845"/>
                  <a:gd name="connsiteY125" fmla="*/ 646372 h 1160647"/>
                  <a:gd name="connsiteX126" fmla="*/ 792436 w 3024845"/>
                  <a:gd name="connsiteY126" fmla="*/ 647993 h 1160647"/>
                  <a:gd name="connsiteX127" fmla="*/ 792436 w 3024845"/>
                  <a:gd name="connsiteY127" fmla="*/ 659342 h 1160647"/>
                  <a:gd name="connsiteX128" fmla="*/ 794463 w 3024845"/>
                  <a:gd name="connsiteY128" fmla="*/ 659342 h 1160647"/>
                  <a:gd name="connsiteX129" fmla="*/ 808650 w 3024845"/>
                  <a:gd name="connsiteY129" fmla="*/ 659342 h 1160647"/>
                  <a:gd name="connsiteX130" fmla="*/ 814730 w 3024845"/>
                  <a:gd name="connsiteY130" fmla="*/ 665828 h 1160647"/>
                  <a:gd name="connsiteX131" fmla="*/ 814730 w 3024845"/>
                  <a:gd name="connsiteY131" fmla="*/ 687446 h 1160647"/>
                  <a:gd name="connsiteX132" fmla="*/ 817010 w 3024845"/>
                  <a:gd name="connsiteY132" fmla="*/ 687446 h 1160647"/>
                  <a:gd name="connsiteX133" fmla="*/ 832970 w 3024845"/>
                  <a:gd name="connsiteY133" fmla="*/ 687446 h 1160647"/>
                  <a:gd name="connsiteX134" fmla="*/ 832970 w 3024845"/>
                  <a:gd name="connsiteY134" fmla="*/ 688526 h 1160647"/>
                  <a:gd name="connsiteX135" fmla="*/ 832970 w 3024845"/>
                  <a:gd name="connsiteY135" fmla="*/ 696093 h 1160647"/>
                  <a:gd name="connsiteX136" fmla="*/ 834237 w 3024845"/>
                  <a:gd name="connsiteY136" fmla="*/ 696093 h 1160647"/>
                  <a:gd name="connsiteX137" fmla="*/ 843104 w 3024845"/>
                  <a:gd name="connsiteY137" fmla="*/ 696093 h 1160647"/>
                  <a:gd name="connsiteX138" fmla="*/ 843104 w 3024845"/>
                  <a:gd name="connsiteY138" fmla="*/ 698254 h 1160647"/>
                  <a:gd name="connsiteX139" fmla="*/ 843104 w 3024845"/>
                  <a:gd name="connsiteY139" fmla="*/ 713387 h 1160647"/>
                  <a:gd name="connsiteX140" fmla="*/ 847157 w 3024845"/>
                  <a:gd name="connsiteY140" fmla="*/ 711495 h 1160647"/>
                  <a:gd name="connsiteX141" fmla="*/ 847157 w 3024845"/>
                  <a:gd name="connsiteY141" fmla="*/ 698254 h 1160647"/>
                  <a:gd name="connsiteX142" fmla="*/ 848170 w 3024845"/>
                  <a:gd name="connsiteY142" fmla="*/ 698254 h 1160647"/>
                  <a:gd name="connsiteX143" fmla="*/ 855264 w 3024845"/>
                  <a:gd name="connsiteY143" fmla="*/ 698254 h 1160647"/>
                  <a:gd name="connsiteX144" fmla="*/ 855264 w 3024845"/>
                  <a:gd name="connsiteY144" fmla="*/ 699876 h 1160647"/>
                  <a:gd name="connsiteX145" fmla="*/ 855264 w 3024845"/>
                  <a:gd name="connsiteY145" fmla="*/ 711225 h 1160647"/>
                  <a:gd name="connsiteX146" fmla="*/ 856024 w 3024845"/>
                  <a:gd name="connsiteY146" fmla="*/ 711225 h 1160647"/>
                  <a:gd name="connsiteX147" fmla="*/ 861344 w 3024845"/>
                  <a:gd name="connsiteY147" fmla="*/ 711225 h 1160647"/>
                  <a:gd name="connsiteX148" fmla="*/ 909984 w 3024845"/>
                  <a:gd name="connsiteY148" fmla="*/ 706902 h 1160647"/>
                  <a:gd name="connsiteX149" fmla="*/ 909984 w 3024845"/>
                  <a:gd name="connsiteY149" fmla="*/ 708253 h 1160647"/>
                  <a:gd name="connsiteX150" fmla="*/ 909984 w 3024845"/>
                  <a:gd name="connsiteY150" fmla="*/ 717710 h 1160647"/>
                  <a:gd name="connsiteX151" fmla="*/ 910744 w 3024845"/>
                  <a:gd name="connsiteY151" fmla="*/ 717710 h 1160647"/>
                  <a:gd name="connsiteX152" fmla="*/ 916065 w 3024845"/>
                  <a:gd name="connsiteY152" fmla="*/ 717710 h 1160647"/>
                  <a:gd name="connsiteX153" fmla="*/ 916065 w 3024845"/>
                  <a:gd name="connsiteY153" fmla="*/ 719872 h 1160647"/>
                  <a:gd name="connsiteX154" fmla="*/ 916065 w 3024845"/>
                  <a:gd name="connsiteY154" fmla="*/ 735005 h 1160647"/>
                  <a:gd name="connsiteX155" fmla="*/ 918091 w 3024845"/>
                  <a:gd name="connsiteY155" fmla="*/ 733654 h 1160647"/>
                  <a:gd name="connsiteX156" fmla="*/ 932278 w 3024845"/>
                  <a:gd name="connsiteY156" fmla="*/ 724196 h 1160647"/>
                  <a:gd name="connsiteX157" fmla="*/ 938358 w 3024845"/>
                  <a:gd name="connsiteY157" fmla="*/ 683122 h 1160647"/>
                  <a:gd name="connsiteX158" fmla="*/ 939118 w 3024845"/>
                  <a:gd name="connsiteY158" fmla="*/ 682852 h 1160647"/>
                  <a:gd name="connsiteX159" fmla="*/ 944438 w 3024845"/>
                  <a:gd name="connsiteY159" fmla="*/ 680960 h 1160647"/>
                  <a:gd name="connsiteX160" fmla="*/ 946465 w 3024845"/>
                  <a:gd name="connsiteY160" fmla="*/ 611783 h 1160647"/>
                  <a:gd name="connsiteX161" fmla="*/ 948492 w 3024845"/>
                  <a:gd name="connsiteY161" fmla="*/ 680960 h 1160647"/>
                  <a:gd name="connsiteX162" fmla="*/ 949252 w 3024845"/>
                  <a:gd name="connsiteY162" fmla="*/ 681230 h 1160647"/>
                  <a:gd name="connsiteX163" fmla="*/ 954572 w 3024845"/>
                  <a:gd name="connsiteY163" fmla="*/ 683122 h 1160647"/>
                  <a:gd name="connsiteX164" fmla="*/ 954572 w 3024845"/>
                  <a:gd name="connsiteY164" fmla="*/ 596651 h 1160647"/>
                  <a:gd name="connsiteX165" fmla="*/ 958625 w 3024845"/>
                  <a:gd name="connsiteY165" fmla="*/ 564224 h 1160647"/>
                  <a:gd name="connsiteX166" fmla="*/ 997132 w 3024845"/>
                  <a:gd name="connsiteY166" fmla="*/ 564224 h 1160647"/>
                  <a:gd name="connsiteX167" fmla="*/ 997132 w 3024845"/>
                  <a:gd name="connsiteY167" fmla="*/ 596651 h 1160647"/>
                  <a:gd name="connsiteX168" fmla="*/ 997892 w 3024845"/>
                  <a:gd name="connsiteY168" fmla="*/ 596651 h 1160647"/>
                  <a:gd name="connsiteX169" fmla="*/ 1003212 w 3024845"/>
                  <a:gd name="connsiteY169" fmla="*/ 596651 h 1160647"/>
                  <a:gd name="connsiteX170" fmla="*/ 1003212 w 3024845"/>
                  <a:gd name="connsiteY170" fmla="*/ 514503 h 1160647"/>
                  <a:gd name="connsiteX171" fmla="*/ 1004986 w 3024845"/>
                  <a:gd name="connsiteY171" fmla="*/ 514503 h 1160647"/>
                  <a:gd name="connsiteX172" fmla="*/ 1017399 w 3024845"/>
                  <a:gd name="connsiteY172" fmla="*/ 514503 h 1160647"/>
                  <a:gd name="connsiteX173" fmla="*/ 1017399 w 3024845"/>
                  <a:gd name="connsiteY173" fmla="*/ 512612 h 1160647"/>
                  <a:gd name="connsiteX174" fmla="*/ 1017399 w 3024845"/>
                  <a:gd name="connsiteY174" fmla="*/ 499371 h 1160647"/>
                  <a:gd name="connsiteX175" fmla="*/ 1039693 w 3024845"/>
                  <a:gd name="connsiteY175" fmla="*/ 499371 h 1160647"/>
                  <a:gd name="connsiteX176" fmla="*/ 1039693 w 3024845"/>
                  <a:gd name="connsiteY176" fmla="*/ 498290 h 1160647"/>
                  <a:gd name="connsiteX177" fmla="*/ 1039693 w 3024845"/>
                  <a:gd name="connsiteY177" fmla="*/ 490724 h 1160647"/>
                  <a:gd name="connsiteX178" fmla="*/ 1041466 w 3024845"/>
                  <a:gd name="connsiteY178" fmla="*/ 490724 h 1160647"/>
                  <a:gd name="connsiteX179" fmla="*/ 1053880 w 3024845"/>
                  <a:gd name="connsiteY179" fmla="*/ 490724 h 1160647"/>
                  <a:gd name="connsiteX180" fmla="*/ 1053880 w 3024845"/>
                  <a:gd name="connsiteY180" fmla="*/ 491805 h 1160647"/>
                  <a:gd name="connsiteX181" fmla="*/ 1053880 w 3024845"/>
                  <a:gd name="connsiteY181" fmla="*/ 499371 h 1160647"/>
                  <a:gd name="connsiteX182" fmla="*/ 1054640 w 3024845"/>
                  <a:gd name="connsiteY182" fmla="*/ 499371 h 1160647"/>
                  <a:gd name="connsiteX183" fmla="*/ 1059960 w 3024845"/>
                  <a:gd name="connsiteY183" fmla="*/ 499371 h 1160647"/>
                  <a:gd name="connsiteX184" fmla="*/ 1070093 w 3024845"/>
                  <a:gd name="connsiteY184" fmla="*/ 495047 h 1160647"/>
                  <a:gd name="connsiteX185" fmla="*/ 1074146 w 3024845"/>
                  <a:gd name="connsiteY185" fmla="*/ 498290 h 1160647"/>
                  <a:gd name="connsiteX186" fmla="*/ 1074146 w 3024845"/>
                  <a:gd name="connsiteY186" fmla="*/ 490724 h 1160647"/>
                  <a:gd name="connsiteX187" fmla="*/ 1076426 w 3024845"/>
                  <a:gd name="connsiteY187" fmla="*/ 490724 h 1160647"/>
                  <a:gd name="connsiteX188" fmla="*/ 1092387 w 3024845"/>
                  <a:gd name="connsiteY188" fmla="*/ 490724 h 1160647"/>
                  <a:gd name="connsiteX189" fmla="*/ 1092387 w 3024845"/>
                  <a:gd name="connsiteY189" fmla="*/ 491805 h 1160647"/>
                  <a:gd name="connsiteX190" fmla="*/ 1092387 w 3024845"/>
                  <a:gd name="connsiteY190" fmla="*/ 499371 h 1160647"/>
                  <a:gd name="connsiteX191" fmla="*/ 1122787 w 3024845"/>
                  <a:gd name="connsiteY191" fmla="*/ 499371 h 1160647"/>
                  <a:gd name="connsiteX192" fmla="*/ 1122787 w 3024845"/>
                  <a:gd name="connsiteY192" fmla="*/ 500992 h 1160647"/>
                  <a:gd name="connsiteX193" fmla="*/ 1122787 w 3024845"/>
                  <a:gd name="connsiteY193" fmla="*/ 512342 h 1160647"/>
                  <a:gd name="connsiteX194" fmla="*/ 1149134 w 3024845"/>
                  <a:gd name="connsiteY194" fmla="*/ 512342 h 1160647"/>
                  <a:gd name="connsiteX195" fmla="*/ 1149134 w 3024845"/>
                  <a:gd name="connsiteY195" fmla="*/ 542606 h 1160647"/>
                  <a:gd name="connsiteX196" fmla="*/ 1149894 w 3024845"/>
                  <a:gd name="connsiteY196" fmla="*/ 542606 h 1160647"/>
                  <a:gd name="connsiteX197" fmla="*/ 1155214 w 3024845"/>
                  <a:gd name="connsiteY197" fmla="*/ 542606 h 1160647"/>
                  <a:gd name="connsiteX198" fmla="*/ 1155214 w 3024845"/>
                  <a:gd name="connsiteY198" fmla="*/ 543687 h 1160647"/>
                  <a:gd name="connsiteX199" fmla="*/ 1155214 w 3024845"/>
                  <a:gd name="connsiteY199" fmla="*/ 551254 h 1160647"/>
                  <a:gd name="connsiteX200" fmla="*/ 1159268 w 3024845"/>
                  <a:gd name="connsiteY200" fmla="*/ 581518 h 1160647"/>
                  <a:gd name="connsiteX201" fmla="*/ 1160028 w 3024845"/>
                  <a:gd name="connsiteY201" fmla="*/ 581518 h 1160647"/>
                  <a:gd name="connsiteX202" fmla="*/ 1165348 w 3024845"/>
                  <a:gd name="connsiteY202" fmla="*/ 581518 h 1160647"/>
                  <a:gd name="connsiteX203" fmla="*/ 1165348 w 3024845"/>
                  <a:gd name="connsiteY203" fmla="*/ 582329 h 1160647"/>
                  <a:gd name="connsiteX204" fmla="*/ 1165348 w 3024845"/>
                  <a:gd name="connsiteY204" fmla="*/ 588004 h 1160647"/>
                  <a:gd name="connsiteX205" fmla="*/ 1166361 w 3024845"/>
                  <a:gd name="connsiteY205" fmla="*/ 588004 h 1160647"/>
                  <a:gd name="connsiteX206" fmla="*/ 1173454 w 3024845"/>
                  <a:gd name="connsiteY206" fmla="*/ 588004 h 1160647"/>
                  <a:gd name="connsiteX207" fmla="*/ 1173454 w 3024845"/>
                  <a:gd name="connsiteY207" fmla="*/ 618269 h 1160647"/>
                  <a:gd name="connsiteX208" fmla="*/ 1175481 w 3024845"/>
                  <a:gd name="connsiteY208" fmla="*/ 618269 h 1160647"/>
                  <a:gd name="connsiteX209" fmla="*/ 1189668 w 3024845"/>
                  <a:gd name="connsiteY209" fmla="*/ 618269 h 1160647"/>
                  <a:gd name="connsiteX210" fmla="*/ 1189668 w 3024845"/>
                  <a:gd name="connsiteY210" fmla="*/ 642048 h 1160647"/>
                  <a:gd name="connsiteX211" fmla="*/ 1191695 w 3024845"/>
                  <a:gd name="connsiteY211" fmla="*/ 643669 h 1160647"/>
                  <a:gd name="connsiteX212" fmla="*/ 1191695 w 3024845"/>
                  <a:gd name="connsiteY212" fmla="*/ 655019 h 1160647"/>
                  <a:gd name="connsiteX213" fmla="*/ 1192455 w 3024845"/>
                  <a:gd name="connsiteY213" fmla="*/ 655019 h 1160647"/>
                  <a:gd name="connsiteX214" fmla="*/ 1197775 w 3024845"/>
                  <a:gd name="connsiteY214" fmla="*/ 655019 h 1160647"/>
                  <a:gd name="connsiteX215" fmla="*/ 1197775 w 3024845"/>
                  <a:gd name="connsiteY215" fmla="*/ 678798 h 1160647"/>
                  <a:gd name="connsiteX216" fmla="*/ 1199041 w 3024845"/>
                  <a:gd name="connsiteY216" fmla="*/ 678798 h 1160647"/>
                  <a:gd name="connsiteX217" fmla="*/ 1207908 w 3024845"/>
                  <a:gd name="connsiteY217" fmla="*/ 678798 h 1160647"/>
                  <a:gd name="connsiteX218" fmla="*/ 1209935 w 3024845"/>
                  <a:gd name="connsiteY218" fmla="*/ 682852 h 1160647"/>
                  <a:gd name="connsiteX219" fmla="*/ 1209935 w 3024845"/>
                  <a:gd name="connsiteY219" fmla="*/ 696093 h 1160647"/>
                  <a:gd name="connsiteX220" fmla="*/ 1211455 w 3024845"/>
                  <a:gd name="connsiteY220" fmla="*/ 694201 h 1160647"/>
                  <a:gd name="connsiteX221" fmla="*/ 1222095 w 3024845"/>
                  <a:gd name="connsiteY221" fmla="*/ 680960 h 1160647"/>
                  <a:gd name="connsiteX222" fmla="*/ 1250469 w 3024845"/>
                  <a:gd name="connsiteY222" fmla="*/ 680960 h 1160647"/>
                  <a:gd name="connsiteX223" fmla="*/ 1250469 w 3024845"/>
                  <a:gd name="connsiteY223" fmla="*/ 767431 h 1160647"/>
                  <a:gd name="connsiteX224" fmla="*/ 1251229 w 3024845"/>
                  <a:gd name="connsiteY224" fmla="*/ 767431 h 1160647"/>
                  <a:gd name="connsiteX225" fmla="*/ 1256549 w 3024845"/>
                  <a:gd name="connsiteY225" fmla="*/ 767431 h 1160647"/>
                  <a:gd name="connsiteX226" fmla="*/ 1257309 w 3024845"/>
                  <a:gd name="connsiteY226" fmla="*/ 766080 h 1160647"/>
                  <a:gd name="connsiteX227" fmla="*/ 1262629 w 3024845"/>
                  <a:gd name="connsiteY227" fmla="*/ 756622 h 1160647"/>
                  <a:gd name="connsiteX228" fmla="*/ 1262629 w 3024845"/>
                  <a:gd name="connsiteY228" fmla="*/ 758514 h 1160647"/>
                  <a:gd name="connsiteX229" fmla="*/ 1262629 w 3024845"/>
                  <a:gd name="connsiteY229" fmla="*/ 771755 h 1160647"/>
                  <a:gd name="connsiteX230" fmla="*/ 1266682 w 3024845"/>
                  <a:gd name="connsiteY230" fmla="*/ 726358 h 1160647"/>
                  <a:gd name="connsiteX231" fmla="*/ 1267442 w 3024845"/>
                  <a:gd name="connsiteY231" fmla="*/ 726358 h 1160647"/>
                  <a:gd name="connsiteX232" fmla="*/ 1272762 w 3024845"/>
                  <a:gd name="connsiteY232" fmla="*/ 726358 h 1160647"/>
                  <a:gd name="connsiteX233" fmla="*/ 1272762 w 3024845"/>
                  <a:gd name="connsiteY233" fmla="*/ 661504 h 1160647"/>
                  <a:gd name="connsiteX234" fmla="*/ 1273776 w 3024845"/>
                  <a:gd name="connsiteY234" fmla="*/ 661504 h 1160647"/>
                  <a:gd name="connsiteX235" fmla="*/ 1280869 w 3024845"/>
                  <a:gd name="connsiteY235" fmla="*/ 661504 h 1160647"/>
                  <a:gd name="connsiteX236" fmla="*/ 1293029 w 3024845"/>
                  <a:gd name="connsiteY236" fmla="*/ 618269 h 1160647"/>
                  <a:gd name="connsiteX237" fmla="*/ 1294296 w 3024845"/>
                  <a:gd name="connsiteY237" fmla="*/ 618269 h 1160647"/>
                  <a:gd name="connsiteX238" fmla="*/ 1303163 w 3024845"/>
                  <a:gd name="connsiteY238" fmla="*/ 618269 h 1160647"/>
                  <a:gd name="connsiteX239" fmla="*/ 1313296 w 3024845"/>
                  <a:gd name="connsiteY239" fmla="*/ 661504 h 1160647"/>
                  <a:gd name="connsiteX240" fmla="*/ 1314309 w 3024845"/>
                  <a:gd name="connsiteY240" fmla="*/ 661504 h 1160647"/>
                  <a:gd name="connsiteX241" fmla="*/ 1321403 w 3024845"/>
                  <a:gd name="connsiteY241" fmla="*/ 661504 h 1160647"/>
                  <a:gd name="connsiteX242" fmla="*/ 1321403 w 3024845"/>
                  <a:gd name="connsiteY242" fmla="*/ 700416 h 1160647"/>
                  <a:gd name="connsiteX243" fmla="*/ 1323176 w 3024845"/>
                  <a:gd name="connsiteY243" fmla="*/ 700416 h 1160647"/>
                  <a:gd name="connsiteX244" fmla="*/ 1335590 w 3024845"/>
                  <a:gd name="connsiteY244" fmla="*/ 700416 h 1160647"/>
                  <a:gd name="connsiteX245" fmla="*/ 1335590 w 3024845"/>
                  <a:gd name="connsiteY245" fmla="*/ 702578 h 1160647"/>
                  <a:gd name="connsiteX246" fmla="*/ 1335590 w 3024845"/>
                  <a:gd name="connsiteY246" fmla="*/ 717710 h 1160647"/>
                  <a:gd name="connsiteX247" fmla="*/ 1339643 w 3024845"/>
                  <a:gd name="connsiteY247" fmla="*/ 715549 h 1160647"/>
                  <a:gd name="connsiteX248" fmla="*/ 1339643 w 3024845"/>
                  <a:gd name="connsiteY248" fmla="*/ 700416 h 1160647"/>
                  <a:gd name="connsiteX249" fmla="*/ 1341163 w 3024845"/>
                  <a:gd name="connsiteY249" fmla="*/ 700416 h 1160647"/>
                  <a:gd name="connsiteX250" fmla="*/ 1351803 w 3024845"/>
                  <a:gd name="connsiteY250" fmla="*/ 700416 h 1160647"/>
                  <a:gd name="connsiteX251" fmla="*/ 1351803 w 3024845"/>
                  <a:gd name="connsiteY251" fmla="*/ 702037 h 1160647"/>
                  <a:gd name="connsiteX252" fmla="*/ 1351803 w 3024845"/>
                  <a:gd name="connsiteY252" fmla="*/ 713387 h 1160647"/>
                  <a:gd name="connsiteX253" fmla="*/ 1382204 w 3024845"/>
                  <a:gd name="connsiteY253" fmla="*/ 713387 h 1160647"/>
                  <a:gd name="connsiteX254" fmla="*/ 1382204 w 3024845"/>
                  <a:gd name="connsiteY254" fmla="*/ 676637 h 1160647"/>
                  <a:gd name="connsiteX255" fmla="*/ 1383470 w 3024845"/>
                  <a:gd name="connsiteY255" fmla="*/ 676637 h 1160647"/>
                  <a:gd name="connsiteX256" fmla="*/ 1392337 w 3024845"/>
                  <a:gd name="connsiteY256" fmla="*/ 676637 h 1160647"/>
                  <a:gd name="connsiteX257" fmla="*/ 1392337 w 3024845"/>
                  <a:gd name="connsiteY257" fmla="*/ 698254 h 1160647"/>
                  <a:gd name="connsiteX258" fmla="*/ 1394364 w 3024845"/>
                  <a:gd name="connsiteY258" fmla="*/ 665828 h 1160647"/>
                  <a:gd name="connsiteX259" fmla="*/ 1416657 w 3024845"/>
                  <a:gd name="connsiteY259" fmla="*/ 665828 h 1160647"/>
                  <a:gd name="connsiteX260" fmla="*/ 1416657 w 3024845"/>
                  <a:gd name="connsiteY260" fmla="*/ 664206 h 1160647"/>
                  <a:gd name="connsiteX261" fmla="*/ 1416657 w 3024845"/>
                  <a:gd name="connsiteY261" fmla="*/ 652857 h 1160647"/>
                  <a:gd name="connsiteX262" fmla="*/ 1417417 w 3024845"/>
                  <a:gd name="connsiteY262" fmla="*/ 652857 h 1160647"/>
                  <a:gd name="connsiteX263" fmla="*/ 1422737 w 3024845"/>
                  <a:gd name="connsiteY263" fmla="*/ 652857 h 1160647"/>
                  <a:gd name="connsiteX264" fmla="*/ 1422737 w 3024845"/>
                  <a:gd name="connsiteY264" fmla="*/ 650966 h 1160647"/>
                  <a:gd name="connsiteX265" fmla="*/ 1422737 w 3024845"/>
                  <a:gd name="connsiteY265" fmla="*/ 637725 h 1160647"/>
                  <a:gd name="connsiteX266" fmla="*/ 1426791 w 3024845"/>
                  <a:gd name="connsiteY266" fmla="*/ 644210 h 1160647"/>
                  <a:gd name="connsiteX267" fmla="*/ 1429071 w 3024845"/>
                  <a:gd name="connsiteY267" fmla="*/ 644210 h 1160647"/>
                  <a:gd name="connsiteX268" fmla="*/ 1445031 w 3024845"/>
                  <a:gd name="connsiteY268" fmla="*/ 644210 h 1160647"/>
                  <a:gd name="connsiteX269" fmla="*/ 1445031 w 3024845"/>
                  <a:gd name="connsiteY269" fmla="*/ 643399 h 1160647"/>
                  <a:gd name="connsiteX270" fmla="*/ 1445031 w 3024845"/>
                  <a:gd name="connsiteY270" fmla="*/ 637725 h 1160647"/>
                  <a:gd name="connsiteX271" fmla="*/ 1445791 w 3024845"/>
                  <a:gd name="connsiteY271" fmla="*/ 637725 h 1160647"/>
                  <a:gd name="connsiteX272" fmla="*/ 1451111 w 3024845"/>
                  <a:gd name="connsiteY272" fmla="*/ 637725 h 1160647"/>
                  <a:gd name="connsiteX273" fmla="*/ 1451111 w 3024845"/>
                  <a:gd name="connsiteY273" fmla="*/ 639076 h 1160647"/>
                  <a:gd name="connsiteX274" fmla="*/ 1451111 w 3024845"/>
                  <a:gd name="connsiteY274" fmla="*/ 648534 h 1160647"/>
                  <a:gd name="connsiteX275" fmla="*/ 1489618 w 3024845"/>
                  <a:gd name="connsiteY275" fmla="*/ 648534 h 1160647"/>
                  <a:gd name="connsiteX276" fmla="*/ 1489618 w 3024845"/>
                  <a:gd name="connsiteY276" fmla="*/ 786887 h 1160647"/>
                  <a:gd name="connsiteX277" fmla="*/ 1491138 w 3024845"/>
                  <a:gd name="connsiteY277" fmla="*/ 786887 h 1160647"/>
                  <a:gd name="connsiteX278" fmla="*/ 1501778 w 3024845"/>
                  <a:gd name="connsiteY278" fmla="*/ 786887 h 1160647"/>
                  <a:gd name="connsiteX279" fmla="*/ 1501778 w 3024845"/>
                  <a:gd name="connsiteY279" fmla="*/ 773917 h 1160647"/>
                  <a:gd name="connsiteX280" fmla="*/ 1505832 w 3024845"/>
                  <a:gd name="connsiteY280" fmla="*/ 773917 h 1160647"/>
                  <a:gd name="connsiteX281" fmla="*/ 1505832 w 3024845"/>
                  <a:gd name="connsiteY281" fmla="*/ 786887 h 1160647"/>
                  <a:gd name="connsiteX282" fmla="*/ 1536232 w 3024845"/>
                  <a:gd name="connsiteY282" fmla="*/ 786887 h 1160647"/>
                  <a:gd name="connsiteX283" fmla="*/ 1536232 w 3024845"/>
                  <a:gd name="connsiteY283" fmla="*/ 756622 h 1160647"/>
                  <a:gd name="connsiteX284" fmla="*/ 1548392 w 3024845"/>
                  <a:gd name="connsiteY284" fmla="*/ 756622 h 1160647"/>
                  <a:gd name="connsiteX285" fmla="*/ 1560552 w 3024845"/>
                  <a:gd name="connsiteY285" fmla="*/ 754461 h 1160647"/>
                  <a:gd name="connsiteX286" fmla="*/ 1564606 w 3024845"/>
                  <a:gd name="connsiteY286" fmla="*/ 756622 h 1160647"/>
                  <a:gd name="connsiteX287" fmla="*/ 1574739 w 3024845"/>
                  <a:gd name="connsiteY287" fmla="*/ 756622 h 1160647"/>
                  <a:gd name="connsiteX288" fmla="*/ 1574739 w 3024845"/>
                  <a:gd name="connsiteY288" fmla="*/ 786887 h 1160647"/>
                  <a:gd name="connsiteX289" fmla="*/ 1582846 w 3024845"/>
                  <a:gd name="connsiteY289" fmla="*/ 786887 h 1160647"/>
                  <a:gd name="connsiteX290" fmla="*/ 1582846 w 3024845"/>
                  <a:gd name="connsiteY290" fmla="*/ 804182 h 1160647"/>
                  <a:gd name="connsiteX291" fmla="*/ 1592182 w 3024845"/>
                  <a:gd name="connsiteY291" fmla="*/ 805087 h 1160647"/>
                  <a:gd name="connsiteX292" fmla="*/ 1605140 w 3024845"/>
                  <a:gd name="connsiteY292" fmla="*/ 805087 h 1160647"/>
                  <a:gd name="connsiteX293" fmla="*/ 1605140 w 3024845"/>
                  <a:gd name="connsiteY293" fmla="*/ 789049 h 1160647"/>
                  <a:gd name="connsiteX294" fmla="*/ 1673096 w 3024845"/>
                  <a:gd name="connsiteY294" fmla="*/ 789049 h 1160647"/>
                  <a:gd name="connsiteX295" fmla="*/ 1673096 w 3024845"/>
                  <a:gd name="connsiteY295" fmla="*/ 703796 h 1160647"/>
                  <a:gd name="connsiteX296" fmla="*/ 1745104 w 3024845"/>
                  <a:gd name="connsiteY296" fmla="*/ 703796 h 1160647"/>
                  <a:gd name="connsiteX297" fmla="*/ 1745104 w 3024845"/>
                  <a:gd name="connsiteY297" fmla="*/ 782564 h 1160647"/>
                  <a:gd name="connsiteX298" fmla="*/ 1747008 w 3024845"/>
                  <a:gd name="connsiteY298" fmla="*/ 782564 h 1160647"/>
                  <a:gd name="connsiteX299" fmla="*/ 1748250 w 3024845"/>
                  <a:gd name="connsiteY299" fmla="*/ 805087 h 1160647"/>
                  <a:gd name="connsiteX300" fmla="*/ 1757926 w 3024845"/>
                  <a:gd name="connsiteY300" fmla="*/ 805087 h 1160647"/>
                  <a:gd name="connsiteX301" fmla="*/ 1759168 w 3024845"/>
                  <a:gd name="connsiteY301" fmla="*/ 782564 h 1160647"/>
                  <a:gd name="connsiteX302" fmla="*/ 1765248 w 3024845"/>
                  <a:gd name="connsiteY302" fmla="*/ 782564 h 1160647"/>
                  <a:gd name="connsiteX303" fmla="*/ 1766490 w 3024845"/>
                  <a:gd name="connsiteY303" fmla="*/ 805087 h 1160647"/>
                  <a:gd name="connsiteX304" fmla="*/ 1817112 w 3024845"/>
                  <a:gd name="connsiteY304" fmla="*/ 805087 h 1160647"/>
                  <a:gd name="connsiteX305" fmla="*/ 1817112 w 3024845"/>
                  <a:gd name="connsiteY305" fmla="*/ 642059 h 1160647"/>
                  <a:gd name="connsiteX306" fmla="*/ 2014439 w 3024845"/>
                  <a:gd name="connsiteY306" fmla="*/ 642059 h 1160647"/>
                  <a:gd name="connsiteX307" fmla="*/ 2014439 w 3024845"/>
                  <a:gd name="connsiteY307" fmla="*/ 805087 h 1160647"/>
                  <a:gd name="connsiteX308" fmla="*/ 2033136 w 3024845"/>
                  <a:gd name="connsiteY308" fmla="*/ 805087 h 1160647"/>
                  <a:gd name="connsiteX309" fmla="*/ 2033136 w 3024845"/>
                  <a:gd name="connsiteY309" fmla="*/ 722394 h 1160647"/>
                  <a:gd name="connsiteX310" fmla="*/ 2128256 w 3024845"/>
                  <a:gd name="connsiteY310" fmla="*/ 722394 h 1160647"/>
                  <a:gd name="connsiteX311" fmla="*/ 2140186 w 3024845"/>
                  <a:gd name="connsiteY311" fmla="*/ 404253 h 1160647"/>
                  <a:gd name="connsiteX312" fmla="*/ 2128026 w 3024845"/>
                  <a:gd name="connsiteY312" fmla="*/ 382635 h 1160647"/>
                  <a:gd name="connsiteX313" fmla="*/ 2121946 w 3024845"/>
                  <a:gd name="connsiteY313" fmla="*/ 378311 h 1160647"/>
                  <a:gd name="connsiteX314" fmla="*/ 2130053 w 3024845"/>
                  <a:gd name="connsiteY314" fmla="*/ 354532 h 1160647"/>
                  <a:gd name="connsiteX315" fmla="*/ 2130053 w 3024845"/>
                  <a:gd name="connsiteY315" fmla="*/ 337238 h 1160647"/>
                  <a:gd name="connsiteX316" fmla="*/ 2144240 w 3024845"/>
                  <a:gd name="connsiteY316" fmla="*/ 337238 h 1160647"/>
                  <a:gd name="connsiteX317" fmla="*/ 2144240 w 3024845"/>
                  <a:gd name="connsiteY317" fmla="*/ 315620 h 1160647"/>
                  <a:gd name="connsiteX318" fmla="*/ 2146266 w 3024845"/>
                  <a:gd name="connsiteY318" fmla="*/ 311296 h 1160647"/>
                  <a:gd name="connsiteX319" fmla="*/ 2146266 w 3024845"/>
                  <a:gd name="connsiteY319" fmla="*/ 233472 h 1160647"/>
                  <a:gd name="connsiteX320" fmla="*/ 2144240 w 3024845"/>
                  <a:gd name="connsiteY320" fmla="*/ 226987 h 1160647"/>
                  <a:gd name="connsiteX321" fmla="*/ 2150320 w 3024845"/>
                  <a:gd name="connsiteY321" fmla="*/ 220501 h 1160647"/>
                  <a:gd name="connsiteX322" fmla="*/ 2150320 w 3024845"/>
                  <a:gd name="connsiteY322" fmla="*/ 162133 h 1160647"/>
                  <a:gd name="connsiteX323" fmla="*/ 2152346 w 3024845"/>
                  <a:gd name="connsiteY323" fmla="*/ 157810 h 1160647"/>
                  <a:gd name="connsiteX324" fmla="*/ 2152346 w 3024845"/>
                  <a:gd name="connsiteY324" fmla="*/ 101604 h 1160647"/>
                  <a:gd name="connsiteX325" fmla="*/ 2154373 w 3024845"/>
                  <a:gd name="connsiteY325" fmla="*/ 82148 h 1160647"/>
                  <a:gd name="connsiteX326" fmla="*/ 2158427 w 3024845"/>
                  <a:gd name="connsiteY326" fmla="*/ 99442 h 1160647"/>
                  <a:gd name="connsiteX327" fmla="*/ 2160453 w 3024845"/>
                  <a:gd name="connsiteY327" fmla="*/ 157810 h 1160647"/>
                  <a:gd name="connsiteX328" fmla="*/ 2162480 w 3024845"/>
                  <a:gd name="connsiteY328" fmla="*/ 220501 h 1160647"/>
                  <a:gd name="connsiteX329" fmla="*/ 2168560 w 3024845"/>
                  <a:gd name="connsiteY329" fmla="*/ 226987 h 1160647"/>
                  <a:gd name="connsiteX330" fmla="*/ 2166533 w 3024845"/>
                  <a:gd name="connsiteY330" fmla="*/ 233472 h 1160647"/>
                  <a:gd name="connsiteX331" fmla="*/ 2166533 w 3024845"/>
                  <a:gd name="connsiteY331" fmla="*/ 311296 h 1160647"/>
                  <a:gd name="connsiteX332" fmla="*/ 2168560 w 3024845"/>
                  <a:gd name="connsiteY332" fmla="*/ 315620 h 1160647"/>
                  <a:gd name="connsiteX333" fmla="*/ 2168560 w 3024845"/>
                  <a:gd name="connsiteY333" fmla="*/ 337238 h 1160647"/>
                  <a:gd name="connsiteX334" fmla="*/ 2182747 w 3024845"/>
                  <a:gd name="connsiteY334" fmla="*/ 337238 h 1160647"/>
                  <a:gd name="connsiteX335" fmla="*/ 2182747 w 3024845"/>
                  <a:gd name="connsiteY335" fmla="*/ 354532 h 1160647"/>
                  <a:gd name="connsiteX336" fmla="*/ 2190854 w 3024845"/>
                  <a:gd name="connsiteY336" fmla="*/ 378311 h 1160647"/>
                  <a:gd name="connsiteX337" fmla="*/ 2184774 w 3024845"/>
                  <a:gd name="connsiteY337" fmla="*/ 382635 h 1160647"/>
                  <a:gd name="connsiteX338" fmla="*/ 2172613 w 3024845"/>
                  <a:gd name="connsiteY338" fmla="*/ 404253 h 1160647"/>
                  <a:gd name="connsiteX339" fmla="*/ 2180720 w 3024845"/>
                  <a:gd name="connsiteY339" fmla="*/ 657181 h 1160647"/>
                  <a:gd name="connsiteX340" fmla="*/ 2245574 w 3024845"/>
                  <a:gd name="connsiteY340" fmla="*/ 657181 h 1160647"/>
                  <a:gd name="connsiteX341" fmla="*/ 2245574 w 3024845"/>
                  <a:gd name="connsiteY341" fmla="*/ 732843 h 1160647"/>
                  <a:gd name="connsiteX342" fmla="*/ 2253681 w 3024845"/>
                  <a:gd name="connsiteY342" fmla="*/ 732843 h 1160647"/>
                  <a:gd name="connsiteX343" fmla="*/ 2255708 w 3024845"/>
                  <a:gd name="connsiteY343" fmla="*/ 726358 h 1160647"/>
                  <a:gd name="connsiteX344" fmla="*/ 2261788 w 3024845"/>
                  <a:gd name="connsiteY344" fmla="*/ 726358 h 1160647"/>
                  <a:gd name="connsiteX345" fmla="*/ 2263815 w 3024845"/>
                  <a:gd name="connsiteY345" fmla="*/ 735005 h 1160647"/>
                  <a:gd name="connsiteX346" fmla="*/ 2275975 w 3024845"/>
                  <a:gd name="connsiteY346" fmla="*/ 735005 h 1160647"/>
                  <a:gd name="connsiteX347" fmla="*/ 2275975 w 3024845"/>
                  <a:gd name="connsiteY347" fmla="*/ 728519 h 1160647"/>
                  <a:gd name="connsiteX348" fmla="*/ 2298268 w 3024845"/>
                  <a:gd name="connsiteY348" fmla="*/ 728519 h 1160647"/>
                  <a:gd name="connsiteX349" fmla="*/ 2298268 w 3024845"/>
                  <a:gd name="connsiteY349" fmla="*/ 735005 h 1160647"/>
                  <a:gd name="connsiteX350" fmla="*/ 2318535 w 3024845"/>
                  <a:gd name="connsiteY350" fmla="*/ 735005 h 1160647"/>
                  <a:gd name="connsiteX351" fmla="*/ 2318535 w 3024845"/>
                  <a:gd name="connsiteY351" fmla="*/ 780402 h 1160647"/>
                  <a:gd name="connsiteX352" fmla="*/ 2332722 w 3024845"/>
                  <a:gd name="connsiteY352" fmla="*/ 780402 h 1160647"/>
                  <a:gd name="connsiteX353" fmla="*/ 2332722 w 3024845"/>
                  <a:gd name="connsiteY353" fmla="*/ 767431 h 1160647"/>
                  <a:gd name="connsiteX354" fmla="*/ 2348936 w 3024845"/>
                  <a:gd name="connsiteY354" fmla="*/ 767431 h 1160647"/>
                  <a:gd name="connsiteX355" fmla="*/ 2348936 w 3024845"/>
                  <a:gd name="connsiteY355" fmla="*/ 588004 h 1160647"/>
                  <a:gd name="connsiteX356" fmla="*/ 2355016 w 3024845"/>
                  <a:gd name="connsiteY356" fmla="*/ 581518 h 1160647"/>
                  <a:gd name="connsiteX357" fmla="*/ 2427977 w 3024845"/>
                  <a:gd name="connsiteY357" fmla="*/ 581518 h 1160647"/>
                  <a:gd name="connsiteX358" fmla="*/ 2427977 w 3024845"/>
                  <a:gd name="connsiteY358" fmla="*/ 590166 h 1160647"/>
                  <a:gd name="connsiteX359" fmla="*/ 2438110 w 3024845"/>
                  <a:gd name="connsiteY359" fmla="*/ 590166 h 1160647"/>
                  <a:gd name="connsiteX360" fmla="*/ 2438110 w 3024845"/>
                  <a:gd name="connsiteY360" fmla="*/ 704740 h 1160647"/>
                  <a:gd name="connsiteX361" fmla="*/ 2460404 w 3024845"/>
                  <a:gd name="connsiteY361" fmla="*/ 704740 h 1160647"/>
                  <a:gd name="connsiteX362" fmla="*/ 2460404 w 3024845"/>
                  <a:gd name="connsiteY362" fmla="*/ 637725 h 1160647"/>
                  <a:gd name="connsiteX363" fmla="*/ 2486751 w 3024845"/>
                  <a:gd name="connsiteY363" fmla="*/ 637725 h 1160647"/>
                  <a:gd name="connsiteX364" fmla="*/ 2490804 w 3024845"/>
                  <a:gd name="connsiteY364" fmla="*/ 633401 h 1160647"/>
                  <a:gd name="connsiteX365" fmla="*/ 2498911 w 3024845"/>
                  <a:gd name="connsiteY365" fmla="*/ 633401 h 1160647"/>
                  <a:gd name="connsiteX366" fmla="*/ 2502964 w 3024845"/>
                  <a:gd name="connsiteY366" fmla="*/ 637725 h 1160647"/>
                  <a:gd name="connsiteX367" fmla="*/ 2525258 w 3024845"/>
                  <a:gd name="connsiteY367" fmla="*/ 637725 h 1160647"/>
                  <a:gd name="connsiteX368" fmla="*/ 2525258 w 3024845"/>
                  <a:gd name="connsiteY368" fmla="*/ 520989 h 1160647"/>
                  <a:gd name="connsiteX369" fmla="*/ 2582005 w 3024845"/>
                  <a:gd name="connsiteY369" fmla="*/ 510180 h 1160647"/>
                  <a:gd name="connsiteX370" fmla="*/ 2582005 w 3024845"/>
                  <a:gd name="connsiteY370" fmla="*/ 511261 h 1160647"/>
                  <a:gd name="connsiteX371" fmla="*/ 2582005 w 3024845"/>
                  <a:gd name="connsiteY371" fmla="*/ 518827 h 1160647"/>
                  <a:gd name="connsiteX372" fmla="*/ 2608352 w 3024845"/>
                  <a:gd name="connsiteY372" fmla="*/ 518827 h 1160647"/>
                  <a:gd name="connsiteX373" fmla="*/ 2608352 w 3024845"/>
                  <a:gd name="connsiteY373" fmla="*/ 773917 h 1160647"/>
                  <a:gd name="connsiteX374" fmla="*/ 2630646 w 3024845"/>
                  <a:gd name="connsiteY374" fmla="*/ 773917 h 1160647"/>
                  <a:gd name="connsiteX375" fmla="*/ 2630646 w 3024845"/>
                  <a:gd name="connsiteY375" fmla="*/ 769593 h 1160647"/>
                  <a:gd name="connsiteX376" fmla="*/ 2642806 w 3024845"/>
                  <a:gd name="connsiteY376" fmla="*/ 769593 h 1160647"/>
                  <a:gd name="connsiteX377" fmla="*/ 2642806 w 3024845"/>
                  <a:gd name="connsiteY377" fmla="*/ 773917 h 1160647"/>
                  <a:gd name="connsiteX378" fmla="*/ 2667126 w 3024845"/>
                  <a:gd name="connsiteY378" fmla="*/ 773917 h 1160647"/>
                  <a:gd name="connsiteX379" fmla="*/ 2667126 w 3024845"/>
                  <a:gd name="connsiteY379" fmla="*/ 760946 h 1160647"/>
                  <a:gd name="connsiteX380" fmla="*/ 2695500 w 3024845"/>
                  <a:gd name="connsiteY380" fmla="*/ 760946 h 1160647"/>
                  <a:gd name="connsiteX381" fmla="*/ 2707660 w 3024845"/>
                  <a:gd name="connsiteY381" fmla="*/ 756622 h 1160647"/>
                  <a:gd name="connsiteX382" fmla="*/ 2727927 w 3024845"/>
                  <a:gd name="connsiteY382" fmla="*/ 760946 h 1160647"/>
                  <a:gd name="connsiteX383" fmla="*/ 2727927 w 3024845"/>
                  <a:gd name="connsiteY383" fmla="*/ 743652 h 1160647"/>
                  <a:gd name="connsiteX384" fmla="*/ 2736034 w 3024845"/>
                  <a:gd name="connsiteY384" fmla="*/ 743652 h 1160647"/>
                  <a:gd name="connsiteX385" fmla="*/ 2736034 w 3024845"/>
                  <a:gd name="connsiteY385" fmla="*/ 730681 h 1160647"/>
                  <a:gd name="connsiteX386" fmla="*/ 2792781 w 3024845"/>
                  <a:gd name="connsiteY386" fmla="*/ 730681 h 1160647"/>
                  <a:gd name="connsiteX387" fmla="*/ 2792781 w 3024845"/>
                  <a:gd name="connsiteY387" fmla="*/ 700416 h 1160647"/>
                  <a:gd name="connsiteX388" fmla="*/ 2811021 w 3024845"/>
                  <a:gd name="connsiteY388" fmla="*/ 700416 h 1160647"/>
                  <a:gd name="connsiteX389" fmla="*/ 2811021 w 3024845"/>
                  <a:gd name="connsiteY389" fmla="*/ 693931 h 1160647"/>
                  <a:gd name="connsiteX390" fmla="*/ 2823181 w 3024845"/>
                  <a:gd name="connsiteY390" fmla="*/ 693931 h 1160647"/>
                  <a:gd name="connsiteX391" fmla="*/ 2823181 w 3024845"/>
                  <a:gd name="connsiteY391" fmla="*/ 700416 h 1160647"/>
                  <a:gd name="connsiteX392" fmla="*/ 2839395 w 3024845"/>
                  <a:gd name="connsiteY392" fmla="*/ 700416 h 1160647"/>
                  <a:gd name="connsiteX393" fmla="*/ 2839395 w 3024845"/>
                  <a:gd name="connsiteY393" fmla="*/ 750137 h 1160647"/>
                  <a:gd name="connsiteX394" fmla="*/ 2871822 w 3024845"/>
                  <a:gd name="connsiteY394" fmla="*/ 750137 h 1160647"/>
                  <a:gd name="connsiteX395" fmla="*/ 2871822 w 3024845"/>
                  <a:gd name="connsiteY395" fmla="*/ 724196 h 1160647"/>
                  <a:gd name="connsiteX396" fmla="*/ 2910329 w 3024845"/>
                  <a:gd name="connsiteY396" fmla="*/ 724196 h 1160647"/>
                  <a:gd name="connsiteX397" fmla="*/ 2910329 w 3024845"/>
                  <a:gd name="connsiteY397" fmla="*/ 693931 h 1160647"/>
                  <a:gd name="connsiteX398" fmla="*/ 2958970 w 3024845"/>
                  <a:gd name="connsiteY398" fmla="*/ 693931 h 1160647"/>
                  <a:gd name="connsiteX399" fmla="*/ 2958970 w 3024845"/>
                  <a:gd name="connsiteY399" fmla="*/ 805087 h 1160647"/>
                  <a:gd name="connsiteX400" fmla="*/ 2958970 w 3024845"/>
                  <a:gd name="connsiteY400" fmla="*/ 818866 h 1160647"/>
                  <a:gd name="connsiteX401" fmla="*/ 3024845 w 3024845"/>
                  <a:gd name="connsiteY401" fmla="*/ 818866 h 1160647"/>
                  <a:gd name="connsiteX402" fmla="*/ 3024845 w 3024845"/>
                  <a:gd name="connsiteY402" fmla="*/ 1160647 h 1160647"/>
                  <a:gd name="connsiteX403" fmla="*/ 2054 w 3024845"/>
                  <a:gd name="connsiteY403" fmla="*/ 1158314 h 1160647"/>
                  <a:gd name="connsiteX404" fmla="*/ 0 w 3024845"/>
                  <a:gd name="connsiteY404" fmla="*/ 724196 h 1160647"/>
                  <a:gd name="connsiteX405" fmla="*/ 20267 w 3024845"/>
                  <a:gd name="connsiteY405" fmla="*/ 724196 h 1160647"/>
                  <a:gd name="connsiteX406" fmla="*/ 20774 w 3024845"/>
                  <a:gd name="connsiteY406" fmla="*/ 723115 h 1160647"/>
                  <a:gd name="connsiteX407" fmla="*/ 24320 w 3024845"/>
                  <a:gd name="connsiteY407" fmla="*/ 715549 h 1160647"/>
                  <a:gd name="connsiteX408" fmla="*/ 26094 w 3024845"/>
                  <a:gd name="connsiteY408" fmla="*/ 715819 h 1160647"/>
                  <a:gd name="connsiteX409" fmla="*/ 38507 w 3024845"/>
                  <a:gd name="connsiteY409" fmla="*/ 717710 h 1160647"/>
                  <a:gd name="connsiteX410" fmla="*/ 39014 w 3024845"/>
                  <a:gd name="connsiteY410" fmla="*/ 719062 h 1160647"/>
                  <a:gd name="connsiteX411" fmla="*/ 42560 w 3024845"/>
                  <a:gd name="connsiteY411" fmla="*/ 728519 h 1160647"/>
                  <a:gd name="connsiteX412" fmla="*/ 68907 w 3024845"/>
                  <a:gd name="connsiteY412" fmla="*/ 730681 h 1160647"/>
                  <a:gd name="connsiteX413" fmla="*/ 68907 w 3024845"/>
                  <a:gd name="connsiteY413" fmla="*/ 607460 h 1160647"/>
                  <a:gd name="connsiteX414" fmla="*/ 70934 w 3024845"/>
                  <a:gd name="connsiteY414" fmla="*/ 607460 h 1160647"/>
                  <a:gd name="connsiteX415" fmla="*/ 85121 w 3024845"/>
                  <a:gd name="connsiteY415" fmla="*/ 607460 h 1160647"/>
                  <a:gd name="connsiteX416" fmla="*/ 85121 w 3024845"/>
                  <a:gd name="connsiteY416" fmla="*/ 471268 h 1160647"/>
                  <a:gd name="connsiteX417" fmla="*/ 86894 w 3024845"/>
                  <a:gd name="connsiteY417" fmla="*/ 471268 h 1160647"/>
                  <a:gd name="connsiteX418" fmla="*/ 99308 w 3024845"/>
                  <a:gd name="connsiteY418" fmla="*/ 471268 h 1160647"/>
                  <a:gd name="connsiteX419" fmla="*/ 99308 w 3024845"/>
                  <a:gd name="connsiteY419" fmla="*/ 356694 h 1160647"/>
                  <a:gd name="connsiteX420" fmla="*/ 103361 w 3024845"/>
                  <a:gd name="connsiteY420" fmla="*/ 328590 h 1160647"/>
                  <a:gd name="connsiteX421" fmla="*/ 105388 w 3024845"/>
                  <a:gd name="connsiteY421" fmla="*/ 328590 h 1160647"/>
                  <a:gd name="connsiteX422" fmla="*/ 119575 w 3024845"/>
                  <a:gd name="connsiteY422" fmla="*/ 328590 h 1160647"/>
                  <a:gd name="connsiteX423" fmla="*/ 156055 w 3024845"/>
                  <a:gd name="connsiteY423" fmla="*/ 246443 h 1160647"/>
                  <a:gd name="connsiteX424" fmla="*/ 160109 w 3024845"/>
                  <a:gd name="connsiteY424" fmla="*/ 0 h 1160647"/>
                  <a:gd name="connsiteX0" fmla="*/ 160109 w 3024845"/>
                  <a:gd name="connsiteY0" fmla="*/ 0 h 1160647"/>
                  <a:gd name="connsiteX1" fmla="*/ 162135 w 3024845"/>
                  <a:gd name="connsiteY1" fmla="*/ 246443 h 1160647"/>
                  <a:gd name="connsiteX2" fmla="*/ 200642 w 3024845"/>
                  <a:gd name="connsiteY2" fmla="*/ 326429 h 1160647"/>
                  <a:gd name="connsiteX3" fmla="*/ 202669 w 3024845"/>
                  <a:gd name="connsiteY3" fmla="*/ 326429 h 1160647"/>
                  <a:gd name="connsiteX4" fmla="*/ 216856 w 3024845"/>
                  <a:gd name="connsiteY4" fmla="*/ 326429 h 1160647"/>
                  <a:gd name="connsiteX5" fmla="*/ 216856 w 3024845"/>
                  <a:gd name="connsiteY5" fmla="*/ 350208 h 1160647"/>
                  <a:gd name="connsiteX6" fmla="*/ 217363 w 3024845"/>
                  <a:gd name="connsiteY6" fmla="*/ 351019 h 1160647"/>
                  <a:gd name="connsiteX7" fmla="*/ 220909 w 3024845"/>
                  <a:gd name="connsiteY7" fmla="*/ 356694 h 1160647"/>
                  <a:gd name="connsiteX8" fmla="*/ 220909 w 3024845"/>
                  <a:gd name="connsiteY8" fmla="*/ 471268 h 1160647"/>
                  <a:gd name="connsiteX9" fmla="*/ 223189 w 3024845"/>
                  <a:gd name="connsiteY9" fmla="*/ 471268 h 1160647"/>
                  <a:gd name="connsiteX10" fmla="*/ 239150 w 3024845"/>
                  <a:gd name="connsiteY10" fmla="*/ 471268 h 1160647"/>
                  <a:gd name="connsiteX11" fmla="*/ 239150 w 3024845"/>
                  <a:gd name="connsiteY11" fmla="*/ 611783 h 1160647"/>
                  <a:gd name="connsiteX12" fmla="*/ 240670 w 3024845"/>
                  <a:gd name="connsiteY12" fmla="*/ 611513 h 1160647"/>
                  <a:gd name="connsiteX13" fmla="*/ 251310 w 3024845"/>
                  <a:gd name="connsiteY13" fmla="*/ 609622 h 1160647"/>
                  <a:gd name="connsiteX14" fmla="*/ 249283 w 3024845"/>
                  <a:gd name="connsiteY14" fmla="*/ 698254 h 1160647"/>
                  <a:gd name="connsiteX15" fmla="*/ 250803 w 3024845"/>
                  <a:gd name="connsiteY15" fmla="*/ 698525 h 1160647"/>
                  <a:gd name="connsiteX16" fmla="*/ 261443 w 3024845"/>
                  <a:gd name="connsiteY16" fmla="*/ 700416 h 1160647"/>
                  <a:gd name="connsiteX17" fmla="*/ 261696 w 3024845"/>
                  <a:gd name="connsiteY17" fmla="*/ 701227 h 1160647"/>
                  <a:gd name="connsiteX18" fmla="*/ 263470 w 3024845"/>
                  <a:gd name="connsiteY18" fmla="*/ 706902 h 1160647"/>
                  <a:gd name="connsiteX19" fmla="*/ 264230 w 3024845"/>
                  <a:gd name="connsiteY19" fmla="*/ 704470 h 1160647"/>
                  <a:gd name="connsiteX20" fmla="*/ 269550 w 3024845"/>
                  <a:gd name="connsiteY20" fmla="*/ 687446 h 1160647"/>
                  <a:gd name="connsiteX21" fmla="*/ 271323 w 3024845"/>
                  <a:gd name="connsiteY21" fmla="*/ 687446 h 1160647"/>
                  <a:gd name="connsiteX22" fmla="*/ 283737 w 3024845"/>
                  <a:gd name="connsiteY22" fmla="*/ 687446 h 1160647"/>
                  <a:gd name="connsiteX23" fmla="*/ 283737 w 3024845"/>
                  <a:gd name="connsiteY23" fmla="*/ 719872 h 1160647"/>
                  <a:gd name="connsiteX24" fmla="*/ 284750 w 3024845"/>
                  <a:gd name="connsiteY24" fmla="*/ 720413 h 1160647"/>
                  <a:gd name="connsiteX25" fmla="*/ 291844 w 3024845"/>
                  <a:gd name="connsiteY25" fmla="*/ 724196 h 1160647"/>
                  <a:gd name="connsiteX26" fmla="*/ 291844 w 3024845"/>
                  <a:gd name="connsiteY26" fmla="*/ 725547 h 1160647"/>
                  <a:gd name="connsiteX27" fmla="*/ 291844 w 3024845"/>
                  <a:gd name="connsiteY27" fmla="*/ 735005 h 1160647"/>
                  <a:gd name="connsiteX28" fmla="*/ 336431 w 3024845"/>
                  <a:gd name="connsiteY28" fmla="*/ 735005 h 1160647"/>
                  <a:gd name="connsiteX29" fmla="*/ 336431 w 3024845"/>
                  <a:gd name="connsiteY29" fmla="*/ 736086 h 1160647"/>
                  <a:gd name="connsiteX30" fmla="*/ 336431 w 3024845"/>
                  <a:gd name="connsiteY30" fmla="*/ 743652 h 1160647"/>
                  <a:gd name="connsiteX31" fmla="*/ 338457 w 3024845"/>
                  <a:gd name="connsiteY31" fmla="*/ 743652 h 1160647"/>
                  <a:gd name="connsiteX32" fmla="*/ 352644 w 3024845"/>
                  <a:gd name="connsiteY32" fmla="*/ 743652 h 1160647"/>
                  <a:gd name="connsiteX33" fmla="*/ 352644 w 3024845"/>
                  <a:gd name="connsiteY33" fmla="*/ 713387 h 1160647"/>
                  <a:gd name="connsiteX34" fmla="*/ 397231 w 3024845"/>
                  <a:gd name="connsiteY34" fmla="*/ 713387 h 1160647"/>
                  <a:gd name="connsiteX35" fmla="*/ 397231 w 3024845"/>
                  <a:gd name="connsiteY35" fmla="*/ 712036 h 1160647"/>
                  <a:gd name="connsiteX36" fmla="*/ 397231 w 3024845"/>
                  <a:gd name="connsiteY36" fmla="*/ 702578 h 1160647"/>
                  <a:gd name="connsiteX37" fmla="*/ 398245 w 3024845"/>
                  <a:gd name="connsiteY37" fmla="*/ 702578 h 1160647"/>
                  <a:gd name="connsiteX38" fmla="*/ 405338 w 3024845"/>
                  <a:gd name="connsiteY38" fmla="*/ 702578 h 1160647"/>
                  <a:gd name="connsiteX39" fmla="*/ 405338 w 3024845"/>
                  <a:gd name="connsiteY39" fmla="*/ 700687 h 1160647"/>
                  <a:gd name="connsiteX40" fmla="*/ 405338 w 3024845"/>
                  <a:gd name="connsiteY40" fmla="*/ 687446 h 1160647"/>
                  <a:gd name="connsiteX41" fmla="*/ 406098 w 3024845"/>
                  <a:gd name="connsiteY41" fmla="*/ 687446 h 1160647"/>
                  <a:gd name="connsiteX42" fmla="*/ 411418 w 3024845"/>
                  <a:gd name="connsiteY42" fmla="*/ 687446 h 1160647"/>
                  <a:gd name="connsiteX43" fmla="*/ 411418 w 3024845"/>
                  <a:gd name="connsiteY43" fmla="*/ 686365 h 1160647"/>
                  <a:gd name="connsiteX44" fmla="*/ 411418 w 3024845"/>
                  <a:gd name="connsiteY44" fmla="*/ 678798 h 1160647"/>
                  <a:gd name="connsiteX45" fmla="*/ 413445 w 3024845"/>
                  <a:gd name="connsiteY45" fmla="*/ 678798 h 1160647"/>
                  <a:gd name="connsiteX46" fmla="*/ 427632 w 3024845"/>
                  <a:gd name="connsiteY46" fmla="*/ 678798 h 1160647"/>
                  <a:gd name="connsiteX47" fmla="*/ 427632 w 3024845"/>
                  <a:gd name="connsiteY47" fmla="*/ 679879 h 1160647"/>
                  <a:gd name="connsiteX48" fmla="*/ 427632 w 3024845"/>
                  <a:gd name="connsiteY48" fmla="*/ 687446 h 1160647"/>
                  <a:gd name="connsiteX49" fmla="*/ 449925 w 3024845"/>
                  <a:gd name="connsiteY49" fmla="*/ 687446 h 1160647"/>
                  <a:gd name="connsiteX50" fmla="*/ 449925 w 3024845"/>
                  <a:gd name="connsiteY50" fmla="*/ 685554 h 1160647"/>
                  <a:gd name="connsiteX51" fmla="*/ 449925 w 3024845"/>
                  <a:gd name="connsiteY51" fmla="*/ 672313 h 1160647"/>
                  <a:gd name="connsiteX52" fmla="*/ 451699 w 3024845"/>
                  <a:gd name="connsiteY52" fmla="*/ 672313 h 1160647"/>
                  <a:gd name="connsiteX53" fmla="*/ 464112 w 3024845"/>
                  <a:gd name="connsiteY53" fmla="*/ 672313 h 1160647"/>
                  <a:gd name="connsiteX54" fmla="*/ 464112 w 3024845"/>
                  <a:gd name="connsiteY54" fmla="*/ 696093 h 1160647"/>
                  <a:gd name="connsiteX55" fmla="*/ 465126 w 3024845"/>
                  <a:gd name="connsiteY55" fmla="*/ 696093 h 1160647"/>
                  <a:gd name="connsiteX56" fmla="*/ 472219 w 3024845"/>
                  <a:gd name="connsiteY56" fmla="*/ 696093 h 1160647"/>
                  <a:gd name="connsiteX57" fmla="*/ 472219 w 3024845"/>
                  <a:gd name="connsiteY57" fmla="*/ 695012 h 1160647"/>
                  <a:gd name="connsiteX58" fmla="*/ 472219 w 3024845"/>
                  <a:gd name="connsiteY58" fmla="*/ 687446 h 1160647"/>
                  <a:gd name="connsiteX59" fmla="*/ 473992 w 3024845"/>
                  <a:gd name="connsiteY59" fmla="*/ 687446 h 1160647"/>
                  <a:gd name="connsiteX60" fmla="*/ 486406 w 3024845"/>
                  <a:gd name="connsiteY60" fmla="*/ 687446 h 1160647"/>
                  <a:gd name="connsiteX61" fmla="*/ 486406 w 3024845"/>
                  <a:gd name="connsiteY61" fmla="*/ 713387 h 1160647"/>
                  <a:gd name="connsiteX62" fmla="*/ 488433 w 3024845"/>
                  <a:gd name="connsiteY62" fmla="*/ 713387 h 1160647"/>
                  <a:gd name="connsiteX63" fmla="*/ 502619 w 3024845"/>
                  <a:gd name="connsiteY63" fmla="*/ 713387 h 1160647"/>
                  <a:gd name="connsiteX64" fmla="*/ 502619 w 3024845"/>
                  <a:gd name="connsiteY64" fmla="*/ 715008 h 1160647"/>
                  <a:gd name="connsiteX65" fmla="*/ 502619 w 3024845"/>
                  <a:gd name="connsiteY65" fmla="*/ 726358 h 1160647"/>
                  <a:gd name="connsiteX66" fmla="*/ 503379 w 3024845"/>
                  <a:gd name="connsiteY66" fmla="*/ 726358 h 1160647"/>
                  <a:gd name="connsiteX67" fmla="*/ 508700 w 3024845"/>
                  <a:gd name="connsiteY67" fmla="*/ 726358 h 1160647"/>
                  <a:gd name="connsiteX68" fmla="*/ 508700 w 3024845"/>
                  <a:gd name="connsiteY68" fmla="*/ 725547 h 1160647"/>
                  <a:gd name="connsiteX69" fmla="*/ 508700 w 3024845"/>
                  <a:gd name="connsiteY69" fmla="*/ 719872 h 1160647"/>
                  <a:gd name="connsiteX70" fmla="*/ 539100 w 3024845"/>
                  <a:gd name="connsiteY70" fmla="*/ 719872 h 1160647"/>
                  <a:gd name="connsiteX71" fmla="*/ 539100 w 3024845"/>
                  <a:gd name="connsiteY71" fmla="*/ 743652 h 1160647"/>
                  <a:gd name="connsiteX72" fmla="*/ 540113 w 3024845"/>
                  <a:gd name="connsiteY72" fmla="*/ 743652 h 1160647"/>
                  <a:gd name="connsiteX73" fmla="*/ 547207 w 3024845"/>
                  <a:gd name="connsiteY73" fmla="*/ 743652 h 1160647"/>
                  <a:gd name="connsiteX74" fmla="*/ 547207 w 3024845"/>
                  <a:gd name="connsiteY74" fmla="*/ 744733 h 1160647"/>
                  <a:gd name="connsiteX75" fmla="*/ 547207 w 3024845"/>
                  <a:gd name="connsiteY75" fmla="*/ 752299 h 1160647"/>
                  <a:gd name="connsiteX76" fmla="*/ 547967 w 3024845"/>
                  <a:gd name="connsiteY76" fmla="*/ 752299 h 1160647"/>
                  <a:gd name="connsiteX77" fmla="*/ 553287 w 3024845"/>
                  <a:gd name="connsiteY77" fmla="*/ 752299 h 1160647"/>
                  <a:gd name="connsiteX78" fmla="*/ 553287 w 3024845"/>
                  <a:gd name="connsiteY78" fmla="*/ 750137 h 1160647"/>
                  <a:gd name="connsiteX79" fmla="*/ 553287 w 3024845"/>
                  <a:gd name="connsiteY79" fmla="*/ 735005 h 1160647"/>
                  <a:gd name="connsiteX80" fmla="*/ 554300 w 3024845"/>
                  <a:gd name="connsiteY80" fmla="*/ 735005 h 1160647"/>
                  <a:gd name="connsiteX81" fmla="*/ 561394 w 3024845"/>
                  <a:gd name="connsiteY81" fmla="*/ 735005 h 1160647"/>
                  <a:gd name="connsiteX82" fmla="*/ 561394 w 3024845"/>
                  <a:gd name="connsiteY82" fmla="*/ 736086 h 1160647"/>
                  <a:gd name="connsiteX83" fmla="*/ 561394 w 3024845"/>
                  <a:gd name="connsiteY83" fmla="*/ 743652 h 1160647"/>
                  <a:gd name="connsiteX84" fmla="*/ 566714 w 3024845"/>
                  <a:gd name="connsiteY84" fmla="*/ 741659 h 1160647"/>
                  <a:gd name="connsiteX85" fmla="*/ 567474 w 3024845"/>
                  <a:gd name="connsiteY85" fmla="*/ 740679 h 1160647"/>
                  <a:gd name="connsiteX86" fmla="*/ 567474 w 3024845"/>
                  <a:gd name="connsiteY86" fmla="*/ 735005 h 1160647"/>
                  <a:gd name="connsiteX87" fmla="*/ 605981 w 3024845"/>
                  <a:gd name="connsiteY87" fmla="*/ 735005 h 1160647"/>
                  <a:gd name="connsiteX88" fmla="*/ 605981 w 3024845"/>
                  <a:gd name="connsiteY88" fmla="*/ 758784 h 1160647"/>
                  <a:gd name="connsiteX89" fmla="*/ 608007 w 3024845"/>
                  <a:gd name="connsiteY89" fmla="*/ 758784 h 1160647"/>
                  <a:gd name="connsiteX90" fmla="*/ 622194 w 3024845"/>
                  <a:gd name="connsiteY90" fmla="*/ 758784 h 1160647"/>
                  <a:gd name="connsiteX91" fmla="*/ 622194 w 3024845"/>
                  <a:gd name="connsiteY91" fmla="*/ 759865 h 1160647"/>
                  <a:gd name="connsiteX92" fmla="*/ 622194 w 3024845"/>
                  <a:gd name="connsiteY92" fmla="*/ 767431 h 1160647"/>
                  <a:gd name="connsiteX93" fmla="*/ 623968 w 3024845"/>
                  <a:gd name="connsiteY93" fmla="*/ 767431 h 1160647"/>
                  <a:gd name="connsiteX94" fmla="*/ 636381 w 3024845"/>
                  <a:gd name="connsiteY94" fmla="*/ 767431 h 1160647"/>
                  <a:gd name="connsiteX95" fmla="*/ 636381 w 3024845"/>
                  <a:gd name="connsiteY95" fmla="*/ 743652 h 1160647"/>
                  <a:gd name="connsiteX96" fmla="*/ 637394 w 3024845"/>
                  <a:gd name="connsiteY96" fmla="*/ 743652 h 1160647"/>
                  <a:gd name="connsiteX97" fmla="*/ 644488 w 3024845"/>
                  <a:gd name="connsiteY97" fmla="*/ 743652 h 1160647"/>
                  <a:gd name="connsiteX98" fmla="*/ 644488 w 3024845"/>
                  <a:gd name="connsiteY98" fmla="*/ 711225 h 1160647"/>
                  <a:gd name="connsiteX99" fmla="*/ 645501 w 3024845"/>
                  <a:gd name="connsiteY99" fmla="*/ 711225 h 1160647"/>
                  <a:gd name="connsiteX100" fmla="*/ 652595 w 3024845"/>
                  <a:gd name="connsiteY100" fmla="*/ 711225 h 1160647"/>
                  <a:gd name="connsiteX101" fmla="*/ 652595 w 3024845"/>
                  <a:gd name="connsiteY101" fmla="*/ 709334 h 1160647"/>
                  <a:gd name="connsiteX102" fmla="*/ 652595 w 3024845"/>
                  <a:gd name="connsiteY102" fmla="*/ 696093 h 1160647"/>
                  <a:gd name="connsiteX103" fmla="*/ 651328 w 3024845"/>
                  <a:gd name="connsiteY103" fmla="*/ 694471 h 1160647"/>
                  <a:gd name="connsiteX104" fmla="*/ 656648 w 3024845"/>
                  <a:gd name="connsiteY104" fmla="*/ 683122 h 1160647"/>
                  <a:gd name="connsiteX105" fmla="*/ 664755 w 3024845"/>
                  <a:gd name="connsiteY105" fmla="*/ 711225 h 1160647"/>
                  <a:gd name="connsiteX106" fmla="*/ 665515 w 3024845"/>
                  <a:gd name="connsiteY106" fmla="*/ 711225 h 1160647"/>
                  <a:gd name="connsiteX107" fmla="*/ 670835 w 3024845"/>
                  <a:gd name="connsiteY107" fmla="*/ 711225 h 1160647"/>
                  <a:gd name="connsiteX108" fmla="*/ 670835 w 3024845"/>
                  <a:gd name="connsiteY108" fmla="*/ 605298 h 1160647"/>
                  <a:gd name="connsiteX109" fmla="*/ 672355 w 3024845"/>
                  <a:gd name="connsiteY109" fmla="*/ 605298 h 1160647"/>
                  <a:gd name="connsiteX110" fmla="*/ 682995 w 3024845"/>
                  <a:gd name="connsiteY110" fmla="*/ 605298 h 1160647"/>
                  <a:gd name="connsiteX111" fmla="*/ 682995 w 3024845"/>
                  <a:gd name="connsiteY111" fmla="*/ 557739 h 1160647"/>
                  <a:gd name="connsiteX112" fmla="*/ 709342 w 3024845"/>
                  <a:gd name="connsiteY112" fmla="*/ 557739 h 1160647"/>
                  <a:gd name="connsiteX113" fmla="*/ 709342 w 3024845"/>
                  <a:gd name="connsiteY113" fmla="*/ 536121 h 1160647"/>
                  <a:gd name="connsiteX114" fmla="*/ 743796 w 3024845"/>
                  <a:gd name="connsiteY114" fmla="*/ 536121 h 1160647"/>
                  <a:gd name="connsiteX115" fmla="*/ 743796 w 3024845"/>
                  <a:gd name="connsiteY115" fmla="*/ 538553 h 1160647"/>
                  <a:gd name="connsiteX116" fmla="*/ 743796 w 3024845"/>
                  <a:gd name="connsiteY116" fmla="*/ 555577 h 1160647"/>
                  <a:gd name="connsiteX117" fmla="*/ 746076 w 3024845"/>
                  <a:gd name="connsiteY117" fmla="*/ 555577 h 1160647"/>
                  <a:gd name="connsiteX118" fmla="*/ 762036 w 3024845"/>
                  <a:gd name="connsiteY118" fmla="*/ 555577 h 1160647"/>
                  <a:gd name="connsiteX119" fmla="*/ 762036 w 3024845"/>
                  <a:gd name="connsiteY119" fmla="*/ 603136 h 1160647"/>
                  <a:gd name="connsiteX120" fmla="*/ 763049 w 3024845"/>
                  <a:gd name="connsiteY120" fmla="*/ 603136 h 1160647"/>
                  <a:gd name="connsiteX121" fmla="*/ 770143 w 3024845"/>
                  <a:gd name="connsiteY121" fmla="*/ 603136 h 1160647"/>
                  <a:gd name="connsiteX122" fmla="*/ 784330 w 3024845"/>
                  <a:gd name="connsiteY122" fmla="*/ 607460 h 1160647"/>
                  <a:gd name="connsiteX123" fmla="*/ 784330 w 3024845"/>
                  <a:gd name="connsiteY123" fmla="*/ 646372 h 1160647"/>
                  <a:gd name="connsiteX124" fmla="*/ 785343 w 3024845"/>
                  <a:gd name="connsiteY124" fmla="*/ 646372 h 1160647"/>
                  <a:gd name="connsiteX125" fmla="*/ 792436 w 3024845"/>
                  <a:gd name="connsiteY125" fmla="*/ 646372 h 1160647"/>
                  <a:gd name="connsiteX126" fmla="*/ 792436 w 3024845"/>
                  <a:gd name="connsiteY126" fmla="*/ 647993 h 1160647"/>
                  <a:gd name="connsiteX127" fmla="*/ 792436 w 3024845"/>
                  <a:gd name="connsiteY127" fmla="*/ 659342 h 1160647"/>
                  <a:gd name="connsiteX128" fmla="*/ 794463 w 3024845"/>
                  <a:gd name="connsiteY128" fmla="*/ 659342 h 1160647"/>
                  <a:gd name="connsiteX129" fmla="*/ 808650 w 3024845"/>
                  <a:gd name="connsiteY129" fmla="*/ 659342 h 1160647"/>
                  <a:gd name="connsiteX130" fmla="*/ 814730 w 3024845"/>
                  <a:gd name="connsiteY130" fmla="*/ 665828 h 1160647"/>
                  <a:gd name="connsiteX131" fmla="*/ 814730 w 3024845"/>
                  <a:gd name="connsiteY131" fmla="*/ 687446 h 1160647"/>
                  <a:gd name="connsiteX132" fmla="*/ 817010 w 3024845"/>
                  <a:gd name="connsiteY132" fmla="*/ 687446 h 1160647"/>
                  <a:gd name="connsiteX133" fmla="*/ 832970 w 3024845"/>
                  <a:gd name="connsiteY133" fmla="*/ 687446 h 1160647"/>
                  <a:gd name="connsiteX134" fmla="*/ 832970 w 3024845"/>
                  <a:gd name="connsiteY134" fmla="*/ 688526 h 1160647"/>
                  <a:gd name="connsiteX135" fmla="*/ 832970 w 3024845"/>
                  <a:gd name="connsiteY135" fmla="*/ 696093 h 1160647"/>
                  <a:gd name="connsiteX136" fmla="*/ 834237 w 3024845"/>
                  <a:gd name="connsiteY136" fmla="*/ 696093 h 1160647"/>
                  <a:gd name="connsiteX137" fmla="*/ 843104 w 3024845"/>
                  <a:gd name="connsiteY137" fmla="*/ 696093 h 1160647"/>
                  <a:gd name="connsiteX138" fmla="*/ 843104 w 3024845"/>
                  <a:gd name="connsiteY138" fmla="*/ 698254 h 1160647"/>
                  <a:gd name="connsiteX139" fmla="*/ 843104 w 3024845"/>
                  <a:gd name="connsiteY139" fmla="*/ 713387 h 1160647"/>
                  <a:gd name="connsiteX140" fmla="*/ 847157 w 3024845"/>
                  <a:gd name="connsiteY140" fmla="*/ 711495 h 1160647"/>
                  <a:gd name="connsiteX141" fmla="*/ 847157 w 3024845"/>
                  <a:gd name="connsiteY141" fmla="*/ 698254 h 1160647"/>
                  <a:gd name="connsiteX142" fmla="*/ 848170 w 3024845"/>
                  <a:gd name="connsiteY142" fmla="*/ 698254 h 1160647"/>
                  <a:gd name="connsiteX143" fmla="*/ 855264 w 3024845"/>
                  <a:gd name="connsiteY143" fmla="*/ 698254 h 1160647"/>
                  <a:gd name="connsiteX144" fmla="*/ 855264 w 3024845"/>
                  <a:gd name="connsiteY144" fmla="*/ 699876 h 1160647"/>
                  <a:gd name="connsiteX145" fmla="*/ 855264 w 3024845"/>
                  <a:gd name="connsiteY145" fmla="*/ 711225 h 1160647"/>
                  <a:gd name="connsiteX146" fmla="*/ 856024 w 3024845"/>
                  <a:gd name="connsiteY146" fmla="*/ 711225 h 1160647"/>
                  <a:gd name="connsiteX147" fmla="*/ 861344 w 3024845"/>
                  <a:gd name="connsiteY147" fmla="*/ 711225 h 1160647"/>
                  <a:gd name="connsiteX148" fmla="*/ 909984 w 3024845"/>
                  <a:gd name="connsiteY148" fmla="*/ 706902 h 1160647"/>
                  <a:gd name="connsiteX149" fmla="*/ 909984 w 3024845"/>
                  <a:gd name="connsiteY149" fmla="*/ 708253 h 1160647"/>
                  <a:gd name="connsiteX150" fmla="*/ 909984 w 3024845"/>
                  <a:gd name="connsiteY150" fmla="*/ 717710 h 1160647"/>
                  <a:gd name="connsiteX151" fmla="*/ 910744 w 3024845"/>
                  <a:gd name="connsiteY151" fmla="*/ 717710 h 1160647"/>
                  <a:gd name="connsiteX152" fmla="*/ 916065 w 3024845"/>
                  <a:gd name="connsiteY152" fmla="*/ 717710 h 1160647"/>
                  <a:gd name="connsiteX153" fmla="*/ 916065 w 3024845"/>
                  <a:gd name="connsiteY153" fmla="*/ 719872 h 1160647"/>
                  <a:gd name="connsiteX154" fmla="*/ 916065 w 3024845"/>
                  <a:gd name="connsiteY154" fmla="*/ 735005 h 1160647"/>
                  <a:gd name="connsiteX155" fmla="*/ 918091 w 3024845"/>
                  <a:gd name="connsiteY155" fmla="*/ 733654 h 1160647"/>
                  <a:gd name="connsiteX156" fmla="*/ 932278 w 3024845"/>
                  <a:gd name="connsiteY156" fmla="*/ 724196 h 1160647"/>
                  <a:gd name="connsiteX157" fmla="*/ 938358 w 3024845"/>
                  <a:gd name="connsiteY157" fmla="*/ 683122 h 1160647"/>
                  <a:gd name="connsiteX158" fmla="*/ 939118 w 3024845"/>
                  <a:gd name="connsiteY158" fmla="*/ 682852 h 1160647"/>
                  <a:gd name="connsiteX159" fmla="*/ 944438 w 3024845"/>
                  <a:gd name="connsiteY159" fmla="*/ 680960 h 1160647"/>
                  <a:gd name="connsiteX160" fmla="*/ 946465 w 3024845"/>
                  <a:gd name="connsiteY160" fmla="*/ 611783 h 1160647"/>
                  <a:gd name="connsiteX161" fmla="*/ 948492 w 3024845"/>
                  <a:gd name="connsiteY161" fmla="*/ 680960 h 1160647"/>
                  <a:gd name="connsiteX162" fmla="*/ 949252 w 3024845"/>
                  <a:gd name="connsiteY162" fmla="*/ 681230 h 1160647"/>
                  <a:gd name="connsiteX163" fmla="*/ 954572 w 3024845"/>
                  <a:gd name="connsiteY163" fmla="*/ 683122 h 1160647"/>
                  <a:gd name="connsiteX164" fmla="*/ 954572 w 3024845"/>
                  <a:gd name="connsiteY164" fmla="*/ 596651 h 1160647"/>
                  <a:gd name="connsiteX165" fmla="*/ 958625 w 3024845"/>
                  <a:gd name="connsiteY165" fmla="*/ 564224 h 1160647"/>
                  <a:gd name="connsiteX166" fmla="*/ 997132 w 3024845"/>
                  <a:gd name="connsiteY166" fmla="*/ 564224 h 1160647"/>
                  <a:gd name="connsiteX167" fmla="*/ 997132 w 3024845"/>
                  <a:gd name="connsiteY167" fmla="*/ 596651 h 1160647"/>
                  <a:gd name="connsiteX168" fmla="*/ 997892 w 3024845"/>
                  <a:gd name="connsiteY168" fmla="*/ 596651 h 1160647"/>
                  <a:gd name="connsiteX169" fmla="*/ 1003212 w 3024845"/>
                  <a:gd name="connsiteY169" fmla="*/ 596651 h 1160647"/>
                  <a:gd name="connsiteX170" fmla="*/ 1003212 w 3024845"/>
                  <a:gd name="connsiteY170" fmla="*/ 514503 h 1160647"/>
                  <a:gd name="connsiteX171" fmla="*/ 1004986 w 3024845"/>
                  <a:gd name="connsiteY171" fmla="*/ 514503 h 1160647"/>
                  <a:gd name="connsiteX172" fmla="*/ 1017399 w 3024845"/>
                  <a:gd name="connsiteY172" fmla="*/ 514503 h 1160647"/>
                  <a:gd name="connsiteX173" fmla="*/ 1017399 w 3024845"/>
                  <a:gd name="connsiteY173" fmla="*/ 512612 h 1160647"/>
                  <a:gd name="connsiteX174" fmla="*/ 1017399 w 3024845"/>
                  <a:gd name="connsiteY174" fmla="*/ 499371 h 1160647"/>
                  <a:gd name="connsiteX175" fmla="*/ 1039693 w 3024845"/>
                  <a:gd name="connsiteY175" fmla="*/ 499371 h 1160647"/>
                  <a:gd name="connsiteX176" fmla="*/ 1039693 w 3024845"/>
                  <a:gd name="connsiteY176" fmla="*/ 498290 h 1160647"/>
                  <a:gd name="connsiteX177" fmla="*/ 1039693 w 3024845"/>
                  <a:gd name="connsiteY177" fmla="*/ 490724 h 1160647"/>
                  <a:gd name="connsiteX178" fmla="*/ 1041466 w 3024845"/>
                  <a:gd name="connsiteY178" fmla="*/ 490724 h 1160647"/>
                  <a:gd name="connsiteX179" fmla="*/ 1053880 w 3024845"/>
                  <a:gd name="connsiteY179" fmla="*/ 490724 h 1160647"/>
                  <a:gd name="connsiteX180" fmla="*/ 1053880 w 3024845"/>
                  <a:gd name="connsiteY180" fmla="*/ 491805 h 1160647"/>
                  <a:gd name="connsiteX181" fmla="*/ 1053880 w 3024845"/>
                  <a:gd name="connsiteY181" fmla="*/ 499371 h 1160647"/>
                  <a:gd name="connsiteX182" fmla="*/ 1054640 w 3024845"/>
                  <a:gd name="connsiteY182" fmla="*/ 499371 h 1160647"/>
                  <a:gd name="connsiteX183" fmla="*/ 1059960 w 3024845"/>
                  <a:gd name="connsiteY183" fmla="*/ 499371 h 1160647"/>
                  <a:gd name="connsiteX184" fmla="*/ 1070093 w 3024845"/>
                  <a:gd name="connsiteY184" fmla="*/ 495047 h 1160647"/>
                  <a:gd name="connsiteX185" fmla="*/ 1074146 w 3024845"/>
                  <a:gd name="connsiteY185" fmla="*/ 498290 h 1160647"/>
                  <a:gd name="connsiteX186" fmla="*/ 1074146 w 3024845"/>
                  <a:gd name="connsiteY186" fmla="*/ 490724 h 1160647"/>
                  <a:gd name="connsiteX187" fmla="*/ 1076426 w 3024845"/>
                  <a:gd name="connsiteY187" fmla="*/ 490724 h 1160647"/>
                  <a:gd name="connsiteX188" fmla="*/ 1092387 w 3024845"/>
                  <a:gd name="connsiteY188" fmla="*/ 490724 h 1160647"/>
                  <a:gd name="connsiteX189" fmla="*/ 1092387 w 3024845"/>
                  <a:gd name="connsiteY189" fmla="*/ 491805 h 1160647"/>
                  <a:gd name="connsiteX190" fmla="*/ 1092387 w 3024845"/>
                  <a:gd name="connsiteY190" fmla="*/ 499371 h 1160647"/>
                  <a:gd name="connsiteX191" fmla="*/ 1122787 w 3024845"/>
                  <a:gd name="connsiteY191" fmla="*/ 499371 h 1160647"/>
                  <a:gd name="connsiteX192" fmla="*/ 1122787 w 3024845"/>
                  <a:gd name="connsiteY192" fmla="*/ 500992 h 1160647"/>
                  <a:gd name="connsiteX193" fmla="*/ 1122787 w 3024845"/>
                  <a:gd name="connsiteY193" fmla="*/ 512342 h 1160647"/>
                  <a:gd name="connsiteX194" fmla="*/ 1149134 w 3024845"/>
                  <a:gd name="connsiteY194" fmla="*/ 512342 h 1160647"/>
                  <a:gd name="connsiteX195" fmla="*/ 1149134 w 3024845"/>
                  <a:gd name="connsiteY195" fmla="*/ 542606 h 1160647"/>
                  <a:gd name="connsiteX196" fmla="*/ 1149894 w 3024845"/>
                  <a:gd name="connsiteY196" fmla="*/ 542606 h 1160647"/>
                  <a:gd name="connsiteX197" fmla="*/ 1155214 w 3024845"/>
                  <a:gd name="connsiteY197" fmla="*/ 542606 h 1160647"/>
                  <a:gd name="connsiteX198" fmla="*/ 1155214 w 3024845"/>
                  <a:gd name="connsiteY198" fmla="*/ 543687 h 1160647"/>
                  <a:gd name="connsiteX199" fmla="*/ 1155214 w 3024845"/>
                  <a:gd name="connsiteY199" fmla="*/ 551254 h 1160647"/>
                  <a:gd name="connsiteX200" fmla="*/ 1159268 w 3024845"/>
                  <a:gd name="connsiteY200" fmla="*/ 581518 h 1160647"/>
                  <a:gd name="connsiteX201" fmla="*/ 1160028 w 3024845"/>
                  <a:gd name="connsiteY201" fmla="*/ 581518 h 1160647"/>
                  <a:gd name="connsiteX202" fmla="*/ 1165348 w 3024845"/>
                  <a:gd name="connsiteY202" fmla="*/ 581518 h 1160647"/>
                  <a:gd name="connsiteX203" fmla="*/ 1165348 w 3024845"/>
                  <a:gd name="connsiteY203" fmla="*/ 582329 h 1160647"/>
                  <a:gd name="connsiteX204" fmla="*/ 1165348 w 3024845"/>
                  <a:gd name="connsiteY204" fmla="*/ 588004 h 1160647"/>
                  <a:gd name="connsiteX205" fmla="*/ 1166361 w 3024845"/>
                  <a:gd name="connsiteY205" fmla="*/ 588004 h 1160647"/>
                  <a:gd name="connsiteX206" fmla="*/ 1173454 w 3024845"/>
                  <a:gd name="connsiteY206" fmla="*/ 588004 h 1160647"/>
                  <a:gd name="connsiteX207" fmla="*/ 1173454 w 3024845"/>
                  <a:gd name="connsiteY207" fmla="*/ 618269 h 1160647"/>
                  <a:gd name="connsiteX208" fmla="*/ 1175481 w 3024845"/>
                  <a:gd name="connsiteY208" fmla="*/ 618269 h 1160647"/>
                  <a:gd name="connsiteX209" fmla="*/ 1189668 w 3024845"/>
                  <a:gd name="connsiteY209" fmla="*/ 618269 h 1160647"/>
                  <a:gd name="connsiteX210" fmla="*/ 1189668 w 3024845"/>
                  <a:gd name="connsiteY210" fmla="*/ 642048 h 1160647"/>
                  <a:gd name="connsiteX211" fmla="*/ 1191695 w 3024845"/>
                  <a:gd name="connsiteY211" fmla="*/ 643669 h 1160647"/>
                  <a:gd name="connsiteX212" fmla="*/ 1191695 w 3024845"/>
                  <a:gd name="connsiteY212" fmla="*/ 655019 h 1160647"/>
                  <a:gd name="connsiteX213" fmla="*/ 1192455 w 3024845"/>
                  <a:gd name="connsiteY213" fmla="*/ 655019 h 1160647"/>
                  <a:gd name="connsiteX214" fmla="*/ 1197775 w 3024845"/>
                  <a:gd name="connsiteY214" fmla="*/ 655019 h 1160647"/>
                  <a:gd name="connsiteX215" fmla="*/ 1197775 w 3024845"/>
                  <a:gd name="connsiteY215" fmla="*/ 678798 h 1160647"/>
                  <a:gd name="connsiteX216" fmla="*/ 1199041 w 3024845"/>
                  <a:gd name="connsiteY216" fmla="*/ 678798 h 1160647"/>
                  <a:gd name="connsiteX217" fmla="*/ 1207908 w 3024845"/>
                  <a:gd name="connsiteY217" fmla="*/ 678798 h 1160647"/>
                  <a:gd name="connsiteX218" fmla="*/ 1209935 w 3024845"/>
                  <a:gd name="connsiteY218" fmla="*/ 682852 h 1160647"/>
                  <a:gd name="connsiteX219" fmla="*/ 1209935 w 3024845"/>
                  <a:gd name="connsiteY219" fmla="*/ 696093 h 1160647"/>
                  <a:gd name="connsiteX220" fmla="*/ 1211455 w 3024845"/>
                  <a:gd name="connsiteY220" fmla="*/ 694201 h 1160647"/>
                  <a:gd name="connsiteX221" fmla="*/ 1222095 w 3024845"/>
                  <a:gd name="connsiteY221" fmla="*/ 680960 h 1160647"/>
                  <a:gd name="connsiteX222" fmla="*/ 1250469 w 3024845"/>
                  <a:gd name="connsiteY222" fmla="*/ 680960 h 1160647"/>
                  <a:gd name="connsiteX223" fmla="*/ 1250469 w 3024845"/>
                  <a:gd name="connsiteY223" fmla="*/ 767431 h 1160647"/>
                  <a:gd name="connsiteX224" fmla="*/ 1251229 w 3024845"/>
                  <a:gd name="connsiteY224" fmla="*/ 767431 h 1160647"/>
                  <a:gd name="connsiteX225" fmla="*/ 1256549 w 3024845"/>
                  <a:gd name="connsiteY225" fmla="*/ 767431 h 1160647"/>
                  <a:gd name="connsiteX226" fmla="*/ 1257309 w 3024845"/>
                  <a:gd name="connsiteY226" fmla="*/ 766080 h 1160647"/>
                  <a:gd name="connsiteX227" fmla="*/ 1262629 w 3024845"/>
                  <a:gd name="connsiteY227" fmla="*/ 756622 h 1160647"/>
                  <a:gd name="connsiteX228" fmla="*/ 1262629 w 3024845"/>
                  <a:gd name="connsiteY228" fmla="*/ 758514 h 1160647"/>
                  <a:gd name="connsiteX229" fmla="*/ 1262629 w 3024845"/>
                  <a:gd name="connsiteY229" fmla="*/ 771755 h 1160647"/>
                  <a:gd name="connsiteX230" fmla="*/ 1266682 w 3024845"/>
                  <a:gd name="connsiteY230" fmla="*/ 726358 h 1160647"/>
                  <a:gd name="connsiteX231" fmla="*/ 1267442 w 3024845"/>
                  <a:gd name="connsiteY231" fmla="*/ 726358 h 1160647"/>
                  <a:gd name="connsiteX232" fmla="*/ 1272762 w 3024845"/>
                  <a:gd name="connsiteY232" fmla="*/ 726358 h 1160647"/>
                  <a:gd name="connsiteX233" fmla="*/ 1272762 w 3024845"/>
                  <a:gd name="connsiteY233" fmla="*/ 661504 h 1160647"/>
                  <a:gd name="connsiteX234" fmla="*/ 1273776 w 3024845"/>
                  <a:gd name="connsiteY234" fmla="*/ 661504 h 1160647"/>
                  <a:gd name="connsiteX235" fmla="*/ 1280869 w 3024845"/>
                  <a:gd name="connsiteY235" fmla="*/ 661504 h 1160647"/>
                  <a:gd name="connsiteX236" fmla="*/ 1293029 w 3024845"/>
                  <a:gd name="connsiteY236" fmla="*/ 618269 h 1160647"/>
                  <a:gd name="connsiteX237" fmla="*/ 1294296 w 3024845"/>
                  <a:gd name="connsiteY237" fmla="*/ 618269 h 1160647"/>
                  <a:gd name="connsiteX238" fmla="*/ 1303163 w 3024845"/>
                  <a:gd name="connsiteY238" fmla="*/ 618269 h 1160647"/>
                  <a:gd name="connsiteX239" fmla="*/ 1313296 w 3024845"/>
                  <a:gd name="connsiteY239" fmla="*/ 661504 h 1160647"/>
                  <a:gd name="connsiteX240" fmla="*/ 1314309 w 3024845"/>
                  <a:gd name="connsiteY240" fmla="*/ 661504 h 1160647"/>
                  <a:gd name="connsiteX241" fmla="*/ 1321403 w 3024845"/>
                  <a:gd name="connsiteY241" fmla="*/ 661504 h 1160647"/>
                  <a:gd name="connsiteX242" fmla="*/ 1321403 w 3024845"/>
                  <a:gd name="connsiteY242" fmla="*/ 700416 h 1160647"/>
                  <a:gd name="connsiteX243" fmla="*/ 1323176 w 3024845"/>
                  <a:gd name="connsiteY243" fmla="*/ 700416 h 1160647"/>
                  <a:gd name="connsiteX244" fmla="*/ 1335590 w 3024845"/>
                  <a:gd name="connsiteY244" fmla="*/ 700416 h 1160647"/>
                  <a:gd name="connsiteX245" fmla="*/ 1335590 w 3024845"/>
                  <a:gd name="connsiteY245" fmla="*/ 702578 h 1160647"/>
                  <a:gd name="connsiteX246" fmla="*/ 1335590 w 3024845"/>
                  <a:gd name="connsiteY246" fmla="*/ 717710 h 1160647"/>
                  <a:gd name="connsiteX247" fmla="*/ 1339643 w 3024845"/>
                  <a:gd name="connsiteY247" fmla="*/ 715549 h 1160647"/>
                  <a:gd name="connsiteX248" fmla="*/ 1339643 w 3024845"/>
                  <a:gd name="connsiteY248" fmla="*/ 700416 h 1160647"/>
                  <a:gd name="connsiteX249" fmla="*/ 1341163 w 3024845"/>
                  <a:gd name="connsiteY249" fmla="*/ 700416 h 1160647"/>
                  <a:gd name="connsiteX250" fmla="*/ 1351803 w 3024845"/>
                  <a:gd name="connsiteY250" fmla="*/ 700416 h 1160647"/>
                  <a:gd name="connsiteX251" fmla="*/ 1351803 w 3024845"/>
                  <a:gd name="connsiteY251" fmla="*/ 702037 h 1160647"/>
                  <a:gd name="connsiteX252" fmla="*/ 1351803 w 3024845"/>
                  <a:gd name="connsiteY252" fmla="*/ 713387 h 1160647"/>
                  <a:gd name="connsiteX253" fmla="*/ 1382204 w 3024845"/>
                  <a:gd name="connsiteY253" fmla="*/ 713387 h 1160647"/>
                  <a:gd name="connsiteX254" fmla="*/ 1382204 w 3024845"/>
                  <a:gd name="connsiteY254" fmla="*/ 676637 h 1160647"/>
                  <a:gd name="connsiteX255" fmla="*/ 1383470 w 3024845"/>
                  <a:gd name="connsiteY255" fmla="*/ 676637 h 1160647"/>
                  <a:gd name="connsiteX256" fmla="*/ 1392337 w 3024845"/>
                  <a:gd name="connsiteY256" fmla="*/ 676637 h 1160647"/>
                  <a:gd name="connsiteX257" fmla="*/ 1392337 w 3024845"/>
                  <a:gd name="connsiteY257" fmla="*/ 698254 h 1160647"/>
                  <a:gd name="connsiteX258" fmla="*/ 1394364 w 3024845"/>
                  <a:gd name="connsiteY258" fmla="*/ 665828 h 1160647"/>
                  <a:gd name="connsiteX259" fmla="*/ 1416657 w 3024845"/>
                  <a:gd name="connsiteY259" fmla="*/ 665828 h 1160647"/>
                  <a:gd name="connsiteX260" fmla="*/ 1416657 w 3024845"/>
                  <a:gd name="connsiteY260" fmla="*/ 664206 h 1160647"/>
                  <a:gd name="connsiteX261" fmla="*/ 1416657 w 3024845"/>
                  <a:gd name="connsiteY261" fmla="*/ 652857 h 1160647"/>
                  <a:gd name="connsiteX262" fmla="*/ 1417417 w 3024845"/>
                  <a:gd name="connsiteY262" fmla="*/ 652857 h 1160647"/>
                  <a:gd name="connsiteX263" fmla="*/ 1422737 w 3024845"/>
                  <a:gd name="connsiteY263" fmla="*/ 652857 h 1160647"/>
                  <a:gd name="connsiteX264" fmla="*/ 1422737 w 3024845"/>
                  <a:gd name="connsiteY264" fmla="*/ 650966 h 1160647"/>
                  <a:gd name="connsiteX265" fmla="*/ 1422737 w 3024845"/>
                  <a:gd name="connsiteY265" fmla="*/ 637725 h 1160647"/>
                  <a:gd name="connsiteX266" fmla="*/ 1426791 w 3024845"/>
                  <a:gd name="connsiteY266" fmla="*/ 644210 h 1160647"/>
                  <a:gd name="connsiteX267" fmla="*/ 1429071 w 3024845"/>
                  <a:gd name="connsiteY267" fmla="*/ 644210 h 1160647"/>
                  <a:gd name="connsiteX268" fmla="*/ 1445031 w 3024845"/>
                  <a:gd name="connsiteY268" fmla="*/ 644210 h 1160647"/>
                  <a:gd name="connsiteX269" fmla="*/ 1445031 w 3024845"/>
                  <a:gd name="connsiteY269" fmla="*/ 643399 h 1160647"/>
                  <a:gd name="connsiteX270" fmla="*/ 1445031 w 3024845"/>
                  <a:gd name="connsiteY270" fmla="*/ 637725 h 1160647"/>
                  <a:gd name="connsiteX271" fmla="*/ 1445791 w 3024845"/>
                  <a:gd name="connsiteY271" fmla="*/ 637725 h 1160647"/>
                  <a:gd name="connsiteX272" fmla="*/ 1451111 w 3024845"/>
                  <a:gd name="connsiteY272" fmla="*/ 637725 h 1160647"/>
                  <a:gd name="connsiteX273" fmla="*/ 1451111 w 3024845"/>
                  <a:gd name="connsiteY273" fmla="*/ 639076 h 1160647"/>
                  <a:gd name="connsiteX274" fmla="*/ 1451111 w 3024845"/>
                  <a:gd name="connsiteY274" fmla="*/ 648534 h 1160647"/>
                  <a:gd name="connsiteX275" fmla="*/ 1489618 w 3024845"/>
                  <a:gd name="connsiteY275" fmla="*/ 648534 h 1160647"/>
                  <a:gd name="connsiteX276" fmla="*/ 1489618 w 3024845"/>
                  <a:gd name="connsiteY276" fmla="*/ 786887 h 1160647"/>
                  <a:gd name="connsiteX277" fmla="*/ 1491138 w 3024845"/>
                  <a:gd name="connsiteY277" fmla="*/ 786887 h 1160647"/>
                  <a:gd name="connsiteX278" fmla="*/ 1501778 w 3024845"/>
                  <a:gd name="connsiteY278" fmla="*/ 786887 h 1160647"/>
                  <a:gd name="connsiteX279" fmla="*/ 1501778 w 3024845"/>
                  <a:gd name="connsiteY279" fmla="*/ 773917 h 1160647"/>
                  <a:gd name="connsiteX280" fmla="*/ 1505832 w 3024845"/>
                  <a:gd name="connsiteY280" fmla="*/ 773917 h 1160647"/>
                  <a:gd name="connsiteX281" fmla="*/ 1505832 w 3024845"/>
                  <a:gd name="connsiteY281" fmla="*/ 786887 h 1160647"/>
                  <a:gd name="connsiteX282" fmla="*/ 1536232 w 3024845"/>
                  <a:gd name="connsiteY282" fmla="*/ 786887 h 1160647"/>
                  <a:gd name="connsiteX283" fmla="*/ 1536232 w 3024845"/>
                  <a:gd name="connsiteY283" fmla="*/ 756622 h 1160647"/>
                  <a:gd name="connsiteX284" fmla="*/ 1548392 w 3024845"/>
                  <a:gd name="connsiteY284" fmla="*/ 756622 h 1160647"/>
                  <a:gd name="connsiteX285" fmla="*/ 1560552 w 3024845"/>
                  <a:gd name="connsiteY285" fmla="*/ 754461 h 1160647"/>
                  <a:gd name="connsiteX286" fmla="*/ 1564606 w 3024845"/>
                  <a:gd name="connsiteY286" fmla="*/ 756622 h 1160647"/>
                  <a:gd name="connsiteX287" fmla="*/ 1574739 w 3024845"/>
                  <a:gd name="connsiteY287" fmla="*/ 756622 h 1160647"/>
                  <a:gd name="connsiteX288" fmla="*/ 1574739 w 3024845"/>
                  <a:gd name="connsiteY288" fmla="*/ 786887 h 1160647"/>
                  <a:gd name="connsiteX289" fmla="*/ 1582846 w 3024845"/>
                  <a:gd name="connsiteY289" fmla="*/ 786887 h 1160647"/>
                  <a:gd name="connsiteX290" fmla="*/ 1582846 w 3024845"/>
                  <a:gd name="connsiteY290" fmla="*/ 804182 h 1160647"/>
                  <a:gd name="connsiteX291" fmla="*/ 1592182 w 3024845"/>
                  <a:gd name="connsiteY291" fmla="*/ 805087 h 1160647"/>
                  <a:gd name="connsiteX292" fmla="*/ 1605140 w 3024845"/>
                  <a:gd name="connsiteY292" fmla="*/ 805087 h 1160647"/>
                  <a:gd name="connsiteX293" fmla="*/ 1605140 w 3024845"/>
                  <a:gd name="connsiteY293" fmla="*/ 789049 h 1160647"/>
                  <a:gd name="connsiteX294" fmla="*/ 1673096 w 3024845"/>
                  <a:gd name="connsiteY294" fmla="*/ 789049 h 1160647"/>
                  <a:gd name="connsiteX295" fmla="*/ 1673096 w 3024845"/>
                  <a:gd name="connsiteY295" fmla="*/ 703796 h 1160647"/>
                  <a:gd name="connsiteX296" fmla="*/ 1745104 w 3024845"/>
                  <a:gd name="connsiteY296" fmla="*/ 703796 h 1160647"/>
                  <a:gd name="connsiteX297" fmla="*/ 1745104 w 3024845"/>
                  <a:gd name="connsiteY297" fmla="*/ 782564 h 1160647"/>
                  <a:gd name="connsiteX298" fmla="*/ 1747008 w 3024845"/>
                  <a:gd name="connsiteY298" fmla="*/ 782564 h 1160647"/>
                  <a:gd name="connsiteX299" fmla="*/ 1748250 w 3024845"/>
                  <a:gd name="connsiteY299" fmla="*/ 805087 h 1160647"/>
                  <a:gd name="connsiteX300" fmla="*/ 1757926 w 3024845"/>
                  <a:gd name="connsiteY300" fmla="*/ 805087 h 1160647"/>
                  <a:gd name="connsiteX301" fmla="*/ 1759168 w 3024845"/>
                  <a:gd name="connsiteY301" fmla="*/ 782564 h 1160647"/>
                  <a:gd name="connsiteX302" fmla="*/ 1765248 w 3024845"/>
                  <a:gd name="connsiteY302" fmla="*/ 782564 h 1160647"/>
                  <a:gd name="connsiteX303" fmla="*/ 1766490 w 3024845"/>
                  <a:gd name="connsiteY303" fmla="*/ 805087 h 1160647"/>
                  <a:gd name="connsiteX304" fmla="*/ 1817112 w 3024845"/>
                  <a:gd name="connsiteY304" fmla="*/ 805087 h 1160647"/>
                  <a:gd name="connsiteX305" fmla="*/ 1817112 w 3024845"/>
                  <a:gd name="connsiteY305" fmla="*/ 642059 h 1160647"/>
                  <a:gd name="connsiteX306" fmla="*/ 2014439 w 3024845"/>
                  <a:gd name="connsiteY306" fmla="*/ 642059 h 1160647"/>
                  <a:gd name="connsiteX307" fmla="*/ 2014439 w 3024845"/>
                  <a:gd name="connsiteY307" fmla="*/ 805087 h 1160647"/>
                  <a:gd name="connsiteX308" fmla="*/ 2033136 w 3024845"/>
                  <a:gd name="connsiteY308" fmla="*/ 805087 h 1160647"/>
                  <a:gd name="connsiteX309" fmla="*/ 2033136 w 3024845"/>
                  <a:gd name="connsiteY309" fmla="*/ 722394 h 1160647"/>
                  <a:gd name="connsiteX310" fmla="*/ 2128256 w 3024845"/>
                  <a:gd name="connsiteY310" fmla="*/ 722394 h 1160647"/>
                  <a:gd name="connsiteX311" fmla="*/ 2140186 w 3024845"/>
                  <a:gd name="connsiteY311" fmla="*/ 404253 h 1160647"/>
                  <a:gd name="connsiteX312" fmla="*/ 2128026 w 3024845"/>
                  <a:gd name="connsiteY312" fmla="*/ 382635 h 1160647"/>
                  <a:gd name="connsiteX313" fmla="*/ 2121946 w 3024845"/>
                  <a:gd name="connsiteY313" fmla="*/ 378311 h 1160647"/>
                  <a:gd name="connsiteX314" fmla="*/ 2130053 w 3024845"/>
                  <a:gd name="connsiteY314" fmla="*/ 354532 h 1160647"/>
                  <a:gd name="connsiteX315" fmla="*/ 2130053 w 3024845"/>
                  <a:gd name="connsiteY315" fmla="*/ 337238 h 1160647"/>
                  <a:gd name="connsiteX316" fmla="*/ 2144240 w 3024845"/>
                  <a:gd name="connsiteY316" fmla="*/ 337238 h 1160647"/>
                  <a:gd name="connsiteX317" fmla="*/ 2144240 w 3024845"/>
                  <a:gd name="connsiteY317" fmla="*/ 315620 h 1160647"/>
                  <a:gd name="connsiteX318" fmla="*/ 2146266 w 3024845"/>
                  <a:gd name="connsiteY318" fmla="*/ 311296 h 1160647"/>
                  <a:gd name="connsiteX319" fmla="*/ 2146266 w 3024845"/>
                  <a:gd name="connsiteY319" fmla="*/ 233472 h 1160647"/>
                  <a:gd name="connsiteX320" fmla="*/ 2144240 w 3024845"/>
                  <a:gd name="connsiteY320" fmla="*/ 226987 h 1160647"/>
                  <a:gd name="connsiteX321" fmla="*/ 2150320 w 3024845"/>
                  <a:gd name="connsiteY321" fmla="*/ 220501 h 1160647"/>
                  <a:gd name="connsiteX322" fmla="*/ 2150320 w 3024845"/>
                  <a:gd name="connsiteY322" fmla="*/ 162133 h 1160647"/>
                  <a:gd name="connsiteX323" fmla="*/ 2152346 w 3024845"/>
                  <a:gd name="connsiteY323" fmla="*/ 157810 h 1160647"/>
                  <a:gd name="connsiteX324" fmla="*/ 2152346 w 3024845"/>
                  <a:gd name="connsiteY324" fmla="*/ 101604 h 1160647"/>
                  <a:gd name="connsiteX325" fmla="*/ 2154373 w 3024845"/>
                  <a:gd name="connsiteY325" fmla="*/ 82148 h 1160647"/>
                  <a:gd name="connsiteX326" fmla="*/ 2158427 w 3024845"/>
                  <a:gd name="connsiteY326" fmla="*/ 99442 h 1160647"/>
                  <a:gd name="connsiteX327" fmla="*/ 2160453 w 3024845"/>
                  <a:gd name="connsiteY327" fmla="*/ 157810 h 1160647"/>
                  <a:gd name="connsiteX328" fmla="*/ 2162480 w 3024845"/>
                  <a:gd name="connsiteY328" fmla="*/ 220501 h 1160647"/>
                  <a:gd name="connsiteX329" fmla="*/ 2168560 w 3024845"/>
                  <a:gd name="connsiteY329" fmla="*/ 226987 h 1160647"/>
                  <a:gd name="connsiteX330" fmla="*/ 2166533 w 3024845"/>
                  <a:gd name="connsiteY330" fmla="*/ 233472 h 1160647"/>
                  <a:gd name="connsiteX331" fmla="*/ 2166533 w 3024845"/>
                  <a:gd name="connsiteY331" fmla="*/ 311296 h 1160647"/>
                  <a:gd name="connsiteX332" fmla="*/ 2168560 w 3024845"/>
                  <a:gd name="connsiteY332" fmla="*/ 315620 h 1160647"/>
                  <a:gd name="connsiteX333" fmla="*/ 2168560 w 3024845"/>
                  <a:gd name="connsiteY333" fmla="*/ 337238 h 1160647"/>
                  <a:gd name="connsiteX334" fmla="*/ 2182747 w 3024845"/>
                  <a:gd name="connsiteY334" fmla="*/ 337238 h 1160647"/>
                  <a:gd name="connsiteX335" fmla="*/ 2182747 w 3024845"/>
                  <a:gd name="connsiteY335" fmla="*/ 354532 h 1160647"/>
                  <a:gd name="connsiteX336" fmla="*/ 2190854 w 3024845"/>
                  <a:gd name="connsiteY336" fmla="*/ 378311 h 1160647"/>
                  <a:gd name="connsiteX337" fmla="*/ 2184774 w 3024845"/>
                  <a:gd name="connsiteY337" fmla="*/ 382635 h 1160647"/>
                  <a:gd name="connsiteX338" fmla="*/ 2172613 w 3024845"/>
                  <a:gd name="connsiteY338" fmla="*/ 404253 h 1160647"/>
                  <a:gd name="connsiteX339" fmla="*/ 2180720 w 3024845"/>
                  <a:gd name="connsiteY339" fmla="*/ 657181 h 1160647"/>
                  <a:gd name="connsiteX340" fmla="*/ 2245574 w 3024845"/>
                  <a:gd name="connsiteY340" fmla="*/ 657181 h 1160647"/>
                  <a:gd name="connsiteX341" fmla="*/ 2245574 w 3024845"/>
                  <a:gd name="connsiteY341" fmla="*/ 732843 h 1160647"/>
                  <a:gd name="connsiteX342" fmla="*/ 2253681 w 3024845"/>
                  <a:gd name="connsiteY342" fmla="*/ 732843 h 1160647"/>
                  <a:gd name="connsiteX343" fmla="*/ 2255708 w 3024845"/>
                  <a:gd name="connsiteY343" fmla="*/ 726358 h 1160647"/>
                  <a:gd name="connsiteX344" fmla="*/ 2261788 w 3024845"/>
                  <a:gd name="connsiteY344" fmla="*/ 726358 h 1160647"/>
                  <a:gd name="connsiteX345" fmla="*/ 2263815 w 3024845"/>
                  <a:gd name="connsiteY345" fmla="*/ 735005 h 1160647"/>
                  <a:gd name="connsiteX346" fmla="*/ 2275975 w 3024845"/>
                  <a:gd name="connsiteY346" fmla="*/ 735005 h 1160647"/>
                  <a:gd name="connsiteX347" fmla="*/ 2275975 w 3024845"/>
                  <a:gd name="connsiteY347" fmla="*/ 728519 h 1160647"/>
                  <a:gd name="connsiteX348" fmla="*/ 2298268 w 3024845"/>
                  <a:gd name="connsiteY348" fmla="*/ 728519 h 1160647"/>
                  <a:gd name="connsiteX349" fmla="*/ 2298268 w 3024845"/>
                  <a:gd name="connsiteY349" fmla="*/ 735005 h 1160647"/>
                  <a:gd name="connsiteX350" fmla="*/ 2318535 w 3024845"/>
                  <a:gd name="connsiteY350" fmla="*/ 735005 h 1160647"/>
                  <a:gd name="connsiteX351" fmla="*/ 2318535 w 3024845"/>
                  <a:gd name="connsiteY351" fmla="*/ 780402 h 1160647"/>
                  <a:gd name="connsiteX352" fmla="*/ 2332722 w 3024845"/>
                  <a:gd name="connsiteY352" fmla="*/ 780402 h 1160647"/>
                  <a:gd name="connsiteX353" fmla="*/ 2332722 w 3024845"/>
                  <a:gd name="connsiteY353" fmla="*/ 767431 h 1160647"/>
                  <a:gd name="connsiteX354" fmla="*/ 2348936 w 3024845"/>
                  <a:gd name="connsiteY354" fmla="*/ 767431 h 1160647"/>
                  <a:gd name="connsiteX355" fmla="*/ 2348936 w 3024845"/>
                  <a:gd name="connsiteY355" fmla="*/ 588004 h 1160647"/>
                  <a:gd name="connsiteX356" fmla="*/ 2355016 w 3024845"/>
                  <a:gd name="connsiteY356" fmla="*/ 581518 h 1160647"/>
                  <a:gd name="connsiteX357" fmla="*/ 2427977 w 3024845"/>
                  <a:gd name="connsiteY357" fmla="*/ 581518 h 1160647"/>
                  <a:gd name="connsiteX358" fmla="*/ 2427977 w 3024845"/>
                  <a:gd name="connsiteY358" fmla="*/ 590166 h 1160647"/>
                  <a:gd name="connsiteX359" fmla="*/ 2438110 w 3024845"/>
                  <a:gd name="connsiteY359" fmla="*/ 590166 h 1160647"/>
                  <a:gd name="connsiteX360" fmla="*/ 2438110 w 3024845"/>
                  <a:gd name="connsiteY360" fmla="*/ 704740 h 1160647"/>
                  <a:gd name="connsiteX361" fmla="*/ 2460404 w 3024845"/>
                  <a:gd name="connsiteY361" fmla="*/ 704740 h 1160647"/>
                  <a:gd name="connsiteX362" fmla="*/ 2460404 w 3024845"/>
                  <a:gd name="connsiteY362" fmla="*/ 637725 h 1160647"/>
                  <a:gd name="connsiteX363" fmla="*/ 2486751 w 3024845"/>
                  <a:gd name="connsiteY363" fmla="*/ 637725 h 1160647"/>
                  <a:gd name="connsiteX364" fmla="*/ 2490804 w 3024845"/>
                  <a:gd name="connsiteY364" fmla="*/ 633401 h 1160647"/>
                  <a:gd name="connsiteX365" fmla="*/ 2498911 w 3024845"/>
                  <a:gd name="connsiteY365" fmla="*/ 633401 h 1160647"/>
                  <a:gd name="connsiteX366" fmla="*/ 2502964 w 3024845"/>
                  <a:gd name="connsiteY366" fmla="*/ 637725 h 1160647"/>
                  <a:gd name="connsiteX367" fmla="*/ 2525258 w 3024845"/>
                  <a:gd name="connsiteY367" fmla="*/ 637725 h 1160647"/>
                  <a:gd name="connsiteX368" fmla="*/ 2525258 w 3024845"/>
                  <a:gd name="connsiteY368" fmla="*/ 520989 h 1160647"/>
                  <a:gd name="connsiteX369" fmla="*/ 2582005 w 3024845"/>
                  <a:gd name="connsiteY369" fmla="*/ 510180 h 1160647"/>
                  <a:gd name="connsiteX370" fmla="*/ 2582005 w 3024845"/>
                  <a:gd name="connsiteY370" fmla="*/ 511261 h 1160647"/>
                  <a:gd name="connsiteX371" fmla="*/ 2582005 w 3024845"/>
                  <a:gd name="connsiteY371" fmla="*/ 518827 h 1160647"/>
                  <a:gd name="connsiteX372" fmla="*/ 2608352 w 3024845"/>
                  <a:gd name="connsiteY372" fmla="*/ 518827 h 1160647"/>
                  <a:gd name="connsiteX373" fmla="*/ 2608352 w 3024845"/>
                  <a:gd name="connsiteY373" fmla="*/ 773917 h 1160647"/>
                  <a:gd name="connsiteX374" fmla="*/ 2630646 w 3024845"/>
                  <a:gd name="connsiteY374" fmla="*/ 773917 h 1160647"/>
                  <a:gd name="connsiteX375" fmla="*/ 2630646 w 3024845"/>
                  <a:gd name="connsiteY375" fmla="*/ 769593 h 1160647"/>
                  <a:gd name="connsiteX376" fmla="*/ 2642806 w 3024845"/>
                  <a:gd name="connsiteY376" fmla="*/ 769593 h 1160647"/>
                  <a:gd name="connsiteX377" fmla="*/ 2642806 w 3024845"/>
                  <a:gd name="connsiteY377" fmla="*/ 773917 h 1160647"/>
                  <a:gd name="connsiteX378" fmla="*/ 2667126 w 3024845"/>
                  <a:gd name="connsiteY378" fmla="*/ 773917 h 1160647"/>
                  <a:gd name="connsiteX379" fmla="*/ 2667126 w 3024845"/>
                  <a:gd name="connsiteY379" fmla="*/ 760946 h 1160647"/>
                  <a:gd name="connsiteX380" fmla="*/ 2695500 w 3024845"/>
                  <a:gd name="connsiteY380" fmla="*/ 760946 h 1160647"/>
                  <a:gd name="connsiteX381" fmla="*/ 2707660 w 3024845"/>
                  <a:gd name="connsiteY381" fmla="*/ 756622 h 1160647"/>
                  <a:gd name="connsiteX382" fmla="*/ 2727927 w 3024845"/>
                  <a:gd name="connsiteY382" fmla="*/ 760946 h 1160647"/>
                  <a:gd name="connsiteX383" fmla="*/ 2727927 w 3024845"/>
                  <a:gd name="connsiteY383" fmla="*/ 743652 h 1160647"/>
                  <a:gd name="connsiteX384" fmla="*/ 2736034 w 3024845"/>
                  <a:gd name="connsiteY384" fmla="*/ 743652 h 1160647"/>
                  <a:gd name="connsiteX385" fmla="*/ 2736034 w 3024845"/>
                  <a:gd name="connsiteY385" fmla="*/ 730681 h 1160647"/>
                  <a:gd name="connsiteX386" fmla="*/ 2792781 w 3024845"/>
                  <a:gd name="connsiteY386" fmla="*/ 730681 h 1160647"/>
                  <a:gd name="connsiteX387" fmla="*/ 2792781 w 3024845"/>
                  <a:gd name="connsiteY387" fmla="*/ 700416 h 1160647"/>
                  <a:gd name="connsiteX388" fmla="*/ 2811021 w 3024845"/>
                  <a:gd name="connsiteY388" fmla="*/ 700416 h 1160647"/>
                  <a:gd name="connsiteX389" fmla="*/ 2811021 w 3024845"/>
                  <a:gd name="connsiteY389" fmla="*/ 693931 h 1160647"/>
                  <a:gd name="connsiteX390" fmla="*/ 2823181 w 3024845"/>
                  <a:gd name="connsiteY390" fmla="*/ 693931 h 1160647"/>
                  <a:gd name="connsiteX391" fmla="*/ 2823181 w 3024845"/>
                  <a:gd name="connsiteY391" fmla="*/ 700416 h 1160647"/>
                  <a:gd name="connsiteX392" fmla="*/ 2839395 w 3024845"/>
                  <a:gd name="connsiteY392" fmla="*/ 700416 h 1160647"/>
                  <a:gd name="connsiteX393" fmla="*/ 2839395 w 3024845"/>
                  <a:gd name="connsiteY393" fmla="*/ 750137 h 1160647"/>
                  <a:gd name="connsiteX394" fmla="*/ 2871822 w 3024845"/>
                  <a:gd name="connsiteY394" fmla="*/ 750137 h 1160647"/>
                  <a:gd name="connsiteX395" fmla="*/ 2871822 w 3024845"/>
                  <a:gd name="connsiteY395" fmla="*/ 724196 h 1160647"/>
                  <a:gd name="connsiteX396" fmla="*/ 2910329 w 3024845"/>
                  <a:gd name="connsiteY396" fmla="*/ 724196 h 1160647"/>
                  <a:gd name="connsiteX397" fmla="*/ 2910329 w 3024845"/>
                  <a:gd name="connsiteY397" fmla="*/ 693931 h 1160647"/>
                  <a:gd name="connsiteX398" fmla="*/ 2958970 w 3024845"/>
                  <a:gd name="connsiteY398" fmla="*/ 693931 h 1160647"/>
                  <a:gd name="connsiteX399" fmla="*/ 2958970 w 3024845"/>
                  <a:gd name="connsiteY399" fmla="*/ 805087 h 1160647"/>
                  <a:gd name="connsiteX400" fmla="*/ 2958970 w 3024845"/>
                  <a:gd name="connsiteY400" fmla="*/ 818866 h 1160647"/>
                  <a:gd name="connsiteX401" fmla="*/ 3024845 w 3024845"/>
                  <a:gd name="connsiteY401" fmla="*/ 818866 h 1160647"/>
                  <a:gd name="connsiteX402" fmla="*/ 3024845 w 3024845"/>
                  <a:gd name="connsiteY402" fmla="*/ 1160647 h 1160647"/>
                  <a:gd name="connsiteX403" fmla="*/ 2054 w 3024845"/>
                  <a:gd name="connsiteY403" fmla="*/ 1158314 h 1160647"/>
                  <a:gd name="connsiteX404" fmla="*/ 0 w 3024845"/>
                  <a:gd name="connsiteY404" fmla="*/ 724196 h 1160647"/>
                  <a:gd name="connsiteX405" fmla="*/ 20267 w 3024845"/>
                  <a:gd name="connsiteY405" fmla="*/ 724196 h 1160647"/>
                  <a:gd name="connsiteX406" fmla="*/ 20774 w 3024845"/>
                  <a:gd name="connsiteY406" fmla="*/ 723115 h 1160647"/>
                  <a:gd name="connsiteX407" fmla="*/ 24320 w 3024845"/>
                  <a:gd name="connsiteY407" fmla="*/ 715549 h 1160647"/>
                  <a:gd name="connsiteX408" fmla="*/ 26094 w 3024845"/>
                  <a:gd name="connsiteY408" fmla="*/ 715819 h 1160647"/>
                  <a:gd name="connsiteX409" fmla="*/ 38507 w 3024845"/>
                  <a:gd name="connsiteY409" fmla="*/ 717710 h 1160647"/>
                  <a:gd name="connsiteX410" fmla="*/ 39014 w 3024845"/>
                  <a:gd name="connsiteY410" fmla="*/ 719062 h 1160647"/>
                  <a:gd name="connsiteX411" fmla="*/ 42560 w 3024845"/>
                  <a:gd name="connsiteY411" fmla="*/ 728519 h 1160647"/>
                  <a:gd name="connsiteX412" fmla="*/ 68907 w 3024845"/>
                  <a:gd name="connsiteY412" fmla="*/ 730681 h 1160647"/>
                  <a:gd name="connsiteX413" fmla="*/ 68907 w 3024845"/>
                  <a:gd name="connsiteY413" fmla="*/ 607460 h 1160647"/>
                  <a:gd name="connsiteX414" fmla="*/ 70934 w 3024845"/>
                  <a:gd name="connsiteY414" fmla="*/ 607460 h 1160647"/>
                  <a:gd name="connsiteX415" fmla="*/ 85121 w 3024845"/>
                  <a:gd name="connsiteY415" fmla="*/ 607460 h 1160647"/>
                  <a:gd name="connsiteX416" fmla="*/ 85121 w 3024845"/>
                  <a:gd name="connsiteY416" fmla="*/ 471268 h 1160647"/>
                  <a:gd name="connsiteX417" fmla="*/ 86894 w 3024845"/>
                  <a:gd name="connsiteY417" fmla="*/ 471268 h 1160647"/>
                  <a:gd name="connsiteX418" fmla="*/ 99308 w 3024845"/>
                  <a:gd name="connsiteY418" fmla="*/ 471268 h 1160647"/>
                  <a:gd name="connsiteX419" fmla="*/ 99308 w 3024845"/>
                  <a:gd name="connsiteY419" fmla="*/ 356694 h 1160647"/>
                  <a:gd name="connsiteX420" fmla="*/ 103361 w 3024845"/>
                  <a:gd name="connsiteY420" fmla="*/ 328590 h 1160647"/>
                  <a:gd name="connsiteX421" fmla="*/ 105388 w 3024845"/>
                  <a:gd name="connsiteY421" fmla="*/ 328590 h 1160647"/>
                  <a:gd name="connsiteX422" fmla="*/ 119575 w 3024845"/>
                  <a:gd name="connsiteY422" fmla="*/ 328590 h 1160647"/>
                  <a:gd name="connsiteX423" fmla="*/ 156055 w 3024845"/>
                  <a:gd name="connsiteY423" fmla="*/ 246443 h 1160647"/>
                  <a:gd name="connsiteX424" fmla="*/ 160109 w 3024845"/>
                  <a:gd name="connsiteY424" fmla="*/ 0 h 1160647"/>
                  <a:gd name="connsiteX0" fmla="*/ 160109 w 3028183"/>
                  <a:gd name="connsiteY0" fmla="*/ 0 h 1160647"/>
                  <a:gd name="connsiteX1" fmla="*/ 162135 w 3028183"/>
                  <a:gd name="connsiteY1" fmla="*/ 246443 h 1160647"/>
                  <a:gd name="connsiteX2" fmla="*/ 200642 w 3028183"/>
                  <a:gd name="connsiteY2" fmla="*/ 326429 h 1160647"/>
                  <a:gd name="connsiteX3" fmla="*/ 202669 w 3028183"/>
                  <a:gd name="connsiteY3" fmla="*/ 326429 h 1160647"/>
                  <a:gd name="connsiteX4" fmla="*/ 216856 w 3028183"/>
                  <a:gd name="connsiteY4" fmla="*/ 326429 h 1160647"/>
                  <a:gd name="connsiteX5" fmla="*/ 216856 w 3028183"/>
                  <a:gd name="connsiteY5" fmla="*/ 350208 h 1160647"/>
                  <a:gd name="connsiteX6" fmla="*/ 217363 w 3028183"/>
                  <a:gd name="connsiteY6" fmla="*/ 351019 h 1160647"/>
                  <a:gd name="connsiteX7" fmla="*/ 220909 w 3028183"/>
                  <a:gd name="connsiteY7" fmla="*/ 356694 h 1160647"/>
                  <a:gd name="connsiteX8" fmla="*/ 220909 w 3028183"/>
                  <a:gd name="connsiteY8" fmla="*/ 471268 h 1160647"/>
                  <a:gd name="connsiteX9" fmla="*/ 223189 w 3028183"/>
                  <a:gd name="connsiteY9" fmla="*/ 471268 h 1160647"/>
                  <a:gd name="connsiteX10" fmla="*/ 239150 w 3028183"/>
                  <a:gd name="connsiteY10" fmla="*/ 471268 h 1160647"/>
                  <a:gd name="connsiteX11" fmla="*/ 239150 w 3028183"/>
                  <a:gd name="connsiteY11" fmla="*/ 611783 h 1160647"/>
                  <a:gd name="connsiteX12" fmla="*/ 240670 w 3028183"/>
                  <a:gd name="connsiteY12" fmla="*/ 611513 h 1160647"/>
                  <a:gd name="connsiteX13" fmla="*/ 251310 w 3028183"/>
                  <a:gd name="connsiteY13" fmla="*/ 609622 h 1160647"/>
                  <a:gd name="connsiteX14" fmla="*/ 249283 w 3028183"/>
                  <a:gd name="connsiteY14" fmla="*/ 698254 h 1160647"/>
                  <a:gd name="connsiteX15" fmla="*/ 250803 w 3028183"/>
                  <a:gd name="connsiteY15" fmla="*/ 698525 h 1160647"/>
                  <a:gd name="connsiteX16" fmla="*/ 261443 w 3028183"/>
                  <a:gd name="connsiteY16" fmla="*/ 700416 h 1160647"/>
                  <a:gd name="connsiteX17" fmla="*/ 261696 w 3028183"/>
                  <a:gd name="connsiteY17" fmla="*/ 701227 h 1160647"/>
                  <a:gd name="connsiteX18" fmla="*/ 263470 w 3028183"/>
                  <a:gd name="connsiteY18" fmla="*/ 706902 h 1160647"/>
                  <a:gd name="connsiteX19" fmla="*/ 264230 w 3028183"/>
                  <a:gd name="connsiteY19" fmla="*/ 704470 h 1160647"/>
                  <a:gd name="connsiteX20" fmla="*/ 269550 w 3028183"/>
                  <a:gd name="connsiteY20" fmla="*/ 687446 h 1160647"/>
                  <a:gd name="connsiteX21" fmla="*/ 271323 w 3028183"/>
                  <a:gd name="connsiteY21" fmla="*/ 687446 h 1160647"/>
                  <a:gd name="connsiteX22" fmla="*/ 283737 w 3028183"/>
                  <a:gd name="connsiteY22" fmla="*/ 687446 h 1160647"/>
                  <a:gd name="connsiteX23" fmla="*/ 283737 w 3028183"/>
                  <a:gd name="connsiteY23" fmla="*/ 719872 h 1160647"/>
                  <a:gd name="connsiteX24" fmla="*/ 284750 w 3028183"/>
                  <a:gd name="connsiteY24" fmla="*/ 720413 h 1160647"/>
                  <a:gd name="connsiteX25" fmla="*/ 291844 w 3028183"/>
                  <a:gd name="connsiteY25" fmla="*/ 724196 h 1160647"/>
                  <a:gd name="connsiteX26" fmla="*/ 291844 w 3028183"/>
                  <a:gd name="connsiteY26" fmla="*/ 725547 h 1160647"/>
                  <a:gd name="connsiteX27" fmla="*/ 291844 w 3028183"/>
                  <a:gd name="connsiteY27" fmla="*/ 735005 h 1160647"/>
                  <a:gd name="connsiteX28" fmla="*/ 336431 w 3028183"/>
                  <a:gd name="connsiteY28" fmla="*/ 735005 h 1160647"/>
                  <a:gd name="connsiteX29" fmla="*/ 336431 w 3028183"/>
                  <a:gd name="connsiteY29" fmla="*/ 736086 h 1160647"/>
                  <a:gd name="connsiteX30" fmla="*/ 336431 w 3028183"/>
                  <a:gd name="connsiteY30" fmla="*/ 743652 h 1160647"/>
                  <a:gd name="connsiteX31" fmla="*/ 338457 w 3028183"/>
                  <a:gd name="connsiteY31" fmla="*/ 743652 h 1160647"/>
                  <a:gd name="connsiteX32" fmla="*/ 352644 w 3028183"/>
                  <a:gd name="connsiteY32" fmla="*/ 743652 h 1160647"/>
                  <a:gd name="connsiteX33" fmla="*/ 352644 w 3028183"/>
                  <a:gd name="connsiteY33" fmla="*/ 713387 h 1160647"/>
                  <a:gd name="connsiteX34" fmla="*/ 397231 w 3028183"/>
                  <a:gd name="connsiteY34" fmla="*/ 713387 h 1160647"/>
                  <a:gd name="connsiteX35" fmla="*/ 397231 w 3028183"/>
                  <a:gd name="connsiteY35" fmla="*/ 712036 h 1160647"/>
                  <a:gd name="connsiteX36" fmla="*/ 397231 w 3028183"/>
                  <a:gd name="connsiteY36" fmla="*/ 702578 h 1160647"/>
                  <a:gd name="connsiteX37" fmla="*/ 398245 w 3028183"/>
                  <a:gd name="connsiteY37" fmla="*/ 702578 h 1160647"/>
                  <a:gd name="connsiteX38" fmla="*/ 405338 w 3028183"/>
                  <a:gd name="connsiteY38" fmla="*/ 702578 h 1160647"/>
                  <a:gd name="connsiteX39" fmla="*/ 405338 w 3028183"/>
                  <a:gd name="connsiteY39" fmla="*/ 700687 h 1160647"/>
                  <a:gd name="connsiteX40" fmla="*/ 405338 w 3028183"/>
                  <a:gd name="connsiteY40" fmla="*/ 687446 h 1160647"/>
                  <a:gd name="connsiteX41" fmla="*/ 406098 w 3028183"/>
                  <a:gd name="connsiteY41" fmla="*/ 687446 h 1160647"/>
                  <a:gd name="connsiteX42" fmla="*/ 411418 w 3028183"/>
                  <a:gd name="connsiteY42" fmla="*/ 687446 h 1160647"/>
                  <a:gd name="connsiteX43" fmla="*/ 411418 w 3028183"/>
                  <a:gd name="connsiteY43" fmla="*/ 686365 h 1160647"/>
                  <a:gd name="connsiteX44" fmla="*/ 411418 w 3028183"/>
                  <a:gd name="connsiteY44" fmla="*/ 678798 h 1160647"/>
                  <a:gd name="connsiteX45" fmla="*/ 413445 w 3028183"/>
                  <a:gd name="connsiteY45" fmla="*/ 678798 h 1160647"/>
                  <a:gd name="connsiteX46" fmla="*/ 427632 w 3028183"/>
                  <a:gd name="connsiteY46" fmla="*/ 678798 h 1160647"/>
                  <a:gd name="connsiteX47" fmla="*/ 427632 w 3028183"/>
                  <a:gd name="connsiteY47" fmla="*/ 679879 h 1160647"/>
                  <a:gd name="connsiteX48" fmla="*/ 427632 w 3028183"/>
                  <a:gd name="connsiteY48" fmla="*/ 687446 h 1160647"/>
                  <a:gd name="connsiteX49" fmla="*/ 449925 w 3028183"/>
                  <a:gd name="connsiteY49" fmla="*/ 687446 h 1160647"/>
                  <a:gd name="connsiteX50" fmla="*/ 449925 w 3028183"/>
                  <a:gd name="connsiteY50" fmla="*/ 685554 h 1160647"/>
                  <a:gd name="connsiteX51" fmla="*/ 449925 w 3028183"/>
                  <a:gd name="connsiteY51" fmla="*/ 672313 h 1160647"/>
                  <a:gd name="connsiteX52" fmla="*/ 451699 w 3028183"/>
                  <a:gd name="connsiteY52" fmla="*/ 672313 h 1160647"/>
                  <a:gd name="connsiteX53" fmla="*/ 464112 w 3028183"/>
                  <a:gd name="connsiteY53" fmla="*/ 672313 h 1160647"/>
                  <a:gd name="connsiteX54" fmla="*/ 464112 w 3028183"/>
                  <a:gd name="connsiteY54" fmla="*/ 696093 h 1160647"/>
                  <a:gd name="connsiteX55" fmla="*/ 465126 w 3028183"/>
                  <a:gd name="connsiteY55" fmla="*/ 696093 h 1160647"/>
                  <a:gd name="connsiteX56" fmla="*/ 472219 w 3028183"/>
                  <a:gd name="connsiteY56" fmla="*/ 696093 h 1160647"/>
                  <a:gd name="connsiteX57" fmla="*/ 472219 w 3028183"/>
                  <a:gd name="connsiteY57" fmla="*/ 695012 h 1160647"/>
                  <a:gd name="connsiteX58" fmla="*/ 472219 w 3028183"/>
                  <a:gd name="connsiteY58" fmla="*/ 687446 h 1160647"/>
                  <a:gd name="connsiteX59" fmla="*/ 473992 w 3028183"/>
                  <a:gd name="connsiteY59" fmla="*/ 687446 h 1160647"/>
                  <a:gd name="connsiteX60" fmla="*/ 486406 w 3028183"/>
                  <a:gd name="connsiteY60" fmla="*/ 687446 h 1160647"/>
                  <a:gd name="connsiteX61" fmla="*/ 486406 w 3028183"/>
                  <a:gd name="connsiteY61" fmla="*/ 713387 h 1160647"/>
                  <a:gd name="connsiteX62" fmla="*/ 488433 w 3028183"/>
                  <a:gd name="connsiteY62" fmla="*/ 713387 h 1160647"/>
                  <a:gd name="connsiteX63" fmla="*/ 502619 w 3028183"/>
                  <a:gd name="connsiteY63" fmla="*/ 713387 h 1160647"/>
                  <a:gd name="connsiteX64" fmla="*/ 502619 w 3028183"/>
                  <a:gd name="connsiteY64" fmla="*/ 715008 h 1160647"/>
                  <a:gd name="connsiteX65" fmla="*/ 502619 w 3028183"/>
                  <a:gd name="connsiteY65" fmla="*/ 726358 h 1160647"/>
                  <a:gd name="connsiteX66" fmla="*/ 503379 w 3028183"/>
                  <a:gd name="connsiteY66" fmla="*/ 726358 h 1160647"/>
                  <a:gd name="connsiteX67" fmla="*/ 508700 w 3028183"/>
                  <a:gd name="connsiteY67" fmla="*/ 726358 h 1160647"/>
                  <a:gd name="connsiteX68" fmla="*/ 508700 w 3028183"/>
                  <a:gd name="connsiteY68" fmla="*/ 725547 h 1160647"/>
                  <a:gd name="connsiteX69" fmla="*/ 508700 w 3028183"/>
                  <a:gd name="connsiteY69" fmla="*/ 719872 h 1160647"/>
                  <a:gd name="connsiteX70" fmla="*/ 539100 w 3028183"/>
                  <a:gd name="connsiteY70" fmla="*/ 719872 h 1160647"/>
                  <a:gd name="connsiteX71" fmla="*/ 539100 w 3028183"/>
                  <a:gd name="connsiteY71" fmla="*/ 743652 h 1160647"/>
                  <a:gd name="connsiteX72" fmla="*/ 540113 w 3028183"/>
                  <a:gd name="connsiteY72" fmla="*/ 743652 h 1160647"/>
                  <a:gd name="connsiteX73" fmla="*/ 547207 w 3028183"/>
                  <a:gd name="connsiteY73" fmla="*/ 743652 h 1160647"/>
                  <a:gd name="connsiteX74" fmla="*/ 547207 w 3028183"/>
                  <a:gd name="connsiteY74" fmla="*/ 744733 h 1160647"/>
                  <a:gd name="connsiteX75" fmla="*/ 547207 w 3028183"/>
                  <a:gd name="connsiteY75" fmla="*/ 752299 h 1160647"/>
                  <a:gd name="connsiteX76" fmla="*/ 547967 w 3028183"/>
                  <a:gd name="connsiteY76" fmla="*/ 752299 h 1160647"/>
                  <a:gd name="connsiteX77" fmla="*/ 553287 w 3028183"/>
                  <a:gd name="connsiteY77" fmla="*/ 752299 h 1160647"/>
                  <a:gd name="connsiteX78" fmla="*/ 553287 w 3028183"/>
                  <a:gd name="connsiteY78" fmla="*/ 750137 h 1160647"/>
                  <a:gd name="connsiteX79" fmla="*/ 553287 w 3028183"/>
                  <a:gd name="connsiteY79" fmla="*/ 735005 h 1160647"/>
                  <a:gd name="connsiteX80" fmla="*/ 554300 w 3028183"/>
                  <a:gd name="connsiteY80" fmla="*/ 735005 h 1160647"/>
                  <a:gd name="connsiteX81" fmla="*/ 561394 w 3028183"/>
                  <a:gd name="connsiteY81" fmla="*/ 735005 h 1160647"/>
                  <a:gd name="connsiteX82" fmla="*/ 561394 w 3028183"/>
                  <a:gd name="connsiteY82" fmla="*/ 736086 h 1160647"/>
                  <a:gd name="connsiteX83" fmla="*/ 561394 w 3028183"/>
                  <a:gd name="connsiteY83" fmla="*/ 743652 h 1160647"/>
                  <a:gd name="connsiteX84" fmla="*/ 566714 w 3028183"/>
                  <a:gd name="connsiteY84" fmla="*/ 741659 h 1160647"/>
                  <a:gd name="connsiteX85" fmla="*/ 567474 w 3028183"/>
                  <a:gd name="connsiteY85" fmla="*/ 740679 h 1160647"/>
                  <a:gd name="connsiteX86" fmla="*/ 567474 w 3028183"/>
                  <a:gd name="connsiteY86" fmla="*/ 735005 h 1160647"/>
                  <a:gd name="connsiteX87" fmla="*/ 605981 w 3028183"/>
                  <a:gd name="connsiteY87" fmla="*/ 735005 h 1160647"/>
                  <a:gd name="connsiteX88" fmla="*/ 605981 w 3028183"/>
                  <a:gd name="connsiteY88" fmla="*/ 758784 h 1160647"/>
                  <a:gd name="connsiteX89" fmla="*/ 608007 w 3028183"/>
                  <a:gd name="connsiteY89" fmla="*/ 758784 h 1160647"/>
                  <a:gd name="connsiteX90" fmla="*/ 622194 w 3028183"/>
                  <a:gd name="connsiteY90" fmla="*/ 758784 h 1160647"/>
                  <a:gd name="connsiteX91" fmla="*/ 622194 w 3028183"/>
                  <a:gd name="connsiteY91" fmla="*/ 759865 h 1160647"/>
                  <a:gd name="connsiteX92" fmla="*/ 622194 w 3028183"/>
                  <a:gd name="connsiteY92" fmla="*/ 767431 h 1160647"/>
                  <a:gd name="connsiteX93" fmla="*/ 623968 w 3028183"/>
                  <a:gd name="connsiteY93" fmla="*/ 767431 h 1160647"/>
                  <a:gd name="connsiteX94" fmla="*/ 636381 w 3028183"/>
                  <a:gd name="connsiteY94" fmla="*/ 767431 h 1160647"/>
                  <a:gd name="connsiteX95" fmla="*/ 636381 w 3028183"/>
                  <a:gd name="connsiteY95" fmla="*/ 743652 h 1160647"/>
                  <a:gd name="connsiteX96" fmla="*/ 637394 w 3028183"/>
                  <a:gd name="connsiteY96" fmla="*/ 743652 h 1160647"/>
                  <a:gd name="connsiteX97" fmla="*/ 644488 w 3028183"/>
                  <a:gd name="connsiteY97" fmla="*/ 743652 h 1160647"/>
                  <a:gd name="connsiteX98" fmla="*/ 644488 w 3028183"/>
                  <a:gd name="connsiteY98" fmla="*/ 711225 h 1160647"/>
                  <a:gd name="connsiteX99" fmla="*/ 645501 w 3028183"/>
                  <a:gd name="connsiteY99" fmla="*/ 711225 h 1160647"/>
                  <a:gd name="connsiteX100" fmla="*/ 652595 w 3028183"/>
                  <a:gd name="connsiteY100" fmla="*/ 711225 h 1160647"/>
                  <a:gd name="connsiteX101" fmla="*/ 652595 w 3028183"/>
                  <a:gd name="connsiteY101" fmla="*/ 709334 h 1160647"/>
                  <a:gd name="connsiteX102" fmla="*/ 652595 w 3028183"/>
                  <a:gd name="connsiteY102" fmla="*/ 696093 h 1160647"/>
                  <a:gd name="connsiteX103" fmla="*/ 651328 w 3028183"/>
                  <a:gd name="connsiteY103" fmla="*/ 694471 h 1160647"/>
                  <a:gd name="connsiteX104" fmla="*/ 656648 w 3028183"/>
                  <a:gd name="connsiteY104" fmla="*/ 683122 h 1160647"/>
                  <a:gd name="connsiteX105" fmla="*/ 664755 w 3028183"/>
                  <a:gd name="connsiteY105" fmla="*/ 711225 h 1160647"/>
                  <a:gd name="connsiteX106" fmla="*/ 665515 w 3028183"/>
                  <a:gd name="connsiteY106" fmla="*/ 711225 h 1160647"/>
                  <a:gd name="connsiteX107" fmla="*/ 670835 w 3028183"/>
                  <a:gd name="connsiteY107" fmla="*/ 711225 h 1160647"/>
                  <a:gd name="connsiteX108" fmla="*/ 670835 w 3028183"/>
                  <a:gd name="connsiteY108" fmla="*/ 605298 h 1160647"/>
                  <a:gd name="connsiteX109" fmla="*/ 672355 w 3028183"/>
                  <a:gd name="connsiteY109" fmla="*/ 605298 h 1160647"/>
                  <a:gd name="connsiteX110" fmla="*/ 682995 w 3028183"/>
                  <a:gd name="connsiteY110" fmla="*/ 605298 h 1160647"/>
                  <a:gd name="connsiteX111" fmla="*/ 682995 w 3028183"/>
                  <a:gd name="connsiteY111" fmla="*/ 557739 h 1160647"/>
                  <a:gd name="connsiteX112" fmla="*/ 709342 w 3028183"/>
                  <a:gd name="connsiteY112" fmla="*/ 557739 h 1160647"/>
                  <a:gd name="connsiteX113" fmla="*/ 709342 w 3028183"/>
                  <a:gd name="connsiteY113" fmla="*/ 536121 h 1160647"/>
                  <a:gd name="connsiteX114" fmla="*/ 743796 w 3028183"/>
                  <a:gd name="connsiteY114" fmla="*/ 536121 h 1160647"/>
                  <a:gd name="connsiteX115" fmla="*/ 743796 w 3028183"/>
                  <a:gd name="connsiteY115" fmla="*/ 538553 h 1160647"/>
                  <a:gd name="connsiteX116" fmla="*/ 743796 w 3028183"/>
                  <a:gd name="connsiteY116" fmla="*/ 555577 h 1160647"/>
                  <a:gd name="connsiteX117" fmla="*/ 746076 w 3028183"/>
                  <a:gd name="connsiteY117" fmla="*/ 555577 h 1160647"/>
                  <a:gd name="connsiteX118" fmla="*/ 762036 w 3028183"/>
                  <a:gd name="connsiteY118" fmla="*/ 555577 h 1160647"/>
                  <a:gd name="connsiteX119" fmla="*/ 762036 w 3028183"/>
                  <a:gd name="connsiteY119" fmla="*/ 603136 h 1160647"/>
                  <a:gd name="connsiteX120" fmla="*/ 763049 w 3028183"/>
                  <a:gd name="connsiteY120" fmla="*/ 603136 h 1160647"/>
                  <a:gd name="connsiteX121" fmla="*/ 770143 w 3028183"/>
                  <a:gd name="connsiteY121" fmla="*/ 603136 h 1160647"/>
                  <a:gd name="connsiteX122" fmla="*/ 784330 w 3028183"/>
                  <a:gd name="connsiteY122" fmla="*/ 607460 h 1160647"/>
                  <a:gd name="connsiteX123" fmla="*/ 784330 w 3028183"/>
                  <a:gd name="connsiteY123" fmla="*/ 646372 h 1160647"/>
                  <a:gd name="connsiteX124" fmla="*/ 785343 w 3028183"/>
                  <a:gd name="connsiteY124" fmla="*/ 646372 h 1160647"/>
                  <a:gd name="connsiteX125" fmla="*/ 792436 w 3028183"/>
                  <a:gd name="connsiteY125" fmla="*/ 646372 h 1160647"/>
                  <a:gd name="connsiteX126" fmla="*/ 792436 w 3028183"/>
                  <a:gd name="connsiteY126" fmla="*/ 647993 h 1160647"/>
                  <a:gd name="connsiteX127" fmla="*/ 792436 w 3028183"/>
                  <a:gd name="connsiteY127" fmla="*/ 659342 h 1160647"/>
                  <a:gd name="connsiteX128" fmla="*/ 794463 w 3028183"/>
                  <a:gd name="connsiteY128" fmla="*/ 659342 h 1160647"/>
                  <a:gd name="connsiteX129" fmla="*/ 808650 w 3028183"/>
                  <a:gd name="connsiteY129" fmla="*/ 659342 h 1160647"/>
                  <a:gd name="connsiteX130" fmla="*/ 814730 w 3028183"/>
                  <a:gd name="connsiteY130" fmla="*/ 665828 h 1160647"/>
                  <a:gd name="connsiteX131" fmla="*/ 814730 w 3028183"/>
                  <a:gd name="connsiteY131" fmla="*/ 687446 h 1160647"/>
                  <a:gd name="connsiteX132" fmla="*/ 817010 w 3028183"/>
                  <a:gd name="connsiteY132" fmla="*/ 687446 h 1160647"/>
                  <a:gd name="connsiteX133" fmla="*/ 832970 w 3028183"/>
                  <a:gd name="connsiteY133" fmla="*/ 687446 h 1160647"/>
                  <a:gd name="connsiteX134" fmla="*/ 832970 w 3028183"/>
                  <a:gd name="connsiteY134" fmla="*/ 688526 h 1160647"/>
                  <a:gd name="connsiteX135" fmla="*/ 832970 w 3028183"/>
                  <a:gd name="connsiteY135" fmla="*/ 696093 h 1160647"/>
                  <a:gd name="connsiteX136" fmla="*/ 834237 w 3028183"/>
                  <a:gd name="connsiteY136" fmla="*/ 696093 h 1160647"/>
                  <a:gd name="connsiteX137" fmla="*/ 843104 w 3028183"/>
                  <a:gd name="connsiteY137" fmla="*/ 696093 h 1160647"/>
                  <a:gd name="connsiteX138" fmla="*/ 843104 w 3028183"/>
                  <a:gd name="connsiteY138" fmla="*/ 698254 h 1160647"/>
                  <a:gd name="connsiteX139" fmla="*/ 843104 w 3028183"/>
                  <a:gd name="connsiteY139" fmla="*/ 713387 h 1160647"/>
                  <a:gd name="connsiteX140" fmla="*/ 847157 w 3028183"/>
                  <a:gd name="connsiteY140" fmla="*/ 711495 h 1160647"/>
                  <a:gd name="connsiteX141" fmla="*/ 847157 w 3028183"/>
                  <a:gd name="connsiteY141" fmla="*/ 698254 h 1160647"/>
                  <a:gd name="connsiteX142" fmla="*/ 848170 w 3028183"/>
                  <a:gd name="connsiteY142" fmla="*/ 698254 h 1160647"/>
                  <a:gd name="connsiteX143" fmla="*/ 855264 w 3028183"/>
                  <a:gd name="connsiteY143" fmla="*/ 698254 h 1160647"/>
                  <a:gd name="connsiteX144" fmla="*/ 855264 w 3028183"/>
                  <a:gd name="connsiteY144" fmla="*/ 699876 h 1160647"/>
                  <a:gd name="connsiteX145" fmla="*/ 855264 w 3028183"/>
                  <a:gd name="connsiteY145" fmla="*/ 711225 h 1160647"/>
                  <a:gd name="connsiteX146" fmla="*/ 856024 w 3028183"/>
                  <a:gd name="connsiteY146" fmla="*/ 711225 h 1160647"/>
                  <a:gd name="connsiteX147" fmla="*/ 861344 w 3028183"/>
                  <a:gd name="connsiteY147" fmla="*/ 711225 h 1160647"/>
                  <a:gd name="connsiteX148" fmla="*/ 909984 w 3028183"/>
                  <a:gd name="connsiteY148" fmla="*/ 706902 h 1160647"/>
                  <a:gd name="connsiteX149" fmla="*/ 909984 w 3028183"/>
                  <a:gd name="connsiteY149" fmla="*/ 708253 h 1160647"/>
                  <a:gd name="connsiteX150" fmla="*/ 909984 w 3028183"/>
                  <a:gd name="connsiteY150" fmla="*/ 717710 h 1160647"/>
                  <a:gd name="connsiteX151" fmla="*/ 910744 w 3028183"/>
                  <a:gd name="connsiteY151" fmla="*/ 717710 h 1160647"/>
                  <a:gd name="connsiteX152" fmla="*/ 916065 w 3028183"/>
                  <a:gd name="connsiteY152" fmla="*/ 717710 h 1160647"/>
                  <a:gd name="connsiteX153" fmla="*/ 916065 w 3028183"/>
                  <a:gd name="connsiteY153" fmla="*/ 719872 h 1160647"/>
                  <a:gd name="connsiteX154" fmla="*/ 916065 w 3028183"/>
                  <a:gd name="connsiteY154" fmla="*/ 735005 h 1160647"/>
                  <a:gd name="connsiteX155" fmla="*/ 918091 w 3028183"/>
                  <a:gd name="connsiteY155" fmla="*/ 733654 h 1160647"/>
                  <a:gd name="connsiteX156" fmla="*/ 932278 w 3028183"/>
                  <a:gd name="connsiteY156" fmla="*/ 724196 h 1160647"/>
                  <a:gd name="connsiteX157" fmla="*/ 938358 w 3028183"/>
                  <a:gd name="connsiteY157" fmla="*/ 683122 h 1160647"/>
                  <a:gd name="connsiteX158" fmla="*/ 939118 w 3028183"/>
                  <a:gd name="connsiteY158" fmla="*/ 682852 h 1160647"/>
                  <a:gd name="connsiteX159" fmla="*/ 944438 w 3028183"/>
                  <a:gd name="connsiteY159" fmla="*/ 680960 h 1160647"/>
                  <a:gd name="connsiteX160" fmla="*/ 946465 w 3028183"/>
                  <a:gd name="connsiteY160" fmla="*/ 611783 h 1160647"/>
                  <a:gd name="connsiteX161" fmla="*/ 948492 w 3028183"/>
                  <a:gd name="connsiteY161" fmla="*/ 680960 h 1160647"/>
                  <a:gd name="connsiteX162" fmla="*/ 949252 w 3028183"/>
                  <a:gd name="connsiteY162" fmla="*/ 681230 h 1160647"/>
                  <a:gd name="connsiteX163" fmla="*/ 954572 w 3028183"/>
                  <a:gd name="connsiteY163" fmla="*/ 683122 h 1160647"/>
                  <a:gd name="connsiteX164" fmla="*/ 954572 w 3028183"/>
                  <a:gd name="connsiteY164" fmla="*/ 596651 h 1160647"/>
                  <a:gd name="connsiteX165" fmla="*/ 958625 w 3028183"/>
                  <a:gd name="connsiteY165" fmla="*/ 564224 h 1160647"/>
                  <a:gd name="connsiteX166" fmla="*/ 997132 w 3028183"/>
                  <a:gd name="connsiteY166" fmla="*/ 564224 h 1160647"/>
                  <a:gd name="connsiteX167" fmla="*/ 997132 w 3028183"/>
                  <a:gd name="connsiteY167" fmla="*/ 596651 h 1160647"/>
                  <a:gd name="connsiteX168" fmla="*/ 997892 w 3028183"/>
                  <a:gd name="connsiteY168" fmla="*/ 596651 h 1160647"/>
                  <a:gd name="connsiteX169" fmla="*/ 1003212 w 3028183"/>
                  <a:gd name="connsiteY169" fmla="*/ 596651 h 1160647"/>
                  <a:gd name="connsiteX170" fmla="*/ 1003212 w 3028183"/>
                  <a:gd name="connsiteY170" fmla="*/ 514503 h 1160647"/>
                  <a:gd name="connsiteX171" fmla="*/ 1004986 w 3028183"/>
                  <a:gd name="connsiteY171" fmla="*/ 514503 h 1160647"/>
                  <a:gd name="connsiteX172" fmla="*/ 1017399 w 3028183"/>
                  <a:gd name="connsiteY172" fmla="*/ 514503 h 1160647"/>
                  <a:gd name="connsiteX173" fmla="*/ 1017399 w 3028183"/>
                  <a:gd name="connsiteY173" fmla="*/ 512612 h 1160647"/>
                  <a:gd name="connsiteX174" fmla="*/ 1017399 w 3028183"/>
                  <a:gd name="connsiteY174" fmla="*/ 499371 h 1160647"/>
                  <a:gd name="connsiteX175" fmla="*/ 1039693 w 3028183"/>
                  <a:gd name="connsiteY175" fmla="*/ 499371 h 1160647"/>
                  <a:gd name="connsiteX176" fmla="*/ 1039693 w 3028183"/>
                  <a:gd name="connsiteY176" fmla="*/ 498290 h 1160647"/>
                  <a:gd name="connsiteX177" fmla="*/ 1039693 w 3028183"/>
                  <a:gd name="connsiteY177" fmla="*/ 490724 h 1160647"/>
                  <a:gd name="connsiteX178" fmla="*/ 1041466 w 3028183"/>
                  <a:gd name="connsiteY178" fmla="*/ 490724 h 1160647"/>
                  <a:gd name="connsiteX179" fmla="*/ 1053880 w 3028183"/>
                  <a:gd name="connsiteY179" fmla="*/ 490724 h 1160647"/>
                  <a:gd name="connsiteX180" fmla="*/ 1053880 w 3028183"/>
                  <a:gd name="connsiteY180" fmla="*/ 491805 h 1160647"/>
                  <a:gd name="connsiteX181" fmla="*/ 1053880 w 3028183"/>
                  <a:gd name="connsiteY181" fmla="*/ 499371 h 1160647"/>
                  <a:gd name="connsiteX182" fmla="*/ 1054640 w 3028183"/>
                  <a:gd name="connsiteY182" fmla="*/ 499371 h 1160647"/>
                  <a:gd name="connsiteX183" fmla="*/ 1059960 w 3028183"/>
                  <a:gd name="connsiteY183" fmla="*/ 499371 h 1160647"/>
                  <a:gd name="connsiteX184" fmla="*/ 1070093 w 3028183"/>
                  <a:gd name="connsiteY184" fmla="*/ 495047 h 1160647"/>
                  <a:gd name="connsiteX185" fmla="*/ 1074146 w 3028183"/>
                  <a:gd name="connsiteY185" fmla="*/ 498290 h 1160647"/>
                  <a:gd name="connsiteX186" fmla="*/ 1074146 w 3028183"/>
                  <a:gd name="connsiteY186" fmla="*/ 490724 h 1160647"/>
                  <a:gd name="connsiteX187" fmla="*/ 1076426 w 3028183"/>
                  <a:gd name="connsiteY187" fmla="*/ 490724 h 1160647"/>
                  <a:gd name="connsiteX188" fmla="*/ 1092387 w 3028183"/>
                  <a:gd name="connsiteY188" fmla="*/ 490724 h 1160647"/>
                  <a:gd name="connsiteX189" fmla="*/ 1092387 w 3028183"/>
                  <a:gd name="connsiteY189" fmla="*/ 491805 h 1160647"/>
                  <a:gd name="connsiteX190" fmla="*/ 1092387 w 3028183"/>
                  <a:gd name="connsiteY190" fmla="*/ 499371 h 1160647"/>
                  <a:gd name="connsiteX191" fmla="*/ 1122787 w 3028183"/>
                  <a:gd name="connsiteY191" fmla="*/ 499371 h 1160647"/>
                  <a:gd name="connsiteX192" fmla="*/ 1122787 w 3028183"/>
                  <a:gd name="connsiteY192" fmla="*/ 500992 h 1160647"/>
                  <a:gd name="connsiteX193" fmla="*/ 1122787 w 3028183"/>
                  <a:gd name="connsiteY193" fmla="*/ 512342 h 1160647"/>
                  <a:gd name="connsiteX194" fmla="*/ 1149134 w 3028183"/>
                  <a:gd name="connsiteY194" fmla="*/ 512342 h 1160647"/>
                  <a:gd name="connsiteX195" fmla="*/ 1149134 w 3028183"/>
                  <a:gd name="connsiteY195" fmla="*/ 542606 h 1160647"/>
                  <a:gd name="connsiteX196" fmla="*/ 1149894 w 3028183"/>
                  <a:gd name="connsiteY196" fmla="*/ 542606 h 1160647"/>
                  <a:gd name="connsiteX197" fmla="*/ 1155214 w 3028183"/>
                  <a:gd name="connsiteY197" fmla="*/ 542606 h 1160647"/>
                  <a:gd name="connsiteX198" fmla="*/ 1155214 w 3028183"/>
                  <a:gd name="connsiteY198" fmla="*/ 543687 h 1160647"/>
                  <a:gd name="connsiteX199" fmla="*/ 1155214 w 3028183"/>
                  <a:gd name="connsiteY199" fmla="*/ 551254 h 1160647"/>
                  <a:gd name="connsiteX200" fmla="*/ 1159268 w 3028183"/>
                  <a:gd name="connsiteY200" fmla="*/ 581518 h 1160647"/>
                  <a:gd name="connsiteX201" fmla="*/ 1160028 w 3028183"/>
                  <a:gd name="connsiteY201" fmla="*/ 581518 h 1160647"/>
                  <a:gd name="connsiteX202" fmla="*/ 1165348 w 3028183"/>
                  <a:gd name="connsiteY202" fmla="*/ 581518 h 1160647"/>
                  <a:gd name="connsiteX203" fmla="*/ 1165348 w 3028183"/>
                  <a:gd name="connsiteY203" fmla="*/ 582329 h 1160647"/>
                  <a:gd name="connsiteX204" fmla="*/ 1165348 w 3028183"/>
                  <a:gd name="connsiteY204" fmla="*/ 588004 h 1160647"/>
                  <a:gd name="connsiteX205" fmla="*/ 1166361 w 3028183"/>
                  <a:gd name="connsiteY205" fmla="*/ 588004 h 1160647"/>
                  <a:gd name="connsiteX206" fmla="*/ 1173454 w 3028183"/>
                  <a:gd name="connsiteY206" fmla="*/ 588004 h 1160647"/>
                  <a:gd name="connsiteX207" fmla="*/ 1173454 w 3028183"/>
                  <a:gd name="connsiteY207" fmla="*/ 618269 h 1160647"/>
                  <a:gd name="connsiteX208" fmla="*/ 1175481 w 3028183"/>
                  <a:gd name="connsiteY208" fmla="*/ 618269 h 1160647"/>
                  <a:gd name="connsiteX209" fmla="*/ 1189668 w 3028183"/>
                  <a:gd name="connsiteY209" fmla="*/ 618269 h 1160647"/>
                  <a:gd name="connsiteX210" fmla="*/ 1189668 w 3028183"/>
                  <a:gd name="connsiteY210" fmla="*/ 642048 h 1160647"/>
                  <a:gd name="connsiteX211" fmla="*/ 1191695 w 3028183"/>
                  <a:gd name="connsiteY211" fmla="*/ 643669 h 1160647"/>
                  <a:gd name="connsiteX212" fmla="*/ 1191695 w 3028183"/>
                  <a:gd name="connsiteY212" fmla="*/ 655019 h 1160647"/>
                  <a:gd name="connsiteX213" fmla="*/ 1192455 w 3028183"/>
                  <a:gd name="connsiteY213" fmla="*/ 655019 h 1160647"/>
                  <a:gd name="connsiteX214" fmla="*/ 1197775 w 3028183"/>
                  <a:gd name="connsiteY214" fmla="*/ 655019 h 1160647"/>
                  <a:gd name="connsiteX215" fmla="*/ 1197775 w 3028183"/>
                  <a:gd name="connsiteY215" fmla="*/ 678798 h 1160647"/>
                  <a:gd name="connsiteX216" fmla="*/ 1199041 w 3028183"/>
                  <a:gd name="connsiteY216" fmla="*/ 678798 h 1160647"/>
                  <a:gd name="connsiteX217" fmla="*/ 1207908 w 3028183"/>
                  <a:gd name="connsiteY217" fmla="*/ 678798 h 1160647"/>
                  <a:gd name="connsiteX218" fmla="*/ 1209935 w 3028183"/>
                  <a:gd name="connsiteY218" fmla="*/ 682852 h 1160647"/>
                  <a:gd name="connsiteX219" fmla="*/ 1209935 w 3028183"/>
                  <a:gd name="connsiteY219" fmla="*/ 696093 h 1160647"/>
                  <a:gd name="connsiteX220" fmla="*/ 1211455 w 3028183"/>
                  <a:gd name="connsiteY220" fmla="*/ 694201 h 1160647"/>
                  <a:gd name="connsiteX221" fmla="*/ 1222095 w 3028183"/>
                  <a:gd name="connsiteY221" fmla="*/ 680960 h 1160647"/>
                  <a:gd name="connsiteX222" fmla="*/ 1250469 w 3028183"/>
                  <a:gd name="connsiteY222" fmla="*/ 680960 h 1160647"/>
                  <a:gd name="connsiteX223" fmla="*/ 1250469 w 3028183"/>
                  <a:gd name="connsiteY223" fmla="*/ 767431 h 1160647"/>
                  <a:gd name="connsiteX224" fmla="*/ 1251229 w 3028183"/>
                  <a:gd name="connsiteY224" fmla="*/ 767431 h 1160647"/>
                  <a:gd name="connsiteX225" fmla="*/ 1256549 w 3028183"/>
                  <a:gd name="connsiteY225" fmla="*/ 767431 h 1160647"/>
                  <a:gd name="connsiteX226" fmla="*/ 1257309 w 3028183"/>
                  <a:gd name="connsiteY226" fmla="*/ 766080 h 1160647"/>
                  <a:gd name="connsiteX227" fmla="*/ 1262629 w 3028183"/>
                  <a:gd name="connsiteY227" fmla="*/ 756622 h 1160647"/>
                  <a:gd name="connsiteX228" fmla="*/ 1262629 w 3028183"/>
                  <a:gd name="connsiteY228" fmla="*/ 758514 h 1160647"/>
                  <a:gd name="connsiteX229" fmla="*/ 1262629 w 3028183"/>
                  <a:gd name="connsiteY229" fmla="*/ 771755 h 1160647"/>
                  <a:gd name="connsiteX230" fmla="*/ 1266682 w 3028183"/>
                  <a:gd name="connsiteY230" fmla="*/ 726358 h 1160647"/>
                  <a:gd name="connsiteX231" fmla="*/ 1267442 w 3028183"/>
                  <a:gd name="connsiteY231" fmla="*/ 726358 h 1160647"/>
                  <a:gd name="connsiteX232" fmla="*/ 1272762 w 3028183"/>
                  <a:gd name="connsiteY232" fmla="*/ 726358 h 1160647"/>
                  <a:gd name="connsiteX233" fmla="*/ 1272762 w 3028183"/>
                  <a:gd name="connsiteY233" fmla="*/ 661504 h 1160647"/>
                  <a:gd name="connsiteX234" fmla="*/ 1273776 w 3028183"/>
                  <a:gd name="connsiteY234" fmla="*/ 661504 h 1160647"/>
                  <a:gd name="connsiteX235" fmla="*/ 1280869 w 3028183"/>
                  <a:gd name="connsiteY235" fmla="*/ 661504 h 1160647"/>
                  <a:gd name="connsiteX236" fmla="*/ 1293029 w 3028183"/>
                  <a:gd name="connsiteY236" fmla="*/ 618269 h 1160647"/>
                  <a:gd name="connsiteX237" fmla="*/ 1294296 w 3028183"/>
                  <a:gd name="connsiteY237" fmla="*/ 618269 h 1160647"/>
                  <a:gd name="connsiteX238" fmla="*/ 1303163 w 3028183"/>
                  <a:gd name="connsiteY238" fmla="*/ 618269 h 1160647"/>
                  <a:gd name="connsiteX239" fmla="*/ 1313296 w 3028183"/>
                  <a:gd name="connsiteY239" fmla="*/ 661504 h 1160647"/>
                  <a:gd name="connsiteX240" fmla="*/ 1314309 w 3028183"/>
                  <a:gd name="connsiteY240" fmla="*/ 661504 h 1160647"/>
                  <a:gd name="connsiteX241" fmla="*/ 1321403 w 3028183"/>
                  <a:gd name="connsiteY241" fmla="*/ 661504 h 1160647"/>
                  <a:gd name="connsiteX242" fmla="*/ 1321403 w 3028183"/>
                  <a:gd name="connsiteY242" fmla="*/ 700416 h 1160647"/>
                  <a:gd name="connsiteX243" fmla="*/ 1323176 w 3028183"/>
                  <a:gd name="connsiteY243" fmla="*/ 700416 h 1160647"/>
                  <a:gd name="connsiteX244" fmla="*/ 1335590 w 3028183"/>
                  <a:gd name="connsiteY244" fmla="*/ 700416 h 1160647"/>
                  <a:gd name="connsiteX245" fmla="*/ 1335590 w 3028183"/>
                  <a:gd name="connsiteY245" fmla="*/ 702578 h 1160647"/>
                  <a:gd name="connsiteX246" fmla="*/ 1335590 w 3028183"/>
                  <a:gd name="connsiteY246" fmla="*/ 717710 h 1160647"/>
                  <a:gd name="connsiteX247" fmla="*/ 1339643 w 3028183"/>
                  <a:gd name="connsiteY247" fmla="*/ 715549 h 1160647"/>
                  <a:gd name="connsiteX248" fmla="*/ 1339643 w 3028183"/>
                  <a:gd name="connsiteY248" fmla="*/ 700416 h 1160647"/>
                  <a:gd name="connsiteX249" fmla="*/ 1341163 w 3028183"/>
                  <a:gd name="connsiteY249" fmla="*/ 700416 h 1160647"/>
                  <a:gd name="connsiteX250" fmla="*/ 1351803 w 3028183"/>
                  <a:gd name="connsiteY250" fmla="*/ 700416 h 1160647"/>
                  <a:gd name="connsiteX251" fmla="*/ 1351803 w 3028183"/>
                  <a:gd name="connsiteY251" fmla="*/ 702037 h 1160647"/>
                  <a:gd name="connsiteX252" fmla="*/ 1351803 w 3028183"/>
                  <a:gd name="connsiteY252" fmla="*/ 713387 h 1160647"/>
                  <a:gd name="connsiteX253" fmla="*/ 1382204 w 3028183"/>
                  <a:gd name="connsiteY253" fmla="*/ 713387 h 1160647"/>
                  <a:gd name="connsiteX254" fmla="*/ 1382204 w 3028183"/>
                  <a:gd name="connsiteY254" fmla="*/ 676637 h 1160647"/>
                  <a:gd name="connsiteX255" fmla="*/ 1383470 w 3028183"/>
                  <a:gd name="connsiteY255" fmla="*/ 676637 h 1160647"/>
                  <a:gd name="connsiteX256" fmla="*/ 1392337 w 3028183"/>
                  <a:gd name="connsiteY256" fmla="*/ 676637 h 1160647"/>
                  <a:gd name="connsiteX257" fmla="*/ 1392337 w 3028183"/>
                  <a:gd name="connsiteY257" fmla="*/ 698254 h 1160647"/>
                  <a:gd name="connsiteX258" fmla="*/ 1394364 w 3028183"/>
                  <a:gd name="connsiteY258" fmla="*/ 665828 h 1160647"/>
                  <a:gd name="connsiteX259" fmla="*/ 1416657 w 3028183"/>
                  <a:gd name="connsiteY259" fmla="*/ 665828 h 1160647"/>
                  <a:gd name="connsiteX260" fmla="*/ 1416657 w 3028183"/>
                  <a:gd name="connsiteY260" fmla="*/ 664206 h 1160647"/>
                  <a:gd name="connsiteX261" fmla="*/ 1416657 w 3028183"/>
                  <a:gd name="connsiteY261" fmla="*/ 652857 h 1160647"/>
                  <a:gd name="connsiteX262" fmla="*/ 1417417 w 3028183"/>
                  <a:gd name="connsiteY262" fmla="*/ 652857 h 1160647"/>
                  <a:gd name="connsiteX263" fmla="*/ 1422737 w 3028183"/>
                  <a:gd name="connsiteY263" fmla="*/ 652857 h 1160647"/>
                  <a:gd name="connsiteX264" fmla="*/ 1422737 w 3028183"/>
                  <a:gd name="connsiteY264" fmla="*/ 650966 h 1160647"/>
                  <a:gd name="connsiteX265" fmla="*/ 1422737 w 3028183"/>
                  <a:gd name="connsiteY265" fmla="*/ 637725 h 1160647"/>
                  <a:gd name="connsiteX266" fmla="*/ 1426791 w 3028183"/>
                  <a:gd name="connsiteY266" fmla="*/ 644210 h 1160647"/>
                  <a:gd name="connsiteX267" fmla="*/ 1429071 w 3028183"/>
                  <a:gd name="connsiteY267" fmla="*/ 644210 h 1160647"/>
                  <a:gd name="connsiteX268" fmla="*/ 1445031 w 3028183"/>
                  <a:gd name="connsiteY268" fmla="*/ 644210 h 1160647"/>
                  <a:gd name="connsiteX269" fmla="*/ 1445031 w 3028183"/>
                  <a:gd name="connsiteY269" fmla="*/ 643399 h 1160647"/>
                  <a:gd name="connsiteX270" fmla="*/ 1445031 w 3028183"/>
                  <a:gd name="connsiteY270" fmla="*/ 637725 h 1160647"/>
                  <a:gd name="connsiteX271" fmla="*/ 1445791 w 3028183"/>
                  <a:gd name="connsiteY271" fmla="*/ 637725 h 1160647"/>
                  <a:gd name="connsiteX272" fmla="*/ 1451111 w 3028183"/>
                  <a:gd name="connsiteY272" fmla="*/ 637725 h 1160647"/>
                  <a:gd name="connsiteX273" fmla="*/ 1451111 w 3028183"/>
                  <a:gd name="connsiteY273" fmla="*/ 639076 h 1160647"/>
                  <a:gd name="connsiteX274" fmla="*/ 1451111 w 3028183"/>
                  <a:gd name="connsiteY274" fmla="*/ 648534 h 1160647"/>
                  <a:gd name="connsiteX275" fmla="*/ 1489618 w 3028183"/>
                  <a:gd name="connsiteY275" fmla="*/ 648534 h 1160647"/>
                  <a:gd name="connsiteX276" fmla="*/ 1489618 w 3028183"/>
                  <a:gd name="connsiteY276" fmla="*/ 786887 h 1160647"/>
                  <a:gd name="connsiteX277" fmla="*/ 1491138 w 3028183"/>
                  <a:gd name="connsiteY277" fmla="*/ 786887 h 1160647"/>
                  <a:gd name="connsiteX278" fmla="*/ 1501778 w 3028183"/>
                  <a:gd name="connsiteY278" fmla="*/ 786887 h 1160647"/>
                  <a:gd name="connsiteX279" fmla="*/ 1501778 w 3028183"/>
                  <a:gd name="connsiteY279" fmla="*/ 773917 h 1160647"/>
                  <a:gd name="connsiteX280" fmla="*/ 1505832 w 3028183"/>
                  <a:gd name="connsiteY280" fmla="*/ 773917 h 1160647"/>
                  <a:gd name="connsiteX281" fmla="*/ 1505832 w 3028183"/>
                  <a:gd name="connsiteY281" fmla="*/ 786887 h 1160647"/>
                  <a:gd name="connsiteX282" fmla="*/ 1536232 w 3028183"/>
                  <a:gd name="connsiteY282" fmla="*/ 786887 h 1160647"/>
                  <a:gd name="connsiteX283" fmla="*/ 1536232 w 3028183"/>
                  <a:gd name="connsiteY283" fmla="*/ 756622 h 1160647"/>
                  <a:gd name="connsiteX284" fmla="*/ 1548392 w 3028183"/>
                  <a:gd name="connsiteY284" fmla="*/ 756622 h 1160647"/>
                  <a:gd name="connsiteX285" fmla="*/ 1560552 w 3028183"/>
                  <a:gd name="connsiteY285" fmla="*/ 754461 h 1160647"/>
                  <a:gd name="connsiteX286" fmla="*/ 1564606 w 3028183"/>
                  <a:gd name="connsiteY286" fmla="*/ 756622 h 1160647"/>
                  <a:gd name="connsiteX287" fmla="*/ 1574739 w 3028183"/>
                  <a:gd name="connsiteY287" fmla="*/ 756622 h 1160647"/>
                  <a:gd name="connsiteX288" fmla="*/ 1574739 w 3028183"/>
                  <a:gd name="connsiteY288" fmla="*/ 786887 h 1160647"/>
                  <a:gd name="connsiteX289" fmla="*/ 1582846 w 3028183"/>
                  <a:gd name="connsiteY289" fmla="*/ 786887 h 1160647"/>
                  <a:gd name="connsiteX290" fmla="*/ 1582846 w 3028183"/>
                  <a:gd name="connsiteY290" fmla="*/ 804182 h 1160647"/>
                  <a:gd name="connsiteX291" fmla="*/ 1592182 w 3028183"/>
                  <a:gd name="connsiteY291" fmla="*/ 805087 h 1160647"/>
                  <a:gd name="connsiteX292" fmla="*/ 1605140 w 3028183"/>
                  <a:gd name="connsiteY292" fmla="*/ 805087 h 1160647"/>
                  <a:gd name="connsiteX293" fmla="*/ 1605140 w 3028183"/>
                  <a:gd name="connsiteY293" fmla="*/ 789049 h 1160647"/>
                  <a:gd name="connsiteX294" fmla="*/ 1673096 w 3028183"/>
                  <a:gd name="connsiteY294" fmla="*/ 789049 h 1160647"/>
                  <a:gd name="connsiteX295" fmla="*/ 1673096 w 3028183"/>
                  <a:gd name="connsiteY295" fmla="*/ 703796 h 1160647"/>
                  <a:gd name="connsiteX296" fmla="*/ 1745104 w 3028183"/>
                  <a:gd name="connsiteY296" fmla="*/ 703796 h 1160647"/>
                  <a:gd name="connsiteX297" fmla="*/ 1745104 w 3028183"/>
                  <a:gd name="connsiteY297" fmla="*/ 782564 h 1160647"/>
                  <a:gd name="connsiteX298" fmla="*/ 1747008 w 3028183"/>
                  <a:gd name="connsiteY298" fmla="*/ 782564 h 1160647"/>
                  <a:gd name="connsiteX299" fmla="*/ 1748250 w 3028183"/>
                  <a:gd name="connsiteY299" fmla="*/ 805087 h 1160647"/>
                  <a:gd name="connsiteX300" fmla="*/ 1757926 w 3028183"/>
                  <a:gd name="connsiteY300" fmla="*/ 805087 h 1160647"/>
                  <a:gd name="connsiteX301" fmla="*/ 1759168 w 3028183"/>
                  <a:gd name="connsiteY301" fmla="*/ 782564 h 1160647"/>
                  <a:gd name="connsiteX302" fmla="*/ 1765248 w 3028183"/>
                  <a:gd name="connsiteY302" fmla="*/ 782564 h 1160647"/>
                  <a:gd name="connsiteX303" fmla="*/ 1766490 w 3028183"/>
                  <a:gd name="connsiteY303" fmla="*/ 805087 h 1160647"/>
                  <a:gd name="connsiteX304" fmla="*/ 1817112 w 3028183"/>
                  <a:gd name="connsiteY304" fmla="*/ 805087 h 1160647"/>
                  <a:gd name="connsiteX305" fmla="*/ 1817112 w 3028183"/>
                  <a:gd name="connsiteY305" fmla="*/ 642059 h 1160647"/>
                  <a:gd name="connsiteX306" fmla="*/ 2014439 w 3028183"/>
                  <a:gd name="connsiteY306" fmla="*/ 642059 h 1160647"/>
                  <a:gd name="connsiteX307" fmla="*/ 2014439 w 3028183"/>
                  <a:gd name="connsiteY307" fmla="*/ 805087 h 1160647"/>
                  <a:gd name="connsiteX308" fmla="*/ 2033136 w 3028183"/>
                  <a:gd name="connsiteY308" fmla="*/ 805087 h 1160647"/>
                  <a:gd name="connsiteX309" fmla="*/ 2033136 w 3028183"/>
                  <a:gd name="connsiteY309" fmla="*/ 722394 h 1160647"/>
                  <a:gd name="connsiteX310" fmla="*/ 2128256 w 3028183"/>
                  <a:gd name="connsiteY310" fmla="*/ 722394 h 1160647"/>
                  <a:gd name="connsiteX311" fmla="*/ 2140186 w 3028183"/>
                  <a:gd name="connsiteY311" fmla="*/ 404253 h 1160647"/>
                  <a:gd name="connsiteX312" fmla="*/ 2128026 w 3028183"/>
                  <a:gd name="connsiteY312" fmla="*/ 382635 h 1160647"/>
                  <a:gd name="connsiteX313" fmla="*/ 2121946 w 3028183"/>
                  <a:gd name="connsiteY313" fmla="*/ 378311 h 1160647"/>
                  <a:gd name="connsiteX314" fmla="*/ 2130053 w 3028183"/>
                  <a:gd name="connsiteY314" fmla="*/ 354532 h 1160647"/>
                  <a:gd name="connsiteX315" fmla="*/ 2130053 w 3028183"/>
                  <a:gd name="connsiteY315" fmla="*/ 337238 h 1160647"/>
                  <a:gd name="connsiteX316" fmla="*/ 2144240 w 3028183"/>
                  <a:gd name="connsiteY316" fmla="*/ 337238 h 1160647"/>
                  <a:gd name="connsiteX317" fmla="*/ 2144240 w 3028183"/>
                  <a:gd name="connsiteY317" fmla="*/ 315620 h 1160647"/>
                  <a:gd name="connsiteX318" fmla="*/ 2146266 w 3028183"/>
                  <a:gd name="connsiteY318" fmla="*/ 311296 h 1160647"/>
                  <a:gd name="connsiteX319" fmla="*/ 2146266 w 3028183"/>
                  <a:gd name="connsiteY319" fmla="*/ 233472 h 1160647"/>
                  <a:gd name="connsiteX320" fmla="*/ 2144240 w 3028183"/>
                  <a:gd name="connsiteY320" fmla="*/ 226987 h 1160647"/>
                  <a:gd name="connsiteX321" fmla="*/ 2150320 w 3028183"/>
                  <a:gd name="connsiteY321" fmla="*/ 220501 h 1160647"/>
                  <a:gd name="connsiteX322" fmla="*/ 2150320 w 3028183"/>
                  <a:gd name="connsiteY322" fmla="*/ 162133 h 1160647"/>
                  <a:gd name="connsiteX323" fmla="*/ 2152346 w 3028183"/>
                  <a:gd name="connsiteY323" fmla="*/ 157810 h 1160647"/>
                  <a:gd name="connsiteX324" fmla="*/ 2152346 w 3028183"/>
                  <a:gd name="connsiteY324" fmla="*/ 101604 h 1160647"/>
                  <a:gd name="connsiteX325" fmla="*/ 2154373 w 3028183"/>
                  <a:gd name="connsiteY325" fmla="*/ 82148 h 1160647"/>
                  <a:gd name="connsiteX326" fmla="*/ 2158427 w 3028183"/>
                  <a:gd name="connsiteY326" fmla="*/ 99442 h 1160647"/>
                  <a:gd name="connsiteX327" fmla="*/ 2160453 w 3028183"/>
                  <a:gd name="connsiteY327" fmla="*/ 157810 h 1160647"/>
                  <a:gd name="connsiteX328" fmla="*/ 2162480 w 3028183"/>
                  <a:gd name="connsiteY328" fmla="*/ 220501 h 1160647"/>
                  <a:gd name="connsiteX329" fmla="*/ 2168560 w 3028183"/>
                  <a:gd name="connsiteY329" fmla="*/ 226987 h 1160647"/>
                  <a:gd name="connsiteX330" fmla="*/ 2166533 w 3028183"/>
                  <a:gd name="connsiteY330" fmla="*/ 233472 h 1160647"/>
                  <a:gd name="connsiteX331" fmla="*/ 2166533 w 3028183"/>
                  <a:gd name="connsiteY331" fmla="*/ 311296 h 1160647"/>
                  <a:gd name="connsiteX332" fmla="*/ 2168560 w 3028183"/>
                  <a:gd name="connsiteY332" fmla="*/ 315620 h 1160647"/>
                  <a:gd name="connsiteX333" fmla="*/ 2168560 w 3028183"/>
                  <a:gd name="connsiteY333" fmla="*/ 337238 h 1160647"/>
                  <a:gd name="connsiteX334" fmla="*/ 2182747 w 3028183"/>
                  <a:gd name="connsiteY334" fmla="*/ 337238 h 1160647"/>
                  <a:gd name="connsiteX335" fmla="*/ 2182747 w 3028183"/>
                  <a:gd name="connsiteY335" fmla="*/ 354532 h 1160647"/>
                  <a:gd name="connsiteX336" fmla="*/ 2190854 w 3028183"/>
                  <a:gd name="connsiteY336" fmla="*/ 378311 h 1160647"/>
                  <a:gd name="connsiteX337" fmla="*/ 2184774 w 3028183"/>
                  <a:gd name="connsiteY337" fmla="*/ 382635 h 1160647"/>
                  <a:gd name="connsiteX338" fmla="*/ 2172613 w 3028183"/>
                  <a:gd name="connsiteY338" fmla="*/ 404253 h 1160647"/>
                  <a:gd name="connsiteX339" fmla="*/ 2180720 w 3028183"/>
                  <a:gd name="connsiteY339" fmla="*/ 657181 h 1160647"/>
                  <a:gd name="connsiteX340" fmla="*/ 2245574 w 3028183"/>
                  <a:gd name="connsiteY340" fmla="*/ 657181 h 1160647"/>
                  <a:gd name="connsiteX341" fmla="*/ 2245574 w 3028183"/>
                  <a:gd name="connsiteY341" fmla="*/ 732843 h 1160647"/>
                  <a:gd name="connsiteX342" fmla="*/ 2253681 w 3028183"/>
                  <a:gd name="connsiteY342" fmla="*/ 732843 h 1160647"/>
                  <a:gd name="connsiteX343" fmla="*/ 2255708 w 3028183"/>
                  <a:gd name="connsiteY343" fmla="*/ 726358 h 1160647"/>
                  <a:gd name="connsiteX344" fmla="*/ 2261788 w 3028183"/>
                  <a:gd name="connsiteY344" fmla="*/ 726358 h 1160647"/>
                  <a:gd name="connsiteX345" fmla="*/ 2263815 w 3028183"/>
                  <a:gd name="connsiteY345" fmla="*/ 735005 h 1160647"/>
                  <a:gd name="connsiteX346" fmla="*/ 2275975 w 3028183"/>
                  <a:gd name="connsiteY346" fmla="*/ 735005 h 1160647"/>
                  <a:gd name="connsiteX347" fmla="*/ 2275975 w 3028183"/>
                  <a:gd name="connsiteY347" fmla="*/ 728519 h 1160647"/>
                  <a:gd name="connsiteX348" fmla="*/ 2298268 w 3028183"/>
                  <a:gd name="connsiteY348" fmla="*/ 728519 h 1160647"/>
                  <a:gd name="connsiteX349" fmla="*/ 2298268 w 3028183"/>
                  <a:gd name="connsiteY349" fmla="*/ 735005 h 1160647"/>
                  <a:gd name="connsiteX350" fmla="*/ 2318535 w 3028183"/>
                  <a:gd name="connsiteY350" fmla="*/ 735005 h 1160647"/>
                  <a:gd name="connsiteX351" fmla="*/ 2318535 w 3028183"/>
                  <a:gd name="connsiteY351" fmla="*/ 780402 h 1160647"/>
                  <a:gd name="connsiteX352" fmla="*/ 2332722 w 3028183"/>
                  <a:gd name="connsiteY352" fmla="*/ 780402 h 1160647"/>
                  <a:gd name="connsiteX353" fmla="*/ 2332722 w 3028183"/>
                  <a:gd name="connsiteY353" fmla="*/ 767431 h 1160647"/>
                  <a:gd name="connsiteX354" fmla="*/ 2348936 w 3028183"/>
                  <a:gd name="connsiteY354" fmla="*/ 767431 h 1160647"/>
                  <a:gd name="connsiteX355" fmla="*/ 2348936 w 3028183"/>
                  <a:gd name="connsiteY355" fmla="*/ 588004 h 1160647"/>
                  <a:gd name="connsiteX356" fmla="*/ 2355016 w 3028183"/>
                  <a:gd name="connsiteY356" fmla="*/ 581518 h 1160647"/>
                  <a:gd name="connsiteX357" fmla="*/ 2427977 w 3028183"/>
                  <a:gd name="connsiteY357" fmla="*/ 581518 h 1160647"/>
                  <a:gd name="connsiteX358" fmla="*/ 2427977 w 3028183"/>
                  <a:gd name="connsiteY358" fmla="*/ 590166 h 1160647"/>
                  <a:gd name="connsiteX359" fmla="*/ 2438110 w 3028183"/>
                  <a:gd name="connsiteY359" fmla="*/ 590166 h 1160647"/>
                  <a:gd name="connsiteX360" fmla="*/ 2438110 w 3028183"/>
                  <a:gd name="connsiteY360" fmla="*/ 704740 h 1160647"/>
                  <a:gd name="connsiteX361" fmla="*/ 2460404 w 3028183"/>
                  <a:gd name="connsiteY361" fmla="*/ 704740 h 1160647"/>
                  <a:gd name="connsiteX362" fmla="*/ 2460404 w 3028183"/>
                  <a:gd name="connsiteY362" fmla="*/ 637725 h 1160647"/>
                  <a:gd name="connsiteX363" fmla="*/ 2486751 w 3028183"/>
                  <a:gd name="connsiteY363" fmla="*/ 637725 h 1160647"/>
                  <a:gd name="connsiteX364" fmla="*/ 2490804 w 3028183"/>
                  <a:gd name="connsiteY364" fmla="*/ 633401 h 1160647"/>
                  <a:gd name="connsiteX365" fmla="*/ 2498911 w 3028183"/>
                  <a:gd name="connsiteY365" fmla="*/ 633401 h 1160647"/>
                  <a:gd name="connsiteX366" fmla="*/ 2502964 w 3028183"/>
                  <a:gd name="connsiteY366" fmla="*/ 637725 h 1160647"/>
                  <a:gd name="connsiteX367" fmla="*/ 2525258 w 3028183"/>
                  <a:gd name="connsiteY367" fmla="*/ 637725 h 1160647"/>
                  <a:gd name="connsiteX368" fmla="*/ 2525258 w 3028183"/>
                  <a:gd name="connsiteY368" fmla="*/ 520989 h 1160647"/>
                  <a:gd name="connsiteX369" fmla="*/ 2582005 w 3028183"/>
                  <a:gd name="connsiteY369" fmla="*/ 510180 h 1160647"/>
                  <a:gd name="connsiteX370" fmla="*/ 2582005 w 3028183"/>
                  <a:gd name="connsiteY370" fmla="*/ 511261 h 1160647"/>
                  <a:gd name="connsiteX371" fmla="*/ 2582005 w 3028183"/>
                  <a:gd name="connsiteY371" fmla="*/ 518827 h 1160647"/>
                  <a:gd name="connsiteX372" fmla="*/ 2608352 w 3028183"/>
                  <a:gd name="connsiteY372" fmla="*/ 518827 h 1160647"/>
                  <a:gd name="connsiteX373" fmla="*/ 2608352 w 3028183"/>
                  <a:gd name="connsiteY373" fmla="*/ 773917 h 1160647"/>
                  <a:gd name="connsiteX374" fmla="*/ 2630646 w 3028183"/>
                  <a:gd name="connsiteY374" fmla="*/ 773917 h 1160647"/>
                  <a:gd name="connsiteX375" fmla="*/ 2630646 w 3028183"/>
                  <a:gd name="connsiteY375" fmla="*/ 769593 h 1160647"/>
                  <a:gd name="connsiteX376" fmla="*/ 2642806 w 3028183"/>
                  <a:gd name="connsiteY376" fmla="*/ 769593 h 1160647"/>
                  <a:gd name="connsiteX377" fmla="*/ 2642806 w 3028183"/>
                  <a:gd name="connsiteY377" fmla="*/ 773917 h 1160647"/>
                  <a:gd name="connsiteX378" fmla="*/ 2667126 w 3028183"/>
                  <a:gd name="connsiteY378" fmla="*/ 773917 h 1160647"/>
                  <a:gd name="connsiteX379" fmla="*/ 2667126 w 3028183"/>
                  <a:gd name="connsiteY379" fmla="*/ 760946 h 1160647"/>
                  <a:gd name="connsiteX380" fmla="*/ 2695500 w 3028183"/>
                  <a:gd name="connsiteY380" fmla="*/ 760946 h 1160647"/>
                  <a:gd name="connsiteX381" fmla="*/ 2707660 w 3028183"/>
                  <a:gd name="connsiteY381" fmla="*/ 756622 h 1160647"/>
                  <a:gd name="connsiteX382" fmla="*/ 2727927 w 3028183"/>
                  <a:gd name="connsiteY382" fmla="*/ 760946 h 1160647"/>
                  <a:gd name="connsiteX383" fmla="*/ 2727927 w 3028183"/>
                  <a:gd name="connsiteY383" fmla="*/ 743652 h 1160647"/>
                  <a:gd name="connsiteX384" fmla="*/ 2736034 w 3028183"/>
                  <a:gd name="connsiteY384" fmla="*/ 743652 h 1160647"/>
                  <a:gd name="connsiteX385" fmla="*/ 2736034 w 3028183"/>
                  <a:gd name="connsiteY385" fmla="*/ 730681 h 1160647"/>
                  <a:gd name="connsiteX386" fmla="*/ 2792781 w 3028183"/>
                  <a:gd name="connsiteY386" fmla="*/ 730681 h 1160647"/>
                  <a:gd name="connsiteX387" fmla="*/ 2792781 w 3028183"/>
                  <a:gd name="connsiteY387" fmla="*/ 700416 h 1160647"/>
                  <a:gd name="connsiteX388" fmla="*/ 2811021 w 3028183"/>
                  <a:gd name="connsiteY388" fmla="*/ 700416 h 1160647"/>
                  <a:gd name="connsiteX389" fmla="*/ 2811021 w 3028183"/>
                  <a:gd name="connsiteY389" fmla="*/ 693931 h 1160647"/>
                  <a:gd name="connsiteX390" fmla="*/ 2823181 w 3028183"/>
                  <a:gd name="connsiteY390" fmla="*/ 693931 h 1160647"/>
                  <a:gd name="connsiteX391" fmla="*/ 2823181 w 3028183"/>
                  <a:gd name="connsiteY391" fmla="*/ 700416 h 1160647"/>
                  <a:gd name="connsiteX392" fmla="*/ 2839395 w 3028183"/>
                  <a:gd name="connsiteY392" fmla="*/ 700416 h 1160647"/>
                  <a:gd name="connsiteX393" fmla="*/ 2839395 w 3028183"/>
                  <a:gd name="connsiteY393" fmla="*/ 750137 h 1160647"/>
                  <a:gd name="connsiteX394" fmla="*/ 2871822 w 3028183"/>
                  <a:gd name="connsiteY394" fmla="*/ 750137 h 1160647"/>
                  <a:gd name="connsiteX395" fmla="*/ 2871822 w 3028183"/>
                  <a:gd name="connsiteY395" fmla="*/ 724196 h 1160647"/>
                  <a:gd name="connsiteX396" fmla="*/ 2910329 w 3028183"/>
                  <a:gd name="connsiteY396" fmla="*/ 724196 h 1160647"/>
                  <a:gd name="connsiteX397" fmla="*/ 2910329 w 3028183"/>
                  <a:gd name="connsiteY397" fmla="*/ 693931 h 1160647"/>
                  <a:gd name="connsiteX398" fmla="*/ 2958970 w 3028183"/>
                  <a:gd name="connsiteY398" fmla="*/ 693931 h 1160647"/>
                  <a:gd name="connsiteX399" fmla="*/ 2958970 w 3028183"/>
                  <a:gd name="connsiteY399" fmla="*/ 805087 h 1160647"/>
                  <a:gd name="connsiteX400" fmla="*/ 2958970 w 3028183"/>
                  <a:gd name="connsiteY400" fmla="*/ 818866 h 1160647"/>
                  <a:gd name="connsiteX401" fmla="*/ 3024845 w 3028183"/>
                  <a:gd name="connsiteY401" fmla="*/ 818866 h 1160647"/>
                  <a:gd name="connsiteX402" fmla="*/ 3028183 w 3028183"/>
                  <a:gd name="connsiteY402" fmla="*/ 1160647 h 1160647"/>
                  <a:gd name="connsiteX403" fmla="*/ 2054 w 3028183"/>
                  <a:gd name="connsiteY403" fmla="*/ 1158314 h 1160647"/>
                  <a:gd name="connsiteX404" fmla="*/ 0 w 3028183"/>
                  <a:gd name="connsiteY404" fmla="*/ 724196 h 1160647"/>
                  <a:gd name="connsiteX405" fmla="*/ 20267 w 3028183"/>
                  <a:gd name="connsiteY405" fmla="*/ 724196 h 1160647"/>
                  <a:gd name="connsiteX406" fmla="*/ 20774 w 3028183"/>
                  <a:gd name="connsiteY406" fmla="*/ 723115 h 1160647"/>
                  <a:gd name="connsiteX407" fmla="*/ 24320 w 3028183"/>
                  <a:gd name="connsiteY407" fmla="*/ 715549 h 1160647"/>
                  <a:gd name="connsiteX408" fmla="*/ 26094 w 3028183"/>
                  <a:gd name="connsiteY408" fmla="*/ 715819 h 1160647"/>
                  <a:gd name="connsiteX409" fmla="*/ 38507 w 3028183"/>
                  <a:gd name="connsiteY409" fmla="*/ 717710 h 1160647"/>
                  <a:gd name="connsiteX410" fmla="*/ 39014 w 3028183"/>
                  <a:gd name="connsiteY410" fmla="*/ 719062 h 1160647"/>
                  <a:gd name="connsiteX411" fmla="*/ 42560 w 3028183"/>
                  <a:gd name="connsiteY411" fmla="*/ 728519 h 1160647"/>
                  <a:gd name="connsiteX412" fmla="*/ 68907 w 3028183"/>
                  <a:gd name="connsiteY412" fmla="*/ 730681 h 1160647"/>
                  <a:gd name="connsiteX413" fmla="*/ 68907 w 3028183"/>
                  <a:gd name="connsiteY413" fmla="*/ 607460 h 1160647"/>
                  <a:gd name="connsiteX414" fmla="*/ 70934 w 3028183"/>
                  <a:gd name="connsiteY414" fmla="*/ 607460 h 1160647"/>
                  <a:gd name="connsiteX415" fmla="*/ 85121 w 3028183"/>
                  <a:gd name="connsiteY415" fmla="*/ 607460 h 1160647"/>
                  <a:gd name="connsiteX416" fmla="*/ 85121 w 3028183"/>
                  <a:gd name="connsiteY416" fmla="*/ 471268 h 1160647"/>
                  <a:gd name="connsiteX417" fmla="*/ 86894 w 3028183"/>
                  <a:gd name="connsiteY417" fmla="*/ 471268 h 1160647"/>
                  <a:gd name="connsiteX418" fmla="*/ 99308 w 3028183"/>
                  <a:gd name="connsiteY418" fmla="*/ 471268 h 1160647"/>
                  <a:gd name="connsiteX419" fmla="*/ 99308 w 3028183"/>
                  <a:gd name="connsiteY419" fmla="*/ 356694 h 1160647"/>
                  <a:gd name="connsiteX420" fmla="*/ 103361 w 3028183"/>
                  <a:gd name="connsiteY420" fmla="*/ 328590 h 1160647"/>
                  <a:gd name="connsiteX421" fmla="*/ 105388 w 3028183"/>
                  <a:gd name="connsiteY421" fmla="*/ 328590 h 1160647"/>
                  <a:gd name="connsiteX422" fmla="*/ 119575 w 3028183"/>
                  <a:gd name="connsiteY422" fmla="*/ 328590 h 1160647"/>
                  <a:gd name="connsiteX423" fmla="*/ 156055 w 3028183"/>
                  <a:gd name="connsiteY423" fmla="*/ 246443 h 1160647"/>
                  <a:gd name="connsiteX424" fmla="*/ 160109 w 3028183"/>
                  <a:gd name="connsiteY424" fmla="*/ 0 h 1160647"/>
                  <a:gd name="connsiteX0" fmla="*/ 160109 w 3028183"/>
                  <a:gd name="connsiteY0" fmla="*/ 0 h 1160647"/>
                  <a:gd name="connsiteX1" fmla="*/ 162135 w 3028183"/>
                  <a:gd name="connsiteY1" fmla="*/ 246443 h 1160647"/>
                  <a:gd name="connsiteX2" fmla="*/ 200642 w 3028183"/>
                  <a:gd name="connsiteY2" fmla="*/ 326429 h 1160647"/>
                  <a:gd name="connsiteX3" fmla="*/ 202669 w 3028183"/>
                  <a:gd name="connsiteY3" fmla="*/ 326429 h 1160647"/>
                  <a:gd name="connsiteX4" fmla="*/ 216856 w 3028183"/>
                  <a:gd name="connsiteY4" fmla="*/ 326429 h 1160647"/>
                  <a:gd name="connsiteX5" fmla="*/ 216856 w 3028183"/>
                  <a:gd name="connsiteY5" fmla="*/ 350208 h 1160647"/>
                  <a:gd name="connsiteX6" fmla="*/ 217363 w 3028183"/>
                  <a:gd name="connsiteY6" fmla="*/ 351019 h 1160647"/>
                  <a:gd name="connsiteX7" fmla="*/ 220909 w 3028183"/>
                  <a:gd name="connsiteY7" fmla="*/ 356694 h 1160647"/>
                  <a:gd name="connsiteX8" fmla="*/ 220909 w 3028183"/>
                  <a:gd name="connsiteY8" fmla="*/ 471268 h 1160647"/>
                  <a:gd name="connsiteX9" fmla="*/ 223189 w 3028183"/>
                  <a:gd name="connsiteY9" fmla="*/ 471268 h 1160647"/>
                  <a:gd name="connsiteX10" fmla="*/ 239150 w 3028183"/>
                  <a:gd name="connsiteY10" fmla="*/ 471268 h 1160647"/>
                  <a:gd name="connsiteX11" fmla="*/ 239150 w 3028183"/>
                  <a:gd name="connsiteY11" fmla="*/ 611783 h 1160647"/>
                  <a:gd name="connsiteX12" fmla="*/ 240670 w 3028183"/>
                  <a:gd name="connsiteY12" fmla="*/ 611513 h 1160647"/>
                  <a:gd name="connsiteX13" fmla="*/ 251310 w 3028183"/>
                  <a:gd name="connsiteY13" fmla="*/ 609622 h 1160647"/>
                  <a:gd name="connsiteX14" fmla="*/ 249283 w 3028183"/>
                  <a:gd name="connsiteY14" fmla="*/ 698254 h 1160647"/>
                  <a:gd name="connsiteX15" fmla="*/ 250803 w 3028183"/>
                  <a:gd name="connsiteY15" fmla="*/ 698525 h 1160647"/>
                  <a:gd name="connsiteX16" fmla="*/ 261443 w 3028183"/>
                  <a:gd name="connsiteY16" fmla="*/ 700416 h 1160647"/>
                  <a:gd name="connsiteX17" fmla="*/ 261696 w 3028183"/>
                  <a:gd name="connsiteY17" fmla="*/ 701227 h 1160647"/>
                  <a:gd name="connsiteX18" fmla="*/ 263470 w 3028183"/>
                  <a:gd name="connsiteY18" fmla="*/ 706902 h 1160647"/>
                  <a:gd name="connsiteX19" fmla="*/ 264230 w 3028183"/>
                  <a:gd name="connsiteY19" fmla="*/ 704470 h 1160647"/>
                  <a:gd name="connsiteX20" fmla="*/ 269550 w 3028183"/>
                  <a:gd name="connsiteY20" fmla="*/ 687446 h 1160647"/>
                  <a:gd name="connsiteX21" fmla="*/ 271323 w 3028183"/>
                  <a:gd name="connsiteY21" fmla="*/ 687446 h 1160647"/>
                  <a:gd name="connsiteX22" fmla="*/ 283737 w 3028183"/>
                  <a:gd name="connsiteY22" fmla="*/ 687446 h 1160647"/>
                  <a:gd name="connsiteX23" fmla="*/ 283737 w 3028183"/>
                  <a:gd name="connsiteY23" fmla="*/ 719872 h 1160647"/>
                  <a:gd name="connsiteX24" fmla="*/ 284750 w 3028183"/>
                  <a:gd name="connsiteY24" fmla="*/ 720413 h 1160647"/>
                  <a:gd name="connsiteX25" fmla="*/ 291844 w 3028183"/>
                  <a:gd name="connsiteY25" fmla="*/ 724196 h 1160647"/>
                  <a:gd name="connsiteX26" fmla="*/ 291844 w 3028183"/>
                  <a:gd name="connsiteY26" fmla="*/ 725547 h 1160647"/>
                  <a:gd name="connsiteX27" fmla="*/ 291844 w 3028183"/>
                  <a:gd name="connsiteY27" fmla="*/ 735005 h 1160647"/>
                  <a:gd name="connsiteX28" fmla="*/ 336431 w 3028183"/>
                  <a:gd name="connsiteY28" fmla="*/ 735005 h 1160647"/>
                  <a:gd name="connsiteX29" fmla="*/ 336431 w 3028183"/>
                  <a:gd name="connsiteY29" fmla="*/ 736086 h 1160647"/>
                  <a:gd name="connsiteX30" fmla="*/ 336431 w 3028183"/>
                  <a:gd name="connsiteY30" fmla="*/ 743652 h 1160647"/>
                  <a:gd name="connsiteX31" fmla="*/ 338457 w 3028183"/>
                  <a:gd name="connsiteY31" fmla="*/ 743652 h 1160647"/>
                  <a:gd name="connsiteX32" fmla="*/ 352644 w 3028183"/>
                  <a:gd name="connsiteY32" fmla="*/ 743652 h 1160647"/>
                  <a:gd name="connsiteX33" fmla="*/ 352644 w 3028183"/>
                  <a:gd name="connsiteY33" fmla="*/ 713387 h 1160647"/>
                  <a:gd name="connsiteX34" fmla="*/ 397231 w 3028183"/>
                  <a:gd name="connsiteY34" fmla="*/ 713387 h 1160647"/>
                  <a:gd name="connsiteX35" fmla="*/ 397231 w 3028183"/>
                  <a:gd name="connsiteY35" fmla="*/ 712036 h 1160647"/>
                  <a:gd name="connsiteX36" fmla="*/ 397231 w 3028183"/>
                  <a:gd name="connsiteY36" fmla="*/ 702578 h 1160647"/>
                  <a:gd name="connsiteX37" fmla="*/ 398245 w 3028183"/>
                  <a:gd name="connsiteY37" fmla="*/ 702578 h 1160647"/>
                  <a:gd name="connsiteX38" fmla="*/ 405338 w 3028183"/>
                  <a:gd name="connsiteY38" fmla="*/ 702578 h 1160647"/>
                  <a:gd name="connsiteX39" fmla="*/ 405338 w 3028183"/>
                  <a:gd name="connsiteY39" fmla="*/ 700687 h 1160647"/>
                  <a:gd name="connsiteX40" fmla="*/ 405338 w 3028183"/>
                  <a:gd name="connsiteY40" fmla="*/ 687446 h 1160647"/>
                  <a:gd name="connsiteX41" fmla="*/ 406098 w 3028183"/>
                  <a:gd name="connsiteY41" fmla="*/ 687446 h 1160647"/>
                  <a:gd name="connsiteX42" fmla="*/ 411418 w 3028183"/>
                  <a:gd name="connsiteY42" fmla="*/ 687446 h 1160647"/>
                  <a:gd name="connsiteX43" fmla="*/ 411418 w 3028183"/>
                  <a:gd name="connsiteY43" fmla="*/ 686365 h 1160647"/>
                  <a:gd name="connsiteX44" fmla="*/ 411418 w 3028183"/>
                  <a:gd name="connsiteY44" fmla="*/ 678798 h 1160647"/>
                  <a:gd name="connsiteX45" fmla="*/ 413445 w 3028183"/>
                  <a:gd name="connsiteY45" fmla="*/ 678798 h 1160647"/>
                  <a:gd name="connsiteX46" fmla="*/ 427632 w 3028183"/>
                  <a:gd name="connsiteY46" fmla="*/ 678798 h 1160647"/>
                  <a:gd name="connsiteX47" fmla="*/ 427632 w 3028183"/>
                  <a:gd name="connsiteY47" fmla="*/ 679879 h 1160647"/>
                  <a:gd name="connsiteX48" fmla="*/ 427632 w 3028183"/>
                  <a:gd name="connsiteY48" fmla="*/ 687446 h 1160647"/>
                  <a:gd name="connsiteX49" fmla="*/ 449925 w 3028183"/>
                  <a:gd name="connsiteY49" fmla="*/ 687446 h 1160647"/>
                  <a:gd name="connsiteX50" fmla="*/ 449925 w 3028183"/>
                  <a:gd name="connsiteY50" fmla="*/ 685554 h 1160647"/>
                  <a:gd name="connsiteX51" fmla="*/ 449925 w 3028183"/>
                  <a:gd name="connsiteY51" fmla="*/ 672313 h 1160647"/>
                  <a:gd name="connsiteX52" fmla="*/ 451699 w 3028183"/>
                  <a:gd name="connsiteY52" fmla="*/ 672313 h 1160647"/>
                  <a:gd name="connsiteX53" fmla="*/ 464112 w 3028183"/>
                  <a:gd name="connsiteY53" fmla="*/ 672313 h 1160647"/>
                  <a:gd name="connsiteX54" fmla="*/ 464112 w 3028183"/>
                  <a:gd name="connsiteY54" fmla="*/ 696093 h 1160647"/>
                  <a:gd name="connsiteX55" fmla="*/ 465126 w 3028183"/>
                  <a:gd name="connsiteY55" fmla="*/ 696093 h 1160647"/>
                  <a:gd name="connsiteX56" fmla="*/ 472219 w 3028183"/>
                  <a:gd name="connsiteY56" fmla="*/ 696093 h 1160647"/>
                  <a:gd name="connsiteX57" fmla="*/ 472219 w 3028183"/>
                  <a:gd name="connsiteY57" fmla="*/ 695012 h 1160647"/>
                  <a:gd name="connsiteX58" fmla="*/ 472219 w 3028183"/>
                  <a:gd name="connsiteY58" fmla="*/ 687446 h 1160647"/>
                  <a:gd name="connsiteX59" fmla="*/ 473992 w 3028183"/>
                  <a:gd name="connsiteY59" fmla="*/ 687446 h 1160647"/>
                  <a:gd name="connsiteX60" fmla="*/ 486406 w 3028183"/>
                  <a:gd name="connsiteY60" fmla="*/ 687446 h 1160647"/>
                  <a:gd name="connsiteX61" fmla="*/ 486406 w 3028183"/>
                  <a:gd name="connsiteY61" fmla="*/ 713387 h 1160647"/>
                  <a:gd name="connsiteX62" fmla="*/ 488433 w 3028183"/>
                  <a:gd name="connsiteY62" fmla="*/ 713387 h 1160647"/>
                  <a:gd name="connsiteX63" fmla="*/ 502619 w 3028183"/>
                  <a:gd name="connsiteY63" fmla="*/ 713387 h 1160647"/>
                  <a:gd name="connsiteX64" fmla="*/ 502619 w 3028183"/>
                  <a:gd name="connsiteY64" fmla="*/ 715008 h 1160647"/>
                  <a:gd name="connsiteX65" fmla="*/ 502619 w 3028183"/>
                  <a:gd name="connsiteY65" fmla="*/ 726358 h 1160647"/>
                  <a:gd name="connsiteX66" fmla="*/ 503379 w 3028183"/>
                  <a:gd name="connsiteY66" fmla="*/ 726358 h 1160647"/>
                  <a:gd name="connsiteX67" fmla="*/ 508700 w 3028183"/>
                  <a:gd name="connsiteY67" fmla="*/ 726358 h 1160647"/>
                  <a:gd name="connsiteX68" fmla="*/ 508700 w 3028183"/>
                  <a:gd name="connsiteY68" fmla="*/ 725547 h 1160647"/>
                  <a:gd name="connsiteX69" fmla="*/ 508700 w 3028183"/>
                  <a:gd name="connsiteY69" fmla="*/ 719872 h 1160647"/>
                  <a:gd name="connsiteX70" fmla="*/ 539100 w 3028183"/>
                  <a:gd name="connsiteY70" fmla="*/ 719872 h 1160647"/>
                  <a:gd name="connsiteX71" fmla="*/ 539100 w 3028183"/>
                  <a:gd name="connsiteY71" fmla="*/ 743652 h 1160647"/>
                  <a:gd name="connsiteX72" fmla="*/ 540113 w 3028183"/>
                  <a:gd name="connsiteY72" fmla="*/ 743652 h 1160647"/>
                  <a:gd name="connsiteX73" fmla="*/ 547207 w 3028183"/>
                  <a:gd name="connsiteY73" fmla="*/ 743652 h 1160647"/>
                  <a:gd name="connsiteX74" fmla="*/ 547207 w 3028183"/>
                  <a:gd name="connsiteY74" fmla="*/ 744733 h 1160647"/>
                  <a:gd name="connsiteX75" fmla="*/ 547207 w 3028183"/>
                  <a:gd name="connsiteY75" fmla="*/ 752299 h 1160647"/>
                  <a:gd name="connsiteX76" fmla="*/ 547967 w 3028183"/>
                  <a:gd name="connsiteY76" fmla="*/ 752299 h 1160647"/>
                  <a:gd name="connsiteX77" fmla="*/ 553287 w 3028183"/>
                  <a:gd name="connsiteY77" fmla="*/ 752299 h 1160647"/>
                  <a:gd name="connsiteX78" fmla="*/ 553287 w 3028183"/>
                  <a:gd name="connsiteY78" fmla="*/ 750137 h 1160647"/>
                  <a:gd name="connsiteX79" fmla="*/ 553287 w 3028183"/>
                  <a:gd name="connsiteY79" fmla="*/ 735005 h 1160647"/>
                  <a:gd name="connsiteX80" fmla="*/ 554300 w 3028183"/>
                  <a:gd name="connsiteY80" fmla="*/ 735005 h 1160647"/>
                  <a:gd name="connsiteX81" fmla="*/ 561394 w 3028183"/>
                  <a:gd name="connsiteY81" fmla="*/ 735005 h 1160647"/>
                  <a:gd name="connsiteX82" fmla="*/ 561394 w 3028183"/>
                  <a:gd name="connsiteY82" fmla="*/ 736086 h 1160647"/>
                  <a:gd name="connsiteX83" fmla="*/ 561394 w 3028183"/>
                  <a:gd name="connsiteY83" fmla="*/ 743652 h 1160647"/>
                  <a:gd name="connsiteX84" fmla="*/ 566714 w 3028183"/>
                  <a:gd name="connsiteY84" fmla="*/ 741659 h 1160647"/>
                  <a:gd name="connsiteX85" fmla="*/ 567474 w 3028183"/>
                  <a:gd name="connsiteY85" fmla="*/ 740679 h 1160647"/>
                  <a:gd name="connsiteX86" fmla="*/ 567474 w 3028183"/>
                  <a:gd name="connsiteY86" fmla="*/ 735005 h 1160647"/>
                  <a:gd name="connsiteX87" fmla="*/ 605981 w 3028183"/>
                  <a:gd name="connsiteY87" fmla="*/ 735005 h 1160647"/>
                  <a:gd name="connsiteX88" fmla="*/ 605981 w 3028183"/>
                  <a:gd name="connsiteY88" fmla="*/ 758784 h 1160647"/>
                  <a:gd name="connsiteX89" fmla="*/ 608007 w 3028183"/>
                  <a:gd name="connsiteY89" fmla="*/ 758784 h 1160647"/>
                  <a:gd name="connsiteX90" fmla="*/ 622194 w 3028183"/>
                  <a:gd name="connsiteY90" fmla="*/ 758784 h 1160647"/>
                  <a:gd name="connsiteX91" fmla="*/ 622194 w 3028183"/>
                  <a:gd name="connsiteY91" fmla="*/ 759865 h 1160647"/>
                  <a:gd name="connsiteX92" fmla="*/ 622194 w 3028183"/>
                  <a:gd name="connsiteY92" fmla="*/ 767431 h 1160647"/>
                  <a:gd name="connsiteX93" fmla="*/ 623968 w 3028183"/>
                  <a:gd name="connsiteY93" fmla="*/ 767431 h 1160647"/>
                  <a:gd name="connsiteX94" fmla="*/ 636381 w 3028183"/>
                  <a:gd name="connsiteY94" fmla="*/ 767431 h 1160647"/>
                  <a:gd name="connsiteX95" fmla="*/ 636381 w 3028183"/>
                  <a:gd name="connsiteY95" fmla="*/ 743652 h 1160647"/>
                  <a:gd name="connsiteX96" fmla="*/ 637394 w 3028183"/>
                  <a:gd name="connsiteY96" fmla="*/ 743652 h 1160647"/>
                  <a:gd name="connsiteX97" fmla="*/ 644488 w 3028183"/>
                  <a:gd name="connsiteY97" fmla="*/ 743652 h 1160647"/>
                  <a:gd name="connsiteX98" fmla="*/ 644488 w 3028183"/>
                  <a:gd name="connsiteY98" fmla="*/ 711225 h 1160647"/>
                  <a:gd name="connsiteX99" fmla="*/ 645501 w 3028183"/>
                  <a:gd name="connsiteY99" fmla="*/ 711225 h 1160647"/>
                  <a:gd name="connsiteX100" fmla="*/ 652595 w 3028183"/>
                  <a:gd name="connsiteY100" fmla="*/ 711225 h 1160647"/>
                  <a:gd name="connsiteX101" fmla="*/ 652595 w 3028183"/>
                  <a:gd name="connsiteY101" fmla="*/ 709334 h 1160647"/>
                  <a:gd name="connsiteX102" fmla="*/ 652595 w 3028183"/>
                  <a:gd name="connsiteY102" fmla="*/ 696093 h 1160647"/>
                  <a:gd name="connsiteX103" fmla="*/ 651328 w 3028183"/>
                  <a:gd name="connsiteY103" fmla="*/ 694471 h 1160647"/>
                  <a:gd name="connsiteX104" fmla="*/ 656648 w 3028183"/>
                  <a:gd name="connsiteY104" fmla="*/ 683122 h 1160647"/>
                  <a:gd name="connsiteX105" fmla="*/ 664755 w 3028183"/>
                  <a:gd name="connsiteY105" fmla="*/ 711225 h 1160647"/>
                  <a:gd name="connsiteX106" fmla="*/ 665515 w 3028183"/>
                  <a:gd name="connsiteY106" fmla="*/ 711225 h 1160647"/>
                  <a:gd name="connsiteX107" fmla="*/ 670835 w 3028183"/>
                  <a:gd name="connsiteY107" fmla="*/ 711225 h 1160647"/>
                  <a:gd name="connsiteX108" fmla="*/ 670835 w 3028183"/>
                  <a:gd name="connsiteY108" fmla="*/ 605298 h 1160647"/>
                  <a:gd name="connsiteX109" fmla="*/ 672355 w 3028183"/>
                  <a:gd name="connsiteY109" fmla="*/ 605298 h 1160647"/>
                  <a:gd name="connsiteX110" fmla="*/ 682995 w 3028183"/>
                  <a:gd name="connsiteY110" fmla="*/ 605298 h 1160647"/>
                  <a:gd name="connsiteX111" fmla="*/ 682995 w 3028183"/>
                  <a:gd name="connsiteY111" fmla="*/ 557739 h 1160647"/>
                  <a:gd name="connsiteX112" fmla="*/ 709342 w 3028183"/>
                  <a:gd name="connsiteY112" fmla="*/ 557739 h 1160647"/>
                  <a:gd name="connsiteX113" fmla="*/ 709342 w 3028183"/>
                  <a:gd name="connsiteY113" fmla="*/ 536121 h 1160647"/>
                  <a:gd name="connsiteX114" fmla="*/ 743796 w 3028183"/>
                  <a:gd name="connsiteY114" fmla="*/ 536121 h 1160647"/>
                  <a:gd name="connsiteX115" fmla="*/ 743796 w 3028183"/>
                  <a:gd name="connsiteY115" fmla="*/ 538553 h 1160647"/>
                  <a:gd name="connsiteX116" fmla="*/ 743796 w 3028183"/>
                  <a:gd name="connsiteY116" fmla="*/ 555577 h 1160647"/>
                  <a:gd name="connsiteX117" fmla="*/ 746076 w 3028183"/>
                  <a:gd name="connsiteY117" fmla="*/ 555577 h 1160647"/>
                  <a:gd name="connsiteX118" fmla="*/ 762036 w 3028183"/>
                  <a:gd name="connsiteY118" fmla="*/ 555577 h 1160647"/>
                  <a:gd name="connsiteX119" fmla="*/ 762036 w 3028183"/>
                  <a:gd name="connsiteY119" fmla="*/ 603136 h 1160647"/>
                  <a:gd name="connsiteX120" fmla="*/ 763049 w 3028183"/>
                  <a:gd name="connsiteY120" fmla="*/ 603136 h 1160647"/>
                  <a:gd name="connsiteX121" fmla="*/ 770143 w 3028183"/>
                  <a:gd name="connsiteY121" fmla="*/ 603136 h 1160647"/>
                  <a:gd name="connsiteX122" fmla="*/ 784330 w 3028183"/>
                  <a:gd name="connsiteY122" fmla="*/ 607460 h 1160647"/>
                  <a:gd name="connsiteX123" fmla="*/ 784330 w 3028183"/>
                  <a:gd name="connsiteY123" fmla="*/ 646372 h 1160647"/>
                  <a:gd name="connsiteX124" fmla="*/ 785343 w 3028183"/>
                  <a:gd name="connsiteY124" fmla="*/ 646372 h 1160647"/>
                  <a:gd name="connsiteX125" fmla="*/ 792436 w 3028183"/>
                  <a:gd name="connsiteY125" fmla="*/ 646372 h 1160647"/>
                  <a:gd name="connsiteX126" fmla="*/ 792436 w 3028183"/>
                  <a:gd name="connsiteY126" fmla="*/ 647993 h 1160647"/>
                  <a:gd name="connsiteX127" fmla="*/ 792436 w 3028183"/>
                  <a:gd name="connsiteY127" fmla="*/ 659342 h 1160647"/>
                  <a:gd name="connsiteX128" fmla="*/ 794463 w 3028183"/>
                  <a:gd name="connsiteY128" fmla="*/ 659342 h 1160647"/>
                  <a:gd name="connsiteX129" fmla="*/ 808650 w 3028183"/>
                  <a:gd name="connsiteY129" fmla="*/ 659342 h 1160647"/>
                  <a:gd name="connsiteX130" fmla="*/ 814730 w 3028183"/>
                  <a:gd name="connsiteY130" fmla="*/ 665828 h 1160647"/>
                  <a:gd name="connsiteX131" fmla="*/ 814730 w 3028183"/>
                  <a:gd name="connsiteY131" fmla="*/ 687446 h 1160647"/>
                  <a:gd name="connsiteX132" fmla="*/ 817010 w 3028183"/>
                  <a:gd name="connsiteY132" fmla="*/ 687446 h 1160647"/>
                  <a:gd name="connsiteX133" fmla="*/ 832970 w 3028183"/>
                  <a:gd name="connsiteY133" fmla="*/ 687446 h 1160647"/>
                  <a:gd name="connsiteX134" fmla="*/ 832970 w 3028183"/>
                  <a:gd name="connsiteY134" fmla="*/ 688526 h 1160647"/>
                  <a:gd name="connsiteX135" fmla="*/ 832970 w 3028183"/>
                  <a:gd name="connsiteY135" fmla="*/ 696093 h 1160647"/>
                  <a:gd name="connsiteX136" fmla="*/ 834237 w 3028183"/>
                  <a:gd name="connsiteY136" fmla="*/ 696093 h 1160647"/>
                  <a:gd name="connsiteX137" fmla="*/ 843104 w 3028183"/>
                  <a:gd name="connsiteY137" fmla="*/ 696093 h 1160647"/>
                  <a:gd name="connsiteX138" fmla="*/ 843104 w 3028183"/>
                  <a:gd name="connsiteY138" fmla="*/ 698254 h 1160647"/>
                  <a:gd name="connsiteX139" fmla="*/ 843104 w 3028183"/>
                  <a:gd name="connsiteY139" fmla="*/ 713387 h 1160647"/>
                  <a:gd name="connsiteX140" fmla="*/ 847157 w 3028183"/>
                  <a:gd name="connsiteY140" fmla="*/ 711495 h 1160647"/>
                  <a:gd name="connsiteX141" fmla="*/ 847157 w 3028183"/>
                  <a:gd name="connsiteY141" fmla="*/ 698254 h 1160647"/>
                  <a:gd name="connsiteX142" fmla="*/ 848170 w 3028183"/>
                  <a:gd name="connsiteY142" fmla="*/ 698254 h 1160647"/>
                  <a:gd name="connsiteX143" fmla="*/ 855264 w 3028183"/>
                  <a:gd name="connsiteY143" fmla="*/ 698254 h 1160647"/>
                  <a:gd name="connsiteX144" fmla="*/ 855264 w 3028183"/>
                  <a:gd name="connsiteY144" fmla="*/ 699876 h 1160647"/>
                  <a:gd name="connsiteX145" fmla="*/ 855264 w 3028183"/>
                  <a:gd name="connsiteY145" fmla="*/ 711225 h 1160647"/>
                  <a:gd name="connsiteX146" fmla="*/ 856024 w 3028183"/>
                  <a:gd name="connsiteY146" fmla="*/ 711225 h 1160647"/>
                  <a:gd name="connsiteX147" fmla="*/ 861344 w 3028183"/>
                  <a:gd name="connsiteY147" fmla="*/ 711225 h 1160647"/>
                  <a:gd name="connsiteX148" fmla="*/ 909984 w 3028183"/>
                  <a:gd name="connsiteY148" fmla="*/ 706902 h 1160647"/>
                  <a:gd name="connsiteX149" fmla="*/ 909984 w 3028183"/>
                  <a:gd name="connsiteY149" fmla="*/ 708253 h 1160647"/>
                  <a:gd name="connsiteX150" fmla="*/ 909984 w 3028183"/>
                  <a:gd name="connsiteY150" fmla="*/ 717710 h 1160647"/>
                  <a:gd name="connsiteX151" fmla="*/ 910744 w 3028183"/>
                  <a:gd name="connsiteY151" fmla="*/ 717710 h 1160647"/>
                  <a:gd name="connsiteX152" fmla="*/ 916065 w 3028183"/>
                  <a:gd name="connsiteY152" fmla="*/ 717710 h 1160647"/>
                  <a:gd name="connsiteX153" fmla="*/ 916065 w 3028183"/>
                  <a:gd name="connsiteY153" fmla="*/ 719872 h 1160647"/>
                  <a:gd name="connsiteX154" fmla="*/ 916065 w 3028183"/>
                  <a:gd name="connsiteY154" fmla="*/ 735005 h 1160647"/>
                  <a:gd name="connsiteX155" fmla="*/ 918091 w 3028183"/>
                  <a:gd name="connsiteY155" fmla="*/ 733654 h 1160647"/>
                  <a:gd name="connsiteX156" fmla="*/ 932278 w 3028183"/>
                  <a:gd name="connsiteY156" fmla="*/ 724196 h 1160647"/>
                  <a:gd name="connsiteX157" fmla="*/ 938358 w 3028183"/>
                  <a:gd name="connsiteY157" fmla="*/ 683122 h 1160647"/>
                  <a:gd name="connsiteX158" fmla="*/ 939118 w 3028183"/>
                  <a:gd name="connsiteY158" fmla="*/ 682852 h 1160647"/>
                  <a:gd name="connsiteX159" fmla="*/ 944438 w 3028183"/>
                  <a:gd name="connsiteY159" fmla="*/ 680960 h 1160647"/>
                  <a:gd name="connsiteX160" fmla="*/ 946465 w 3028183"/>
                  <a:gd name="connsiteY160" fmla="*/ 611783 h 1160647"/>
                  <a:gd name="connsiteX161" fmla="*/ 948492 w 3028183"/>
                  <a:gd name="connsiteY161" fmla="*/ 680960 h 1160647"/>
                  <a:gd name="connsiteX162" fmla="*/ 949252 w 3028183"/>
                  <a:gd name="connsiteY162" fmla="*/ 681230 h 1160647"/>
                  <a:gd name="connsiteX163" fmla="*/ 954572 w 3028183"/>
                  <a:gd name="connsiteY163" fmla="*/ 683122 h 1160647"/>
                  <a:gd name="connsiteX164" fmla="*/ 954572 w 3028183"/>
                  <a:gd name="connsiteY164" fmla="*/ 596651 h 1160647"/>
                  <a:gd name="connsiteX165" fmla="*/ 958625 w 3028183"/>
                  <a:gd name="connsiteY165" fmla="*/ 564224 h 1160647"/>
                  <a:gd name="connsiteX166" fmla="*/ 997132 w 3028183"/>
                  <a:gd name="connsiteY166" fmla="*/ 564224 h 1160647"/>
                  <a:gd name="connsiteX167" fmla="*/ 997132 w 3028183"/>
                  <a:gd name="connsiteY167" fmla="*/ 596651 h 1160647"/>
                  <a:gd name="connsiteX168" fmla="*/ 997892 w 3028183"/>
                  <a:gd name="connsiteY168" fmla="*/ 596651 h 1160647"/>
                  <a:gd name="connsiteX169" fmla="*/ 1003212 w 3028183"/>
                  <a:gd name="connsiteY169" fmla="*/ 596651 h 1160647"/>
                  <a:gd name="connsiteX170" fmla="*/ 1003212 w 3028183"/>
                  <a:gd name="connsiteY170" fmla="*/ 514503 h 1160647"/>
                  <a:gd name="connsiteX171" fmla="*/ 1004986 w 3028183"/>
                  <a:gd name="connsiteY171" fmla="*/ 514503 h 1160647"/>
                  <a:gd name="connsiteX172" fmla="*/ 1017399 w 3028183"/>
                  <a:gd name="connsiteY172" fmla="*/ 514503 h 1160647"/>
                  <a:gd name="connsiteX173" fmla="*/ 1017399 w 3028183"/>
                  <a:gd name="connsiteY173" fmla="*/ 512612 h 1160647"/>
                  <a:gd name="connsiteX174" fmla="*/ 1017399 w 3028183"/>
                  <a:gd name="connsiteY174" fmla="*/ 499371 h 1160647"/>
                  <a:gd name="connsiteX175" fmla="*/ 1039693 w 3028183"/>
                  <a:gd name="connsiteY175" fmla="*/ 499371 h 1160647"/>
                  <a:gd name="connsiteX176" fmla="*/ 1039693 w 3028183"/>
                  <a:gd name="connsiteY176" fmla="*/ 498290 h 1160647"/>
                  <a:gd name="connsiteX177" fmla="*/ 1039693 w 3028183"/>
                  <a:gd name="connsiteY177" fmla="*/ 490724 h 1160647"/>
                  <a:gd name="connsiteX178" fmla="*/ 1041466 w 3028183"/>
                  <a:gd name="connsiteY178" fmla="*/ 490724 h 1160647"/>
                  <a:gd name="connsiteX179" fmla="*/ 1053880 w 3028183"/>
                  <a:gd name="connsiteY179" fmla="*/ 490724 h 1160647"/>
                  <a:gd name="connsiteX180" fmla="*/ 1053880 w 3028183"/>
                  <a:gd name="connsiteY180" fmla="*/ 491805 h 1160647"/>
                  <a:gd name="connsiteX181" fmla="*/ 1053880 w 3028183"/>
                  <a:gd name="connsiteY181" fmla="*/ 499371 h 1160647"/>
                  <a:gd name="connsiteX182" fmla="*/ 1054640 w 3028183"/>
                  <a:gd name="connsiteY182" fmla="*/ 499371 h 1160647"/>
                  <a:gd name="connsiteX183" fmla="*/ 1059960 w 3028183"/>
                  <a:gd name="connsiteY183" fmla="*/ 499371 h 1160647"/>
                  <a:gd name="connsiteX184" fmla="*/ 1070093 w 3028183"/>
                  <a:gd name="connsiteY184" fmla="*/ 495047 h 1160647"/>
                  <a:gd name="connsiteX185" fmla="*/ 1074146 w 3028183"/>
                  <a:gd name="connsiteY185" fmla="*/ 498290 h 1160647"/>
                  <a:gd name="connsiteX186" fmla="*/ 1074146 w 3028183"/>
                  <a:gd name="connsiteY186" fmla="*/ 490724 h 1160647"/>
                  <a:gd name="connsiteX187" fmla="*/ 1076426 w 3028183"/>
                  <a:gd name="connsiteY187" fmla="*/ 490724 h 1160647"/>
                  <a:gd name="connsiteX188" fmla="*/ 1092387 w 3028183"/>
                  <a:gd name="connsiteY188" fmla="*/ 490724 h 1160647"/>
                  <a:gd name="connsiteX189" fmla="*/ 1092387 w 3028183"/>
                  <a:gd name="connsiteY189" fmla="*/ 491805 h 1160647"/>
                  <a:gd name="connsiteX190" fmla="*/ 1092387 w 3028183"/>
                  <a:gd name="connsiteY190" fmla="*/ 499371 h 1160647"/>
                  <a:gd name="connsiteX191" fmla="*/ 1122787 w 3028183"/>
                  <a:gd name="connsiteY191" fmla="*/ 499371 h 1160647"/>
                  <a:gd name="connsiteX192" fmla="*/ 1122787 w 3028183"/>
                  <a:gd name="connsiteY192" fmla="*/ 500992 h 1160647"/>
                  <a:gd name="connsiteX193" fmla="*/ 1122787 w 3028183"/>
                  <a:gd name="connsiteY193" fmla="*/ 512342 h 1160647"/>
                  <a:gd name="connsiteX194" fmla="*/ 1149134 w 3028183"/>
                  <a:gd name="connsiteY194" fmla="*/ 512342 h 1160647"/>
                  <a:gd name="connsiteX195" fmla="*/ 1149134 w 3028183"/>
                  <a:gd name="connsiteY195" fmla="*/ 542606 h 1160647"/>
                  <a:gd name="connsiteX196" fmla="*/ 1149894 w 3028183"/>
                  <a:gd name="connsiteY196" fmla="*/ 542606 h 1160647"/>
                  <a:gd name="connsiteX197" fmla="*/ 1155214 w 3028183"/>
                  <a:gd name="connsiteY197" fmla="*/ 542606 h 1160647"/>
                  <a:gd name="connsiteX198" fmla="*/ 1155214 w 3028183"/>
                  <a:gd name="connsiteY198" fmla="*/ 543687 h 1160647"/>
                  <a:gd name="connsiteX199" fmla="*/ 1155214 w 3028183"/>
                  <a:gd name="connsiteY199" fmla="*/ 551254 h 1160647"/>
                  <a:gd name="connsiteX200" fmla="*/ 1159268 w 3028183"/>
                  <a:gd name="connsiteY200" fmla="*/ 581518 h 1160647"/>
                  <a:gd name="connsiteX201" fmla="*/ 1160028 w 3028183"/>
                  <a:gd name="connsiteY201" fmla="*/ 581518 h 1160647"/>
                  <a:gd name="connsiteX202" fmla="*/ 1165348 w 3028183"/>
                  <a:gd name="connsiteY202" fmla="*/ 581518 h 1160647"/>
                  <a:gd name="connsiteX203" fmla="*/ 1165348 w 3028183"/>
                  <a:gd name="connsiteY203" fmla="*/ 582329 h 1160647"/>
                  <a:gd name="connsiteX204" fmla="*/ 1165348 w 3028183"/>
                  <a:gd name="connsiteY204" fmla="*/ 588004 h 1160647"/>
                  <a:gd name="connsiteX205" fmla="*/ 1166361 w 3028183"/>
                  <a:gd name="connsiteY205" fmla="*/ 588004 h 1160647"/>
                  <a:gd name="connsiteX206" fmla="*/ 1173454 w 3028183"/>
                  <a:gd name="connsiteY206" fmla="*/ 588004 h 1160647"/>
                  <a:gd name="connsiteX207" fmla="*/ 1173454 w 3028183"/>
                  <a:gd name="connsiteY207" fmla="*/ 618269 h 1160647"/>
                  <a:gd name="connsiteX208" fmla="*/ 1175481 w 3028183"/>
                  <a:gd name="connsiteY208" fmla="*/ 618269 h 1160647"/>
                  <a:gd name="connsiteX209" fmla="*/ 1189668 w 3028183"/>
                  <a:gd name="connsiteY209" fmla="*/ 618269 h 1160647"/>
                  <a:gd name="connsiteX210" fmla="*/ 1189668 w 3028183"/>
                  <a:gd name="connsiteY210" fmla="*/ 642048 h 1160647"/>
                  <a:gd name="connsiteX211" fmla="*/ 1191695 w 3028183"/>
                  <a:gd name="connsiteY211" fmla="*/ 643669 h 1160647"/>
                  <a:gd name="connsiteX212" fmla="*/ 1191695 w 3028183"/>
                  <a:gd name="connsiteY212" fmla="*/ 655019 h 1160647"/>
                  <a:gd name="connsiteX213" fmla="*/ 1192455 w 3028183"/>
                  <a:gd name="connsiteY213" fmla="*/ 655019 h 1160647"/>
                  <a:gd name="connsiteX214" fmla="*/ 1197775 w 3028183"/>
                  <a:gd name="connsiteY214" fmla="*/ 655019 h 1160647"/>
                  <a:gd name="connsiteX215" fmla="*/ 1197775 w 3028183"/>
                  <a:gd name="connsiteY215" fmla="*/ 678798 h 1160647"/>
                  <a:gd name="connsiteX216" fmla="*/ 1199041 w 3028183"/>
                  <a:gd name="connsiteY216" fmla="*/ 678798 h 1160647"/>
                  <a:gd name="connsiteX217" fmla="*/ 1207908 w 3028183"/>
                  <a:gd name="connsiteY217" fmla="*/ 678798 h 1160647"/>
                  <a:gd name="connsiteX218" fmla="*/ 1209935 w 3028183"/>
                  <a:gd name="connsiteY218" fmla="*/ 682852 h 1160647"/>
                  <a:gd name="connsiteX219" fmla="*/ 1209935 w 3028183"/>
                  <a:gd name="connsiteY219" fmla="*/ 696093 h 1160647"/>
                  <a:gd name="connsiteX220" fmla="*/ 1211455 w 3028183"/>
                  <a:gd name="connsiteY220" fmla="*/ 694201 h 1160647"/>
                  <a:gd name="connsiteX221" fmla="*/ 1222095 w 3028183"/>
                  <a:gd name="connsiteY221" fmla="*/ 680960 h 1160647"/>
                  <a:gd name="connsiteX222" fmla="*/ 1250469 w 3028183"/>
                  <a:gd name="connsiteY222" fmla="*/ 680960 h 1160647"/>
                  <a:gd name="connsiteX223" fmla="*/ 1250469 w 3028183"/>
                  <a:gd name="connsiteY223" fmla="*/ 767431 h 1160647"/>
                  <a:gd name="connsiteX224" fmla="*/ 1251229 w 3028183"/>
                  <a:gd name="connsiteY224" fmla="*/ 767431 h 1160647"/>
                  <a:gd name="connsiteX225" fmla="*/ 1256549 w 3028183"/>
                  <a:gd name="connsiteY225" fmla="*/ 767431 h 1160647"/>
                  <a:gd name="connsiteX226" fmla="*/ 1257309 w 3028183"/>
                  <a:gd name="connsiteY226" fmla="*/ 766080 h 1160647"/>
                  <a:gd name="connsiteX227" fmla="*/ 1262629 w 3028183"/>
                  <a:gd name="connsiteY227" fmla="*/ 756622 h 1160647"/>
                  <a:gd name="connsiteX228" fmla="*/ 1262629 w 3028183"/>
                  <a:gd name="connsiteY228" fmla="*/ 758514 h 1160647"/>
                  <a:gd name="connsiteX229" fmla="*/ 1262629 w 3028183"/>
                  <a:gd name="connsiteY229" fmla="*/ 771755 h 1160647"/>
                  <a:gd name="connsiteX230" fmla="*/ 1266682 w 3028183"/>
                  <a:gd name="connsiteY230" fmla="*/ 726358 h 1160647"/>
                  <a:gd name="connsiteX231" fmla="*/ 1267442 w 3028183"/>
                  <a:gd name="connsiteY231" fmla="*/ 726358 h 1160647"/>
                  <a:gd name="connsiteX232" fmla="*/ 1272762 w 3028183"/>
                  <a:gd name="connsiteY232" fmla="*/ 726358 h 1160647"/>
                  <a:gd name="connsiteX233" fmla="*/ 1272762 w 3028183"/>
                  <a:gd name="connsiteY233" fmla="*/ 661504 h 1160647"/>
                  <a:gd name="connsiteX234" fmla="*/ 1273776 w 3028183"/>
                  <a:gd name="connsiteY234" fmla="*/ 661504 h 1160647"/>
                  <a:gd name="connsiteX235" fmla="*/ 1280869 w 3028183"/>
                  <a:gd name="connsiteY235" fmla="*/ 661504 h 1160647"/>
                  <a:gd name="connsiteX236" fmla="*/ 1293029 w 3028183"/>
                  <a:gd name="connsiteY236" fmla="*/ 618269 h 1160647"/>
                  <a:gd name="connsiteX237" fmla="*/ 1294296 w 3028183"/>
                  <a:gd name="connsiteY237" fmla="*/ 618269 h 1160647"/>
                  <a:gd name="connsiteX238" fmla="*/ 1303163 w 3028183"/>
                  <a:gd name="connsiteY238" fmla="*/ 618269 h 1160647"/>
                  <a:gd name="connsiteX239" fmla="*/ 1313296 w 3028183"/>
                  <a:gd name="connsiteY239" fmla="*/ 661504 h 1160647"/>
                  <a:gd name="connsiteX240" fmla="*/ 1314309 w 3028183"/>
                  <a:gd name="connsiteY240" fmla="*/ 661504 h 1160647"/>
                  <a:gd name="connsiteX241" fmla="*/ 1321403 w 3028183"/>
                  <a:gd name="connsiteY241" fmla="*/ 661504 h 1160647"/>
                  <a:gd name="connsiteX242" fmla="*/ 1321403 w 3028183"/>
                  <a:gd name="connsiteY242" fmla="*/ 700416 h 1160647"/>
                  <a:gd name="connsiteX243" fmla="*/ 1323176 w 3028183"/>
                  <a:gd name="connsiteY243" fmla="*/ 700416 h 1160647"/>
                  <a:gd name="connsiteX244" fmla="*/ 1335590 w 3028183"/>
                  <a:gd name="connsiteY244" fmla="*/ 700416 h 1160647"/>
                  <a:gd name="connsiteX245" fmla="*/ 1335590 w 3028183"/>
                  <a:gd name="connsiteY245" fmla="*/ 702578 h 1160647"/>
                  <a:gd name="connsiteX246" fmla="*/ 1335590 w 3028183"/>
                  <a:gd name="connsiteY246" fmla="*/ 717710 h 1160647"/>
                  <a:gd name="connsiteX247" fmla="*/ 1339643 w 3028183"/>
                  <a:gd name="connsiteY247" fmla="*/ 715549 h 1160647"/>
                  <a:gd name="connsiteX248" fmla="*/ 1339643 w 3028183"/>
                  <a:gd name="connsiteY248" fmla="*/ 700416 h 1160647"/>
                  <a:gd name="connsiteX249" fmla="*/ 1341163 w 3028183"/>
                  <a:gd name="connsiteY249" fmla="*/ 700416 h 1160647"/>
                  <a:gd name="connsiteX250" fmla="*/ 1351803 w 3028183"/>
                  <a:gd name="connsiteY250" fmla="*/ 700416 h 1160647"/>
                  <a:gd name="connsiteX251" fmla="*/ 1351803 w 3028183"/>
                  <a:gd name="connsiteY251" fmla="*/ 702037 h 1160647"/>
                  <a:gd name="connsiteX252" fmla="*/ 1351803 w 3028183"/>
                  <a:gd name="connsiteY252" fmla="*/ 713387 h 1160647"/>
                  <a:gd name="connsiteX253" fmla="*/ 1382204 w 3028183"/>
                  <a:gd name="connsiteY253" fmla="*/ 713387 h 1160647"/>
                  <a:gd name="connsiteX254" fmla="*/ 1382204 w 3028183"/>
                  <a:gd name="connsiteY254" fmla="*/ 676637 h 1160647"/>
                  <a:gd name="connsiteX255" fmla="*/ 1383470 w 3028183"/>
                  <a:gd name="connsiteY255" fmla="*/ 676637 h 1160647"/>
                  <a:gd name="connsiteX256" fmla="*/ 1392337 w 3028183"/>
                  <a:gd name="connsiteY256" fmla="*/ 676637 h 1160647"/>
                  <a:gd name="connsiteX257" fmla="*/ 1392337 w 3028183"/>
                  <a:gd name="connsiteY257" fmla="*/ 698254 h 1160647"/>
                  <a:gd name="connsiteX258" fmla="*/ 1394364 w 3028183"/>
                  <a:gd name="connsiteY258" fmla="*/ 665828 h 1160647"/>
                  <a:gd name="connsiteX259" fmla="*/ 1416657 w 3028183"/>
                  <a:gd name="connsiteY259" fmla="*/ 665828 h 1160647"/>
                  <a:gd name="connsiteX260" fmla="*/ 1416657 w 3028183"/>
                  <a:gd name="connsiteY260" fmla="*/ 664206 h 1160647"/>
                  <a:gd name="connsiteX261" fmla="*/ 1416657 w 3028183"/>
                  <a:gd name="connsiteY261" fmla="*/ 652857 h 1160647"/>
                  <a:gd name="connsiteX262" fmla="*/ 1417417 w 3028183"/>
                  <a:gd name="connsiteY262" fmla="*/ 652857 h 1160647"/>
                  <a:gd name="connsiteX263" fmla="*/ 1422737 w 3028183"/>
                  <a:gd name="connsiteY263" fmla="*/ 652857 h 1160647"/>
                  <a:gd name="connsiteX264" fmla="*/ 1422737 w 3028183"/>
                  <a:gd name="connsiteY264" fmla="*/ 650966 h 1160647"/>
                  <a:gd name="connsiteX265" fmla="*/ 1422737 w 3028183"/>
                  <a:gd name="connsiteY265" fmla="*/ 637725 h 1160647"/>
                  <a:gd name="connsiteX266" fmla="*/ 1426791 w 3028183"/>
                  <a:gd name="connsiteY266" fmla="*/ 644210 h 1160647"/>
                  <a:gd name="connsiteX267" fmla="*/ 1429071 w 3028183"/>
                  <a:gd name="connsiteY267" fmla="*/ 644210 h 1160647"/>
                  <a:gd name="connsiteX268" fmla="*/ 1445031 w 3028183"/>
                  <a:gd name="connsiteY268" fmla="*/ 644210 h 1160647"/>
                  <a:gd name="connsiteX269" fmla="*/ 1445031 w 3028183"/>
                  <a:gd name="connsiteY269" fmla="*/ 643399 h 1160647"/>
                  <a:gd name="connsiteX270" fmla="*/ 1445031 w 3028183"/>
                  <a:gd name="connsiteY270" fmla="*/ 637725 h 1160647"/>
                  <a:gd name="connsiteX271" fmla="*/ 1445791 w 3028183"/>
                  <a:gd name="connsiteY271" fmla="*/ 637725 h 1160647"/>
                  <a:gd name="connsiteX272" fmla="*/ 1451111 w 3028183"/>
                  <a:gd name="connsiteY272" fmla="*/ 637725 h 1160647"/>
                  <a:gd name="connsiteX273" fmla="*/ 1451111 w 3028183"/>
                  <a:gd name="connsiteY273" fmla="*/ 639076 h 1160647"/>
                  <a:gd name="connsiteX274" fmla="*/ 1451111 w 3028183"/>
                  <a:gd name="connsiteY274" fmla="*/ 648534 h 1160647"/>
                  <a:gd name="connsiteX275" fmla="*/ 1489618 w 3028183"/>
                  <a:gd name="connsiteY275" fmla="*/ 648534 h 1160647"/>
                  <a:gd name="connsiteX276" fmla="*/ 1489618 w 3028183"/>
                  <a:gd name="connsiteY276" fmla="*/ 786887 h 1160647"/>
                  <a:gd name="connsiteX277" fmla="*/ 1491138 w 3028183"/>
                  <a:gd name="connsiteY277" fmla="*/ 786887 h 1160647"/>
                  <a:gd name="connsiteX278" fmla="*/ 1501778 w 3028183"/>
                  <a:gd name="connsiteY278" fmla="*/ 786887 h 1160647"/>
                  <a:gd name="connsiteX279" fmla="*/ 1501778 w 3028183"/>
                  <a:gd name="connsiteY279" fmla="*/ 773917 h 1160647"/>
                  <a:gd name="connsiteX280" fmla="*/ 1505832 w 3028183"/>
                  <a:gd name="connsiteY280" fmla="*/ 773917 h 1160647"/>
                  <a:gd name="connsiteX281" fmla="*/ 1505832 w 3028183"/>
                  <a:gd name="connsiteY281" fmla="*/ 786887 h 1160647"/>
                  <a:gd name="connsiteX282" fmla="*/ 1536232 w 3028183"/>
                  <a:gd name="connsiteY282" fmla="*/ 786887 h 1160647"/>
                  <a:gd name="connsiteX283" fmla="*/ 1536232 w 3028183"/>
                  <a:gd name="connsiteY283" fmla="*/ 756622 h 1160647"/>
                  <a:gd name="connsiteX284" fmla="*/ 1548392 w 3028183"/>
                  <a:gd name="connsiteY284" fmla="*/ 756622 h 1160647"/>
                  <a:gd name="connsiteX285" fmla="*/ 1560552 w 3028183"/>
                  <a:gd name="connsiteY285" fmla="*/ 754461 h 1160647"/>
                  <a:gd name="connsiteX286" fmla="*/ 1564606 w 3028183"/>
                  <a:gd name="connsiteY286" fmla="*/ 756622 h 1160647"/>
                  <a:gd name="connsiteX287" fmla="*/ 1574739 w 3028183"/>
                  <a:gd name="connsiteY287" fmla="*/ 756622 h 1160647"/>
                  <a:gd name="connsiteX288" fmla="*/ 1574739 w 3028183"/>
                  <a:gd name="connsiteY288" fmla="*/ 786887 h 1160647"/>
                  <a:gd name="connsiteX289" fmla="*/ 1582846 w 3028183"/>
                  <a:gd name="connsiteY289" fmla="*/ 786887 h 1160647"/>
                  <a:gd name="connsiteX290" fmla="*/ 1582846 w 3028183"/>
                  <a:gd name="connsiteY290" fmla="*/ 804182 h 1160647"/>
                  <a:gd name="connsiteX291" fmla="*/ 1592182 w 3028183"/>
                  <a:gd name="connsiteY291" fmla="*/ 805087 h 1160647"/>
                  <a:gd name="connsiteX292" fmla="*/ 1605140 w 3028183"/>
                  <a:gd name="connsiteY292" fmla="*/ 805087 h 1160647"/>
                  <a:gd name="connsiteX293" fmla="*/ 1605140 w 3028183"/>
                  <a:gd name="connsiteY293" fmla="*/ 789049 h 1160647"/>
                  <a:gd name="connsiteX294" fmla="*/ 1673096 w 3028183"/>
                  <a:gd name="connsiteY294" fmla="*/ 789049 h 1160647"/>
                  <a:gd name="connsiteX295" fmla="*/ 1673096 w 3028183"/>
                  <a:gd name="connsiteY295" fmla="*/ 703796 h 1160647"/>
                  <a:gd name="connsiteX296" fmla="*/ 1745104 w 3028183"/>
                  <a:gd name="connsiteY296" fmla="*/ 703796 h 1160647"/>
                  <a:gd name="connsiteX297" fmla="*/ 1745104 w 3028183"/>
                  <a:gd name="connsiteY297" fmla="*/ 782564 h 1160647"/>
                  <a:gd name="connsiteX298" fmla="*/ 1747008 w 3028183"/>
                  <a:gd name="connsiteY298" fmla="*/ 782564 h 1160647"/>
                  <a:gd name="connsiteX299" fmla="*/ 1748250 w 3028183"/>
                  <a:gd name="connsiteY299" fmla="*/ 805087 h 1160647"/>
                  <a:gd name="connsiteX300" fmla="*/ 1757926 w 3028183"/>
                  <a:gd name="connsiteY300" fmla="*/ 805087 h 1160647"/>
                  <a:gd name="connsiteX301" fmla="*/ 1759168 w 3028183"/>
                  <a:gd name="connsiteY301" fmla="*/ 782564 h 1160647"/>
                  <a:gd name="connsiteX302" fmla="*/ 1765248 w 3028183"/>
                  <a:gd name="connsiteY302" fmla="*/ 782564 h 1160647"/>
                  <a:gd name="connsiteX303" fmla="*/ 1766490 w 3028183"/>
                  <a:gd name="connsiteY303" fmla="*/ 805087 h 1160647"/>
                  <a:gd name="connsiteX304" fmla="*/ 1817112 w 3028183"/>
                  <a:gd name="connsiteY304" fmla="*/ 805087 h 1160647"/>
                  <a:gd name="connsiteX305" fmla="*/ 1817112 w 3028183"/>
                  <a:gd name="connsiteY305" fmla="*/ 642059 h 1160647"/>
                  <a:gd name="connsiteX306" fmla="*/ 2014439 w 3028183"/>
                  <a:gd name="connsiteY306" fmla="*/ 642059 h 1160647"/>
                  <a:gd name="connsiteX307" fmla="*/ 2014439 w 3028183"/>
                  <a:gd name="connsiteY307" fmla="*/ 805087 h 1160647"/>
                  <a:gd name="connsiteX308" fmla="*/ 2033136 w 3028183"/>
                  <a:gd name="connsiteY308" fmla="*/ 805087 h 1160647"/>
                  <a:gd name="connsiteX309" fmla="*/ 2033136 w 3028183"/>
                  <a:gd name="connsiteY309" fmla="*/ 722394 h 1160647"/>
                  <a:gd name="connsiteX310" fmla="*/ 2128256 w 3028183"/>
                  <a:gd name="connsiteY310" fmla="*/ 722394 h 1160647"/>
                  <a:gd name="connsiteX311" fmla="*/ 2140186 w 3028183"/>
                  <a:gd name="connsiteY311" fmla="*/ 404253 h 1160647"/>
                  <a:gd name="connsiteX312" fmla="*/ 2128026 w 3028183"/>
                  <a:gd name="connsiteY312" fmla="*/ 382635 h 1160647"/>
                  <a:gd name="connsiteX313" fmla="*/ 2121946 w 3028183"/>
                  <a:gd name="connsiteY313" fmla="*/ 378311 h 1160647"/>
                  <a:gd name="connsiteX314" fmla="*/ 2130053 w 3028183"/>
                  <a:gd name="connsiteY314" fmla="*/ 354532 h 1160647"/>
                  <a:gd name="connsiteX315" fmla="*/ 2130053 w 3028183"/>
                  <a:gd name="connsiteY315" fmla="*/ 337238 h 1160647"/>
                  <a:gd name="connsiteX316" fmla="*/ 2144240 w 3028183"/>
                  <a:gd name="connsiteY316" fmla="*/ 337238 h 1160647"/>
                  <a:gd name="connsiteX317" fmla="*/ 2144240 w 3028183"/>
                  <a:gd name="connsiteY317" fmla="*/ 315620 h 1160647"/>
                  <a:gd name="connsiteX318" fmla="*/ 2146266 w 3028183"/>
                  <a:gd name="connsiteY318" fmla="*/ 311296 h 1160647"/>
                  <a:gd name="connsiteX319" fmla="*/ 2146266 w 3028183"/>
                  <a:gd name="connsiteY319" fmla="*/ 233472 h 1160647"/>
                  <a:gd name="connsiteX320" fmla="*/ 2144240 w 3028183"/>
                  <a:gd name="connsiteY320" fmla="*/ 226987 h 1160647"/>
                  <a:gd name="connsiteX321" fmla="*/ 2150320 w 3028183"/>
                  <a:gd name="connsiteY321" fmla="*/ 220501 h 1160647"/>
                  <a:gd name="connsiteX322" fmla="*/ 2150320 w 3028183"/>
                  <a:gd name="connsiteY322" fmla="*/ 162133 h 1160647"/>
                  <a:gd name="connsiteX323" fmla="*/ 2152346 w 3028183"/>
                  <a:gd name="connsiteY323" fmla="*/ 157810 h 1160647"/>
                  <a:gd name="connsiteX324" fmla="*/ 2152346 w 3028183"/>
                  <a:gd name="connsiteY324" fmla="*/ 101604 h 1160647"/>
                  <a:gd name="connsiteX325" fmla="*/ 2154373 w 3028183"/>
                  <a:gd name="connsiteY325" fmla="*/ 82148 h 1160647"/>
                  <a:gd name="connsiteX326" fmla="*/ 2158427 w 3028183"/>
                  <a:gd name="connsiteY326" fmla="*/ 99442 h 1160647"/>
                  <a:gd name="connsiteX327" fmla="*/ 2160453 w 3028183"/>
                  <a:gd name="connsiteY327" fmla="*/ 157810 h 1160647"/>
                  <a:gd name="connsiteX328" fmla="*/ 2162480 w 3028183"/>
                  <a:gd name="connsiteY328" fmla="*/ 220501 h 1160647"/>
                  <a:gd name="connsiteX329" fmla="*/ 2168560 w 3028183"/>
                  <a:gd name="connsiteY329" fmla="*/ 226987 h 1160647"/>
                  <a:gd name="connsiteX330" fmla="*/ 2166533 w 3028183"/>
                  <a:gd name="connsiteY330" fmla="*/ 233472 h 1160647"/>
                  <a:gd name="connsiteX331" fmla="*/ 2166533 w 3028183"/>
                  <a:gd name="connsiteY331" fmla="*/ 311296 h 1160647"/>
                  <a:gd name="connsiteX332" fmla="*/ 2168560 w 3028183"/>
                  <a:gd name="connsiteY332" fmla="*/ 315620 h 1160647"/>
                  <a:gd name="connsiteX333" fmla="*/ 2168560 w 3028183"/>
                  <a:gd name="connsiteY333" fmla="*/ 337238 h 1160647"/>
                  <a:gd name="connsiteX334" fmla="*/ 2182747 w 3028183"/>
                  <a:gd name="connsiteY334" fmla="*/ 337238 h 1160647"/>
                  <a:gd name="connsiteX335" fmla="*/ 2182747 w 3028183"/>
                  <a:gd name="connsiteY335" fmla="*/ 354532 h 1160647"/>
                  <a:gd name="connsiteX336" fmla="*/ 2190854 w 3028183"/>
                  <a:gd name="connsiteY336" fmla="*/ 378311 h 1160647"/>
                  <a:gd name="connsiteX337" fmla="*/ 2184774 w 3028183"/>
                  <a:gd name="connsiteY337" fmla="*/ 382635 h 1160647"/>
                  <a:gd name="connsiteX338" fmla="*/ 2172613 w 3028183"/>
                  <a:gd name="connsiteY338" fmla="*/ 404253 h 1160647"/>
                  <a:gd name="connsiteX339" fmla="*/ 2180720 w 3028183"/>
                  <a:gd name="connsiteY339" fmla="*/ 657181 h 1160647"/>
                  <a:gd name="connsiteX340" fmla="*/ 2245574 w 3028183"/>
                  <a:gd name="connsiteY340" fmla="*/ 657181 h 1160647"/>
                  <a:gd name="connsiteX341" fmla="*/ 2245574 w 3028183"/>
                  <a:gd name="connsiteY341" fmla="*/ 732843 h 1160647"/>
                  <a:gd name="connsiteX342" fmla="*/ 2253681 w 3028183"/>
                  <a:gd name="connsiteY342" fmla="*/ 732843 h 1160647"/>
                  <a:gd name="connsiteX343" fmla="*/ 2255708 w 3028183"/>
                  <a:gd name="connsiteY343" fmla="*/ 726358 h 1160647"/>
                  <a:gd name="connsiteX344" fmla="*/ 2261788 w 3028183"/>
                  <a:gd name="connsiteY344" fmla="*/ 726358 h 1160647"/>
                  <a:gd name="connsiteX345" fmla="*/ 2263815 w 3028183"/>
                  <a:gd name="connsiteY345" fmla="*/ 735005 h 1160647"/>
                  <a:gd name="connsiteX346" fmla="*/ 2275975 w 3028183"/>
                  <a:gd name="connsiteY346" fmla="*/ 735005 h 1160647"/>
                  <a:gd name="connsiteX347" fmla="*/ 2275975 w 3028183"/>
                  <a:gd name="connsiteY347" fmla="*/ 728519 h 1160647"/>
                  <a:gd name="connsiteX348" fmla="*/ 2298268 w 3028183"/>
                  <a:gd name="connsiteY348" fmla="*/ 728519 h 1160647"/>
                  <a:gd name="connsiteX349" fmla="*/ 2298268 w 3028183"/>
                  <a:gd name="connsiteY349" fmla="*/ 735005 h 1160647"/>
                  <a:gd name="connsiteX350" fmla="*/ 2318535 w 3028183"/>
                  <a:gd name="connsiteY350" fmla="*/ 735005 h 1160647"/>
                  <a:gd name="connsiteX351" fmla="*/ 2318535 w 3028183"/>
                  <a:gd name="connsiteY351" fmla="*/ 780402 h 1160647"/>
                  <a:gd name="connsiteX352" fmla="*/ 2332722 w 3028183"/>
                  <a:gd name="connsiteY352" fmla="*/ 780402 h 1160647"/>
                  <a:gd name="connsiteX353" fmla="*/ 2332722 w 3028183"/>
                  <a:gd name="connsiteY353" fmla="*/ 767431 h 1160647"/>
                  <a:gd name="connsiteX354" fmla="*/ 2348936 w 3028183"/>
                  <a:gd name="connsiteY354" fmla="*/ 767431 h 1160647"/>
                  <a:gd name="connsiteX355" fmla="*/ 2348936 w 3028183"/>
                  <a:gd name="connsiteY355" fmla="*/ 588004 h 1160647"/>
                  <a:gd name="connsiteX356" fmla="*/ 2355016 w 3028183"/>
                  <a:gd name="connsiteY356" fmla="*/ 581518 h 1160647"/>
                  <a:gd name="connsiteX357" fmla="*/ 2427977 w 3028183"/>
                  <a:gd name="connsiteY357" fmla="*/ 581518 h 1160647"/>
                  <a:gd name="connsiteX358" fmla="*/ 2427977 w 3028183"/>
                  <a:gd name="connsiteY358" fmla="*/ 590166 h 1160647"/>
                  <a:gd name="connsiteX359" fmla="*/ 2438110 w 3028183"/>
                  <a:gd name="connsiteY359" fmla="*/ 590166 h 1160647"/>
                  <a:gd name="connsiteX360" fmla="*/ 2438110 w 3028183"/>
                  <a:gd name="connsiteY360" fmla="*/ 704740 h 1160647"/>
                  <a:gd name="connsiteX361" fmla="*/ 2460404 w 3028183"/>
                  <a:gd name="connsiteY361" fmla="*/ 704740 h 1160647"/>
                  <a:gd name="connsiteX362" fmla="*/ 2460404 w 3028183"/>
                  <a:gd name="connsiteY362" fmla="*/ 637725 h 1160647"/>
                  <a:gd name="connsiteX363" fmla="*/ 2486751 w 3028183"/>
                  <a:gd name="connsiteY363" fmla="*/ 637725 h 1160647"/>
                  <a:gd name="connsiteX364" fmla="*/ 2490804 w 3028183"/>
                  <a:gd name="connsiteY364" fmla="*/ 633401 h 1160647"/>
                  <a:gd name="connsiteX365" fmla="*/ 2498911 w 3028183"/>
                  <a:gd name="connsiteY365" fmla="*/ 633401 h 1160647"/>
                  <a:gd name="connsiteX366" fmla="*/ 2502964 w 3028183"/>
                  <a:gd name="connsiteY366" fmla="*/ 637725 h 1160647"/>
                  <a:gd name="connsiteX367" fmla="*/ 2525258 w 3028183"/>
                  <a:gd name="connsiteY367" fmla="*/ 637725 h 1160647"/>
                  <a:gd name="connsiteX368" fmla="*/ 2525258 w 3028183"/>
                  <a:gd name="connsiteY368" fmla="*/ 520989 h 1160647"/>
                  <a:gd name="connsiteX369" fmla="*/ 2582005 w 3028183"/>
                  <a:gd name="connsiteY369" fmla="*/ 510180 h 1160647"/>
                  <a:gd name="connsiteX370" fmla="*/ 2582005 w 3028183"/>
                  <a:gd name="connsiteY370" fmla="*/ 511261 h 1160647"/>
                  <a:gd name="connsiteX371" fmla="*/ 2582005 w 3028183"/>
                  <a:gd name="connsiteY371" fmla="*/ 518827 h 1160647"/>
                  <a:gd name="connsiteX372" fmla="*/ 2608352 w 3028183"/>
                  <a:gd name="connsiteY372" fmla="*/ 518827 h 1160647"/>
                  <a:gd name="connsiteX373" fmla="*/ 2608352 w 3028183"/>
                  <a:gd name="connsiteY373" fmla="*/ 773917 h 1160647"/>
                  <a:gd name="connsiteX374" fmla="*/ 2630646 w 3028183"/>
                  <a:gd name="connsiteY374" fmla="*/ 773917 h 1160647"/>
                  <a:gd name="connsiteX375" fmla="*/ 2630646 w 3028183"/>
                  <a:gd name="connsiteY375" fmla="*/ 769593 h 1160647"/>
                  <a:gd name="connsiteX376" fmla="*/ 2642806 w 3028183"/>
                  <a:gd name="connsiteY376" fmla="*/ 769593 h 1160647"/>
                  <a:gd name="connsiteX377" fmla="*/ 2642806 w 3028183"/>
                  <a:gd name="connsiteY377" fmla="*/ 773917 h 1160647"/>
                  <a:gd name="connsiteX378" fmla="*/ 2667126 w 3028183"/>
                  <a:gd name="connsiteY378" fmla="*/ 773917 h 1160647"/>
                  <a:gd name="connsiteX379" fmla="*/ 2667126 w 3028183"/>
                  <a:gd name="connsiteY379" fmla="*/ 760946 h 1160647"/>
                  <a:gd name="connsiteX380" fmla="*/ 2695500 w 3028183"/>
                  <a:gd name="connsiteY380" fmla="*/ 760946 h 1160647"/>
                  <a:gd name="connsiteX381" fmla="*/ 2707660 w 3028183"/>
                  <a:gd name="connsiteY381" fmla="*/ 756622 h 1160647"/>
                  <a:gd name="connsiteX382" fmla="*/ 2727927 w 3028183"/>
                  <a:gd name="connsiteY382" fmla="*/ 760946 h 1160647"/>
                  <a:gd name="connsiteX383" fmla="*/ 2727927 w 3028183"/>
                  <a:gd name="connsiteY383" fmla="*/ 743652 h 1160647"/>
                  <a:gd name="connsiteX384" fmla="*/ 2736034 w 3028183"/>
                  <a:gd name="connsiteY384" fmla="*/ 743652 h 1160647"/>
                  <a:gd name="connsiteX385" fmla="*/ 2736034 w 3028183"/>
                  <a:gd name="connsiteY385" fmla="*/ 730681 h 1160647"/>
                  <a:gd name="connsiteX386" fmla="*/ 2792781 w 3028183"/>
                  <a:gd name="connsiteY386" fmla="*/ 730681 h 1160647"/>
                  <a:gd name="connsiteX387" fmla="*/ 2792781 w 3028183"/>
                  <a:gd name="connsiteY387" fmla="*/ 700416 h 1160647"/>
                  <a:gd name="connsiteX388" fmla="*/ 2811021 w 3028183"/>
                  <a:gd name="connsiteY388" fmla="*/ 700416 h 1160647"/>
                  <a:gd name="connsiteX389" fmla="*/ 2811021 w 3028183"/>
                  <a:gd name="connsiteY389" fmla="*/ 693931 h 1160647"/>
                  <a:gd name="connsiteX390" fmla="*/ 2823181 w 3028183"/>
                  <a:gd name="connsiteY390" fmla="*/ 693931 h 1160647"/>
                  <a:gd name="connsiteX391" fmla="*/ 2823181 w 3028183"/>
                  <a:gd name="connsiteY391" fmla="*/ 700416 h 1160647"/>
                  <a:gd name="connsiteX392" fmla="*/ 2839395 w 3028183"/>
                  <a:gd name="connsiteY392" fmla="*/ 700416 h 1160647"/>
                  <a:gd name="connsiteX393" fmla="*/ 2839395 w 3028183"/>
                  <a:gd name="connsiteY393" fmla="*/ 750137 h 1160647"/>
                  <a:gd name="connsiteX394" fmla="*/ 2871822 w 3028183"/>
                  <a:gd name="connsiteY394" fmla="*/ 750137 h 1160647"/>
                  <a:gd name="connsiteX395" fmla="*/ 2871822 w 3028183"/>
                  <a:gd name="connsiteY395" fmla="*/ 724196 h 1160647"/>
                  <a:gd name="connsiteX396" fmla="*/ 2910329 w 3028183"/>
                  <a:gd name="connsiteY396" fmla="*/ 724196 h 1160647"/>
                  <a:gd name="connsiteX397" fmla="*/ 2910329 w 3028183"/>
                  <a:gd name="connsiteY397" fmla="*/ 693931 h 1160647"/>
                  <a:gd name="connsiteX398" fmla="*/ 2958970 w 3028183"/>
                  <a:gd name="connsiteY398" fmla="*/ 693931 h 1160647"/>
                  <a:gd name="connsiteX399" fmla="*/ 2958970 w 3028183"/>
                  <a:gd name="connsiteY399" fmla="*/ 805087 h 1160647"/>
                  <a:gd name="connsiteX400" fmla="*/ 2958970 w 3028183"/>
                  <a:gd name="connsiteY400" fmla="*/ 818866 h 1160647"/>
                  <a:gd name="connsiteX401" fmla="*/ 3024845 w 3028183"/>
                  <a:gd name="connsiteY401" fmla="*/ 818866 h 1160647"/>
                  <a:gd name="connsiteX402" fmla="*/ 3028183 w 3028183"/>
                  <a:gd name="connsiteY402" fmla="*/ 1160647 h 1160647"/>
                  <a:gd name="connsiteX403" fmla="*/ 2054 w 3028183"/>
                  <a:gd name="connsiteY403" fmla="*/ 1158314 h 1160647"/>
                  <a:gd name="connsiteX404" fmla="*/ 0 w 3028183"/>
                  <a:gd name="connsiteY404" fmla="*/ 724196 h 1160647"/>
                  <a:gd name="connsiteX405" fmla="*/ 20267 w 3028183"/>
                  <a:gd name="connsiteY405" fmla="*/ 724196 h 1160647"/>
                  <a:gd name="connsiteX406" fmla="*/ 20774 w 3028183"/>
                  <a:gd name="connsiteY406" fmla="*/ 723115 h 1160647"/>
                  <a:gd name="connsiteX407" fmla="*/ 24320 w 3028183"/>
                  <a:gd name="connsiteY407" fmla="*/ 715549 h 1160647"/>
                  <a:gd name="connsiteX408" fmla="*/ 26094 w 3028183"/>
                  <a:gd name="connsiteY408" fmla="*/ 715819 h 1160647"/>
                  <a:gd name="connsiteX409" fmla="*/ 38507 w 3028183"/>
                  <a:gd name="connsiteY409" fmla="*/ 717710 h 1160647"/>
                  <a:gd name="connsiteX410" fmla="*/ 39014 w 3028183"/>
                  <a:gd name="connsiteY410" fmla="*/ 719062 h 1160647"/>
                  <a:gd name="connsiteX411" fmla="*/ 42560 w 3028183"/>
                  <a:gd name="connsiteY411" fmla="*/ 728519 h 1160647"/>
                  <a:gd name="connsiteX412" fmla="*/ 68907 w 3028183"/>
                  <a:gd name="connsiteY412" fmla="*/ 730681 h 1160647"/>
                  <a:gd name="connsiteX413" fmla="*/ 68907 w 3028183"/>
                  <a:gd name="connsiteY413" fmla="*/ 607460 h 1160647"/>
                  <a:gd name="connsiteX414" fmla="*/ 70934 w 3028183"/>
                  <a:gd name="connsiteY414" fmla="*/ 607460 h 1160647"/>
                  <a:gd name="connsiteX415" fmla="*/ 85121 w 3028183"/>
                  <a:gd name="connsiteY415" fmla="*/ 607460 h 1160647"/>
                  <a:gd name="connsiteX416" fmla="*/ 85121 w 3028183"/>
                  <a:gd name="connsiteY416" fmla="*/ 471268 h 1160647"/>
                  <a:gd name="connsiteX417" fmla="*/ 86894 w 3028183"/>
                  <a:gd name="connsiteY417" fmla="*/ 471268 h 1160647"/>
                  <a:gd name="connsiteX418" fmla="*/ 99308 w 3028183"/>
                  <a:gd name="connsiteY418" fmla="*/ 471268 h 1160647"/>
                  <a:gd name="connsiteX419" fmla="*/ 99308 w 3028183"/>
                  <a:gd name="connsiteY419" fmla="*/ 356694 h 1160647"/>
                  <a:gd name="connsiteX420" fmla="*/ 103361 w 3028183"/>
                  <a:gd name="connsiteY420" fmla="*/ 328590 h 1160647"/>
                  <a:gd name="connsiteX421" fmla="*/ 105388 w 3028183"/>
                  <a:gd name="connsiteY421" fmla="*/ 328590 h 1160647"/>
                  <a:gd name="connsiteX422" fmla="*/ 119575 w 3028183"/>
                  <a:gd name="connsiteY422" fmla="*/ 328590 h 1160647"/>
                  <a:gd name="connsiteX423" fmla="*/ 156055 w 3028183"/>
                  <a:gd name="connsiteY423" fmla="*/ 246443 h 1160647"/>
                  <a:gd name="connsiteX424" fmla="*/ 160109 w 3028183"/>
                  <a:gd name="connsiteY424" fmla="*/ 0 h 1160647"/>
                  <a:gd name="connsiteX0" fmla="*/ 160109 w 3028183"/>
                  <a:gd name="connsiteY0" fmla="*/ 0 h 1160647"/>
                  <a:gd name="connsiteX1" fmla="*/ 162135 w 3028183"/>
                  <a:gd name="connsiteY1" fmla="*/ 246443 h 1160647"/>
                  <a:gd name="connsiteX2" fmla="*/ 200642 w 3028183"/>
                  <a:gd name="connsiteY2" fmla="*/ 326429 h 1160647"/>
                  <a:gd name="connsiteX3" fmla="*/ 202669 w 3028183"/>
                  <a:gd name="connsiteY3" fmla="*/ 326429 h 1160647"/>
                  <a:gd name="connsiteX4" fmla="*/ 216856 w 3028183"/>
                  <a:gd name="connsiteY4" fmla="*/ 326429 h 1160647"/>
                  <a:gd name="connsiteX5" fmla="*/ 216856 w 3028183"/>
                  <a:gd name="connsiteY5" fmla="*/ 350208 h 1160647"/>
                  <a:gd name="connsiteX6" fmla="*/ 217363 w 3028183"/>
                  <a:gd name="connsiteY6" fmla="*/ 351019 h 1160647"/>
                  <a:gd name="connsiteX7" fmla="*/ 220909 w 3028183"/>
                  <a:gd name="connsiteY7" fmla="*/ 356694 h 1160647"/>
                  <a:gd name="connsiteX8" fmla="*/ 220909 w 3028183"/>
                  <a:gd name="connsiteY8" fmla="*/ 471268 h 1160647"/>
                  <a:gd name="connsiteX9" fmla="*/ 223189 w 3028183"/>
                  <a:gd name="connsiteY9" fmla="*/ 471268 h 1160647"/>
                  <a:gd name="connsiteX10" fmla="*/ 239150 w 3028183"/>
                  <a:gd name="connsiteY10" fmla="*/ 471268 h 1160647"/>
                  <a:gd name="connsiteX11" fmla="*/ 239150 w 3028183"/>
                  <a:gd name="connsiteY11" fmla="*/ 611783 h 1160647"/>
                  <a:gd name="connsiteX12" fmla="*/ 240670 w 3028183"/>
                  <a:gd name="connsiteY12" fmla="*/ 611513 h 1160647"/>
                  <a:gd name="connsiteX13" fmla="*/ 251310 w 3028183"/>
                  <a:gd name="connsiteY13" fmla="*/ 609622 h 1160647"/>
                  <a:gd name="connsiteX14" fmla="*/ 249283 w 3028183"/>
                  <a:gd name="connsiteY14" fmla="*/ 698254 h 1160647"/>
                  <a:gd name="connsiteX15" fmla="*/ 250803 w 3028183"/>
                  <a:gd name="connsiteY15" fmla="*/ 698525 h 1160647"/>
                  <a:gd name="connsiteX16" fmla="*/ 261443 w 3028183"/>
                  <a:gd name="connsiteY16" fmla="*/ 700416 h 1160647"/>
                  <a:gd name="connsiteX17" fmla="*/ 261696 w 3028183"/>
                  <a:gd name="connsiteY17" fmla="*/ 701227 h 1160647"/>
                  <a:gd name="connsiteX18" fmla="*/ 263470 w 3028183"/>
                  <a:gd name="connsiteY18" fmla="*/ 706902 h 1160647"/>
                  <a:gd name="connsiteX19" fmla="*/ 264230 w 3028183"/>
                  <a:gd name="connsiteY19" fmla="*/ 704470 h 1160647"/>
                  <a:gd name="connsiteX20" fmla="*/ 269550 w 3028183"/>
                  <a:gd name="connsiteY20" fmla="*/ 687446 h 1160647"/>
                  <a:gd name="connsiteX21" fmla="*/ 271323 w 3028183"/>
                  <a:gd name="connsiteY21" fmla="*/ 687446 h 1160647"/>
                  <a:gd name="connsiteX22" fmla="*/ 283737 w 3028183"/>
                  <a:gd name="connsiteY22" fmla="*/ 687446 h 1160647"/>
                  <a:gd name="connsiteX23" fmla="*/ 283737 w 3028183"/>
                  <a:gd name="connsiteY23" fmla="*/ 719872 h 1160647"/>
                  <a:gd name="connsiteX24" fmla="*/ 284750 w 3028183"/>
                  <a:gd name="connsiteY24" fmla="*/ 720413 h 1160647"/>
                  <a:gd name="connsiteX25" fmla="*/ 291844 w 3028183"/>
                  <a:gd name="connsiteY25" fmla="*/ 724196 h 1160647"/>
                  <a:gd name="connsiteX26" fmla="*/ 291844 w 3028183"/>
                  <a:gd name="connsiteY26" fmla="*/ 725547 h 1160647"/>
                  <a:gd name="connsiteX27" fmla="*/ 291844 w 3028183"/>
                  <a:gd name="connsiteY27" fmla="*/ 735005 h 1160647"/>
                  <a:gd name="connsiteX28" fmla="*/ 336431 w 3028183"/>
                  <a:gd name="connsiteY28" fmla="*/ 735005 h 1160647"/>
                  <a:gd name="connsiteX29" fmla="*/ 336431 w 3028183"/>
                  <a:gd name="connsiteY29" fmla="*/ 736086 h 1160647"/>
                  <a:gd name="connsiteX30" fmla="*/ 336431 w 3028183"/>
                  <a:gd name="connsiteY30" fmla="*/ 743652 h 1160647"/>
                  <a:gd name="connsiteX31" fmla="*/ 338457 w 3028183"/>
                  <a:gd name="connsiteY31" fmla="*/ 743652 h 1160647"/>
                  <a:gd name="connsiteX32" fmla="*/ 352644 w 3028183"/>
                  <a:gd name="connsiteY32" fmla="*/ 743652 h 1160647"/>
                  <a:gd name="connsiteX33" fmla="*/ 352644 w 3028183"/>
                  <a:gd name="connsiteY33" fmla="*/ 713387 h 1160647"/>
                  <a:gd name="connsiteX34" fmla="*/ 397231 w 3028183"/>
                  <a:gd name="connsiteY34" fmla="*/ 713387 h 1160647"/>
                  <a:gd name="connsiteX35" fmla="*/ 397231 w 3028183"/>
                  <a:gd name="connsiteY35" fmla="*/ 712036 h 1160647"/>
                  <a:gd name="connsiteX36" fmla="*/ 397231 w 3028183"/>
                  <a:gd name="connsiteY36" fmla="*/ 702578 h 1160647"/>
                  <a:gd name="connsiteX37" fmla="*/ 398245 w 3028183"/>
                  <a:gd name="connsiteY37" fmla="*/ 702578 h 1160647"/>
                  <a:gd name="connsiteX38" fmla="*/ 405338 w 3028183"/>
                  <a:gd name="connsiteY38" fmla="*/ 702578 h 1160647"/>
                  <a:gd name="connsiteX39" fmla="*/ 405338 w 3028183"/>
                  <a:gd name="connsiteY39" fmla="*/ 700687 h 1160647"/>
                  <a:gd name="connsiteX40" fmla="*/ 405338 w 3028183"/>
                  <a:gd name="connsiteY40" fmla="*/ 687446 h 1160647"/>
                  <a:gd name="connsiteX41" fmla="*/ 406098 w 3028183"/>
                  <a:gd name="connsiteY41" fmla="*/ 687446 h 1160647"/>
                  <a:gd name="connsiteX42" fmla="*/ 411418 w 3028183"/>
                  <a:gd name="connsiteY42" fmla="*/ 687446 h 1160647"/>
                  <a:gd name="connsiteX43" fmla="*/ 411418 w 3028183"/>
                  <a:gd name="connsiteY43" fmla="*/ 686365 h 1160647"/>
                  <a:gd name="connsiteX44" fmla="*/ 411418 w 3028183"/>
                  <a:gd name="connsiteY44" fmla="*/ 678798 h 1160647"/>
                  <a:gd name="connsiteX45" fmla="*/ 413445 w 3028183"/>
                  <a:gd name="connsiteY45" fmla="*/ 678798 h 1160647"/>
                  <a:gd name="connsiteX46" fmla="*/ 427632 w 3028183"/>
                  <a:gd name="connsiteY46" fmla="*/ 678798 h 1160647"/>
                  <a:gd name="connsiteX47" fmla="*/ 427632 w 3028183"/>
                  <a:gd name="connsiteY47" fmla="*/ 679879 h 1160647"/>
                  <a:gd name="connsiteX48" fmla="*/ 427632 w 3028183"/>
                  <a:gd name="connsiteY48" fmla="*/ 687446 h 1160647"/>
                  <a:gd name="connsiteX49" fmla="*/ 449925 w 3028183"/>
                  <a:gd name="connsiteY49" fmla="*/ 687446 h 1160647"/>
                  <a:gd name="connsiteX50" fmla="*/ 449925 w 3028183"/>
                  <a:gd name="connsiteY50" fmla="*/ 685554 h 1160647"/>
                  <a:gd name="connsiteX51" fmla="*/ 449925 w 3028183"/>
                  <a:gd name="connsiteY51" fmla="*/ 672313 h 1160647"/>
                  <a:gd name="connsiteX52" fmla="*/ 451699 w 3028183"/>
                  <a:gd name="connsiteY52" fmla="*/ 672313 h 1160647"/>
                  <a:gd name="connsiteX53" fmla="*/ 464112 w 3028183"/>
                  <a:gd name="connsiteY53" fmla="*/ 672313 h 1160647"/>
                  <a:gd name="connsiteX54" fmla="*/ 464112 w 3028183"/>
                  <a:gd name="connsiteY54" fmla="*/ 696093 h 1160647"/>
                  <a:gd name="connsiteX55" fmla="*/ 465126 w 3028183"/>
                  <a:gd name="connsiteY55" fmla="*/ 696093 h 1160647"/>
                  <a:gd name="connsiteX56" fmla="*/ 472219 w 3028183"/>
                  <a:gd name="connsiteY56" fmla="*/ 696093 h 1160647"/>
                  <a:gd name="connsiteX57" fmla="*/ 472219 w 3028183"/>
                  <a:gd name="connsiteY57" fmla="*/ 695012 h 1160647"/>
                  <a:gd name="connsiteX58" fmla="*/ 472219 w 3028183"/>
                  <a:gd name="connsiteY58" fmla="*/ 687446 h 1160647"/>
                  <a:gd name="connsiteX59" fmla="*/ 473992 w 3028183"/>
                  <a:gd name="connsiteY59" fmla="*/ 687446 h 1160647"/>
                  <a:gd name="connsiteX60" fmla="*/ 486406 w 3028183"/>
                  <a:gd name="connsiteY60" fmla="*/ 687446 h 1160647"/>
                  <a:gd name="connsiteX61" fmla="*/ 486406 w 3028183"/>
                  <a:gd name="connsiteY61" fmla="*/ 713387 h 1160647"/>
                  <a:gd name="connsiteX62" fmla="*/ 488433 w 3028183"/>
                  <a:gd name="connsiteY62" fmla="*/ 713387 h 1160647"/>
                  <a:gd name="connsiteX63" fmla="*/ 502619 w 3028183"/>
                  <a:gd name="connsiteY63" fmla="*/ 713387 h 1160647"/>
                  <a:gd name="connsiteX64" fmla="*/ 502619 w 3028183"/>
                  <a:gd name="connsiteY64" fmla="*/ 715008 h 1160647"/>
                  <a:gd name="connsiteX65" fmla="*/ 502619 w 3028183"/>
                  <a:gd name="connsiteY65" fmla="*/ 726358 h 1160647"/>
                  <a:gd name="connsiteX66" fmla="*/ 503379 w 3028183"/>
                  <a:gd name="connsiteY66" fmla="*/ 726358 h 1160647"/>
                  <a:gd name="connsiteX67" fmla="*/ 508700 w 3028183"/>
                  <a:gd name="connsiteY67" fmla="*/ 726358 h 1160647"/>
                  <a:gd name="connsiteX68" fmla="*/ 508700 w 3028183"/>
                  <a:gd name="connsiteY68" fmla="*/ 725547 h 1160647"/>
                  <a:gd name="connsiteX69" fmla="*/ 508700 w 3028183"/>
                  <a:gd name="connsiteY69" fmla="*/ 719872 h 1160647"/>
                  <a:gd name="connsiteX70" fmla="*/ 539100 w 3028183"/>
                  <a:gd name="connsiteY70" fmla="*/ 719872 h 1160647"/>
                  <a:gd name="connsiteX71" fmla="*/ 539100 w 3028183"/>
                  <a:gd name="connsiteY71" fmla="*/ 743652 h 1160647"/>
                  <a:gd name="connsiteX72" fmla="*/ 540113 w 3028183"/>
                  <a:gd name="connsiteY72" fmla="*/ 743652 h 1160647"/>
                  <a:gd name="connsiteX73" fmla="*/ 547207 w 3028183"/>
                  <a:gd name="connsiteY73" fmla="*/ 743652 h 1160647"/>
                  <a:gd name="connsiteX74" fmla="*/ 547207 w 3028183"/>
                  <a:gd name="connsiteY74" fmla="*/ 744733 h 1160647"/>
                  <a:gd name="connsiteX75" fmla="*/ 547207 w 3028183"/>
                  <a:gd name="connsiteY75" fmla="*/ 752299 h 1160647"/>
                  <a:gd name="connsiteX76" fmla="*/ 547967 w 3028183"/>
                  <a:gd name="connsiteY76" fmla="*/ 752299 h 1160647"/>
                  <a:gd name="connsiteX77" fmla="*/ 553287 w 3028183"/>
                  <a:gd name="connsiteY77" fmla="*/ 752299 h 1160647"/>
                  <a:gd name="connsiteX78" fmla="*/ 553287 w 3028183"/>
                  <a:gd name="connsiteY78" fmla="*/ 750137 h 1160647"/>
                  <a:gd name="connsiteX79" fmla="*/ 553287 w 3028183"/>
                  <a:gd name="connsiteY79" fmla="*/ 735005 h 1160647"/>
                  <a:gd name="connsiteX80" fmla="*/ 554300 w 3028183"/>
                  <a:gd name="connsiteY80" fmla="*/ 735005 h 1160647"/>
                  <a:gd name="connsiteX81" fmla="*/ 561394 w 3028183"/>
                  <a:gd name="connsiteY81" fmla="*/ 735005 h 1160647"/>
                  <a:gd name="connsiteX82" fmla="*/ 561394 w 3028183"/>
                  <a:gd name="connsiteY82" fmla="*/ 736086 h 1160647"/>
                  <a:gd name="connsiteX83" fmla="*/ 561394 w 3028183"/>
                  <a:gd name="connsiteY83" fmla="*/ 743652 h 1160647"/>
                  <a:gd name="connsiteX84" fmla="*/ 566714 w 3028183"/>
                  <a:gd name="connsiteY84" fmla="*/ 741659 h 1160647"/>
                  <a:gd name="connsiteX85" fmla="*/ 567474 w 3028183"/>
                  <a:gd name="connsiteY85" fmla="*/ 740679 h 1160647"/>
                  <a:gd name="connsiteX86" fmla="*/ 567474 w 3028183"/>
                  <a:gd name="connsiteY86" fmla="*/ 735005 h 1160647"/>
                  <a:gd name="connsiteX87" fmla="*/ 605981 w 3028183"/>
                  <a:gd name="connsiteY87" fmla="*/ 735005 h 1160647"/>
                  <a:gd name="connsiteX88" fmla="*/ 605981 w 3028183"/>
                  <a:gd name="connsiteY88" fmla="*/ 758784 h 1160647"/>
                  <a:gd name="connsiteX89" fmla="*/ 608007 w 3028183"/>
                  <a:gd name="connsiteY89" fmla="*/ 758784 h 1160647"/>
                  <a:gd name="connsiteX90" fmla="*/ 622194 w 3028183"/>
                  <a:gd name="connsiteY90" fmla="*/ 758784 h 1160647"/>
                  <a:gd name="connsiteX91" fmla="*/ 622194 w 3028183"/>
                  <a:gd name="connsiteY91" fmla="*/ 759865 h 1160647"/>
                  <a:gd name="connsiteX92" fmla="*/ 622194 w 3028183"/>
                  <a:gd name="connsiteY92" fmla="*/ 767431 h 1160647"/>
                  <a:gd name="connsiteX93" fmla="*/ 623968 w 3028183"/>
                  <a:gd name="connsiteY93" fmla="*/ 767431 h 1160647"/>
                  <a:gd name="connsiteX94" fmla="*/ 636381 w 3028183"/>
                  <a:gd name="connsiteY94" fmla="*/ 767431 h 1160647"/>
                  <a:gd name="connsiteX95" fmla="*/ 636381 w 3028183"/>
                  <a:gd name="connsiteY95" fmla="*/ 743652 h 1160647"/>
                  <a:gd name="connsiteX96" fmla="*/ 637394 w 3028183"/>
                  <a:gd name="connsiteY96" fmla="*/ 743652 h 1160647"/>
                  <a:gd name="connsiteX97" fmla="*/ 644488 w 3028183"/>
                  <a:gd name="connsiteY97" fmla="*/ 743652 h 1160647"/>
                  <a:gd name="connsiteX98" fmla="*/ 644488 w 3028183"/>
                  <a:gd name="connsiteY98" fmla="*/ 711225 h 1160647"/>
                  <a:gd name="connsiteX99" fmla="*/ 645501 w 3028183"/>
                  <a:gd name="connsiteY99" fmla="*/ 711225 h 1160647"/>
                  <a:gd name="connsiteX100" fmla="*/ 652595 w 3028183"/>
                  <a:gd name="connsiteY100" fmla="*/ 711225 h 1160647"/>
                  <a:gd name="connsiteX101" fmla="*/ 652595 w 3028183"/>
                  <a:gd name="connsiteY101" fmla="*/ 709334 h 1160647"/>
                  <a:gd name="connsiteX102" fmla="*/ 652595 w 3028183"/>
                  <a:gd name="connsiteY102" fmla="*/ 696093 h 1160647"/>
                  <a:gd name="connsiteX103" fmla="*/ 651328 w 3028183"/>
                  <a:gd name="connsiteY103" fmla="*/ 694471 h 1160647"/>
                  <a:gd name="connsiteX104" fmla="*/ 656648 w 3028183"/>
                  <a:gd name="connsiteY104" fmla="*/ 683122 h 1160647"/>
                  <a:gd name="connsiteX105" fmla="*/ 664755 w 3028183"/>
                  <a:gd name="connsiteY105" fmla="*/ 711225 h 1160647"/>
                  <a:gd name="connsiteX106" fmla="*/ 665515 w 3028183"/>
                  <a:gd name="connsiteY106" fmla="*/ 711225 h 1160647"/>
                  <a:gd name="connsiteX107" fmla="*/ 670835 w 3028183"/>
                  <a:gd name="connsiteY107" fmla="*/ 711225 h 1160647"/>
                  <a:gd name="connsiteX108" fmla="*/ 670835 w 3028183"/>
                  <a:gd name="connsiteY108" fmla="*/ 605298 h 1160647"/>
                  <a:gd name="connsiteX109" fmla="*/ 672355 w 3028183"/>
                  <a:gd name="connsiteY109" fmla="*/ 605298 h 1160647"/>
                  <a:gd name="connsiteX110" fmla="*/ 682995 w 3028183"/>
                  <a:gd name="connsiteY110" fmla="*/ 605298 h 1160647"/>
                  <a:gd name="connsiteX111" fmla="*/ 682995 w 3028183"/>
                  <a:gd name="connsiteY111" fmla="*/ 557739 h 1160647"/>
                  <a:gd name="connsiteX112" fmla="*/ 709342 w 3028183"/>
                  <a:gd name="connsiteY112" fmla="*/ 557739 h 1160647"/>
                  <a:gd name="connsiteX113" fmla="*/ 709342 w 3028183"/>
                  <a:gd name="connsiteY113" fmla="*/ 536121 h 1160647"/>
                  <a:gd name="connsiteX114" fmla="*/ 743796 w 3028183"/>
                  <a:gd name="connsiteY114" fmla="*/ 536121 h 1160647"/>
                  <a:gd name="connsiteX115" fmla="*/ 743796 w 3028183"/>
                  <a:gd name="connsiteY115" fmla="*/ 538553 h 1160647"/>
                  <a:gd name="connsiteX116" fmla="*/ 743796 w 3028183"/>
                  <a:gd name="connsiteY116" fmla="*/ 555577 h 1160647"/>
                  <a:gd name="connsiteX117" fmla="*/ 746076 w 3028183"/>
                  <a:gd name="connsiteY117" fmla="*/ 555577 h 1160647"/>
                  <a:gd name="connsiteX118" fmla="*/ 762036 w 3028183"/>
                  <a:gd name="connsiteY118" fmla="*/ 555577 h 1160647"/>
                  <a:gd name="connsiteX119" fmla="*/ 762036 w 3028183"/>
                  <a:gd name="connsiteY119" fmla="*/ 603136 h 1160647"/>
                  <a:gd name="connsiteX120" fmla="*/ 763049 w 3028183"/>
                  <a:gd name="connsiteY120" fmla="*/ 603136 h 1160647"/>
                  <a:gd name="connsiteX121" fmla="*/ 770143 w 3028183"/>
                  <a:gd name="connsiteY121" fmla="*/ 603136 h 1160647"/>
                  <a:gd name="connsiteX122" fmla="*/ 784330 w 3028183"/>
                  <a:gd name="connsiteY122" fmla="*/ 607460 h 1160647"/>
                  <a:gd name="connsiteX123" fmla="*/ 784330 w 3028183"/>
                  <a:gd name="connsiteY123" fmla="*/ 646372 h 1160647"/>
                  <a:gd name="connsiteX124" fmla="*/ 785343 w 3028183"/>
                  <a:gd name="connsiteY124" fmla="*/ 646372 h 1160647"/>
                  <a:gd name="connsiteX125" fmla="*/ 792436 w 3028183"/>
                  <a:gd name="connsiteY125" fmla="*/ 646372 h 1160647"/>
                  <a:gd name="connsiteX126" fmla="*/ 792436 w 3028183"/>
                  <a:gd name="connsiteY126" fmla="*/ 647993 h 1160647"/>
                  <a:gd name="connsiteX127" fmla="*/ 792436 w 3028183"/>
                  <a:gd name="connsiteY127" fmla="*/ 659342 h 1160647"/>
                  <a:gd name="connsiteX128" fmla="*/ 794463 w 3028183"/>
                  <a:gd name="connsiteY128" fmla="*/ 659342 h 1160647"/>
                  <a:gd name="connsiteX129" fmla="*/ 808650 w 3028183"/>
                  <a:gd name="connsiteY129" fmla="*/ 659342 h 1160647"/>
                  <a:gd name="connsiteX130" fmla="*/ 814730 w 3028183"/>
                  <a:gd name="connsiteY130" fmla="*/ 665828 h 1160647"/>
                  <a:gd name="connsiteX131" fmla="*/ 814730 w 3028183"/>
                  <a:gd name="connsiteY131" fmla="*/ 687446 h 1160647"/>
                  <a:gd name="connsiteX132" fmla="*/ 817010 w 3028183"/>
                  <a:gd name="connsiteY132" fmla="*/ 687446 h 1160647"/>
                  <a:gd name="connsiteX133" fmla="*/ 832970 w 3028183"/>
                  <a:gd name="connsiteY133" fmla="*/ 687446 h 1160647"/>
                  <a:gd name="connsiteX134" fmla="*/ 832970 w 3028183"/>
                  <a:gd name="connsiteY134" fmla="*/ 688526 h 1160647"/>
                  <a:gd name="connsiteX135" fmla="*/ 832970 w 3028183"/>
                  <a:gd name="connsiteY135" fmla="*/ 696093 h 1160647"/>
                  <a:gd name="connsiteX136" fmla="*/ 834237 w 3028183"/>
                  <a:gd name="connsiteY136" fmla="*/ 696093 h 1160647"/>
                  <a:gd name="connsiteX137" fmla="*/ 843104 w 3028183"/>
                  <a:gd name="connsiteY137" fmla="*/ 696093 h 1160647"/>
                  <a:gd name="connsiteX138" fmla="*/ 843104 w 3028183"/>
                  <a:gd name="connsiteY138" fmla="*/ 698254 h 1160647"/>
                  <a:gd name="connsiteX139" fmla="*/ 843104 w 3028183"/>
                  <a:gd name="connsiteY139" fmla="*/ 713387 h 1160647"/>
                  <a:gd name="connsiteX140" fmla="*/ 847157 w 3028183"/>
                  <a:gd name="connsiteY140" fmla="*/ 711495 h 1160647"/>
                  <a:gd name="connsiteX141" fmla="*/ 847157 w 3028183"/>
                  <a:gd name="connsiteY141" fmla="*/ 698254 h 1160647"/>
                  <a:gd name="connsiteX142" fmla="*/ 848170 w 3028183"/>
                  <a:gd name="connsiteY142" fmla="*/ 698254 h 1160647"/>
                  <a:gd name="connsiteX143" fmla="*/ 855264 w 3028183"/>
                  <a:gd name="connsiteY143" fmla="*/ 698254 h 1160647"/>
                  <a:gd name="connsiteX144" fmla="*/ 855264 w 3028183"/>
                  <a:gd name="connsiteY144" fmla="*/ 699876 h 1160647"/>
                  <a:gd name="connsiteX145" fmla="*/ 855264 w 3028183"/>
                  <a:gd name="connsiteY145" fmla="*/ 711225 h 1160647"/>
                  <a:gd name="connsiteX146" fmla="*/ 856024 w 3028183"/>
                  <a:gd name="connsiteY146" fmla="*/ 711225 h 1160647"/>
                  <a:gd name="connsiteX147" fmla="*/ 861344 w 3028183"/>
                  <a:gd name="connsiteY147" fmla="*/ 711225 h 1160647"/>
                  <a:gd name="connsiteX148" fmla="*/ 909984 w 3028183"/>
                  <a:gd name="connsiteY148" fmla="*/ 706902 h 1160647"/>
                  <a:gd name="connsiteX149" fmla="*/ 909984 w 3028183"/>
                  <a:gd name="connsiteY149" fmla="*/ 708253 h 1160647"/>
                  <a:gd name="connsiteX150" fmla="*/ 909984 w 3028183"/>
                  <a:gd name="connsiteY150" fmla="*/ 717710 h 1160647"/>
                  <a:gd name="connsiteX151" fmla="*/ 910744 w 3028183"/>
                  <a:gd name="connsiteY151" fmla="*/ 717710 h 1160647"/>
                  <a:gd name="connsiteX152" fmla="*/ 916065 w 3028183"/>
                  <a:gd name="connsiteY152" fmla="*/ 717710 h 1160647"/>
                  <a:gd name="connsiteX153" fmla="*/ 916065 w 3028183"/>
                  <a:gd name="connsiteY153" fmla="*/ 719872 h 1160647"/>
                  <a:gd name="connsiteX154" fmla="*/ 916065 w 3028183"/>
                  <a:gd name="connsiteY154" fmla="*/ 735005 h 1160647"/>
                  <a:gd name="connsiteX155" fmla="*/ 918091 w 3028183"/>
                  <a:gd name="connsiteY155" fmla="*/ 733654 h 1160647"/>
                  <a:gd name="connsiteX156" fmla="*/ 932278 w 3028183"/>
                  <a:gd name="connsiteY156" fmla="*/ 724196 h 1160647"/>
                  <a:gd name="connsiteX157" fmla="*/ 938358 w 3028183"/>
                  <a:gd name="connsiteY157" fmla="*/ 683122 h 1160647"/>
                  <a:gd name="connsiteX158" fmla="*/ 939118 w 3028183"/>
                  <a:gd name="connsiteY158" fmla="*/ 682852 h 1160647"/>
                  <a:gd name="connsiteX159" fmla="*/ 944438 w 3028183"/>
                  <a:gd name="connsiteY159" fmla="*/ 680960 h 1160647"/>
                  <a:gd name="connsiteX160" fmla="*/ 946465 w 3028183"/>
                  <a:gd name="connsiteY160" fmla="*/ 611783 h 1160647"/>
                  <a:gd name="connsiteX161" fmla="*/ 948492 w 3028183"/>
                  <a:gd name="connsiteY161" fmla="*/ 680960 h 1160647"/>
                  <a:gd name="connsiteX162" fmla="*/ 949252 w 3028183"/>
                  <a:gd name="connsiteY162" fmla="*/ 681230 h 1160647"/>
                  <a:gd name="connsiteX163" fmla="*/ 954572 w 3028183"/>
                  <a:gd name="connsiteY163" fmla="*/ 683122 h 1160647"/>
                  <a:gd name="connsiteX164" fmla="*/ 954572 w 3028183"/>
                  <a:gd name="connsiteY164" fmla="*/ 596651 h 1160647"/>
                  <a:gd name="connsiteX165" fmla="*/ 958625 w 3028183"/>
                  <a:gd name="connsiteY165" fmla="*/ 564224 h 1160647"/>
                  <a:gd name="connsiteX166" fmla="*/ 997132 w 3028183"/>
                  <a:gd name="connsiteY166" fmla="*/ 564224 h 1160647"/>
                  <a:gd name="connsiteX167" fmla="*/ 997132 w 3028183"/>
                  <a:gd name="connsiteY167" fmla="*/ 596651 h 1160647"/>
                  <a:gd name="connsiteX168" fmla="*/ 997892 w 3028183"/>
                  <a:gd name="connsiteY168" fmla="*/ 596651 h 1160647"/>
                  <a:gd name="connsiteX169" fmla="*/ 1003212 w 3028183"/>
                  <a:gd name="connsiteY169" fmla="*/ 596651 h 1160647"/>
                  <a:gd name="connsiteX170" fmla="*/ 1003212 w 3028183"/>
                  <a:gd name="connsiteY170" fmla="*/ 514503 h 1160647"/>
                  <a:gd name="connsiteX171" fmla="*/ 1004986 w 3028183"/>
                  <a:gd name="connsiteY171" fmla="*/ 514503 h 1160647"/>
                  <a:gd name="connsiteX172" fmla="*/ 1017399 w 3028183"/>
                  <a:gd name="connsiteY172" fmla="*/ 514503 h 1160647"/>
                  <a:gd name="connsiteX173" fmla="*/ 1017399 w 3028183"/>
                  <a:gd name="connsiteY173" fmla="*/ 512612 h 1160647"/>
                  <a:gd name="connsiteX174" fmla="*/ 1017399 w 3028183"/>
                  <a:gd name="connsiteY174" fmla="*/ 499371 h 1160647"/>
                  <a:gd name="connsiteX175" fmla="*/ 1039693 w 3028183"/>
                  <a:gd name="connsiteY175" fmla="*/ 499371 h 1160647"/>
                  <a:gd name="connsiteX176" fmla="*/ 1039693 w 3028183"/>
                  <a:gd name="connsiteY176" fmla="*/ 498290 h 1160647"/>
                  <a:gd name="connsiteX177" fmla="*/ 1039693 w 3028183"/>
                  <a:gd name="connsiteY177" fmla="*/ 490724 h 1160647"/>
                  <a:gd name="connsiteX178" fmla="*/ 1041466 w 3028183"/>
                  <a:gd name="connsiteY178" fmla="*/ 490724 h 1160647"/>
                  <a:gd name="connsiteX179" fmla="*/ 1053880 w 3028183"/>
                  <a:gd name="connsiteY179" fmla="*/ 490724 h 1160647"/>
                  <a:gd name="connsiteX180" fmla="*/ 1053880 w 3028183"/>
                  <a:gd name="connsiteY180" fmla="*/ 491805 h 1160647"/>
                  <a:gd name="connsiteX181" fmla="*/ 1053880 w 3028183"/>
                  <a:gd name="connsiteY181" fmla="*/ 499371 h 1160647"/>
                  <a:gd name="connsiteX182" fmla="*/ 1054640 w 3028183"/>
                  <a:gd name="connsiteY182" fmla="*/ 499371 h 1160647"/>
                  <a:gd name="connsiteX183" fmla="*/ 1059960 w 3028183"/>
                  <a:gd name="connsiteY183" fmla="*/ 499371 h 1160647"/>
                  <a:gd name="connsiteX184" fmla="*/ 1070093 w 3028183"/>
                  <a:gd name="connsiteY184" fmla="*/ 495047 h 1160647"/>
                  <a:gd name="connsiteX185" fmla="*/ 1074146 w 3028183"/>
                  <a:gd name="connsiteY185" fmla="*/ 498290 h 1160647"/>
                  <a:gd name="connsiteX186" fmla="*/ 1074146 w 3028183"/>
                  <a:gd name="connsiteY186" fmla="*/ 490724 h 1160647"/>
                  <a:gd name="connsiteX187" fmla="*/ 1076426 w 3028183"/>
                  <a:gd name="connsiteY187" fmla="*/ 490724 h 1160647"/>
                  <a:gd name="connsiteX188" fmla="*/ 1092387 w 3028183"/>
                  <a:gd name="connsiteY188" fmla="*/ 490724 h 1160647"/>
                  <a:gd name="connsiteX189" fmla="*/ 1092387 w 3028183"/>
                  <a:gd name="connsiteY189" fmla="*/ 491805 h 1160647"/>
                  <a:gd name="connsiteX190" fmla="*/ 1092387 w 3028183"/>
                  <a:gd name="connsiteY190" fmla="*/ 499371 h 1160647"/>
                  <a:gd name="connsiteX191" fmla="*/ 1122787 w 3028183"/>
                  <a:gd name="connsiteY191" fmla="*/ 499371 h 1160647"/>
                  <a:gd name="connsiteX192" fmla="*/ 1122787 w 3028183"/>
                  <a:gd name="connsiteY192" fmla="*/ 500992 h 1160647"/>
                  <a:gd name="connsiteX193" fmla="*/ 1122787 w 3028183"/>
                  <a:gd name="connsiteY193" fmla="*/ 512342 h 1160647"/>
                  <a:gd name="connsiteX194" fmla="*/ 1149134 w 3028183"/>
                  <a:gd name="connsiteY194" fmla="*/ 512342 h 1160647"/>
                  <a:gd name="connsiteX195" fmla="*/ 1149134 w 3028183"/>
                  <a:gd name="connsiteY195" fmla="*/ 542606 h 1160647"/>
                  <a:gd name="connsiteX196" fmla="*/ 1149894 w 3028183"/>
                  <a:gd name="connsiteY196" fmla="*/ 542606 h 1160647"/>
                  <a:gd name="connsiteX197" fmla="*/ 1155214 w 3028183"/>
                  <a:gd name="connsiteY197" fmla="*/ 542606 h 1160647"/>
                  <a:gd name="connsiteX198" fmla="*/ 1155214 w 3028183"/>
                  <a:gd name="connsiteY198" fmla="*/ 543687 h 1160647"/>
                  <a:gd name="connsiteX199" fmla="*/ 1155214 w 3028183"/>
                  <a:gd name="connsiteY199" fmla="*/ 551254 h 1160647"/>
                  <a:gd name="connsiteX200" fmla="*/ 1159268 w 3028183"/>
                  <a:gd name="connsiteY200" fmla="*/ 581518 h 1160647"/>
                  <a:gd name="connsiteX201" fmla="*/ 1160028 w 3028183"/>
                  <a:gd name="connsiteY201" fmla="*/ 581518 h 1160647"/>
                  <a:gd name="connsiteX202" fmla="*/ 1165348 w 3028183"/>
                  <a:gd name="connsiteY202" fmla="*/ 581518 h 1160647"/>
                  <a:gd name="connsiteX203" fmla="*/ 1165348 w 3028183"/>
                  <a:gd name="connsiteY203" fmla="*/ 582329 h 1160647"/>
                  <a:gd name="connsiteX204" fmla="*/ 1165348 w 3028183"/>
                  <a:gd name="connsiteY204" fmla="*/ 588004 h 1160647"/>
                  <a:gd name="connsiteX205" fmla="*/ 1166361 w 3028183"/>
                  <a:gd name="connsiteY205" fmla="*/ 588004 h 1160647"/>
                  <a:gd name="connsiteX206" fmla="*/ 1173454 w 3028183"/>
                  <a:gd name="connsiteY206" fmla="*/ 588004 h 1160647"/>
                  <a:gd name="connsiteX207" fmla="*/ 1173454 w 3028183"/>
                  <a:gd name="connsiteY207" fmla="*/ 618269 h 1160647"/>
                  <a:gd name="connsiteX208" fmla="*/ 1175481 w 3028183"/>
                  <a:gd name="connsiteY208" fmla="*/ 618269 h 1160647"/>
                  <a:gd name="connsiteX209" fmla="*/ 1189668 w 3028183"/>
                  <a:gd name="connsiteY209" fmla="*/ 618269 h 1160647"/>
                  <a:gd name="connsiteX210" fmla="*/ 1189668 w 3028183"/>
                  <a:gd name="connsiteY210" fmla="*/ 642048 h 1160647"/>
                  <a:gd name="connsiteX211" fmla="*/ 1191695 w 3028183"/>
                  <a:gd name="connsiteY211" fmla="*/ 643669 h 1160647"/>
                  <a:gd name="connsiteX212" fmla="*/ 1191695 w 3028183"/>
                  <a:gd name="connsiteY212" fmla="*/ 655019 h 1160647"/>
                  <a:gd name="connsiteX213" fmla="*/ 1192455 w 3028183"/>
                  <a:gd name="connsiteY213" fmla="*/ 655019 h 1160647"/>
                  <a:gd name="connsiteX214" fmla="*/ 1197775 w 3028183"/>
                  <a:gd name="connsiteY214" fmla="*/ 655019 h 1160647"/>
                  <a:gd name="connsiteX215" fmla="*/ 1197775 w 3028183"/>
                  <a:gd name="connsiteY215" fmla="*/ 678798 h 1160647"/>
                  <a:gd name="connsiteX216" fmla="*/ 1199041 w 3028183"/>
                  <a:gd name="connsiteY216" fmla="*/ 678798 h 1160647"/>
                  <a:gd name="connsiteX217" fmla="*/ 1207908 w 3028183"/>
                  <a:gd name="connsiteY217" fmla="*/ 678798 h 1160647"/>
                  <a:gd name="connsiteX218" fmla="*/ 1209935 w 3028183"/>
                  <a:gd name="connsiteY218" fmla="*/ 682852 h 1160647"/>
                  <a:gd name="connsiteX219" fmla="*/ 1209935 w 3028183"/>
                  <a:gd name="connsiteY219" fmla="*/ 696093 h 1160647"/>
                  <a:gd name="connsiteX220" fmla="*/ 1211455 w 3028183"/>
                  <a:gd name="connsiteY220" fmla="*/ 694201 h 1160647"/>
                  <a:gd name="connsiteX221" fmla="*/ 1222095 w 3028183"/>
                  <a:gd name="connsiteY221" fmla="*/ 680960 h 1160647"/>
                  <a:gd name="connsiteX222" fmla="*/ 1250469 w 3028183"/>
                  <a:gd name="connsiteY222" fmla="*/ 680960 h 1160647"/>
                  <a:gd name="connsiteX223" fmla="*/ 1250469 w 3028183"/>
                  <a:gd name="connsiteY223" fmla="*/ 767431 h 1160647"/>
                  <a:gd name="connsiteX224" fmla="*/ 1251229 w 3028183"/>
                  <a:gd name="connsiteY224" fmla="*/ 767431 h 1160647"/>
                  <a:gd name="connsiteX225" fmla="*/ 1256549 w 3028183"/>
                  <a:gd name="connsiteY225" fmla="*/ 767431 h 1160647"/>
                  <a:gd name="connsiteX226" fmla="*/ 1257309 w 3028183"/>
                  <a:gd name="connsiteY226" fmla="*/ 766080 h 1160647"/>
                  <a:gd name="connsiteX227" fmla="*/ 1262629 w 3028183"/>
                  <a:gd name="connsiteY227" fmla="*/ 756622 h 1160647"/>
                  <a:gd name="connsiteX228" fmla="*/ 1262629 w 3028183"/>
                  <a:gd name="connsiteY228" fmla="*/ 758514 h 1160647"/>
                  <a:gd name="connsiteX229" fmla="*/ 1262629 w 3028183"/>
                  <a:gd name="connsiteY229" fmla="*/ 771755 h 1160647"/>
                  <a:gd name="connsiteX230" fmla="*/ 1266682 w 3028183"/>
                  <a:gd name="connsiteY230" fmla="*/ 726358 h 1160647"/>
                  <a:gd name="connsiteX231" fmla="*/ 1267442 w 3028183"/>
                  <a:gd name="connsiteY231" fmla="*/ 726358 h 1160647"/>
                  <a:gd name="connsiteX232" fmla="*/ 1272762 w 3028183"/>
                  <a:gd name="connsiteY232" fmla="*/ 726358 h 1160647"/>
                  <a:gd name="connsiteX233" fmla="*/ 1272762 w 3028183"/>
                  <a:gd name="connsiteY233" fmla="*/ 661504 h 1160647"/>
                  <a:gd name="connsiteX234" fmla="*/ 1273776 w 3028183"/>
                  <a:gd name="connsiteY234" fmla="*/ 661504 h 1160647"/>
                  <a:gd name="connsiteX235" fmla="*/ 1280869 w 3028183"/>
                  <a:gd name="connsiteY235" fmla="*/ 661504 h 1160647"/>
                  <a:gd name="connsiteX236" fmla="*/ 1293029 w 3028183"/>
                  <a:gd name="connsiteY236" fmla="*/ 618269 h 1160647"/>
                  <a:gd name="connsiteX237" fmla="*/ 1294296 w 3028183"/>
                  <a:gd name="connsiteY237" fmla="*/ 618269 h 1160647"/>
                  <a:gd name="connsiteX238" fmla="*/ 1303163 w 3028183"/>
                  <a:gd name="connsiteY238" fmla="*/ 618269 h 1160647"/>
                  <a:gd name="connsiteX239" fmla="*/ 1313296 w 3028183"/>
                  <a:gd name="connsiteY239" fmla="*/ 661504 h 1160647"/>
                  <a:gd name="connsiteX240" fmla="*/ 1314309 w 3028183"/>
                  <a:gd name="connsiteY240" fmla="*/ 661504 h 1160647"/>
                  <a:gd name="connsiteX241" fmla="*/ 1321403 w 3028183"/>
                  <a:gd name="connsiteY241" fmla="*/ 661504 h 1160647"/>
                  <a:gd name="connsiteX242" fmla="*/ 1321403 w 3028183"/>
                  <a:gd name="connsiteY242" fmla="*/ 700416 h 1160647"/>
                  <a:gd name="connsiteX243" fmla="*/ 1323176 w 3028183"/>
                  <a:gd name="connsiteY243" fmla="*/ 700416 h 1160647"/>
                  <a:gd name="connsiteX244" fmla="*/ 1335590 w 3028183"/>
                  <a:gd name="connsiteY244" fmla="*/ 700416 h 1160647"/>
                  <a:gd name="connsiteX245" fmla="*/ 1335590 w 3028183"/>
                  <a:gd name="connsiteY245" fmla="*/ 702578 h 1160647"/>
                  <a:gd name="connsiteX246" fmla="*/ 1335590 w 3028183"/>
                  <a:gd name="connsiteY246" fmla="*/ 717710 h 1160647"/>
                  <a:gd name="connsiteX247" fmla="*/ 1339643 w 3028183"/>
                  <a:gd name="connsiteY247" fmla="*/ 715549 h 1160647"/>
                  <a:gd name="connsiteX248" fmla="*/ 1339643 w 3028183"/>
                  <a:gd name="connsiteY248" fmla="*/ 700416 h 1160647"/>
                  <a:gd name="connsiteX249" fmla="*/ 1341163 w 3028183"/>
                  <a:gd name="connsiteY249" fmla="*/ 700416 h 1160647"/>
                  <a:gd name="connsiteX250" fmla="*/ 1351803 w 3028183"/>
                  <a:gd name="connsiteY250" fmla="*/ 700416 h 1160647"/>
                  <a:gd name="connsiteX251" fmla="*/ 1351803 w 3028183"/>
                  <a:gd name="connsiteY251" fmla="*/ 702037 h 1160647"/>
                  <a:gd name="connsiteX252" fmla="*/ 1351803 w 3028183"/>
                  <a:gd name="connsiteY252" fmla="*/ 713387 h 1160647"/>
                  <a:gd name="connsiteX253" fmla="*/ 1382204 w 3028183"/>
                  <a:gd name="connsiteY253" fmla="*/ 713387 h 1160647"/>
                  <a:gd name="connsiteX254" fmla="*/ 1382204 w 3028183"/>
                  <a:gd name="connsiteY254" fmla="*/ 676637 h 1160647"/>
                  <a:gd name="connsiteX255" fmla="*/ 1383470 w 3028183"/>
                  <a:gd name="connsiteY255" fmla="*/ 676637 h 1160647"/>
                  <a:gd name="connsiteX256" fmla="*/ 1392337 w 3028183"/>
                  <a:gd name="connsiteY256" fmla="*/ 676637 h 1160647"/>
                  <a:gd name="connsiteX257" fmla="*/ 1392337 w 3028183"/>
                  <a:gd name="connsiteY257" fmla="*/ 698254 h 1160647"/>
                  <a:gd name="connsiteX258" fmla="*/ 1394364 w 3028183"/>
                  <a:gd name="connsiteY258" fmla="*/ 665828 h 1160647"/>
                  <a:gd name="connsiteX259" fmla="*/ 1416657 w 3028183"/>
                  <a:gd name="connsiteY259" fmla="*/ 665828 h 1160647"/>
                  <a:gd name="connsiteX260" fmla="*/ 1416657 w 3028183"/>
                  <a:gd name="connsiteY260" fmla="*/ 664206 h 1160647"/>
                  <a:gd name="connsiteX261" fmla="*/ 1416657 w 3028183"/>
                  <a:gd name="connsiteY261" fmla="*/ 652857 h 1160647"/>
                  <a:gd name="connsiteX262" fmla="*/ 1417417 w 3028183"/>
                  <a:gd name="connsiteY262" fmla="*/ 652857 h 1160647"/>
                  <a:gd name="connsiteX263" fmla="*/ 1422737 w 3028183"/>
                  <a:gd name="connsiteY263" fmla="*/ 652857 h 1160647"/>
                  <a:gd name="connsiteX264" fmla="*/ 1422737 w 3028183"/>
                  <a:gd name="connsiteY264" fmla="*/ 650966 h 1160647"/>
                  <a:gd name="connsiteX265" fmla="*/ 1422737 w 3028183"/>
                  <a:gd name="connsiteY265" fmla="*/ 637725 h 1160647"/>
                  <a:gd name="connsiteX266" fmla="*/ 1426791 w 3028183"/>
                  <a:gd name="connsiteY266" fmla="*/ 644210 h 1160647"/>
                  <a:gd name="connsiteX267" fmla="*/ 1429071 w 3028183"/>
                  <a:gd name="connsiteY267" fmla="*/ 644210 h 1160647"/>
                  <a:gd name="connsiteX268" fmla="*/ 1445031 w 3028183"/>
                  <a:gd name="connsiteY268" fmla="*/ 644210 h 1160647"/>
                  <a:gd name="connsiteX269" fmla="*/ 1445031 w 3028183"/>
                  <a:gd name="connsiteY269" fmla="*/ 643399 h 1160647"/>
                  <a:gd name="connsiteX270" fmla="*/ 1445031 w 3028183"/>
                  <a:gd name="connsiteY270" fmla="*/ 637725 h 1160647"/>
                  <a:gd name="connsiteX271" fmla="*/ 1445791 w 3028183"/>
                  <a:gd name="connsiteY271" fmla="*/ 637725 h 1160647"/>
                  <a:gd name="connsiteX272" fmla="*/ 1451111 w 3028183"/>
                  <a:gd name="connsiteY272" fmla="*/ 637725 h 1160647"/>
                  <a:gd name="connsiteX273" fmla="*/ 1451111 w 3028183"/>
                  <a:gd name="connsiteY273" fmla="*/ 639076 h 1160647"/>
                  <a:gd name="connsiteX274" fmla="*/ 1451111 w 3028183"/>
                  <a:gd name="connsiteY274" fmla="*/ 648534 h 1160647"/>
                  <a:gd name="connsiteX275" fmla="*/ 1489618 w 3028183"/>
                  <a:gd name="connsiteY275" fmla="*/ 648534 h 1160647"/>
                  <a:gd name="connsiteX276" fmla="*/ 1489618 w 3028183"/>
                  <a:gd name="connsiteY276" fmla="*/ 786887 h 1160647"/>
                  <a:gd name="connsiteX277" fmla="*/ 1491138 w 3028183"/>
                  <a:gd name="connsiteY277" fmla="*/ 786887 h 1160647"/>
                  <a:gd name="connsiteX278" fmla="*/ 1501778 w 3028183"/>
                  <a:gd name="connsiteY278" fmla="*/ 786887 h 1160647"/>
                  <a:gd name="connsiteX279" fmla="*/ 1501778 w 3028183"/>
                  <a:gd name="connsiteY279" fmla="*/ 773917 h 1160647"/>
                  <a:gd name="connsiteX280" fmla="*/ 1505832 w 3028183"/>
                  <a:gd name="connsiteY280" fmla="*/ 773917 h 1160647"/>
                  <a:gd name="connsiteX281" fmla="*/ 1505832 w 3028183"/>
                  <a:gd name="connsiteY281" fmla="*/ 786887 h 1160647"/>
                  <a:gd name="connsiteX282" fmla="*/ 1536232 w 3028183"/>
                  <a:gd name="connsiteY282" fmla="*/ 786887 h 1160647"/>
                  <a:gd name="connsiteX283" fmla="*/ 1536232 w 3028183"/>
                  <a:gd name="connsiteY283" fmla="*/ 756622 h 1160647"/>
                  <a:gd name="connsiteX284" fmla="*/ 1548392 w 3028183"/>
                  <a:gd name="connsiteY284" fmla="*/ 756622 h 1160647"/>
                  <a:gd name="connsiteX285" fmla="*/ 1560552 w 3028183"/>
                  <a:gd name="connsiteY285" fmla="*/ 754461 h 1160647"/>
                  <a:gd name="connsiteX286" fmla="*/ 1564606 w 3028183"/>
                  <a:gd name="connsiteY286" fmla="*/ 756622 h 1160647"/>
                  <a:gd name="connsiteX287" fmla="*/ 1574739 w 3028183"/>
                  <a:gd name="connsiteY287" fmla="*/ 756622 h 1160647"/>
                  <a:gd name="connsiteX288" fmla="*/ 1574739 w 3028183"/>
                  <a:gd name="connsiteY288" fmla="*/ 786887 h 1160647"/>
                  <a:gd name="connsiteX289" fmla="*/ 1582846 w 3028183"/>
                  <a:gd name="connsiteY289" fmla="*/ 786887 h 1160647"/>
                  <a:gd name="connsiteX290" fmla="*/ 1582846 w 3028183"/>
                  <a:gd name="connsiteY290" fmla="*/ 804182 h 1160647"/>
                  <a:gd name="connsiteX291" fmla="*/ 1592182 w 3028183"/>
                  <a:gd name="connsiteY291" fmla="*/ 805087 h 1160647"/>
                  <a:gd name="connsiteX292" fmla="*/ 1605140 w 3028183"/>
                  <a:gd name="connsiteY292" fmla="*/ 805087 h 1160647"/>
                  <a:gd name="connsiteX293" fmla="*/ 1605140 w 3028183"/>
                  <a:gd name="connsiteY293" fmla="*/ 789049 h 1160647"/>
                  <a:gd name="connsiteX294" fmla="*/ 1673096 w 3028183"/>
                  <a:gd name="connsiteY294" fmla="*/ 789049 h 1160647"/>
                  <a:gd name="connsiteX295" fmla="*/ 1673096 w 3028183"/>
                  <a:gd name="connsiteY295" fmla="*/ 703796 h 1160647"/>
                  <a:gd name="connsiteX296" fmla="*/ 1745104 w 3028183"/>
                  <a:gd name="connsiteY296" fmla="*/ 703796 h 1160647"/>
                  <a:gd name="connsiteX297" fmla="*/ 1745104 w 3028183"/>
                  <a:gd name="connsiteY297" fmla="*/ 782564 h 1160647"/>
                  <a:gd name="connsiteX298" fmla="*/ 1747008 w 3028183"/>
                  <a:gd name="connsiteY298" fmla="*/ 782564 h 1160647"/>
                  <a:gd name="connsiteX299" fmla="*/ 1748250 w 3028183"/>
                  <a:gd name="connsiteY299" fmla="*/ 805087 h 1160647"/>
                  <a:gd name="connsiteX300" fmla="*/ 1757926 w 3028183"/>
                  <a:gd name="connsiteY300" fmla="*/ 805087 h 1160647"/>
                  <a:gd name="connsiteX301" fmla="*/ 1759168 w 3028183"/>
                  <a:gd name="connsiteY301" fmla="*/ 782564 h 1160647"/>
                  <a:gd name="connsiteX302" fmla="*/ 1765248 w 3028183"/>
                  <a:gd name="connsiteY302" fmla="*/ 782564 h 1160647"/>
                  <a:gd name="connsiteX303" fmla="*/ 1766490 w 3028183"/>
                  <a:gd name="connsiteY303" fmla="*/ 805087 h 1160647"/>
                  <a:gd name="connsiteX304" fmla="*/ 1817112 w 3028183"/>
                  <a:gd name="connsiteY304" fmla="*/ 805087 h 1160647"/>
                  <a:gd name="connsiteX305" fmla="*/ 1817112 w 3028183"/>
                  <a:gd name="connsiteY305" fmla="*/ 642059 h 1160647"/>
                  <a:gd name="connsiteX306" fmla="*/ 2014439 w 3028183"/>
                  <a:gd name="connsiteY306" fmla="*/ 642059 h 1160647"/>
                  <a:gd name="connsiteX307" fmla="*/ 2014439 w 3028183"/>
                  <a:gd name="connsiteY307" fmla="*/ 805087 h 1160647"/>
                  <a:gd name="connsiteX308" fmla="*/ 2033136 w 3028183"/>
                  <a:gd name="connsiteY308" fmla="*/ 805087 h 1160647"/>
                  <a:gd name="connsiteX309" fmla="*/ 2033136 w 3028183"/>
                  <a:gd name="connsiteY309" fmla="*/ 722394 h 1160647"/>
                  <a:gd name="connsiteX310" fmla="*/ 2128256 w 3028183"/>
                  <a:gd name="connsiteY310" fmla="*/ 722394 h 1160647"/>
                  <a:gd name="connsiteX311" fmla="*/ 2140186 w 3028183"/>
                  <a:gd name="connsiteY311" fmla="*/ 404253 h 1160647"/>
                  <a:gd name="connsiteX312" fmla="*/ 2128026 w 3028183"/>
                  <a:gd name="connsiteY312" fmla="*/ 382635 h 1160647"/>
                  <a:gd name="connsiteX313" fmla="*/ 2121946 w 3028183"/>
                  <a:gd name="connsiteY313" fmla="*/ 378311 h 1160647"/>
                  <a:gd name="connsiteX314" fmla="*/ 2130053 w 3028183"/>
                  <a:gd name="connsiteY314" fmla="*/ 354532 h 1160647"/>
                  <a:gd name="connsiteX315" fmla="*/ 2130053 w 3028183"/>
                  <a:gd name="connsiteY315" fmla="*/ 337238 h 1160647"/>
                  <a:gd name="connsiteX316" fmla="*/ 2144240 w 3028183"/>
                  <a:gd name="connsiteY316" fmla="*/ 337238 h 1160647"/>
                  <a:gd name="connsiteX317" fmla="*/ 2144240 w 3028183"/>
                  <a:gd name="connsiteY317" fmla="*/ 315620 h 1160647"/>
                  <a:gd name="connsiteX318" fmla="*/ 2146266 w 3028183"/>
                  <a:gd name="connsiteY318" fmla="*/ 311296 h 1160647"/>
                  <a:gd name="connsiteX319" fmla="*/ 2146266 w 3028183"/>
                  <a:gd name="connsiteY319" fmla="*/ 233472 h 1160647"/>
                  <a:gd name="connsiteX320" fmla="*/ 2144240 w 3028183"/>
                  <a:gd name="connsiteY320" fmla="*/ 226987 h 1160647"/>
                  <a:gd name="connsiteX321" fmla="*/ 2150320 w 3028183"/>
                  <a:gd name="connsiteY321" fmla="*/ 220501 h 1160647"/>
                  <a:gd name="connsiteX322" fmla="*/ 2150320 w 3028183"/>
                  <a:gd name="connsiteY322" fmla="*/ 162133 h 1160647"/>
                  <a:gd name="connsiteX323" fmla="*/ 2152346 w 3028183"/>
                  <a:gd name="connsiteY323" fmla="*/ 157810 h 1160647"/>
                  <a:gd name="connsiteX324" fmla="*/ 2152346 w 3028183"/>
                  <a:gd name="connsiteY324" fmla="*/ 101604 h 1160647"/>
                  <a:gd name="connsiteX325" fmla="*/ 2154373 w 3028183"/>
                  <a:gd name="connsiteY325" fmla="*/ 82148 h 1160647"/>
                  <a:gd name="connsiteX326" fmla="*/ 2158427 w 3028183"/>
                  <a:gd name="connsiteY326" fmla="*/ 99442 h 1160647"/>
                  <a:gd name="connsiteX327" fmla="*/ 2160453 w 3028183"/>
                  <a:gd name="connsiteY327" fmla="*/ 157810 h 1160647"/>
                  <a:gd name="connsiteX328" fmla="*/ 2162480 w 3028183"/>
                  <a:gd name="connsiteY328" fmla="*/ 220501 h 1160647"/>
                  <a:gd name="connsiteX329" fmla="*/ 2168560 w 3028183"/>
                  <a:gd name="connsiteY329" fmla="*/ 226987 h 1160647"/>
                  <a:gd name="connsiteX330" fmla="*/ 2166533 w 3028183"/>
                  <a:gd name="connsiteY330" fmla="*/ 233472 h 1160647"/>
                  <a:gd name="connsiteX331" fmla="*/ 2166533 w 3028183"/>
                  <a:gd name="connsiteY331" fmla="*/ 311296 h 1160647"/>
                  <a:gd name="connsiteX332" fmla="*/ 2168560 w 3028183"/>
                  <a:gd name="connsiteY332" fmla="*/ 315620 h 1160647"/>
                  <a:gd name="connsiteX333" fmla="*/ 2168560 w 3028183"/>
                  <a:gd name="connsiteY333" fmla="*/ 337238 h 1160647"/>
                  <a:gd name="connsiteX334" fmla="*/ 2182747 w 3028183"/>
                  <a:gd name="connsiteY334" fmla="*/ 337238 h 1160647"/>
                  <a:gd name="connsiteX335" fmla="*/ 2182747 w 3028183"/>
                  <a:gd name="connsiteY335" fmla="*/ 354532 h 1160647"/>
                  <a:gd name="connsiteX336" fmla="*/ 2190854 w 3028183"/>
                  <a:gd name="connsiteY336" fmla="*/ 378311 h 1160647"/>
                  <a:gd name="connsiteX337" fmla="*/ 2184774 w 3028183"/>
                  <a:gd name="connsiteY337" fmla="*/ 382635 h 1160647"/>
                  <a:gd name="connsiteX338" fmla="*/ 2172613 w 3028183"/>
                  <a:gd name="connsiteY338" fmla="*/ 404253 h 1160647"/>
                  <a:gd name="connsiteX339" fmla="*/ 2180720 w 3028183"/>
                  <a:gd name="connsiteY339" fmla="*/ 657181 h 1160647"/>
                  <a:gd name="connsiteX340" fmla="*/ 2245574 w 3028183"/>
                  <a:gd name="connsiteY340" fmla="*/ 657181 h 1160647"/>
                  <a:gd name="connsiteX341" fmla="*/ 2245574 w 3028183"/>
                  <a:gd name="connsiteY341" fmla="*/ 732843 h 1160647"/>
                  <a:gd name="connsiteX342" fmla="*/ 2253681 w 3028183"/>
                  <a:gd name="connsiteY342" fmla="*/ 732843 h 1160647"/>
                  <a:gd name="connsiteX343" fmla="*/ 2255708 w 3028183"/>
                  <a:gd name="connsiteY343" fmla="*/ 726358 h 1160647"/>
                  <a:gd name="connsiteX344" fmla="*/ 2261788 w 3028183"/>
                  <a:gd name="connsiteY344" fmla="*/ 726358 h 1160647"/>
                  <a:gd name="connsiteX345" fmla="*/ 2263815 w 3028183"/>
                  <a:gd name="connsiteY345" fmla="*/ 735005 h 1160647"/>
                  <a:gd name="connsiteX346" fmla="*/ 2275975 w 3028183"/>
                  <a:gd name="connsiteY346" fmla="*/ 735005 h 1160647"/>
                  <a:gd name="connsiteX347" fmla="*/ 2275975 w 3028183"/>
                  <a:gd name="connsiteY347" fmla="*/ 728519 h 1160647"/>
                  <a:gd name="connsiteX348" fmla="*/ 2298268 w 3028183"/>
                  <a:gd name="connsiteY348" fmla="*/ 728519 h 1160647"/>
                  <a:gd name="connsiteX349" fmla="*/ 2298268 w 3028183"/>
                  <a:gd name="connsiteY349" fmla="*/ 735005 h 1160647"/>
                  <a:gd name="connsiteX350" fmla="*/ 2318535 w 3028183"/>
                  <a:gd name="connsiteY350" fmla="*/ 735005 h 1160647"/>
                  <a:gd name="connsiteX351" fmla="*/ 2318535 w 3028183"/>
                  <a:gd name="connsiteY351" fmla="*/ 780402 h 1160647"/>
                  <a:gd name="connsiteX352" fmla="*/ 2332722 w 3028183"/>
                  <a:gd name="connsiteY352" fmla="*/ 780402 h 1160647"/>
                  <a:gd name="connsiteX353" fmla="*/ 2332722 w 3028183"/>
                  <a:gd name="connsiteY353" fmla="*/ 767431 h 1160647"/>
                  <a:gd name="connsiteX354" fmla="*/ 2348936 w 3028183"/>
                  <a:gd name="connsiteY354" fmla="*/ 767431 h 1160647"/>
                  <a:gd name="connsiteX355" fmla="*/ 2348936 w 3028183"/>
                  <a:gd name="connsiteY355" fmla="*/ 588004 h 1160647"/>
                  <a:gd name="connsiteX356" fmla="*/ 2355016 w 3028183"/>
                  <a:gd name="connsiteY356" fmla="*/ 581518 h 1160647"/>
                  <a:gd name="connsiteX357" fmla="*/ 2427977 w 3028183"/>
                  <a:gd name="connsiteY357" fmla="*/ 581518 h 1160647"/>
                  <a:gd name="connsiteX358" fmla="*/ 2427977 w 3028183"/>
                  <a:gd name="connsiteY358" fmla="*/ 590166 h 1160647"/>
                  <a:gd name="connsiteX359" fmla="*/ 2438110 w 3028183"/>
                  <a:gd name="connsiteY359" fmla="*/ 590166 h 1160647"/>
                  <a:gd name="connsiteX360" fmla="*/ 2438110 w 3028183"/>
                  <a:gd name="connsiteY360" fmla="*/ 704740 h 1160647"/>
                  <a:gd name="connsiteX361" fmla="*/ 2460404 w 3028183"/>
                  <a:gd name="connsiteY361" fmla="*/ 704740 h 1160647"/>
                  <a:gd name="connsiteX362" fmla="*/ 2460404 w 3028183"/>
                  <a:gd name="connsiteY362" fmla="*/ 637725 h 1160647"/>
                  <a:gd name="connsiteX363" fmla="*/ 2486751 w 3028183"/>
                  <a:gd name="connsiteY363" fmla="*/ 637725 h 1160647"/>
                  <a:gd name="connsiteX364" fmla="*/ 2490804 w 3028183"/>
                  <a:gd name="connsiteY364" fmla="*/ 633401 h 1160647"/>
                  <a:gd name="connsiteX365" fmla="*/ 2498911 w 3028183"/>
                  <a:gd name="connsiteY365" fmla="*/ 633401 h 1160647"/>
                  <a:gd name="connsiteX366" fmla="*/ 2502964 w 3028183"/>
                  <a:gd name="connsiteY366" fmla="*/ 637725 h 1160647"/>
                  <a:gd name="connsiteX367" fmla="*/ 2525258 w 3028183"/>
                  <a:gd name="connsiteY367" fmla="*/ 637725 h 1160647"/>
                  <a:gd name="connsiteX368" fmla="*/ 2525258 w 3028183"/>
                  <a:gd name="connsiteY368" fmla="*/ 520989 h 1160647"/>
                  <a:gd name="connsiteX369" fmla="*/ 2582005 w 3028183"/>
                  <a:gd name="connsiteY369" fmla="*/ 510180 h 1160647"/>
                  <a:gd name="connsiteX370" fmla="*/ 2582005 w 3028183"/>
                  <a:gd name="connsiteY370" fmla="*/ 511261 h 1160647"/>
                  <a:gd name="connsiteX371" fmla="*/ 2582005 w 3028183"/>
                  <a:gd name="connsiteY371" fmla="*/ 518827 h 1160647"/>
                  <a:gd name="connsiteX372" fmla="*/ 2608352 w 3028183"/>
                  <a:gd name="connsiteY372" fmla="*/ 518827 h 1160647"/>
                  <a:gd name="connsiteX373" fmla="*/ 2608352 w 3028183"/>
                  <a:gd name="connsiteY373" fmla="*/ 773917 h 1160647"/>
                  <a:gd name="connsiteX374" fmla="*/ 2630646 w 3028183"/>
                  <a:gd name="connsiteY374" fmla="*/ 773917 h 1160647"/>
                  <a:gd name="connsiteX375" fmla="*/ 2630646 w 3028183"/>
                  <a:gd name="connsiteY375" fmla="*/ 769593 h 1160647"/>
                  <a:gd name="connsiteX376" fmla="*/ 2642806 w 3028183"/>
                  <a:gd name="connsiteY376" fmla="*/ 769593 h 1160647"/>
                  <a:gd name="connsiteX377" fmla="*/ 2642806 w 3028183"/>
                  <a:gd name="connsiteY377" fmla="*/ 773917 h 1160647"/>
                  <a:gd name="connsiteX378" fmla="*/ 2667126 w 3028183"/>
                  <a:gd name="connsiteY378" fmla="*/ 773917 h 1160647"/>
                  <a:gd name="connsiteX379" fmla="*/ 2667126 w 3028183"/>
                  <a:gd name="connsiteY379" fmla="*/ 760946 h 1160647"/>
                  <a:gd name="connsiteX380" fmla="*/ 2695500 w 3028183"/>
                  <a:gd name="connsiteY380" fmla="*/ 760946 h 1160647"/>
                  <a:gd name="connsiteX381" fmla="*/ 2707660 w 3028183"/>
                  <a:gd name="connsiteY381" fmla="*/ 756622 h 1160647"/>
                  <a:gd name="connsiteX382" fmla="*/ 2727927 w 3028183"/>
                  <a:gd name="connsiteY382" fmla="*/ 760946 h 1160647"/>
                  <a:gd name="connsiteX383" fmla="*/ 2727927 w 3028183"/>
                  <a:gd name="connsiteY383" fmla="*/ 743652 h 1160647"/>
                  <a:gd name="connsiteX384" fmla="*/ 2736034 w 3028183"/>
                  <a:gd name="connsiteY384" fmla="*/ 743652 h 1160647"/>
                  <a:gd name="connsiteX385" fmla="*/ 2736034 w 3028183"/>
                  <a:gd name="connsiteY385" fmla="*/ 730681 h 1160647"/>
                  <a:gd name="connsiteX386" fmla="*/ 2792781 w 3028183"/>
                  <a:gd name="connsiteY386" fmla="*/ 730681 h 1160647"/>
                  <a:gd name="connsiteX387" fmla="*/ 2792781 w 3028183"/>
                  <a:gd name="connsiteY387" fmla="*/ 700416 h 1160647"/>
                  <a:gd name="connsiteX388" fmla="*/ 2811021 w 3028183"/>
                  <a:gd name="connsiteY388" fmla="*/ 700416 h 1160647"/>
                  <a:gd name="connsiteX389" fmla="*/ 2811021 w 3028183"/>
                  <a:gd name="connsiteY389" fmla="*/ 693931 h 1160647"/>
                  <a:gd name="connsiteX390" fmla="*/ 2823181 w 3028183"/>
                  <a:gd name="connsiteY390" fmla="*/ 693931 h 1160647"/>
                  <a:gd name="connsiteX391" fmla="*/ 2823181 w 3028183"/>
                  <a:gd name="connsiteY391" fmla="*/ 700416 h 1160647"/>
                  <a:gd name="connsiteX392" fmla="*/ 2839395 w 3028183"/>
                  <a:gd name="connsiteY392" fmla="*/ 700416 h 1160647"/>
                  <a:gd name="connsiteX393" fmla="*/ 2839395 w 3028183"/>
                  <a:gd name="connsiteY393" fmla="*/ 750137 h 1160647"/>
                  <a:gd name="connsiteX394" fmla="*/ 2871822 w 3028183"/>
                  <a:gd name="connsiteY394" fmla="*/ 750137 h 1160647"/>
                  <a:gd name="connsiteX395" fmla="*/ 2871822 w 3028183"/>
                  <a:gd name="connsiteY395" fmla="*/ 724196 h 1160647"/>
                  <a:gd name="connsiteX396" fmla="*/ 2910329 w 3028183"/>
                  <a:gd name="connsiteY396" fmla="*/ 724196 h 1160647"/>
                  <a:gd name="connsiteX397" fmla="*/ 2910329 w 3028183"/>
                  <a:gd name="connsiteY397" fmla="*/ 693931 h 1160647"/>
                  <a:gd name="connsiteX398" fmla="*/ 2958970 w 3028183"/>
                  <a:gd name="connsiteY398" fmla="*/ 693931 h 1160647"/>
                  <a:gd name="connsiteX399" fmla="*/ 2958970 w 3028183"/>
                  <a:gd name="connsiteY399" fmla="*/ 805087 h 1160647"/>
                  <a:gd name="connsiteX400" fmla="*/ 2958970 w 3028183"/>
                  <a:gd name="connsiteY400" fmla="*/ 818866 h 1160647"/>
                  <a:gd name="connsiteX401" fmla="*/ 3024845 w 3028183"/>
                  <a:gd name="connsiteY401" fmla="*/ 818866 h 1160647"/>
                  <a:gd name="connsiteX402" fmla="*/ 3028183 w 3028183"/>
                  <a:gd name="connsiteY402" fmla="*/ 1160647 h 1160647"/>
                  <a:gd name="connsiteX403" fmla="*/ 2054 w 3028183"/>
                  <a:gd name="connsiteY403" fmla="*/ 1158314 h 1160647"/>
                  <a:gd name="connsiteX404" fmla="*/ 0 w 3028183"/>
                  <a:gd name="connsiteY404" fmla="*/ 724196 h 1160647"/>
                  <a:gd name="connsiteX405" fmla="*/ 20267 w 3028183"/>
                  <a:gd name="connsiteY405" fmla="*/ 724196 h 1160647"/>
                  <a:gd name="connsiteX406" fmla="*/ 20774 w 3028183"/>
                  <a:gd name="connsiteY406" fmla="*/ 723115 h 1160647"/>
                  <a:gd name="connsiteX407" fmla="*/ 24320 w 3028183"/>
                  <a:gd name="connsiteY407" fmla="*/ 715549 h 1160647"/>
                  <a:gd name="connsiteX408" fmla="*/ 26094 w 3028183"/>
                  <a:gd name="connsiteY408" fmla="*/ 715819 h 1160647"/>
                  <a:gd name="connsiteX409" fmla="*/ 38507 w 3028183"/>
                  <a:gd name="connsiteY409" fmla="*/ 717710 h 1160647"/>
                  <a:gd name="connsiteX410" fmla="*/ 39014 w 3028183"/>
                  <a:gd name="connsiteY410" fmla="*/ 719062 h 1160647"/>
                  <a:gd name="connsiteX411" fmla="*/ 42560 w 3028183"/>
                  <a:gd name="connsiteY411" fmla="*/ 728519 h 1160647"/>
                  <a:gd name="connsiteX412" fmla="*/ 68907 w 3028183"/>
                  <a:gd name="connsiteY412" fmla="*/ 730681 h 1160647"/>
                  <a:gd name="connsiteX413" fmla="*/ 68907 w 3028183"/>
                  <a:gd name="connsiteY413" fmla="*/ 607460 h 1160647"/>
                  <a:gd name="connsiteX414" fmla="*/ 70934 w 3028183"/>
                  <a:gd name="connsiteY414" fmla="*/ 607460 h 1160647"/>
                  <a:gd name="connsiteX415" fmla="*/ 85121 w 3028183"/>
                  <a:gd name="connsiteY415" fmla="*/ 607460 h 1160647"/>
                  <a:gd name="connsiteX416" fmla="*/ 85121 w 3028183"/>
                  <a:gd name="connsiteY416" fmla="*/ 471268 h 1160647"/>
                  <a:gd name="connsiteX417" fmla="*/ 86894 w 3028183"/>
                  <a:gd name="connsiteY417" fmla="*/ 471268 h 1160647"/>
                  <a:gd name="connsiteX418" fmla="*/ 99308 w 3028183"/>
                  <a:gd name="connsiteY418" fmla="*/ 471268 h 1160647"/>
                  <a:gd name="connsiteX419" fmla="*/ 99308 w 3028183"/>
                  <a:gd name="connsiteY419" fmla="*/ 356694 h 1160647"/>
                  <a:gd name="connsiteX420" fmla="*/ 103361 w 3028183"/>
                  <a:gd name="connsiteY420" fmla="*/ 328590 h 1160647"/>
                  <a:gd name="connsiteX421" fmla="*/ 105388 w 3028183"/>
                  <a:gd name="connsiteY421" fmla="*/ 328590 h 1160647"/>
                  <a:gd name="connsiteX422" fmla="*/ 119575 w 3028183"/>
                  <a:gd name="connsiteY422" fmla="*/ 328590 h 1160647"/>
                  <a:gd name="connsiteX423" fmla="*/ 156055 w 3028183"/>
                  <a:gd name="connsiteY423" fmla="*/ 246443 h 1160647"/>
                  <a:gd name="connsiteX424" fmla="*/ 160109 w 3028183"/>
                  <a:gd name="connsiteY424" fmla="*/ 0 h 1160647"/>
                  <a:gd name="connsiteX0" fmla="*/ 160109 w 3031519"/>
                  <a:gd name="connsiteY0" fmla="*/ 0 h 1160647"/>
                  <a:gd name="connsiteX1" fmla="*/ 162135 w 3031519"/>
                  <a:gd name="connsiteY1" fmla="*/ 246443 h 1160647"/>
                  <a:gd name="connsiteX2" fmla="*/ 200642 w 3031519"/>
                  <a:gd name="connsiteY2" fmla="*/ 326429 h 1160647"/>
                  <a:gd name="connsiteX3" fmla="*/ 202669 w 3031519"/>
                  <a:gd name="connsiteY3" fmla="*/ 326429 h 1160647"/>
                  <a:gd name="connsiteX4" fmla="*/ 216856 w 3031519"/>
                  <a:gd name="connsiteY4" fmla="*/ 326429 h 1160647"/>
                  <a:gd name="connsiteX5" fmla="*/ 216856 w 3031519"/>
                  <a:gd name="connsiteY5" fmla="*/ 350208 h 1160647"/>
                  <a:gd name="connsiteX6" fmla="*/ 217363 w 3031519"/>
                  <a:gd name="connsiteY6" fmla="*/ 351019 h 1160647"/>
                  <a:gd name="connsiteX7" fmla="*/ 220909 w 3031519"/>
                  <a:gd name="connsiteY7" fmla="*/ 356694 h 1160647"/>
                  <a:gd name="connsiteX8" fmla="*/ 220909 w 3031519"/>
                  <a:gd name="connsiteY8" fmla="*/ 471268 h 1160647"/>
                  <a:gd name="connsiteX9" fmla="*/ 223189 w 3031519"/>
                  <a:gd name="connsiteY9" fmla="*/ 471268 h 1160647"/>
                  <a:gd name="connsiteX10" fmla="*/ 239150 w 3031519"/>
                  <a:gd name="connsiteY10" fmla="*/ 471268 h 1160647"/>
                  <a:gd name="connsiteX11" fmla="*/ 239150 w 3031519"/>
                  <a:gd name="connsiteY11" fmla="*/ 611783 h 1160647"/>
                  <a:gd name="connsiteX12" fmla="*/ 240670 w 3031519"/>
                  <a:gd name="connsiteY12" fmla="*/ 611513 h 1160647"/>
                  <a:gd name="connsiteX13" fmla="*/ 251310 w 3031519"/>
                  <a:gd name="connsiteY13" fmla="*/ 609622 h 1160647"/>
                  <a:gd name="connsiteX14" fmla="*/ 249283 w 3031519"/>
                  <a:gd name="connsiteY14" fmla="*/ 698254 h 1160647"/>
                  <a:gd name="connsiteX15" fmla="*/ 250803 w 3031519"/>
                  <a:gd name="connsiteY15" fmla="*/ 698525 h 1160647"/>
                  <a:gd name="connsiteX16" fmla="*/ 261443 w 3031519"/>
                  <a:gd name="connsiteY16" fmla="*/ 700416 h 1160647"/>
                  <a:gd name="connsiteX17" fmla="*/ 261696 w 3031519"/>
                  <a:gd name="connsiteY17" fmla="*/ 701227 h 1160647"/>
                  <a:gd name="connsiteX18" fmla="*/ 263470 w 3031519"/>
                  <a:gd name="connsiteY18" fmla="*/ 706902 h 1160647"/>
                  <a:gd name="connsiteX19" fmla="*/ 264230 w 3031519"/>
                  <a:gd name="connsiteY19" fmla="*/ 704470 h 1160647"/>
                  <a:gd name="connsiteX20" fmla="*/ 269550 w 3031519"/>
                  <a:gd name="connsiteY20" fmla="*/ 687446 h 1160647"/>
                  <a:gd name="connsiteX21" fmla="*/ 271323 w 3031519"/>
                  <a:gd name="connsiteY21" fmla="*/ 687446 h 1160647"/>
                  <a:gd name="connsiteX22" fmla="*/ 283737 w 3031519"/>
                  <a:gd name="connsiteY22" fmla="*/ 687446 h 1160647"/>
                  <a:gd name="connsiteX23" fmla="*/ 283737 w 3031519"/>
                  <a:gd name="connsiteY23" fmla="*/ 719872 h 1160647"/>
                  <a:gd name="connsiteX24" fmla="*/ 284750 w 3031519"/>
                  <a:gd name="connsiteY24" fmla="*/ 720413 h 1160647"/>
                  <a:gd name="connsiteX25" fmla="*/ 291844 w 3031519"/>
                  <a:gd name="connsiteY25" fmla="*/ 724196 h 1160647"/>
                  <a:gd name="connsiteX26" fmla="*/ 291844 w 3031519"/>
                  <a:gd name="connsiteY26" fmla="*/ 725547 h 1160647"/>
                  <a:gd name="connsiteX27" fmla="*/ 291844 w 3031519"/>
                  <a:gd name="connsiteY27" fmla="*/ 735005 h 1160647"/>
                  <a:gd name="connsiteX28" fmla="*/ 336431 w 3031519"/>
                  <a:gd name="connsiteY28" fmla="*/ 735005 h 1160647"/>
                  <a:gd name="connsiteX29" fmla="*/ 336431 w 3031519"/>
                  <a:gd name="connsiteY29" fmla="*/ 736086 h 1160647"/>
                  <a:gd name="connsiteX30" fmla="*/ 336431 w 3031519"/>
                  <a:gd name="connsiteY30" fmla="*/ 743652 h 1160647"/>
                  <a:gd name="connsiteX31" fmla="*/ 338457 w 3031519"/>
                  <a:gd name="connsiteY31" fmla="*/ 743652 h 1160647"/>
                  <a:gd name="connsiteX32" fmla="*/ 352644 w 3031519"/>
                  <a:gd name="connsiteY32" fmla="*/ 743652 h 1160647"/>
                  <a:gd name="connsiteX33" fmla="*/ 352644 w 3031519"/>
                  <a:gd name="connsiteY33" fmla="*/ 713387 h 1160647"/>
                  <a:gd name="connsiteX34" fmla="*/ 397231 w 3031519"/>
                  <a:gd name="connsiteY34" fmla="*/ 713387 h 1160647"/>
                  <a:gd name="connsiteX35" fmla="*/ 397231 w 3031519"/>
                  <a:gd name="connsiteY35" fmla="*/ 712036 h 1160647"/>
                  <a:gd name="connsiteX36" fmla="*/ 397231 w 3031519"/>
                  <a:gd name="connsiteY36" fmla="*/ 702578 h 1160647"/>
                  <a:gd name="connsiteX37" fmla="*/ 398245 w 3031519"/>
                  <a:gd name="connsiteY37" fmla="*/ 702578 h 1160647"/>
                  <a:gd name="connsiteX38" fmla="*/ 405338 w 3031519"/>
                  <a:gd name="connsiteY38" fmla="*/ 702578 h 1160647"/>
                  <a:gd name="connsiteX39" fmla="*/ 405338 w 3031519"/>
                  <a:gd name="connsiteY39" fmla="*/ 700687 h 1160647"/>
                  <a:gd name="connsiteX40" fmla="*/ 405338 w 3031519"/>
                  <a:gd name="connsiteY40" fmla="*/ 687446 h 1160647"/>
                  <a:gd name="connsiteX41" fmla="*/ 406098 w 3031519"/>
                  <a:gd name="connsiteY41" fmla="*/ 687446 h 1160647"/>
                  <a:gd name="connsiteX42" fmla="*/ 411418 w 3031519"/>
                  <a:gd name="connsiteY42" fmla="*/ 687446 h 1160647"/>
                  <a:gd name="connsiteX43" fmla="*/ 411418 w 3031519"/>
                  <a:gd name="connsiteY43" fmla="*/ 686365 h 1160647"/>
                  <a:gd name="connsiteX44" fmla="*/ 411418 w 3031519"/>
                  <a:gd name="connsiteY44" fmla="*/ 678798 h 1160647"/>
                  <a:gd name="connsiteX45" fmla="*/ 413445 w 3031519"/>
                  <a:gd name="connsiteY45" fmla="*/ 678798 h 1160647"/>
                  <a:gd name="connsiteX46" fmla="*/ 427632 w 3031519"/>
                  <a:gd name="connsiteY46" fmla="*/ 678798 h 1160647"/>
                  <a:gd name="connsiteX47" fmla="*/ 427632 w 3031519"/>
                  <a:gd name="connsiteY47" fmla="*/ 679879 h 1160647"/>
                  <a:gd name="connsiteX48" fmla="*/ 427632 w 3031519"/>
                  <a:gd name="connsiteY48" fmla="*/ 687446 h 1160647"/>
                  <a:gd name="connsiteX49" fmla="*/ 449925 w 3031519"/>
                  <a:gd name="connsiteY49" fmla="*/ 687446 h 1160647"/>
                  <a:gd name="connsiteX50" fmla="*/ 449925 w 3031519"/>
                  <a:gd name="connsiteY50" fmla="*/ 685554 h 1160647"/>
                  <a:gd name="connsiteX51" fmla="*/ 449925 w 3031519"/>
                  <a:gd name="connsiteY51" fmla="*/ 672313 h 1160647"/>
                  <a:gd name="connsiteX52" fmla="*/ 451699 w 3031519"/>
                  <a:gd name="connsiteY52" fmla="*/ 672313 h 1160647"/>
                  <a:gd name="connsiteX53" fmla="*/ 464112 w 3031519"/>
                  <a:gd name="connsiteY53" fmla="*/ 672313 h 1160647"/>
                  <a:gd name="connsiteX54" fmla="*/ 464112 w 3031519"/>
                  <a:gd name="connsiteY54" fmla="*/ 696093 h 1160647"/>
                  <a:gd name="connsiteX55" fmla="*/ 465126 w 3031519"/>
                  <a:gd name="connsiteY55" fmla="*/ 696093 h 1160647"/>
                  <a:gd name="connsiteX56" fmla="*/ 472219 w 3031519"/>
                  <a:gd name="connsiteY56" fmla="*/ 696093 h 1160647"/>
                  <a:gd name="connsiteX57" fmla="*/ 472219 w 3031519"/>
                  <a:gd name="connsiteY57" fmla="*/ 695012 h 1160647"/>
                  <a:gd name="connsiteX58" fmla="*/ 472219 w 3031519"/>
                  <a:gd name="connsiteY58" fmla="*/ 687446 h 1160647"/>
                  <a:gd name="connsiteX59" fmla="*/ 473992 w 3031519"/>
                  <a:gd name="connsiteY59" fmla="*/ 687446 h 1160647"/>
                  <a:gd name="connsiteX60" fmla="*/ 486406 w 3031519"/>
                  <a:gd name="connsiteY60" fmla="*/ 687446 h 1160647"/>
                  <a:gd name="connsiteX61" fmla="*/ 486406 w 3031519"/>
                  <a:gd name="connsiteY61" fmla="*/ 713387 h 1160647"/>
                  <a:gd name="connsiteX62" fmla="*/ 488433 w 3031519"/>
                  <a:gd name="connsiteY62" fmla="*/ 713387 h 1160647"/>
                  <a:gd name="connsiteX63" fmla="*/ 502619 w 3031519"/>
                  <a:gd name="connsiteY63" fmla="*/ 713387 h 1160647"/>
                  <a:gd name="connsiteX64" fmla="*/ 502619 w 3031519"/>
                  <a:gd name="connsiteY64" fmla="*/ 715008 h 1160647"/>
                  <a:gd name="connsiteX65" fmla="*/ 502619 w 3031519"/>
                  <a:gd name="connsiteY65" fmla="*/ 726358 h 1160647"/>
                  <a:gd name="connsiteX66" fmla="*/ 503379 w 3031519"/>
                  <a:gd name="connsiteY66" fmla="*/ 726358 h 1160647"/>
                  <a:gd name="connsiteX67" fmla="*/ 508700 w 3031519"/>
                  <a:gd name="connsiteY67" fmla="*/ 726358 h 1160647"/>
                  <a:gd name="connsiteX68" fmla="*/ 508700 w 3031519"/>
                  <a:gd name="connsiteY68" fmla="*/ 725547 h 1160647"/>
                  <a:gd name="connsiteX69" fmla="*/ 508700 w 3031519"/>
                  <a:gd name="connsiteY69" fmla="*/ 719872 h 1160647"/>
                  <a:gd name="connsiteX70" fmla="*/ 539100 w 3031519"/>
                  <a:gd name="connsiteY70" fmla="*/ 719872 h 1160647"/>
                  <a:gd name="connsiteX71" fmla="*/ 539100 w 3031519"/>
                  <a:gd name="connsiteY71" fmla="*/ 743652 h 1160647"/>
                  <a:gd name="connsiteX72" fmla="*/ 540113 w 3031519"/>
                  <a:gd name="connsiteY72" fmla="*/ 743652 h 1160647"/>
                  <a:gd name="connsiteX73" fmla="*/ 547207 w 3031519"/>
                  <a:gd name="connsiteY73" fmla="*/ 743652 h 1160647"/>
                  <a:gd name="connsiteX74" fmla="*/ 547207 w 3031519"/>
                  <a:gd name="connsiteY74" fmla="*/ 744733 h 1160647"/>
                  <a:gd name="connsiteX75" fmla="*/ 547207 w 3031519"/>
                  <a:gd name="connsiteY75" fmla="*/ 752299 h 1160647"/>
                  <a:gd name="connsiteX76" fmla="*/ 547967 w 3031519"/>
                  <a:gd name="connsiteY76" fmla="*/ 752299 h 1160647"/>
                  <a:gd name="connsiteX77" fmla="*/ 553287 w 3031519"/>
                  <a:gd name="connsiteY77" fmla="*/ 752299 h 1160647"/>
                  <a:gd name="connsiteX78" fmla="*/ 553287 w 3031519"/>
                  <a:gd name="connsiteY78" fmla="*/ 750137 h 1160647"/>
                  <a:gd name="connsiteX79" fmla="*/ 553287 w 3031519"/>
                  <a:gd name="connsiteY79" fmla="*/ 735005 h 1160647"/>
                  <a:gd name="connsiteX80" fmla="*/ 554300 w 3031519"/>
                  <a:gd name="connsiteY80" fmla="*/ 735005 h 1160647"/>
                  <a:gd name="connsiteX81" fmla="*/ 561394 w 3031519"/>
                  <a:gd name="connsiteY81" fmla="*/ 735005 h 1160647"/>
                  <a:gd name="connsiteX82" fmla="*/ 561394 w 3031519"/>
                  <a:gd name="connsiteY82" fmla="*/ 736086 h 1160647"/>
                  <a:gd name="connsiteX83" fmla="*/ 561394 w 3031519"/>
                  <a:gd name="connsiteY83" fmla="*/ 743652 h 1160647"/>
                  <a:gd name="connsiteX84" fmla="*/ 566714 w 3031519"/>
                  <a:gd name="connsiteY84" fmla="*/ 741659 h 1160647"/>
                  <a:gd name="connsiteX85" fmla="*/ 567474 w 3031519"/>
                  <a:gd name="connsiteY85" fmla="*/ 740679 h 1160647"/>
                  <a:gd name="connsiteX86" fmla="*/ 567474 w 3031519"/>
                  <a:gd name="connsiteY86" fmla="*/ 735005 h 1160647"/>
                  <a:gd name="connsiteX87" fmla="*/ 605981 w 3031519"/>
                  <a:gd name="connsiteY87" fmla="*/ 735005 h 1160647"/>
                  <a:gd name="connsiteX88" fmla="*/ 605981 w 3031519"/>
                  <a:gd name="connsiteY88" fmla="*/ 758784 h 1160647"/>
                  <a:gd name="connsiteX89" fmla="*/ 608007 w 3031519"/>
                  <a:gd name="connsiteY89" fmla="*/ 758784 h 1160647"/>
                  <a:gd name="connsiteX90" fmla="*/ 622194 w 3031519"/>
                  <a:gd name="connsiteY90" fmla="*/ 758784 h 1160647"/>
                  <a:gd name="connsiteX91" fmla="*/ 622194 w 3031519"/>
                  <a:gd name="connsiteY91" fmla="*/ 759865 h 1160647"/>
                  <a:gd name="connsiteX92" fmla="*/ 622194 w 3031519"/>
                  <a:gd name="connsiteY92" fmla="*/ 767431 h 1160647"/>
                  <a:gd name="connsiteX93" fmla="*/ 623968 w 3031519"/>
                  <a:gd name="connsiteY93" fmla="*/ 767431 h 1160647"/>
                  <a:gd name="connsiteX94" fmla="*/ 636381 w 3031519"/>
                  <a:gd name="connsiteY94" fmla="*/ 767431 h 1160647"/>
                  <a:gd name="connsiteX95" fmla="*/ 636381 w 3031519"/>
                  <a:gd name="connsiteY95" fmla="*/ 743652 h 1160647"/>
                  <a:gd name="connsiteX96" fmla="*/ 637394 w 3031519"/>
                  <a:gd name="connsiteY96" fmla="*/ 743652 h 1160647"/>
                  <a:gd name="connsiteX97" fmla="*/ 644488 w 3031519"/>
                  <a:gd name="connsiteY97" fmla="*/ 743652 h 1160647"/>
                  <a:gd name="connsiteX98" fmla="*/ 644488 w 3031519"/>
                  <a:gd name="connsiteY98" fmla="*/ 711225 h 1160647"/>
                  <a:gd name="connsiteX99" fmla="*/ 645501 w 3031519"/>
                  <a:gd name="connsiteY99" fmla="*/ 711225 h 1160647"/>
                  <a:gd name="connsiteX100" fmla="*/ 652595 w 3031519"/>
                  <a:gd name="connsiteY100" fmla="*/ 711225 h 1160647"/>
                  <a:gd name="connsiteX101" fmla="*/ 652595 w 3031519"/>
                  <a:gd name="connsiteY101" fmla="*/ 709334 h 1160647"/>
                  <a:gd name="connsiteX102" fmla="*/ 652595 w 3031519"/>
                  <a:gd name="connsiteY102" fmla="*/ 696093 h 1160647"/>
                  <a:gd name="connsiteX103" fmla="*/ 651328 w 3031519"/>
                  <a:gd name="connsiteY103" fmla="*/ 694471 h 1160647"/>
                  <a:gd name="connsiteX104" fmla="*/ 656648 w 3031519"/>
                  <a:gd name="connsiteY104" fmla="*/ 683122 h 1160647"/>
                  <a:gd name="connsiteX105" fmla="*/ 664755 w 3031519"/>
                  <a:gd name="connsiteY105" fmla="*/ 711225 h 1160647"/>
                  <a:gd name="connsiteX106" fmla="*/ 665515 w 3031519"/>
                  <a:gd name="connsiteY106" fmla="*/ 711225 h 1160647"/>
                  <a:gd name="connsiteX107" fmla="*/ 670835 w 3031519"/>
                  <a:gd name="connsiteY107" fmla="*/ 711225 h 1160647"/>
                  <a:gd name="connsiteX108" fmla="*/ 670835 w 3031519"/>
                  <a:gd name="connsiteY108" fmla="*/ 605298 h 1160647"/>
                  <a:gd name="connsiteX109" fmla="*/ 672355 w 3031519"/>
                  <a:gd name="connsiteY109" fmla="*/ 605298 h 1160647"/>
                  <a:gd name="connsiteX110" fmla="*/ 682995 w 3031519"/>
                  <a:gd name="connsiteY110" fmla="*/ 605298 h 1160647"/>
                  <a:gd name="connsiteX111" fmla="*/ 682995 w 3031519"/>
                  <a:gd name="connsiteY111" fmla="*/ 557739 h 1160647"/>
                  <a:gd name="connsiteX112" fmla="*/ 709342 w 3031519"/>
                  <a:gd name="connsiteY112" fmla="*/ 557739 h 1160647"/>
                  <a:gd name="connsiteX113" fmla="*/ 709342 w 3031519"/>
                  <a:gd name="connsiteY113" fmla="*/ 536121 h 1160647"/>
                  <a:gd name="connsiteX114" fmla="*/ 743796 w 3031519"/>
                  <a:gd name="connsiteY114" fmla="*/ 536121 h 1160647"/>
                  <a:gd name="connsiteX115" fmla="*/ 743796 w 3031519"/>
                  <a:gd name="connsiteY115" fmla="*/ 538553 h 1160647"/>
                  <a:gd name="connsiteX116" fmla="*/ 743796 w 3031519"/>
                  <a:gd name="connsiteY116" fmla="*/ 555577 h 1160647"/>
                  <a:gd name="connsiteX117" fmla="*/ 746076 w 3031519"/>
                  <a:gd name="connsiteY117" fmla="*/ 555577 h 1160647"/>
                  <a:gd name="connsiteX118" fmla="*/ 762036 w 3031519"/>
                  <a:gd name="connsiteY118" fmla="*/ 555577 h 1160647"/>
                  <a:gd name="connsiteX119" fmla="*/ 762036 w 3031519"/>
                  <a:gd name="connsiteY119" fmla="*/ 603136 h 1160647"/>
                  <a:gd name="connsiteX120" fmla="*/ 763049 w 3031519"/>
                  <a:gd name="connsiteY120" fmla="*/ 603136 h 1160647"/>
                  <a:gd name="connsiteX121" fmla="*/ 770143 w 3031519"/>
                  <a:gd name="connsiteY121" fmla="*/ 603136 h 1160647"/>
                  <a:gd name="connsiteX122" fmla="*/ 784330 w 3031519"/>
                  <a:gd name="connsiteY122" fmla="*/ 607460 h 1160647"/>
                  <a:gd name="connsiteX123" fmla="*/ 784330 w 3031519"/>
                  <a:gd name="connsiteY123" fmla="*/ 646372 h 1160647"/>
                  <a:gd name="connsiteX124" fmla="*/ 785343 w 3031519"/>
                  <a:gd name="connsiteY124" fmla="*/ 646372 h 1160647"/>
                  <a:gd name="connsiteX125" fmla="*/ 792436 w 3031519"/>
                  <a:gd name="connsiteY125" fmla="*/ 646372 h 1160647"/>
                  <a:gd name="connsiteX126" fmla="*/ 792436 w 3031519"/>
                  <a:gd name="connsiteY126" fmla="*/ 647993 h 1160647"/>
                  <a:gd name="connsiteX127" fmla="*/ 792436 w 3031519"/>
                  <a:gd name="connsiteY127" fmla="*/ 659342 h 1160647"/>
                  <a:gd name="connsiteX128" fmla="*/ 794463 w 3031519"/>
                  <a:gd name="connsiteY128" fmla="*/ 659342 h 1160647"/>
                  <a:gd name="connsiteX129" fmla="*/ 808650 w 3031519"/>
                  <a:gd name="connsiteY129" fmla="*/ 659342 h 1160647"/>
                  <a:gd name="connsiteX130" fmla="*/ 814730 w 3031519"/>
                  <a:gd name="connsiteY130" fmla="*/ 665828 h 1160647"/>
                  <a:gd name="connsiteX131" fmla="*/ 814730 w 3031519"/>
                  <a:gd name="connsiteY131" fmla="*/ 687446 h 1160647"/>
                  <a:gd name="connsiteX132" fmla="*/ 817010 w 3031519"/>
                  <a:gd name="connsiteY132" fmla="*/ 687446 h 1160647"/>
                  <a:gd name="connsiteX133" fmla="*/ 832970 w 3031519"/>
                  <a:gd name="connsiteY133" fmla="*/ 687446 h 1160647"/>
                  <a:gd name="connsiteX134" fmla="*/ 832970 w 3031519"/>
                  <a:gd name="connsiteY134" fmla="*/ 688526 h 1160647"/>
                  <a:gd name="connsiteX135" fmla="*/ 832970 w 3031519"/>
                  <a:gd name="connsiteY135" fmla="*/ 696093 h 1160647"/>
                  <a:gd name="connsiteX136" fmla="*/ 834237 w 3031519"/>
                  <a:gd name="connsiteY136" fmla="*/ 696093 h 1160647"/>
                  <a:gd name="connsiteX137" fmla="*/ 843104 w 3031519"/>
                  <a:gd name="connsiteY137" fmla="*/ 696093 h 1160647"/>
                  <a:gd name="connsiteX138" fmla="*/ 843104 w 3031519"/>
                  <a:gd name="connsiteY138" fmla="*/ 698254 h 1160647"/>
                  <a:gd name="connsiteX139" fmla="*/ 843104 w 3031519"/>
                  <a:gd name="connsiteY139" fmla="*/ 713387 h 1160647"/>
                  <a:gd name="connsiteX140" fmla="*/ 847157 w 3031519"/>
                  <a:gd name="connsiteY140" fmla="*/ 711495 h 1160647"/>
                  <a:gd name="connsiteX141" fmla="*/ 847157 w 3031519"/>
                  <a:gd name="connsiteY141" fmla="*/ 698254 h 1160647"/>
                  <a:gd name="connsiteX142" fmla="*/ 848170 w 3031519"/>
                  <a:gd name="connsiteY142" fmla="*/ 698254 h 1160647"/>
                  <a:gd name="connsiteX143" fmla="*/ 855264 w 3031519"/>
                  <a:gd name="connsiteY143" fmla="*/ 698254 h 1160647"/>
                  <a:gd name="connsiteX144" fmla="*/ 855264 w 3031519"/>
                  <a:gd name="connsiteY144" fmla="*/ 699876 h 1160647"/>
                  <a:gd name="connsiteX145" fmla="*/ 855264 w 3031519"/>
                  <a:gd name="connsiteY145" fmla="*/ 711225 h 1160647"/>
                  <a:gd name="connsiteX146" fmla="*/ 856024 w 3031519"/>
                  <a:gd name="connsiteY146" fmla="*/ 711225 h 1160647"/>
                  <a:gd name="connsiteX147" fmla="*/ 861344 w 3031519"/>
                  <a:gd name="connsiteY147" fmla="*/ 711225 h 1160647"/>
                  <a:gd name="connsiteX148" fmla="*/ 909984 w 3031519"/>
                  <a:gd name="connsiteY148" fmla="*/ 706902 h 1160647"/>
                  <a:gd name="connsiteX149" fmla="*/ 909984 w 3031519"/>
                  <a:gd name="connsiteY149" fmla="*/ 708253 h 1160647"/>
                  <a:gd name="connsiteX150" fmla="*/ 909984 w 3031519"/>
                  <a:gd name="connsiteY150" fmla="*/ 717710 h 1160647"/>
                  <a:gd name="connsiteX151" fmla="*/ 910744 w 3031519"/>
                  <a:gd name="connsiteY151" fmla="*/ 717710 h 1160647"/>
                  <a:gd name="connsiteX152" fmla="*/ 916065 w 3031519"/>
                  <a:gd name="connsiteY152" fmla="*/ 717710 h 1160647"/>
                  <a:gd name="connsiteX153" fmla="*/ 916065 w 3031519"/>
                  <a:gd name="connsiteY153" fmla="*/ 719872 h 1160647"/>
                  <a:gd name="connsiteX154" fmla="*/ 916065 w 3031519"/>
                  <a:gd name="connsiteY154" fmla="*/ 735005 h 1160647"/>
                  <a:gd name="connsiteX155" fmla="*/ 918091 w 3031519"/>
                  <a:gd name="connsiteY155" fmla="*/ 733654 h 1160647"/>
                  <a:gd name="connsiteX156" fmla="*/ 932278 w 3031519"/>
                  <a:gd name="connsiteY156" fmla="*/ 724196 h 1160647"/>
                  <a:gd name="connsiteX157" fmla="*/ 938358 w 3031519"/>
                  <a:gd name="connsiteY157" fmla="*/ 683122 h 1160647"/>
                  <a:gd name="connsiteX158" fmla="*/ 939118 w 3031519"/>
                  <a:gd name="connsiteY158" fmla="*/ 682852 h 1160647"/>
                  <a:gd name="connsiteX159" fmla="*/ 944438 w 3031519"/>
                  <a:gd name="connsiteY159" fmla="*/ 680960 h 1160647"/>
                  <a:gd name="connsiteX160" fmla="*/ 946465 w 3031519"/>
                  <a:gd name="connsiteY160" fmla="*/ 611783 h 1160647"/>
                  <a:gd name="connsiteX161" fmla="*/ 948492 w 3031519"/>
                  <a:gd name="connsiteY161" fmla="*/ 680960 h 1160647"/>
                  <a:gd name="connsiteX162" fmla="*/ 949252 w 3031519"/>
                  <a:gd name="connsiteY162" fmla="*/ 681230 h 1160647"/>
                  <a:gd name="connsiteX163" fmla="*/ 954572 w 3031519"/>
                  <a:gd name="connsiteY163" fmla="*/ 683122 h 1160647"/>
                  <a:gd name="connsiteX164" fmla="*/ 954572 w 3031519"/>
                  <a:gd name="connsiteY164" fmla="*/ 596651 h 1160647"/>
                  <a:gd name="connsiteX165" fmla="*/ 958625 w 3031519"/>
                  <a:gd name="connsiteY165" fmla="*/ 564224 h 1160647"/>
                  <a:gd name="connsiteX166" fmla="*/ 997132 w 3031519"/>
                  <a:gd name="connsiteY166" fmla="*/ 564224 h 1160647"/>
                  <a:gd name="connsiteX167" fmla="*/ 997132 w 3031519"/>
                  <a:gd name="connsiteY167" fmla="*/ 596651 h 1160647"/>
                  <a:gd name="connsiteX168" fmla="*/ 997892 w 3031519"/>
                  <a:gd name="connsiteY168" fmla="*/ 596651 h 1160647"/>
                  <a:gd name="connsiteX169" fmla="*/ 1003212 w 3031519"/>
                  <a:gd name="connsiteY169" fmla="*/ 596651 h 1160647"/>
                  <a:gd name="connsiteX170" fmla="*/ 1003212 w 3031519"/>
                  <a:gd name="connsiteY170" fmla="*/ 514503 h 1160647"/>
                  <a:gd name="connsiteX171" fmla="*/ 1004986 w 3031519"/>
                  <a:gd name="connsiteY171" fmla="*/ 514503 h 1160647"/>
                  <a:gd name="connsiteX172" fmla="*/ 1017399 w 3031519"/>
                  <a:gd name="connsiteY172" fmla="*/ 514503 h 1160647"/>
                  <a:gd name="connsiteX173" fmla="*/ 1017399 w 3031519"/>
                  <a:gd name="connsiteY173" fmla="*/ 512612 h 1160647"/>
                  <a:gd name="connsiteX174" fmla="*/ 1017399 w 3031519"/>
                  <a:gd name="connsiteY174" fmla="*/ 499371 h 1160647"/>
                  <a:gd name="connsiteX175" fmla="*/ 1039693 w 3031519"/>
                  <a:gd name="connsiteY175" fmla="*/ 499371 h 1160647"/>
                  <a:gd name="connsiteX176" fmla="*/ 1039693 w 3031519"/>
                  <a:gd name="connsiteY176" fmla="*/ 498290 h 1160647"/>
                  <a:gd name="connsiteX177" fmla="*/ 1039693 w 3031519"/>
                  <a:gd name="connsiteY177" fmla="*/ 490724 h 1160647"/>
                  <a:gd name="connsiteX178" fmla="*/ 1041466 w 3031519"/>
                  <a:gd name="connsiteY178" fmla="*/ 490724 h 1160647"/>
                  <a:gd name="connsiteX179" fmla="*/ 1053880 w 3031519"/>
                  <a:gd name="connsiteY179" fmla="*/ 490724 h 1160647"/>
                  <a:gd name="connsiteX180" fmla="*/ 1053880 w 3031519"/>
                  <a:gd name="connsiteY180" fmla="*/ 491805 h 1160647"/>
                  <a:gd name="connsiteX181" fmla="*/ 1053880 w 3031519"/>
                  <a:gd name="connsiteY181" fmla="*/ 499371 h 1160647"/>
                  <a:gd name="connsiteX182" fmla="*/ 1054640 w 3031519"/>
                  <a:gd name="connsiteY182" fmla="*/ 499371 h 1160647"/>
                  <a:gd name="connsiteX183" fmla="*/ 1059960 w 3031519"/>
                  <a:gd name="connsiteY183" fmla="*/ 499371 h 1160647"/>
                  <a:gd name="connsiteX184" fmla="*/ 1070093 w 3031519"/>
                  <a:gd name="connsiteY184" fmla="*/ 495047 h 1160647"/>
                  <a:gd name="connsiteX185" fmla="*/ 1074146 w 3031519"/>
                  <a:gd name="connsiteY185" fmla="*/ 498290 h 1160647"/>
                  <a:gd name="connsiteX186" fmla="*/ 1074146 w 3031519"/>
                  <a:gd name="connsiteY186" fmla="*/ 490724 h 1160647"/>
                  <a:gd name="connsiteX187" fmla="*/ 1076426 w 3031519"/>
                  <a:gd name="connsiteY187" fmla="*/ 490724 h 1160647"/>
                  <a:gd name="connsiteX188" fmla="*/ 1092387 w 3031519"/>
                  <a:gd name="connsiteY188" fmla="*/ 490724 h 1160647"/>
                  <a:gd name="connsiteX189" fmla="*/ 1092387 w 3031519"/>
                  <a:gd name="connsiteY189" fmla="*/ 491805 h 1160647"/>
                  <a:gd name="connsiteX190" fmla="*/ 1092387 w 3031519"/>
                  <a:gd name="connsiteY190" fmla="*/ 499371 h 1160647"/>
                  <a:gd name="connsiteX191" fmla="*/ 1122787 w 3031519"/>
                  <a:gd name="connsiteY191" fmla="*/ 499371 h 1160647"/>
                  <a:gd name="connsiteX192" fmla="*/ 1122787 w 3031519"/>
                  <a:gd name="connsiteY192" fmla="*/ 500992 h 1160647"/>
                  <a:gd name="connsiteX193" fmla="*/ 1122787 w 3031519"/>
                  <a:gd name="connsiteY193" fmla="*/ 512342 h 1160647"/>
                  <a:gd name="connsiteX194" fmla="*/ 1149134 w 3031519"/>
                  <a:gd name="connsiteY194" fmla="*/ 512342 h 1160647"/>
                  <a:gd name="connsiteX195" fmla="*/ 1149134 w 3031519"/>
                  <a:gd name="connsiteY195" fmla="*/ 542606 h 1160647"/>
                  <a:gd name="connsiteX196" fmla="*/ 1149894 w 3031519"/>
                  <a:gd name="connsiteY196" fmla="*/ 542606 h 1160647"/>
                  <a:gd name="connsiteX197" fmla="*/ 1155214 w 3031519"/>
                  <a:gd name="connsiteY197" fmla="*/ 542606 h 1160647"/>
                  <a:gd name="connsiteX198" fmla="*/ 1155214 w 3031519"/>
                  <a:gd name="connsiteY198" fmla="*/ 543687 h 1160647"/>
                  <a:gd name="connsiteX199" fmla="*/ 1155214 w 3031519"/>
                  <a:gd name="connsiteY199" fmla="*/ 551254 h 1160647"/>
                  <a:gd name="connsiteX200" fmla="*/ 1159268 w 3031519"/>
                  <a:gd name="connsiteY200" fmla="*/ 581518 h 1160647"/>
                  <a:gd name="connsiteX201" fmla="*/ 1160028 w 3031519"/>
                  <a:gd name="connsiteY201" fmla="*/ 581518 h 1160647"/>
                  <a:gd name="connsiteX202" fmla="*/ 1165348 w 3031519"/>
                  <a:gd name="connsiteY202" fmla="*/ 581518 h 1160647"/>
                  <a:gd name="connsiteX203" fmla="*/ 1165348 w 3031519"/>
                  <a:gd name="connsiteY203" fmla="*/ 582329 h 1160647"/>
                  <a:gd name="connsiteX204" fmla="*/ 1165348 w 3031519"/>
                  <a:gd name="connsiteY204" fmla="*/ 588004 h 1160647"/>
                  <a:gd name="connsiteX205" fmla="*/ 1166361 w 3031519"/>
                  <a:gd name="connsiteY205" fmla="*/ 588004 h 1160647"/>
                  <a:gd name="connsiteX206" fmla="*/ 1173454 w 3031519"/>
                  <a:gd name="connsiteY206" fmla="*/ 588004 h 1160647"/>
                  <a:gd name="connsiteX207" fmla="*/ 1173454 w 3031519"/>
                  <a:gd name="connsiteY207" fmla="*/ 618269 h 1160647"/>
                  <a:gd name="connsiteX208" fmla="*/ 1175481 w 3031519"/>
                  <a:gd name="connsiteY208" fmla="*/ 618269 h 1160647"/>
                  <a:gd name="connsiteX209" fmla="*/ 1189668 w 3031519"/>
                  <a:gd name="connsiteY209" fmla="*/ 618269 h 1160647"/>
                  <a:gd name="connsiteX210" fmla="*/ 1189668 w 3031519"/>
                  <a:gd name="connsiteY210" fmla="*/ 642048 h 1160647"/>
                  <a:gd name="connsiteX211" fmla="*/ 1191695 w 3031519"/>
                  <a:gd name="connsiteY211" fmla="*/ 643669 h 1160647"/>
                  <a:gd name="connsiteX212" fmla="*/ 1191695 w 3031519"/>
                  <a:gd name="connsiteY212" fmla="*/ 655019 h 1160647"/>
                  <a:gd name="connsiteX213" fmla="*/ 1192455 w 3031519"/>
                  <a:gd name="connsiteY213" fmla="*/ 655019 h 1160647"/>
                  <a:gd name="connsiteX214" fmla="*/ 1197775 w 3031519"/>
                  <a:gd name="connsiteY214" fmla="*/ 655019 h 1160647"/>
                  <a:gd name="connsiteX215" fmla="*/ 1197775 w 3031519"/>
                  <a:gd name="connsiteY215" fmla="*/ 678798 h 1160647"/>
                  <a:gd name="connsiteX216" fmla="*/ 1199041 w 3031519"/>
                  <a:gd name="connsiteY216" fmla="*/ 678798 h 1160647"/>
                  <a:gd name="connsiteX217" fmla="*/ 1207908 w 3031519"/>
                  <a:gd name="connsiteY217" fmla="*/ 678798 h 1160647"/>
                  <a:gd name="connsiteX218" fmla="*/ 1209935 w 3031519"/>
                  <a:gd name="connsiteY218" fmla="*/ 682852 h 1160647"/>
                  <a:gd name="connsiteX219" fmla="*/ 1209935 w 3031519"/>
                  <a:gd name="connsiteY219" fmla="*/ 696093 h 1160647"/>
                  <a:gd name="connsiteX220" fmla="*/ 1211455 w 3031519"/>
                  <a:gd name="connsiteY220" fmla="*/ 694201 h 1160647"/>
                  <a:gd name="connsiteX221" fmla="*/ 1222095 w 3031519"/>
                  <a:gd name="connsiteY221" fmla="*/ 680960 h 1160647"/>
                  <a:gd name="connsiteX222" fmla="*/ 1250469 w 3031519"/>
                  <a:gd name="connsiteY222" fmla="*/ 680960 h 1160647"/>
                  <a:gd name="connsiteX223" fmla="*/ 1250469 w 3031519"/>
                  <a:gd name="connsiteY223" fmla="*/ 767431 h 1160647"/>
                  <a:gd name="connsiteX224" fmla="*/ 1251229 w 3031519"/>
                  <a:gd name="connsiteY224" fmla="*/ 767431 h 1160647"/>
                  <a:gd name="connsiteX225" fmla="*/ 1256549 w 3031519"/>
                  <a:gd name="connsiteY225" fmla="*/ 767431 h 1160647"/>
                  <a:gd name="connsiteX226" fmla="*/ 1257309 w 3031519"/>
                  <a:gd name="connsiteY226" fmla="*/ 766080 h 1160647"/>
                  <a:gd name="connsiteX227" fmla="*/ 1262629 w 3031519"/>
                  <a:gd name="connsiteY227" fmla="*/ 756622 h 1160647"/>
                  <a:gd name="connsiteX228" fmla="*/ 1262629 w 3031519"/>
                  <a:gd name="connsiteY228" fmla="*/ 758514 h 1160647"/>
                  <a:gd name="connsiteX229" fmla="*/ 1262629 w 3031519"/>
                  <a:gd name="connsiteY229" fmla="*/ 771755 h 1160647"/>
                  <a:gd name="connsiteX230" fmla="*/ 1266682 w 3031519"/>
                  <a:gd name="connsiteY230" fmla="*/ 726358 h 1160647"/>
                  <a:gd name="connsiteX231" fmla="*/ 1267442 w 3031519"/>
                  <a:gd name="connsiteY231" fmla="*/ 726358 h 1160647"/>
                  <a:gd name="connsiteX232" fmla="*/ 1272762 w 3031519"/>
                  <a:gd name="connsiteY232" fmla="*/ 726358 h 1160647"/>
                  <a:gd name="connsiteX233" fmla="*/ 1272762 w 3031519"/>
                  <a:gd name="connsiteY233" fmla="*/ 661504 h 1160647"/>
                  <a:gd name="connsiteX234" fmla="*/ 1273776 w 3031519"/>
                  <a:gd name="connsiteY234" fmla="*/ 661504 h 1160647"/>
                  <a:gd name="connsiteX235" fmla="*/ 1280869 w 3031519"/>
                  <a:gd name="connsiteY235" fmla="*/ 661504 h 1160647"/>
                  <a:gd name="connsiteX236" fmla="*/ 1293029 w 3031519"/>
                  <a:gd name="connsiteY236" fmla="*/ 618269 h 1160647"/>
                  <a:gd name="connsiteX237" fmla="*/ 1294296 w 3031519"/>
                  <a:gd name="connsiteY237" fmla="*/ 618269 h 1160647"/>
                  <a:gd name="connsiteX238" fmla="*/ 1303163 w 3031519"/>
                  <a:gd name="connsiteY238" fmla="*/ 618269 h 1160647"/>
                  <a:gd name="connsiteX239" fmla="*/ 1313296 w 3031519"/>
                  <a:gd name="connsiteY239" fmla="*/ 661504 h 1160647"/>
                  <a:gd name="connsiteX240" fmla="*/ 1314309 w 3031519"/>
                  <a:gd name="connsiteY240" fmla="*/ 661504 h 1160647"/>
                  <a:gd name="connsiteX241" fmla="*/ 1321403 w 3031519"/>
                  <a:gd name="connsiteY241" fmla="*/ 661504 h 1160647"/>
                  <a:gd name="connsiteX242" fmla="*/ 1321403 w 3031519"/>
                  <a:gd name="connsiteY242" fmla="*/ 700416 h 1160647"/>
                  <a:gd name="connsiteX243" fmla="*/ 1323176 w 3031519"/>
                  <a:gd name="connsiteY243" fmla="*/ 700416 h 1160647"/>
                  <a:gd name="connsiteX244" fmla="*/ 1335590 w 3031519"/>
                  <a:gd name="connsiteY244" fmla="*/ 700416 h 1160647"/>
                  <a:gd name="connsiteX245" fmla="*/ 1335590 w 3031519"/>
                  <a:gd name="connsiteY245" fmla="*/ 702578 h 1160647"/>
                  <a:gd name="connsiteX246" fmla="*/ 1335590 w 3031519"/>
                  <a:gd name="connsiteY246" fmla="*/ 717710 h 1160647"/>
                  <a:gd name="connsiteX247" fmla="*/ 1339643 w 3031519"/>
                  <a:gd name="connsiteY247" fmla="*/ 715549 h 1160647"/>
                  <a:gd name="connsiteX248" fmla="*/ 1339643 w 3031519"/>
                  <a:gd name="connsiteY248" fmla="*/ 700416 h 1160647"/>
                  <a:gd name="connsiteX249" fmla="*/ 1341163 w 3031519"/>
                  <a:gd name="connsiteY249" fmla="*/ 700416 h 1160647"/>
                  <a:gd name="connsiteX250" fmla="*/ 1351803 w 3031519"/>
                  <a:gd name="connsiteY250" fmla="*/ 700416 h 1160647"/>
                  <a:gd name="connsiteX251" fmla="*/ 1351803 w 3031519"/>
                  <a:gd name="connsiteY251" fmla="*/ 702037 h 1160647"/>
                  <a:gd name="connsiteX252" fmla="*/ 1351803 w 3031519"/>
                  <a:gd name="connsiteY252" fmla="*/ 713387 h 1160647"/>
                  <a:gd name="connsiteX253" fmla="*/ 1382204 w 3031519"/>
                  <a:gd name="connsiteY253" fmla="*/ 713387 h 1160647"/>
                  <a:gd name="connsiteX254" fmla="*/ 1382204 w 3031519"/>
                  <a:gd name="connsiteY254" fmla="*/ 676637 h 1160647"/>
                  <a:gd name="connsiteX255" fmla="*/ 1383470 w 3031519"/>
                  <a:gd name="connsiteY255" fmla="*/ 676637 h 1160647"/>
                  <a:gd name="connsiteX256" fmla="*/ 1392337 w 3031519"/>
                  <a:gd name="connsiteY256" fmla="*/ 676637 h 1160647"/>
                  <a:gd name="connsiteX257" fmla="*/ 1392337 w 3031519"/>
                  <a:gd name="connsiteY257" fmla="*/ 698254 h 1160647"/>
                  <a:gd name="connsiteX258" fmla="*/ 1394364 w 3031519"/>
                  <a:gd name="connsiteY258" fmla="*/ 665828 h 1160647"/>
                  <a:gd name="connsiteX259" fmla="*/ 1416657 w 3031519"/>
                  <a:gd name="connsiteY259" fmla="*/ 665828 h 1160647"/>
                  <a:gd name="connsiteX260" fmla="*/ 1416657 w 3031519"/>
                  <a:gd name="connsiteY260" fmla="*/ 664206 h 1160647"/>
                  <a:gd name="connsiteX261" fmla="*/ 1416657 w 3031519"/>
                  <a:gd name="connsiteY261" fmla="*/ 652857 h 1160647"/>
                  <a:gd name="connsiteX262" fmla="*/ 1417417 w 3031519"/>
                  <a:gd name="connsiteY262" fmla="*/ 652857 h 1160647"/>
                  <a:gd name="connsiteX263" fmla="*/ 1422737 w 3031519"/>
                  <a:gd name="connsiteY263" fmla="*/ 652857 h 1160647"/>
                  <a:gd name="connsiteX264" fmla="*/ 1422737 w 3031519"/>
                  <a:gd name="connsiteY264" fmla="*/ 650966 h 1160647"/>
                  <a:gd name="connsiteX265" fmla="*/ 1422737 w 3031519"/>
                  <a:gd name="connsiteY265" fmla="*/ 637725 h 1160647"/>
                  <a:gd name="connsiteX266" fmla="*/ 1426791 w 3031519"/>
                  <a:gd name="connsiteY266" fmla="*/ 644210 h 1160647"/>
                  <a:gd name="connsiteX267" fmla="*/ 1429071 w 3031519"/>
                  <a:gd name="connsiteY267" fmla="*/ 644210 h 1160647"/>
                  <a:gd name="connsiteX268" fmla="*/ 1445031 w 3031519"/>
                  <a:gd name="connsiteY268" fmla="*/ 644210 h 1160647"/>
                  <a:gd name="connsiteX269" fmla="*/ 1445031 w 3031519"/>
                  <a:gd name="connsiteY269" fmla="*/ 643399 h 1160647"/>
                  <a:gd name="connsiteX270" fmla="*/ 1445031 w 3031519"/>
                  <a:gd name="connsiteY270" fmla="*/ 637725 h 1160647"/>
                  <a:gd name="connsiteX271" fmla="*/ 1445791 w 3031519"/>
                  <a:gd name="connsiteY271" fmla="*/ 637725 h 1160647"/>
                  <a:gd name="connsiteX272" fmla="*/ 1451111 w 3031519"/>
                  <a:gd name="connsiteY272" fmla="*/ 637725 h 1160647"/>
                  <a:gd name="connsiteX273" fmla="*/ 1451111 w 3031519"/>
                  <a:gd name="connsiteY273" fmla="*/ 639076 h 1160647"/>
                  <a:gd name="connsiteX274" fmla="*/ 1451111 w 3031519"/>
                  <a:gd name="connsiteY274" fmla="*/ 648534 h 1160647"/>
                  <a:gd name="connsiteX275" fmla="*/ 1489618 w 3031519"/>
                  <a:gd name="connsiteY275" fmla="*/ 648534 h 1160647"/>
                  <a:gd name="connsiteX276" fmla="*/ 1489618 w 3031519"/>
                  <a:gd name="connsiteY276" fmla="*/ 786887 h 1160647"/>
                  <a:gd name="connsiteX277" fmla="*/ 1491138 w 3031519"/>
                  <a:gd name="connsiteY277" fmla="*/ 786887 h 1160647"/>
                  <a:gd name="connsiteX278" fmla="*/ 1501778 w 3031519"/>
                  <a:gd name="connsiteY278" fmla="*/ 786887 h 1160647"/>
                  <a:gd name="connsiteX279" fmla="*/ 1501778 w 3031519"/>
                  <a:gd name="connsiteY279" fmla="*/ 773917 h 1160647"/>
                  <a:gd name="connsiteX280" fmla="*/ 1505832 w 3031519"/>
                  <a:gd name="connsiteY280" fmla="*/ 773917 h 1160647"/>
                  <a:gd name="connsiteX281" fmla="*/ 1505832 w 3031519"/>
                  <a:gd name="connsiteY281" fmla="*/ 786887 h 1160647"/>
                  <a:gd name="connsiteX282" fmla="*/ 1536232 w 3031519"/>
                  <a:gd name="connsiteY282" fmla="*/ 786887 h 1160647"/>
                  <a:gd name="connsiteX283" fmla="*/ 1536232 w 3031519"/>
                  <a:gd name="connsiteY283" fmla="*/ 756622 h 1160647"/>
                  <a:gd name="connsiteX284" fmla="*/ 1548392 w 3031519"/>
                  <a:gd name="connsiteY284" fmla="*/ 756622 h 1160647"/>
                  <a:gd name="connsiteX285" fmla="*/ 1560552 w 3031519"/>
                  <a:gd name="connsiteY285" fmla="*/ 754461 h 1160647"/>
                  <a:gd name="connsiteX286" fmla="*/ 1564606 w 3031519"/>
                  <a:gd name="connsiteY286" fmla="*/ 756622 h 1160647"/>
                  <a:gd name="connsiteX287" fmla="*/ 1574739 w 3031519"/>
                  <a:gd name="connsiteY287" fmla="*/ 756622 h 1160647"/>
                  <a:gd name="connsiteX288" fmla="*/ 1574739 w 3031519"/>
                  <a:gd name="connsiteY288" fmla="*/ 786887 h 1160647"/>
                  <a:gd name="connsiteX289" fmla="*/ 1582846 w 3031519"/>
                  <a:gd name="connsiteY289" fmla="*/ 786887 h 1160647"/>
                  <a:gd name="connsiteX290" fmla="*/ 1582846 w 3031519"/>
                  <a:gd name="connsiteY290" fmla="*/ 804182 h 1160647"/>
                  <a:gd name="connsiteX291" fmla="*/ 1592182 w 3031519"/>
                  <a:gd name="connsiteY291" fmla="*/ 805087 h 1160647"/>
                  <a:gd name="connsiteX292" fmla="*/ 1605140 w 3031519"/>
                  <a:gd name="connsiteY292" fmla="*/ 805087 h 1160647"/>
                  <a:gd name="connsiteX293" fmla="*/ 1605140 w 3031519"/>
                  <a:gd name="connsiteY293" fmla="*/ 789049 h 1160647"/>
                  <a:gd name="connsiteX294" fmla="*/ 1673096 w 3031519"/>
                  <a:gd name="connsiteY294" fmla="*/ 789049 h 1160647"/>
                  <a:gd name="connsiteX295" fmla="*/ 1673096 w 3031519"/>
                  <a:gd name="connsiteY295" fmla="*/ 703796 h 1160647"/>
                  <a:gd name="connsiteX296" fmla="*/ 1745104 w 3031519"/>
                  <a:gd name="connsiteY296" fmla="*/ 703796 h 1160647"/>
                  <a:gd name="connsiteX297" fmla="*/ 1745104 w 3031519"/>
                  <a:gd name="connsiteY297" fmla="*/ 782564 h 1160647"/>
                  <a:gd name="connsiteX298" fmla="*/ 1747008 w 3031519"/>
                  <a:gd name="connsiteY298" fmla="*/ 782564 h 1160647"/>
                  <a:gd name="connsiteX299" fmla="*/ 1748250 w 3031519"/>
                  <a:gd name="connsiteY299" fmla="*/ 805087 h 1160647"/>
                  <a:gd name="connsiteX300" fmla="*/ 1757926 w 3031519"/>
                  <a:gd name="connsiteY300" fmla="*/ 805087 h 1160647"/>
                  <a:gd name="connsiteX301" fmla="*/ 1759168 w 3031519"/>
                  <a:gd name="connsiteY301" fmla="*/ 782564 h 1160647"/>
                  <a:gd name="connsiteX302" fmla="*/ 1765248 w 3031519"/>
                  <a:gd name="connsiteY302" fmla="*/ 782564 h 1160647"/>
                  <a:gd name="connsiteX303" fmla="*/ 1766490 w 3031519"/>
                  <a:gd name="connsiteY303" fmla="*/ 805087 h 1160647"/>
                  <a:gd name="connsiteX304" fmla="*/ 1817112 w 3031519"/>
                  <a:gd name="connsiteY304" fmla="*/ 805087 h 1160647"/>
                  <a:gd name="connsiteX305" fmla="*/ 1817112 w 3031519"/>
                  <a:gd name="connsiteY305" fmla="*/ 642059 h 1160647"/>
                  <a:gd name="connsiteX306" fmla="*/ 2014439 w 3031519"/>
                  <a:gd name="connsiteY306" fmla="*/ 642059 h 1160647"/>
                  <a:gd name="connsiteX307" fmla="*/ 2014439 w 3031519"/>
                  <a:gd name="connsiteY307" fmla="*/ 805087 h 1160647"/>
                  <a:gd name="connsiteX308" fmla="*/ 2033136 w 3031519"/>
                  <a:gd name="connsiteY308" fmla="*/ 805087 h 1160647"/>
                  <a:gd name="connsiteX309" fmla="*/ 2033136 w 3031519"/>
                  <a:gd name="connsiteY309" fmla="*/ 722394 h 1160647"/>
                  <a:gd name="connsiteX310" fmla="*/ 2128256 w 3031519"/>
                  <a:gd name="connsiteY310" fmla="*/ 722394 h 1160647"/>
                  <a:gd name="connsiteX311" fmla="*/ 2140186 w 3031519"/>
                  <a:gd name="connsiteY311" fmla="*/ 404253 h 1160647"/>
                  <a:gd name="connsiteX312" fmla="*/ 2128026 w 3031519"/>
                  <a:gd name="connsiteY312" fmla="*/ 382635 h 1160647"/>
                  <a:gd name="connsiteX313" fmla="*/ 2121946 w 3031519"/>
                  <a:gd name="connsiteY313" fmla="*/ 378311 h 1160647"/>
                  <a:gd name="connsiteX314" fmla="*/ 2130053 w 3031519"/>
                  <a:gd name="connsiteY314" fmla="*/ 354532 h 1160647"/>
                  <a:gd name="connsiteX315" fmla="*/ 2130053 w 3031519"/>
                  <a:gd name="connsiteY315" fmla="*/ 337238 h 1160647"/>
                  <a:gd name="connsiteX316" fmla="*/ 2144240 w 3031519"/>
                  <a:gd name="connsiteY316" fmla="*/ 337238 h 1160647"/>
                  <a:gd name="connsiteX317" fmla="*/ 2144240 w 3031519"/>
                  <a:gd name="connsiteY317" fmla="*/ 315620 h 1160647"/>
                  <a:gd name="connsiteX318" fmla="*/ 2146266 w 3031519"/>
                  <a:gd name="connsiteY318" fmla="*/ 311296 h 1160647"/>
                  <a:gd name="connsiteX319" fmla="*/ 2146266 w 3031519"/>
                  <a:gd name="connsiteY319" fmla="*/ 233472 h 1160647"/>
                  <a:gd name="connsiteX320" fmla="*/ 2144240 w 3031519"/>
                  <a:gd name="connsiteY320" fmla="*/ 226987 h 1160647"/>
                  <a:gd name="connsiteX321" fmla="*/ 2150320 w 3031519"/>
                  <a:gd name="connsiteY321" fmla="*/ 220501 h 1160647"/>
                  <a:gd name="connsiteX322" fmla="*/ 2150320 w 3031519"/>
                  <a:gd name="connsiteY322" fmla="*/ 162133 h 1160647"/>
                  <a:gd name="connsiteX323" fmla="*/ 2152346 w 3031519"/>
                  <a:gd name="connsiteY323" fmla="*/ 157810 h 1160647"/>
                  <a:gd name="connsiteX324" fmla="*/ 2152346 w 3031519"/>
                  <a:gd name="connsiteY324" fmla="*/ 101604 h 1160647"/>
                  <a:gd name="connsiteX325" fmla="*/ 2154373 w 3031519"/>
                  <a:gd name="connsiteY325" fmla="*/ 82148 h 1160647"/>
                  <a:gd name="connsiteX326" fmla="*/ 2158427 w 3031519"/>
                  <a:gd name="connsiteY326" fmla="*/ 99442 h 1160647"/>
                  <a:gd name="connsiteX327" fmla="*/ 2160453 w 3031519"/>
                  <a:gd name="connsiteY327" fmla="*/ 157810 h 1160647"/>
                  <a:gd name="connsiteX328" fmla="*/ 2162480 w 3031519"/>
                  <a:gd name="connsiteY328" fmla="*/ 220501 h 1160647"/>
                  <a:gd name="connsiteX329" fmla="*/ 2168560 w 3031519"/>
                  <a:gd name="connsiteY329" fmla="*/ 226987 h 1160647"/>
                  <a:gd name="connsiteX330" fmla="*/ 2166533 w 3031519"/>
                  <a:gd name="connsiteY330" fmla="*/ 233472 h 1160647"/>
                  <a:gd name="connsiteX331" fmla="*/ 2166533 w 3031519"/>
                  <a:gd name="connsiteY331" fmla="*/ 311296 h 1160647"/>
                  <a:gd name="connsiteX332" fmla="*/ 2168560 w 3031519"/>
                  <a:gd name="connsiteY332" fmla="*/ 315620 h 1160647"/>
                  <a:gd name="connsiteX333" fmla="*/ 2168560 w 3031519"/>
                  <a:gd name="connsiteY333" fmla="*/ 337238 h 1160647"/>
                  <a:gd name="connsiteX334" fmla="*/ 2182747 w 3031519"/>
                  <a:gd name="connsiteY334" fmla="*/ 337238 h 1160647"/>
                  <a:gd name="connsiteX335" fmla="*/ 2182747 w 3031519"/>
                  <a:gd name="connsiteY335" fmla="*/ 354532 h 1160647"/>
                  <a:gd name="connsiteX336" fmla="*/ 2190854 w 3031519"/>
                  <a:gd name="connsiteY336" fmla="*/ 378311 h 1160647"/>
                  <a:gd name="connsiteX337" fmla="*/ 2184774 w 3031519"/>
                  <a:gd name="connsiteY337" fmla="*/ 382635 h 1160647"/>
                  <a:gd name="connsiteX338" fmla="*/ 2172613 w 3031519"/>
                  <a:gd name="connsiteY338" fmla="*/ 404253 h 1160647"/>
                  <a:gd name="connsiteX339" fmla="*/ 2180720 w 3031519"/>
                  <a:gd name="connsiteY339" fmla="*/ 657181 h 1160647"/>
                  <a:gd name="connsiteX340" fmla="*/ 2245574 w 3031519"/>
                  <a:gd name="connsiteY340" fmla="*/ 657181 h 1160647"/>
                  <a:gd name="connsiteX341" fmla="*/ 2245574 w 3031519"/>
                  <a:gd name="connsiteY341" fmla="*/ 732843 h 1160647"/>
                  <a:gd name="connsiteX342" fmla="*/ 2253681 w 3031519"/>
                  <a:gd name="connsiteY342" fmla="*/ 732843 h 1160647"/>
                  <a:gd name="connsiteX343" fmla="*/ 2255708 w 3031519"/>
                  <a:gd name="connsiteY343" fmla="*/ 726358 h 1160647"/>
                  <a:gd name="connsiteX344" fmla="*/ 2261788 w 3031519"/>
                  <a:gd name="connsiteY344" fmla="*/ 726358 h 1160647"/>
                  <a:gd name="connsiteX345" fmla="*/ 2263815 w 3031519"/>
                  <a:gd name="connsiteY345" fmla="*/ 735005 h 1160647"/>
                  <a:gd name="connsiteX346" fmla="*/ 2275975 w 3031519"/>
                  <a:gd name="connsiteY346" fmla="*/ 735005 h 1160647"/>
                  <a:gd name="connsiteX347" fmla="*/ 2275975 w 3031519"/>
                  <a:gd name="connsiteY347" fmla="*/ 728519 h 1160647"/>
                  <a:gd name="connsiteX348" fmla="*/ 2298268 w 3031519"/>
                  <a:gd name="connsiteY348" fmla="*/ 728519 h 1160647"/>
                  <a:gd name="connsiteX349" fmla="*/ 2298268 w 3031519"/>
                  <a:gd name="connsiteY349" fmla="*/ 735005 h 1160647"/>
                  <a:gd name="connsiteX350" fmla="*/ 2318535 w 3031519"/>
                  <a:gd name="connsiteY350" fmla="*/ 735005 h 1160647"/>
                  <a:gd name="connsiteX351" fmla="*/ 2318535 w 3031519"/>
                  <a:gd name="connsiteY351" fmla="*/ 780402 h 1160647"/>
                  <a:gd name="connsiteX352" fmla="*/ 2332722 w 3031519"/>
                  <a:gd name="connsiteY352" fmla="*/ 780402 h 1160647"/>
                  <a:gd name="connsiteX353" fmla="*/ 2332722 w 3031519"/>
                  <a:gd name="connsiteY353" fmla="*/ 767431 h 1160647"/>
                  <a:gd name="connsiteX354" fmla="*/ 2348936 w 3031519"/>
                  <a:gd name="connsiteY354" fmla="*/ 767431 h 1160647"/>
                  <a:gd name="connsiteX355" fmla="*/ 2348936 w 3031519"/>
                  <a:gd name="connsiteY355" fmla="*/ 588004 h 1160647"/>
                  <a:gd name="connsiteX356" fmla="*/ 2355016 w 3031519"/>
                  <a:gd name="connsiteY356" fmla="*/ 581518 h 1160647"/>
                  <a:gd name="connsiteX357" fmla="*/ 2427977 w 3031519"/>
                  <a:gd name="connsiteY357" fmla="*/ 581518 h 1160647"/>
                  <a:gd name="connsiteX358" fmla="*/ 2427977 w 3031519"/>
                  <a:gd name="connsiteY358" fmla="*/ 590166 h 1160647"/>
                  <a:gd name="connsiteX359" fmla="*/ 2438110 w 3031519"/>
                  <a:gd name="connsiteY359" fmla="*/ 590166 h 1160647"/>
                  <a:gd name="connsiteX360" fmla="*/ 2438110 w 3031519"/>
                  <a:gd name="connsiteY360" fmla="*/ 704740 h 1160647"/>
                  <a:gd name="connsiteX361" fmla="*/ 2460404 w 3031519"/>
                  <a:gd name="connsiteY361" fmla="*/ 704740 h 1160647"/>
                  <a:gd name="connsiteX362" fmla="*/ 2460404 w 3031519"/>
                  <a:gd name="connsiteY362" fmla="*/ 637725 h 1160647"/>
                  <a:gd name="connsiteX363" fmla="*/ 2486751 w 3031519"/>
                  <a:gd name="connsiteY363" fmla="*/ 637725 h 1160647"/>
                  <a:gd name="connsiteX364" fmla="*/ 2490804 w 3031519"/>
                  <a:gd name="connsiteY364" fmla="*/ 633401 h 1160647"/>
                  <a:gd name="connsiteX365" fmla="*/ 2498911 w 3031519"/>
                  <a:gd name="connsiteY365" fmla="*/ 633401 h 1160647"/>
                  <a:gd name="connsiteX366" fmla="*/ 2502964 w 3031519"/>
                  <a:gd name="connsiteY366" fmla="*/ 637725 h 1160647"/>
                  <a:gd name="connsiteX367" fmla="*/ 2525258 w 3031519"/>
                  <a:gd name="connsiteY367" fmla="*/ 637725 h 1160647"/>
                  <a:gd name="connsiteX368" fmla="*/ 2525258 w 3031519"/>
                  <a:gd name="connsiteY368" fmla="*/ 520989 h 1160647"/>
                  <a:gd name="connsiteX369" fmla="*/ 2582005 w 3031519"/>
                  <a:gd name="connsiteY369" fmla="*/ 510180 h 1160647"/>
                  <a:gd name="connsiteX370" fmla="*/ 2582005 w 3031519"/>
                  <a:gd name="connsiteY370" fmla="*/ 511261 h 1160647"/>
                  <a:gd name="connsiteX371" fmla="*/ 2582005 w 3031519"/>
                  <a:gd name="connsiteY371" fmla="*/ 518827 h 1160647"/>
                  <a:gd name="connsiteX372" fmla="*/ 2608352 w 3031519"/>
                  <a:gd name="connsiteY372" fmla="*/ 518827 h 1160647"/>
                  <a:gd name="connsiteX373" fmla="*/ 2608352 w 3031519"/>
                  <a:gd name="connsiteY373" fmla="*/ 773917 h 1160647"/>
                  <a:gd name="connsiteX374" fmla="*/ 2630646 w 3031519"/>
                  <a:gd name="connsiteY374" fmla="*/ 773917 h 1160647"/>
                  <a:gd name="connsiteX375" fmla="*/ 2630646 w 3031519"/>
                  <a:gd name="connsiteY375" fmla="*/ 769593 h 1160647"/>
                  <a:gd name="connsiteX376" fmla="*/ 2642806 w 3031519"/>
                  <a:gd name="connsiteY376" fmla="*/ 769593 h 1160647"/>
                  <a:gd name="connsiteX377" fmla="*/ 2642806 w 3031519"/>
                  <a:gd name="connsiteY377" fmla="*/ 773917 h 1160647"/>
                  <a:gd name="connsiteX378" fmla="*/ 2667126 w 3031519"/>
                  <a:gd name="connsiteY378" fmla="*/ 773917 h 1160647"/>
                  <a:gd name="connsiteX379" fmla="*/ 2667126 w 3031519"/>
                  <a:gd name="connsiteY379" fmla="*/ 760946 h 1160647"/>
                  <a:gd name="connsiteX380" fmla="*/ 2695500 w 3031519"/>
                  <a:gd name="connsiteY380" fmla="*/ 760946 h 1160647"/>
                  <a:gd name="connsiteX381" fmla="*/ 2707660 w 3031519"/>
                  <a:gd name="connsiteY381" fmla="*/ 756622 h 1160647"/>
                  <a:gd name="connsiteX382" fmla="*/ 2727927 w 3031519"/>
                  <a:gd name="connsiteY382" fmla="*/ 760946 h 1160647"/>
                  <a:gd name="connsiteX383" fmla="*/ 2727927 w 3031519"/>
                  <a:gd name="connsiteY383" fmla="*/ 743652 h 1160647"/>
                  <a:gd name="connsiteX384" fmla="*/ 2736034 w 3031519"/>
                  <a:gd name="connsiteY384" fmla="*/ 743652 h 1160647"/>
                  <a:gd name="connsiteX385" fmla="*/ 2736034 w 3031519"/>
                  <a:gd name="connsiteY385" fmla="*/ 730681 h 1160647"/>
                  <a:gd name="connsiteX386" fmla="*/ 2792781 w 3031519"/>
                  <a:gd name="connsiteY386" fmla="*/ 730681 h 1160647"/>
                  <a:gd name="connsiteX387" fmla="*/ 2792781 w 3031519"/>
                  <a:gd name="connsiteY387" fmla="*/ 700416 h 1160647"/>
                  <a:gd name="connsiteX388" fmla="*/ 2811021 w 3031519"/>
                  <a:gd name="connsiteY388" fmla="*/ 700416 h 1160647"/>
                  <a:gd name="connsiteX389" fmla="*/ 2811021 w 3031519"/>
                  <a:gd name="connsiteY389" fmla="*/ 693931 h 1160647"/>
                  <a:gd name="connsiteX390" fmla="*/ 2823181 w 3031519"/>
                  <a:gd name="connsiteY390" fmla="*/ 693931 h 1160647"/>
                  <a:gd name="connsiteX391" fmla="*/ 2823181 w 3031519"/>
                  <a:gd name="connsiteY391" fmla="*/ 700416 h 1160647"/>
                  <a:gd name="connsiteX392" fmla="*/ 2839395 w 3031519"/>
                  <a:gd name="connsiteY392" fmla="*/ 700416 h 1160647"/>
                  <a:gd name="connsiteX393" fmla="*/ 2839395 w 3031519"/>
                  <a:gd name="connsiteY393" fmla="*/ 750137 h 1160647"/>
                  <a:gd name="connsiteX394" fmla="*/ 2871822 w 3031519"/>
                  <a:gd name="connsiteY394" fmla="*/ 750137 h 1160647"/>
                  <a:gd name="connsiteX395" fmla="*/ 2871822 w 3031519"/>
                  <a:gd name="connsiteY395" fmla="*/ 724196 h 1160647"/>
                  <a:gd name="connsiteX396" fmla="*/ 2910329 w 3031519"/>
                  <a:gd name="connsiteY396" fmla="*/ 724196 h 1160647"/>
                  <a:gd name="connsiteX397" fmla="*/ 2910329 w 3031519"/>
                  <a:gd name="connsiteY397" fmla="*/ 693931 h 1160647"/>
                  <a:gd name="connsiteX398" fmla="*/ 2958970 w 3031519"/>
                  <a:gd name="connsiteY398" fmla="*/ 693931 h 1160647"/>
                  <a:gd name="connsiteX399" fmla="*/ 2958970 w 3031519"/>
                  <a:gd name="connsiteY399" fmla="*/ 805087 h 1160647"/>
                  <a:gd name="connsiteX400" fmla="*/ 2958970 w 3031519"/>
                  <a:gd name="connsiteY400" fmla="*/ 818866 h 1160647"/>
                  <a:gd name="connsiteX401" fmla="*/ 3031519 w 3031519"/>
                  <a:gd name="connsiteY401" fmla="*/ 818866 h 1160647"/>
                  <a:gd name="connsiteX402" fmla="*/ 3028183 w 3031519"/>
                  <a:gd name="connsiteY402" fmla="*/ 1160647 h 1160647"/>
                  <a:gd name="connsiteX403" fmla="*/ 2054 w 3031519"/>
                  <a:gd name="connsiteY403" fmla="*/ 1158314 h 1160647"/>
                  <a:gd name="connsiteX404" fmla="*/ 0 w 3031519"/>
                  <a:gd name="connsiteY404" fmla="*/ 724196 h 1160647"/>
                  <a:gd name="connsiteX405" fmla="*/ 20267 w 3031519"/>
                  <a:gd name="connsiteY405" fmla="*/ 724196 h 1160647"/>
                  <a:gd name="connsiteX406" fmla="*/ 20774 w 3031519"/>
                  <a:gd name="connsiteY406" fmla="*/ 723115 h 1160647"/>
                  <a:gd name="connsiteX407" fmla="*/ 24320 w 3031519"/>
                  <a:gd name="connsiteY407" fmla="*/ 715549 h 1160647"/>
                  <a:gd name="connsiteX408" fmla="*/ 26094 w 3031519"/>
                  <a:gd name="connsiteY408" fmla="*/ 715819 h 1160647"/>
                  <a:gd name="connsiteX409" fmla="*/ 38507 w 3031519"/>
                  <a:gd name="connsiteY409" fmla="*/ 717710 h 1160647"/>
                  <a:gd name="connsiteX410" fmla="*/ 39014 w 3031519"/>
                  <a:gd name="connsiteY410" fmla="*/ 719062 h 1160647"/>
                  <a:gd name="connsiteX411" fmla="*/ 42560 w 3031519"/>
                  <a:gd name="connsiteY411" fmla="*/ 728519 h 1160647"/>
                  <a:gd name="connsiteX412" fmla="*/ 68907 w 3031519"/>
                  <a:gd name="connsiteY412" fmla="*/ 730681 h 1160647"/>
                  <a:gd name="connsiteX413" fmla="*/ 68907 w 3031519"/>
                  <a:gd name="connsiteY413" fmla="*/ 607460 h 1160647"/>
                  <a:gd name="connsiteX414" fmla="*/ 70934 w 3031519"/>
                  <a:gd name="connsiteY414" fmla="*/ 607460 h 1160647"/>
                  <a:gd name="connsiteX415" fmla="*/ 85121 w 3031519"/>
                  <a:gd name="connsiteY415" fmla="*/ 607460 h 1160647"/>
                  <a:gd name="connsiteX416" fmla="*/ 85121 w 3031519"/>
                  <a:gd name="connsiteY416" fmla="*/ 471268 h 1160647"/>
                  <a:gd name="connsiteX417" fmla="*/ 86894 w 3031519"/>
                  <a:gd name="connsiteY417" fmla="*/ 471268 h 1160647"/>
                  <a:gd name="connsiteX418" fmla="*/ 99308 w 3031519"/>
                  <a:gd name="connsiteY418" fmla="*/ 471268 h 1160647"/>
                  <a:gd name="connsiteX419" fmla="*/ 99308 w 3031519"/>
                  <a:gd name="connsiteY419" fmla="*/ 356694 h 1160647"/>
                  <a:gd name="connsiteX420" fmla="*/ 103361 w 3031519"/>
                  <a:gd name="connsiteY420" fmla="*/ 328590 h 1160647"/>
                  <a:gd name="connsiteX421" fmla="*/ 105388 w 3031519"/>
                  <a:gd name="connsiteY421" fmla="*/ 328590 h 1160647"/>
                  <a:gd name="connsiteX422" fmla="*/ 119575 w 3031519"/>
                  <a:gd name="connsiteY422" fmla="*/ 328590 h 1160647"/>
                  <a:gd name="connsiteX423" fmla="*/ 156055 w 3031519"/>
                  <a:gd name="connsiteY423" fmla="*/ 246443 h 1160647"/>
                  <a:gd name="connsiteX424" fmla="*/ 160109 w 3031519"/>
                  <a:gd name="connsiteY424" fmla="*/ 0 h 1160647"/>
                  <a:gd name="connsiteX0" fmla="*/ 160109 w 3031520"/>
                  <a:gd name="connsiteY0" fmla="*/ 0 h 1160647"/>
                  <a:gd name="connsiteX1" fmla="*/ 162135 w 3031520"/>
                  <a:gd name="connsiteY1" fmla="*/ 246443 h 1160647"/>
                  <a:gd name="connsiteX2" fmla="*/ 200642 w 3031520"/>
                  <a:gd name="connsiteY2" fmla="*/ 326429 h 1160647"/>
                  <a:gd name="connsiteX3" fmla="*/ 202669 w 3031520"/>
                  <a:gd name="connsiteY3" fmla="*/ 326429 h 1160647"/>
                  <a:gd name="connsiteX4" fmla="*/ 216856 w 3031520"/>
                  <a:gd name="connsiteY4" fmla="*/ 326429 h 1160647"/>
                  <a:gd name="connsiteX5" fmla="*/ 216856 w 3031520"/>
                  <a:gd name="connsiteY5" fmla="*/ 350208 h 1160647"/>
                  <a:gd name="connsiteX6" fmla="*/ 217363 w 3031520"/>
                  <a:gd name="connsiteY6" fmla="*/ 351019 h 1160647"/>
                  <a:gd name="connsiteX7" fmla="*/ 220909 w 3031520"/>
                  <a:gd name="connsiteY7" fmla="*/ 356694 h 1160647"/>
                  <a:gd name="connsiteX8" fmla="*/ 220909 w 3031520"/>
                  <a:gd name="connsiteY8" fmla="*/ 471268 h 1160647"/>
                  <a:gd name="connsiteX9" fmla="*/ 223189 w 3031520"/>
                  <a:gd name="connsiteY9" fmla="*/ 471268 h 1160647"/>
                  <a:gd name="connsiteX10" fmla="*/ 239150 w 3031520"/>
                  <a:gd name="connsiteY10" fmla="*/ 471268 h 1160647"/>
                  <a:gd name="connsiteX11" fmla="*/ 239150 w 3031520"/>
                  <a:gd name="connsiteY11" fmla="*/ 611783 h 1160647"/>
                  <a:gd name="connsiteX12" fmla="*/ 240670 w 3031520"/>
                  <a:gd name="connsiteY12" fmla="*/ 611513 h 1160647"/>
                  <a:gd name="connsiteX13" fmla="*/ 251310 w 3031520"/>
                  <a:gd name="connsiteY13" fmla="*/ 609622 h 1160647"/>
                  <a:gd name="connsiteX14" fmla="*/ 249283 w 3031520"/>
                  <a:gd name="connsiteY14" fmla="*/ 698254 h 1160647"/>
                  <a:gd name="connsiteX15" fmla="*/ 250803 w 3031520"/>
                  <a:gd name="connsiteY15" fmla="*/ 698525 h 1160647"/>
                  <a:gd name="connsiteX16" fmla="*/ 261443 w 3031520"/>
                  <a:gd name="connsiteY16" fmla="*/ 700416 h 1160647"/>
                  <a:gd name="connsiteX17" fmla="*/ 261696 w 3031520"/>
                  <a:gd name="connsiteY17" fmla="*/ 701227 h 1160647"/>
                  <a:gd name="connsiteX18" fmla="*/ 263470 w 3031520"/>
                  <a:gd name="connsiteY18" fmla="*/ 706902 h 1160647"/>
                  <a:gd name="connsiteX19" fmla="*/ 264230 w 3031520"/>
                  <a:gd name="connsiteY19" fmla="*/ 704470 h 1160647"/>
                  <a:gd name="connsiteX20" fmla="*/ 269550 w 3031520"/>
                  <a:gd name="connsiteY20" fmla="*/ 687446 h 1160647"/>
                  <a:gd name="connsiteX21" fmla="*/ 271323 w 3031520"/>
                  <a:gd name="connsiteY21" fmla="*/ 687446 h 1160647"/>
                  <a:gd name="connsiteX22" fmla="*/ 283737 w 3031520"/>
                  <a:gd name="connsiteY22" fmla="*/ 687446 h 1160647"/>
                  <a:gd name="connsiteX23" fmla="*/ 283737 w 3031520"/>
                  <a:gd name="connsiteY23" fmla="*/ 719872 h 1160647"/>
                  <a:gd name="connsiteX24" fmla="*/ 284750 w 3031520"/>
                  <a:gd name="connsiteY24" fmla="*/ 720413 h 1160647"/>
                  <a:gd name="connsiteX25" fmla="*/ 291844 w 3031520"/>
                  <a:gd name="connsiteY25" fmla="*/ 724196 h 1160647"/>
                  <a:gd name="connsiteX26" fmla="*/ 291844 w 3031520"/>
                  <a:gd name="connsiteY26" fmla="*/ 725547 h 1160647"/>
                  <a:gd name="connsiteX27" fmla="*/ 291844 w 3031520"/>
                  <a:gd name="connsiteY27" fmla="*/ 735005 h 1160647"/>
                  <a:gd name="connsiteX28" fmla="*/ 336431 w 3031520"/>
                  <a:gd name="connsiteY28" fmla="*/ 735005 h 1160647"/>
                  <a:gd name="connsiteX29" fmla="*/ 336431 w 3031520"/>
                  <a:gd name="connsiteY29" fmla="*/ 736086 h 1160647"/>
                  <a:gd name="connsiteX30" fmla="*/ 336431 w 3031520"/>
                  <a:gd name="connsiteY30" fmla="*/ 743652 h 1160647"/>
                  <a:gd name="connsiteX31" fmla="*/ 338457 w 3031520"/>
                  <a:gd name="connsiteY31" fmla="*/ 743652 h 1160647"/>
                  <a:gd name="connsiteX32" fmla="*/ 352644 w 3031520"/>
                  <a:gd name="connsiteY32" fmla="*/ 743652 h 1160647"/>
                  <a:gd name="connsiteX33" fmla="*/ 352644 w 3031520"/>
                  <a:gd name="connsiteY33" fmla="*/ 713387 h 1160647"/>
                  <a:gd name="connsiteX34" fmla="*/ 397231 w 3031520"/>
                  <a:gd name="connsiteY34" fmla="*/ 713387 h 1160647"/>
                  <a:gd name="connsiteX35" fmla="*/ 397231 w 3031520"/>
                  <a:gd name="connsiteY35" fmla="*/ 712036 h 1160647"/>
                  <a:gd name="connsiteX36" fmla="*/ 397231 w 3031520"/>
                  <a:gd name="connsiteY36" fmla="*/ 702578 h 1160647"/>
                  <a:gd name="connsiteX37" fmla="*/ 398245 w 3031520"/>
                  <a:gd name="connsiteY37" fmla="*/ 702578 h 1160647"/>
                  <a:gd name="connsiteX38" fmla="*/ 405338 w 3031520"/>
                  <a:gd name="connsiteY38" fmla="*/ 702578 h 1160647"/>
                  <a:gd name="connsiteX39" fmla="*/ 405338 w 3031520"/>
                  <a:gd name="connsiteY39" fmla="*/ 700687 h 1160647"/>
                  <a:gd name="connsiteX40" fmla="*/ 405338 w 3031520"/>
                  <a:gd name="connsiteY40" fmla="*/ 687446 h 1160647"/>
                  <a:gd name="connsiteX41" fmla="*/ 406098 w 3031520"/>
                  <a:gd name="connsiteY41" fmla="*/ 687446 h 1160647"/>
                  <a:gd name="connsiteX42" fmla="*/ 411418 w 3031520"/>
                  <a:gd name="connsiteY42" fmla="*/ 687446 h 1160647"/>
                  <a:gd name="connsiteX43" fmla="*/ 411418 w 3031520"/>
                  <a:gd name="connsiteY43" fmla="*/ 686365 h 1160647"/>
                  <a:gd name="connsiteX44" fmla="*/ 411418 w 3031520"/>
                  <a:gd name="connsiteY44" fmla="*/ 678798 h 1160647"/>
                  <a:gd name="connsiteX45" fmla="*/ 413445 w 3031520"/>
                  <a:gd name="connsiteY45" fmla="*/ 678798 h 1160647"/>
                  <a:gd name="connsiteX46" fmla="*/ 427632 w 3031520"/>
                  <a:gd name="connsiteY46" fmla="*/ 678798 h 1160647"/>
                  <a:gd name="connsiteX47" fmla="*/ 427632 w 3031520"/>
                  <a:gd name="connsiteY47" fmla="*/ 679879 h 1160647"/>
                  <a:gd name="connsiteX48" fmla="*/ 427632 w 3031520"/>
                  <a:gd name="connsiteY48" fmla="*/ 687446 h 1160647"/>
                  <a:gd name="connsiteX49" fmla="*/ 449925 w 3031520"/>
                  <a:gd name="connsiteY49" fmla="*/ 687446 h 1160647"/>
                  <a:gd name="connsiteX50" fmla="*/ 449925 w 3031520"/>
                  <a:gd name="connsiteY50" fmla="*/ 685554 h 1160647"/>
                  <a:gd name="connsiteX51" fmla="*/ 449925 w 3031520"/>
                  <a:gd name="connsiteY51" fmla="*/ 672313 h 1160647"/>
                  <a:gd name="connsiteX52" fmla="*/ 451699 w 3031520"/>
                  <a:gd name="connsiteY52" fmla="*/ 672313 h 1160647"/>
                  <a:gd name="connsiteX53" fmla="*/ 464112 w 3031520"/>
                  <a:gd name="connsiteY53" fmla="*/ 672313 h 1160647"/>
                  <a:gd name="connsiteX54" fmla="*/ 464112 w 3031520"/>
                  <a:gd name="connsiteY54" fmla="*/ 696093 h 1160647"/>
                  <a:gd name="connsiteX55" fmla="*/ 465126 w 3031520"/>
                  <a:gd name="connsiteY55" fmla="*/ 696093 h 1160647"/>
                  <a:gd name="connsiteX56" fmla="*/ 472219 w 3031520"/>
                  <a:gd name="connsiteY56" fmla="*/ 696093 h 1160647"/>
                  <a:gd name="connsiteX57" fmla="*/ 472219 w 3031520"/>
                  <a:gd name="connsiteY57" fmla="*/ 695012 h 1160647"/>
                  <a:gd name="connsiteX58" fmla="*/ 472219 w 3031520"/>
                  <a:gd name="connsiteY58" fmla="*/ 687446 h 1160647"/>
                  <a:gd name="connsiteX59" fmla="*/ 473992 w 3031520"/>
                  <a:gd name="connsiteY59" fmla="*/ 687446 h 1160647"/>
                  <a:gd name="connsiteX60" fmla="*/ 486406 w 3031520"/>
                  <a:gd name="connsiteY60" fmla="*/ 687446 h 1160647"/>
                  <a:gd name="connsiteX61" fmla="*/ 486406 w 3031520"/>
                  <a:gd name="connsiteY61" fmla="*/ 713387 h 1160647"/>
                  <a:gd name="connsiteX62" fmla="*/ 488433 w 3031520"/>
                  <a:gd name="connsiteY62" fmla="*/ 713387 h 1160647"/>
                  <a:gd name="connsiteX63" fmla="*/ 502619 w 3031520"/>
                  <a:gd name="connsiteY63" fmla="*/ 713387 h 1160647"/>
                  <a:gd name="connsiteX64" fmla="*/ 502619 w 3031520"/>
                  <a:gd name="connsiteY64" fmla="*/ 715008 h 1160647"/>
                  <a:gd name="connsiteX65" fmla="*/ 502619 w 3031520"/>
                  <a:gd name="connsiteY65" fmla="*/ 726358 h 1160647"/>
                  <a:gd name="connsiteX66" fmla="*/ 503379 w 3031520"/>
                  <a:gd name="connsiteY66" fmla="*/ 726358 h 1160647"/>
                  <a:gd name="connsiteX67" fmla="*/ 508700 w 3031520"/>
                  <a:gd name="connsiteY67" fmla="*/ 726358 h 1160647"/>
                  <a:gd name="connsiteX68" fmla="*/ 508700 w 3031520"/>
                  <a:gd name="connsiteY68" fmla="*/ 725547 h 1160647"/>
                  <a:gd name="connsiteX69" fmla="*/ 508700 w 3031520"/>
                  <a:gd name="connsiteY69" fmla="*/ 719872 h 1160647"/>
                  <a:gd name="connsiteX70" fmla="*/ 539100 w 3031520"/>
                  <a:gd name="connsiteY70" fmla="*/ 719872 h 1160647"/>
                  <a:gd name="connsiteX71" fmla="*/ 539100 w 3031520"/>
                  <a:gd name="connsiteY71" fmla="*/ 743652 h 1160647"/>
                  <a:gd name="connsiteX72" fmla="*/ 540113 w 3031520"/>
                  <a:gd name="connsiteY72" fmla="*/ 743652 h 1160647"/>
                  <a:gd name="connsiteX73" fmla="*/ 547207 w 3031520"/>
                  <a:gd name="connsiteY73" fmla="*/ 743652 h 1160647"/>
                  <a:gd name="connsiteX74" fmla="*/ 547207 w 3031520"/>
                  <a:gd name="connsiteY74" fmla="*/ 744733 h 1160647"/>
                  <a:gd name="connsiteX75" fmla="*/ 547207 w 3031520"/>
                  <a:gd name="connsiteY75" fmla="*/ 752299 h 1160647"/>
                  <a:gd name="connsiteX76" fmla="*/ 547967 w 3031520"/>
                  <a:gd name="connsiteY76" fmla="*/ 752299 h 1160647"/>
                  <a:gd name="connsiteX77" fmla="*/ 553287 w 3031520"/>
                  <a:gd name="connsiteY77" fmla="*/ 752299 h 1160647"/>
                  <a:gd name="connsiteX78" fmla="*/ 553287 w 3031520"/>
                  <a:gd name="connsiteY78" fmla="*/ 750137 h 1160647"/>
                  <a:gd name="connsiteX79" fmla="*/ 553287 w 3031520"/>
                  <a:gd name="connsiteY79" fmla="*/ 735005 h 1160647"/>
                  <a:gd name="connsiteX80" fmla="*/ 554300 w 3031520"/>
                  <a:gd name="connsiteY80" fmla="*/ 735005 h 1160647"/>
                  <a:gd name="connsiteX81" fmla="*/ 561394 w 3031520"/>
                  <a:gd name="connsiteY81" fmla="*/ 735005 h 1160647"/>
                  <a:gd name="connsiteX82" fmla="*/ 561394 w 3031520"/>
                  <a:gd name="connsiteY82" fmla="*/ 736086 h 1160647"/>
                  <a:gd name="connsiteX83" fmla="*/ 561394 w 3031520"/>
                  <a:gd name="connsiteY83" fmla="*/ 743652 h 1160647"/>
                  <a:gd name="connsiteX84" fmla="*/ 566714 w 3031520"/>
                  <a:gd name="connsiteY84" fmla="*/ 741659 h 1160647"/>
                  <a:gd name="connsiteX85" fmla="*/ 567474 w 3031520"/>
                  <a:gd name="connsiteY85" fmla="*/ 740679 h 1160647"/>
                  <a:gd name="connsiteX86" fmla="*/ 567474 w 3031520"/>
                  <a:gd name="connsiteY86" fmla="*/ 735005 h 1160647"/>
                  <a:gd name="connsiteX87" fmla="*/ 605981 w 3031520"/>
                  <a:gd name="connsiteY87" fmla="*/ 735005 h 1160647"/>
                  <a:gd name="connsiteX88" fmla="*/ 605981 w 3031520"/>
                  <a:gd name="connsiteY88" fmla="*/ 758784 h 1160647"/>
                  <a:gd name="connsiteX89" fmla="*/ 608007 w 3031520"/>
                  <a:gd name="connsiteY89" fmla="*/ 758784 h 1160647"/>
                  <a:gd name="connsiteX90" fmla="*/ 622194 w 3031520"/>
                  <a:gd name="connsiteY90" fmla="*/ 758784 h 1160647"/>
                  <a:gd name="connsiteX91" fmla="*/ 622194 w 3031520"/>
                  <a:gd name="connsiteY91" fmla="*/ 759865 h 1160647"/>
                  <a:gd name="connsiteX92" fmla="*/ 622194 w 3031520"/>
                  <a:gd name="connsiteY92" fmla="*/ 767431 h 1160647"/>
                  <a:gd name="connsiteX93" fmla="*/ 623968 w 3031520"/>
                  <a:gd name="connsiteY93" fmla="*/ 767431 h 1160647"/>
                  <a:gd name="connsiteX94" fmla="*/ 636381 w 3031520"/>
                  <a:gd name="connsiteY94" fmla="*/ 767431 h 1160647"/>
                  <a:gd name="connsiteX95" fmla="*/ 636381 w 3031520"/>
                  <a:gd name="connsiteY95" fmla="*/ 743652 h 1160647"/>
                  <a:gd name="connsiteX96" fmla="*/ 637394 w 3031520"/>
                  <a:gd name="connsiteY96" fmla="*/ 743652 h 1160647"/>
                  <a:gd name="connsiteX97" fmla="*/ 644488 w 3031520"/>
                  <a:gd name="connsiteY97" fmla="*/ 743652 h 1160647"/>
                  <a:gd name="connsiteX98" fmla="*/ 644488 w 3031520"/>
                  <a:gd name="connsiteY98" fmla="*/ 711225 h 1160647"/>
                  <a:gd name="connsiteX99" fmla="*/ 645501 w 3031520"/>
                  <a:gd name="connsiteY99" fmla="*/ 711225 h 1160647"/>
                  <a:gd name="connsiteX100" fmla="*/ 652595 w 3031520"/>
                  <a:gd name="connsiteY100" fmla="*/ 711225 h 1160647"/>
                  <a:gd name="connsiteX101" fmla="*/ 652595 w 3031520"/>
                  <a:gd name="connsiteY101" fmla="*/ 709334 h 1160647"/>
                  <a:gd name="connsiteX102" fmla="*/ 652595 w 3031520"/>
                  <a:gd name="connsiteY102" fmla="*/ 696093 h 1160647"/>
                  <a:gd name="connsiteX103" fmla="*/ 651328 w 3031520"/>
                  <a:gd name="connsiteY103" fmla="*/ 694471 h 1160647"/>
                  <a:gd name="connsiteX104" fmla="*/ 656648 w 3031520"/>
                  <a:gd name="connsiteY104" fmla="*/ 683122 h 1160647"/>
                  <a:gd name="connsiteX105" fmla="*/ 664755 w 3031520"/>
                  <a:gd name="connsiteY105" fmla="*/ 711225 h 1160647"/>
                  <a:gd name="connsiteX106" fmla="*/ 665515 w 3031520"/>
                  <a:gd name="connsiteY106" fmla="*/ 711225 h 1160647"/>
                  <a:gd name="connsiteX107" fmla="*/ 670835 w 3031520"/>
                  <a:gd name="connsiteY107" fmla="*/ 711225 h 1160647"/>
                  <a:gd name="connsiteX108" fmla="*/ 670835 w 3031520"/>
                  <a:gd name="connsiteY108" fmla="*/ 605298 h 1160647"/>
                  <a:gd name="connsiteX109" fmla="*/ 672355 w 3031520"/>
                  <a:gd name="connsiteY109" fmla="*/ 605298 h 1160647"/>
                  <a:gd name="connsiteX110" fmla="*/ 682995 w 3031520"/>
                  <a:gd name="connsiteY110" fmla="*/ 605298 h 1160647"/>
                  <a:gd name="connsiteX111" fmla="*/ 682995 w 3031520"/>
                  <a:gd name="connsiteY111" fmla="*/ 557739 h 1160647"/>
                  <a:gd name="connsiteX112" fmla="*/ 709342 w 3031520"/>
                  <a:gd name="connsiteY112" fmla="*/ 557739 h 1160647"/>
                  <a:gd name="connsiteX113" fmla="*/ 709342 w 3031520"/>
                  <a:gd name="connsiteY113" fmla="*/ 536121 h 1160647"/>
                  <a:gd name="connsiteX114" fmla="*/ 743796 w 3031520"/>
                  <a:gd name="connsiteY114" fmla="*/ 536121 h 1160647"/>
                  <a:gd name="connsiteX115" fmla="*/ 743796 w 3031520"/>
                  <a:gd name="connsiteY115" fmla="*/ 538553 h 1160647"/>
                  <a:gd name="connsiteX116" fmla="*/ 743796 w 3031520"/>
                  <a:gd name="connsiteY116" fmla="*/ 555577 h 1160647"/>
                  <a:gd name="connsiteX117" fmla="*/ 746076 w 3031520"/>
                  <a:gd name="connsiteY117" fmla="*/ 555577 h 1160647"/>
                  <a:gd name="connsiteX118" fmla="*/ 762036 w 3031520"/>
                  <a:gd name="connsiteY118" fmla="*/ 555577 h 1160647"/>
                  <a:gd name="connsiteX119" fmla="*/ 762036 w 3031520"/>
                  <a:gd name="connsiteY119" fmla="*/ 603136 h 1160647"/>
                  <a:gd name="connsiteX120" fmla="*/ 763049 w 3031520"/>
                  <a:gd name="connsiteY120" fmla="*/ 603136 h 1160647"/>
                  <a:gd name="connsiteX121" fmla="*/ 770143 w 3031520"/>
                  <a:gd name="connsiteY121" fmla="*/ 603136 h 1160647"/>
                  <a:gd name="connsiteX122" fmla="*/ 784330 w 3031520"/>
                  <a:gd name="connsiteY122" fmla="*/ 607460 h 1160647"/>
                  <a:gd name="connsiteX123" fmla="*/ 784330 w 3031520"/>
                  <a:gd name="connsiteY123" fmla="*/ 646372 h 1160647"/>
                  <a:gd name="connsiteX124" fmla="*/ 785343 w 3031520"/>
                  <a:gd name="connsiteY124" fmla="*/ 646372 h 1160647"/>
                  <a:gd name="connsiteX125" fmla="*/ 792436 w 3031520"/>
                  <a:gd name="connsiteY125" fmla="*/ 646372 h 1160647"/>
                  <a:gd name="connsiteX126" fmla="*/ 792436 w 3031520"/>
                  <a:gd name="connsiteY126" fmla="*/ 647993 h 1160647"/>
                  <a:gd name="connsiteX127" fmla="*/ 792436 w 3031520"/>
                  <a:gd name="connsiteY127" fmla="*/ 659342 h 1160647"/>
                  <a:gd name="connsiteX128" fmla="*/ 794463 w 3031520"/>
                  <a:gd name="connsiteY128" fmla="*/ 659342 h 1160647"/>
                  <a:gd name="connsiteX129" fmla="*/ 808650 w 3031520"/>
                  <a:gd name="connsiteY129" fmla="*/ 659342 h 1160647"/>
                  <a:gd name="connsiteX130" fmla="*/ 814730 w 3031520"/>
                  <a:gd name="connsiteY130" fmla="*/ 665828 h 1160647"/>
                  <a:gd name="connsiteX131" fmla="*/ 814730 w 3031520"/>
                  <a:gd name="connsiteY131" fmla="*/ 687446 h 1160647"/>
                  <a:gd name="connsiteX132" fmla="*/ 817010 w 3031520"/>
                  <a:gd name="connsiteY132" fmla="*/ 687446 h 1160647"/>
                  <a:gd name="connsiteX133" fmla="*/ 832970 w 3031520"/>
                  <a:gd name="connsiteY133" fmla="*/ 687446 h 1160647"/>
                  <a:gd name="connsiteX134" fmla="*/ 832970 w 3031520"/>
                  <a:gd name="connsiteY134" fmla="*/ 688526 h 1160647"/>
                  <a:gd name="connsiteX135" fmla="*/ 832970 w 3031520"/>
                  <a:gd name="connsiteY135" fmla="*/ 696093 h 1160647"/>
                  <a:gd name="connsiteX136" fmla="*/ 834237 w 3031520"/>
                  <a:gd name="connsiteY136" fmla="*/ 696093 h 1160647"/>
                  <a:gd name="connsiteX137" fmla="*/ 843104 w 3031520"/>
                  <a:gd name="connsiteY137" fmla="*/ 696093 h 1160647"/>
                  <a:gd name="connsiteX138" fmla="*/ 843104 w 3031520"/>
                  <a:gd name="connsiteY138" fmla="*/ 698254 h 1160647"/>
                  <a:gd name="connsiteX139" fmla="*/ 843104 w 3031520"/>
                  <a:gd name="connsiteY139" fmla="*/ 713387 h 1160647"/>
                  <a:gd name="connsiteX140" fmla="*/ 847157 w 3031520"/>
                  <a:gd name="connsiteY140" fmla="*/ 711495 h 1160647"/>
                  <a:gd name="connsiteX141" fmla="*/ 847157 w 3031520"/>
                  <a:gd name="connsiteY141" fmla="*/ 698254 h 1160647"/>
                  <a:gd name="connsiteX142" fmla="*/ 848170 w 3031520"/>
                  <a:gd name="connsiteY142" fmla="*/ 698254 h 1160647"/>
                  <a:gd name="connsiteX143" fmla="*/ 855264 w 3031520"/>
                  <a:gd name="connsiteY143" fmla="*/ 698254 h 1160647"/>
                  <a:gd name="connsiteX144" fmla="*/ 855264 w 3031520"/>
                  <a:gd name="connsiteY144" fmla="*/ 699876 h 1160647"/>
                  <a:gd name="connsiteX145" fmla="*/ 855264 w 3031520"/>
                  <a:gd name="connsiteY145" fmla="*/ 711225 h 1160647"/>
                  <a:gd name="connsiteX146" fmla="*/ 856024 w 3031520"/>
                  <a:gd name="connsiteY146" fmla="*/ 711225 h 1160647"/>
                  <a:gd name="connsiteX147" fmla="*/ 861344 w 3031520"/>
                  <a:gd name="connsiteY147" fmla="*/ 711225 h 1160647"/>
                  <a:gd name="connsiteX148" fmla="*/ 909984 w 3031520"/>
                  <a:gd name="connsiteY148" fmla="*/ 706902 h 1160647"/>
                  <a:gd name="connsiteX149" fmla="*/ 909984 w 3031520"/>
                  <a:gd name="connsiteY149" fmla="*/ 708253 h 1160647"/>
                  <a:gd name="connsiteX150" fmla="*/ 909984 w 3031520"/>
                  <a:gd name="connsiteY150" fmla="*/ 717710 h 1160647"/>
                  <a:gd name="connsiteX151" fmla="*/ 910744 w 3031520"/>
                  <a:gd name="connsiteY151" fmla="*/ 717710 h 1160647"/>
                  <a:gd name="connsiteX152" fmla="*/ 916065 w 3031520"/>
                  <a:gd name="connsiteY152" fmla="*/ 717710 h 1160647"/>
                  <a:gd name="connsiteX153" fmla="*/ 916065 w 3031520"/>
                  <a:gd name="connsiteY153" fmla="*/ 719872 h 1160647"/>
                  <a:gd name="connsiteX154" fmla="*/ 916065 w 3031520"/>
                  <a:gd name="connsiteY154" fmla="*/ 735005 h 1160647"/>
                  <a:gd name="connsiteX155" fmla="*/ 918091 w 3031520"/>
                  <a:gd name="connsiteY155" fmla="*/ 733654 h 1160647"/>
                  <a:gd name="connsiteX156" fmla="*/ 932278 w 3031520"/>
                  <a:gd name="connsiteY156" fmla="*/ 724196 h 1160647"/>
                  <a:gd name="connsiteX157" fmla="*/ 938358 w 3031520"/>
                  <a:gd name="connsiteY157" fmla="*/ 683122 h 1160647"/>
                  <a:gd name="connsiteX158" fmla="*/ 939118 w 3031520"/>
                  <a:gd name="connsiteY158" fmla="*/ 682852 h 1160647"/>
                  <a:gd name="connsiteX159" fmla="*/ 944438 w 3031520"/>
                  <a:gd name="connsiteY159" fmla="*/ 680960 h 1160647"/>
                  <a:gd name="connsiteX160" fmla="*/ 946465 w 3031520"/>
                  <a:gd name="connsiteY160" fmla="*/ 611783 h 1160647"/>
                  <a:gd name="connsiteX161" fmla="*/ 948492 w 3031520"/>
                  <a:gd name="connsiteY161" fmla="*/ 680960 h 1160647"/>
                  <a:gd name="connsiteX162" fmla="*/ 949252 w 3031520"/>
                  <a:gd name="connsiteY162" fmla="*/ 681230 h 1160647"/>
                  <a:gd name="connsiteX163" fmla="*/ 954572 w 3031520"/>
                  <a:gd name="connsiteY163" fmla="*/ 683122 h 1160647"/>
                  <a:gd name="connsiteX164" fmla="*/ 954572 w 3031520"/>
                  <a:gd name="connsiteY164" fmla="*/ 596651 h 1160647"/>
                  <a:gd name="connsiteX165" fmla="*/ 958625 w 3031520"/>
                  <a:gd name="connsiteY165" fmla="*/ 564224 h 1160647"/>
                  <a:gd name="connsiteX166" fmla="*/ 997132 w 3031520"/>
                  <a:gd name="connsiteY166" fmla="*/ 564224 h 1160647"/>
                  <a:gd name="connsiteX167" fmla="*/ 997132 w 3031520"/>
                  <a:gd name="connsiteY167" fmla="*/ 596651 h 1160647"/>
                  <a:gd name="connsiteX168" fmla="*/ 997892 w 3031520"/>
                  <a:gd name="connsiteY168" fmla="*/ 596651 h 1160647"/>
                  <a:gd name="connsiteX169" fmla="*/ 1003212 w 3031520"/>
                  <a:gd name="connsiteY169" fmla="*/ 596651 h 1160647"/>
                  <a:gd name="connsiteX170" fmla="*/ 1003212 w 3031520"/>
                  <a:gd name="connsiteY170" fmla="*/ 514503 h 1160647"/>
                  <a:gd name="connsiteX171" fmla="*/ 1004986 w 3031520"/>
                  <a:gd name="connsiteY171" fmla="*/ 514503 h 1160647"/>
                  <a:gd name="connsiteX172" fmla="*/ 1017399 w 3031520"/>
                  <a:gd name="connsiteY172" fmla="*/ 514503 h 1160647"/>
                  <a:gd name="connsiteX173" fmla="*/ 1017399 w 3031520"/>
                  <a:gd name="connsiteY173" fmla="*/ 512612 h 1160647"/>
                  <a:gd name="connsiteX174" fmla="*/ 1017399 w 3031520"/>
                  <a:gd name="connsiteY174" fmla="*/ 499371 h 1160647"/>
                  <a:gd name="connsiteX175" fmla="*/ 1039693 w 3031520"/>
                  <a:gd name="connsiteY175" fmla="*/ 499371 h 1160647"/>
                  <a:gd name="connsiteX176" fmla="*/ 1039693 w 3031520"/>
                  <a:gd name="connsiteY176" fmla="*/ 498290 h 1160647"/>
                  <a:gd name="connsiteX177" fmla="*/ 1039693 w 3031520"/>
                  <a:gd name="connsiteY177" fmla="*/ 490724 h 1160647"/>
                  <a:gd name="connsiteX178" fmla="*/ 1041466 w 3031520"/>
                  <a:gd name="connsiteY178" fmla="*/ 490724 h 1160647"/>
                  <a:gd name="connsiteX179" fmla="*/ 1053880 w 3031520"/>
                  <a:gd name="connsiteY179" fmla="*/ 490724 h 1160647"/>
                  <a:gd name="connsiteX180" fmla="*/ 1053880 w 3031520"/>
                  <a:gd name="connsiteY180" fmla="*/ 491805 h 1160647"/>
                  <a:gd name="connsiteX181" fmla="*/ 1053880 w 3031520"/>
                  <a:gd name="connsiteY181" fmla="*/ 499371 h 1160647"/>
                  <a:gd name="connsiteX182" fmla="*/ 1054640 w 3031520"/>
                  <a:gd name="connsiteY182" fmla="*/ 499371 h 1160647"/>
                  <a:gd name="connsiteX183" fmla="*/ 1059960 w 3031520"/>
                  <a:gd name="connsiteY183" fmla="*/ 499371 h 1160647"/>
                  <a:gd name="connsiteX184" fmla="*/ 1070093 w 3031520"/>
                  <a:gd name="connsiteY184" fmla="*/ 495047 h 1160647"/>
                  <a:gd name="connsiteX185" fmla="*/ 1074146 w 3031520"/>
                  <a:gd name="connsiteY185" fmla="*/ 498290 h 1160647"/>
                  <a:gd name="connsiteX186" fmla="*/ 1074146 w 3031520"/>
                  <a:gd name="connsiteY186" fmla="*/ 490724 h 1160647"/>
                  <a:gd name="connsiteX187" fmla="*/ 1076426 w 3031520"/>
                  <a:gd name="connsiteY187" fmla="*/ 490724 h 1160647"/>
                  <a:gd name="connsiteX188" fmla="*/ 1092387 w 3031520"/>
                  <a:gd name="connsiteY188" fmla="*/ 490724 h 1160647"/>
                  <a:gd name="connsiteX189" fmla="*/ 1092387 w 3031520"/>
                  <a:gd name="connsiteY189" fmla="*/ 491805 h 1160647"/>
                  <a:gd name="connsiteX190" fmla="*/ 1092387 w 3031520"/>
                  <a:gd name="connsiteY190" fmla="*/ 499371 h 1160647"/>
                  <a:gd name="connsiteX191" fmla="*/ 1122787 w 3031520"/>
                  <a:gd name="connsiteY191" fmla="*/ 499371 h 1160647"/>
                  <a:gd name="connsiteX192" fmla="*/ 1122787 w 3031520"/>
                  <a:gd name="connsiteY192" fmla="*/ 500992 h 1160647"/>
                  <a:gd name="connsiteX193" fmla="*/ 1122787 w 3031520"/>
                  <a:gd name="connsiteY193" fmla="*/ 512342 h 1160647"/>
                  <a:gd name="connsiteX194" fmla="*/ 1149134 w 3031520"/>
                  <a:gd name="connsiteY194" fmla="*/ 512342 h 1160647"/>
                  <a:gd name="connsiteX195" fmla="*/ 1149134 w 3031520"/>
                  <a:gd name="connsiteY195" fmla="*/ 542606 h 1160647"/>
                  <a:gd name="connsiteX196" fmla="*/ 1149894 w 3031520"/>
                  <a:gd name="connsiteY196" fmla="*/ 542606 h 1160647"/>
                  <a:gd name="connsiteX197" fmla="*/ 1155214 w 3031520"/>
                  <a:gd name="connsiteY197" fmla="*/ 542606 h 1160647"/>
                  <a:gd name="connsiteX198" fmla="*/ 1155214 w 3031520"/>
                  <a:gd name="connsiteY198" fmla="*/ 543687 h 1160647"/>
                  <a:gd name="connsiteX199" fmla="*/ 1155214 w 3031520"/>
                  <a:gd name="connsiteY199" fmla="*/ 551254 h 1160647"/>
                  <a:gd name="connsiteX200" fmla="*/ 1159268 w 3031520"/>
                  <a:gd name="connsiteY200" fmla="*/ 581518 h 1160647"/>
                  <a:gd name="connsiteX201" fmla="*/ 1160028 w 3031520"/>
                  <a:gd name="connsiteY201" fmla="*/ 581518 h 1160647"/>
                  <a:gd name="connsiteX202" fmla="*/ 1165348 w 3031520"/>
                  <a:gd name="connsiteY202" fmla="*/ 581518 h 1160647"/>
                  <a:gd name="connsiteX203" fmla="*/ 1165348 w 3031520"/>
                  <a:gd name="connsiteY203" fmla="*/ 582329 h 1160647"/>
                  <a:gd name="connsiteX204" fmla="*/ 1165348 w 3031520"/>
                  <a:gd name="connsiteY204" fmla="*/ 588004 h 1160647"/>
                  <a:gd name="connsiteX205" fmla="*/ 1166361 w 3031520"/>
                  <a:gd name="connsiteY205" fmla="*/ 588004 h 1160647"/>
                  <a:gd name="connsiteX206" fmla="*/ 1173454 w 3031520"/>
                  <a:gd name="connsiteY206" fmla="*/ 588004 h 1160647"/>
                  <a:gd name="connsiteX207" fmla="*/ 1173454 w 3031520"/>
                  <a:gd name="connsiteY207" fmla="*/ 618269 h 1160647"/>
                  <a:gd name="connsiteX208" fmla="*/ 1175481 w 3031520"/>
                  <a:gd name="connsiteY208" fmla="*/ 618269 h 1160647"/>
                  <a:gd name="connsiteX209" fmla="*/ 1189668 w 3031520"/>
                  <a:gd name="connsiteY209" fmla="*/ 618269 h 1160647"/>
                  <a:gd name="connsiteX210" fmla="*/ 1189668 w 3031520"/>
                  <a:gd name="connsiteY210" fmla="*/ 642048 h 1160647"/>
                  <a:gd name="connsiteX211" fmla="*/ 1191695 w 3031520"/>
                  <a:gd name="connsiteY211" fmla="*/ 643669 h 1160647"/>
                  <a:gd name="connsiteX212" fmla="*/ 1191695 w 3031520"/>
                  <a:gd name="connsiteY212" fmla="*/ 655019 h 1160647"/>
                  <a:gd name="connsiteX213" fmla="*/ 1192455 w 3031520"/>
                  <a:gd name="connsiteY213" fmla="*/ 655019 h 1160647"/>
                  <a:gd name="connsiteX214" fmla="*/ 1197775 w 3031520"/>
                  <a:gd name="connsiteY214" fmla="*/ 655019 h 1160647"/>
                  <a:gd name="connsiteX215" fmla="*/ 1197775 w 3031520"/>
                  <a:gd name="connsiteY215" fmla="*/ 678798 h 1160647"/>
                  <a:gd name="connsiteX216" fmla="*/ 1199041 w 3031520"/>
                  <a:gd name="connsiteY216" fmla="*/ 678798 h 1160647"/>
                  <a:gd name="connsiteX217" fmla="*/ 1207908 w 3031520"/>
                  <a:gd name="connsiteY217" fmla="*/ 678798 h 1160647"/>
                  <a:gd name="connsiteX218" fmla="*/ 1209935 w 3031520"/>
                  <a:gd name="connsiteY218" fmla="*/ 682852 h 1160647"/>
                  <a:gd name="connsiteX219" fmla="*/ 1209935 w 3031520"/>
                  <a:gd name="connsiteY219" fmla="*/ 696093 h 1160647"/>
                  <a:gd name="connsiteX220" fmla="*/ 1211455 w 3031520"/>
                  <a:gd name="connsiteY220" fmla="*/ 694201 h 1160647"/>
                  <a:gd name="connsiteX221" fmla="*/ 1222095 w 3031520"/>
                  <a:gd name="connsiteY221" fmla="*/ 680960 h 1160647"/>
                  <a:gd name="connsiteX222" fmla="*/ 1250469 w 3031520"/>
                  <a:gd name="connsiteY222" fmla="*/ 680960 h 1160647"/>
                  <a:gd name="connsiteX223" fmla="*/ 1250469 w 3031520"/>
                  <a:gd name="connsiteY223" fmla="*/ 767431 h 1160647"/>
                  <a:gd name="connsiteX224" fmla="*/ 1251229 w 3031520"/>
                  <a:gd name="connsiteY224" fmla="*/ 767431 h 1160647"/>
                  <a:gd name="connsiteX225" fmla="*/ 1256549 w 3031520"/>
                  <a:gd name="connsiteY225" fmla="*/ 767431 h 1160647"/>
                  <a:gd name="connsiteX226" fmla="*/ 1257309 w 3031520"/>
                  <a:gd name="connsiteY226" fmla="*/ 766080 h 1160647"/>
                  <a:gd name="connsiteX227" fmla="*/ 1262629 w 3031520"/>
                  <a:gd name="connsiteY227" fmla="*/ 756622 h 1160647"/>
                  <a:gd name="connsiteX228" fmla="*/ 1262629 w 3031520"/>
                  <a:gd name="connsiteY228" fmla="*/ 758514 h 1160647"/>
                  <a:gd name="connsiteX229" fmla="*/ 1262629 w 3031520"/>
                  <a:gd name="connsiteY229" fmla="*/ 771755 h 1160647"/>
                  <a:gd name="connsiteX230" fmla="*/ 1266682 w 3031520"/>
                  <a:gd name="connsiteY230" fmla="*/ 726358 h 1160647"/>
                  <a:gd name="connsiteX231" fmla="*/ 1267442 w 3031520"/>
                  <a:gd name="connsiteY231" fmla="*/ 726358 h 1160647"/>
                  <a:gd name="connsiteX232" fmla="*/ 1272762 w 3031520"/>
                  <a:gd name="connsiteY232" fmla="*/ 726358 h 1160647"/>
                  <a:gd name="connsiteX233" fmla="*/ 1272762 w 3031520"/>
                  <a:gd name="connsiteY233" fmla="*/ 661504 h 1160647"/>
                  <a:gd name="connsiteX234" fmla="*/ 1273776 w 3031520"/>
                  <a:gd name="connsiteY234" fmla="*/ 661504 h 1160647"/>
                  <a:gd name="connsiteX235" fmla="*/ 1280869 w 3031520"/>
                  <a:gd name="connsiteY235" fmla="*/ 661504 h 1160647"/>
                  <a:gd name="connsiteX236" fmla="*/ 1293029 w 3031520"/>
                  <a:gd name="connsiteY236" fmla="*/ 618269 h 1160647"/>
                  <a:gd name="connsiteX237" fmla="*/ 1294296 w 3031520"/>
                  <a:gd name="connsiteY237" fmla="*/ 618269 h 1160647"/>
                  <a:gd name="connsiteX238" fmla="*/ 1303163 w 3031520"/>
                  <a:gd name="connsiteY238" fmla="*/ 618269 h 1160647"/>
                  <a:gd name="connsiteX239" fmla="*/ 1313296 w 3031520"/>
                  <a:gd name="connsiteY239" fmla="*/ 661504 h 1160647"/>
                  <a:gd name="connsiteX240" fmla="*/ 1314309 w 3031520"/>
                  <a:gd name="connsiteY240" fmla="*/ 661504 h 1160647"/>
                  <a:gd name="connsiteX241" fmla="*/ 1321403 w 3031520"/>
                  <a:gd name="connsiteY241" fmla="*/ 661504 h 1160647"/>
                  <a:gd name="connsiteX242" fmla="*/ 1321403 w 3031520"/>
                  <a:gd name="connsiteY242" fmla="*/ 700416 h 1160647"/>
                  <a:gd name="connsiteX243" fmla="*/ 1323176 w 3031520"/>
                  <a:gd name="connsiteY243" fmla="*/ 700416 h 1160647"/>
                  <a:gd name="connsiteX244" fmla="*/ 1335590 w 3031520"/>
                  <a:gd name="connsiteY244" fmla="*/ 700416 h 1160647"/>
                  <a:gd name="connsiteX245" fmla="*/ 1335590 w 3031520"/>
                  <a:gd name="connsiteY245" fmla="*/ 702578 h 1160647"/>
                  <a:gd name="connsiteX246" fmla="*/ 1335590 w 3031520"/>
                  <a:gd name="connsiteY246" fmla="*/ 717710 h 1160647"/>
                  <a:gd name="connsiteX247" fmla="*/ 1339643 w 3031520"/>
                  <a:gd name="connsiteY247" fmla="*/ 715549 h 1160647"/>
                  <a:gd name="connsiteX248" fmla="*/ 1339643 w 3031520"/>
                  <a:gd name="connsiteY248" fmla="*/ 700416 h 1160647"/>
                  <a:gd name="connsiteX249" fmla="*/ 1341163 w 3031520"/>
                  <a:gd name="connsiteY249" fmla="*/ 700416 h 1160647"/>
                  <a:gd name="connsiteX250" fmla="*/ 1351803 w 3031520"/>
                  <a:gd name="connsiteY250" fmla="*/ 700416 h 1160647"/>
                  <a:gd name="connsiteX251" fmla="*/ 1351803 w 3031520"/>
                  <a:gd name="connsiteY251" fmla="*/ 702037 h 1160647"/>
                  <a:gd name="connsiteX252" fmla="*/ 1351803 w 3031520"/>
                  <a:gd name="connsiteY252" fmla="*/ 713387 h 1160647"/>
                  <a:gd name="connsiteX253" fmla="*/ 1382204 w 3031520"/>
                  <a:gd name="connsiteY253" fmla="*/ 713387 h 1160647"/>
                  <a:gd name="connsiteX254" fmla="*/ 1382204 w 3031520"/>
                  <a:gd name="connsiteY254" fmla="*/ 676637 h 1160647"/>
                  <a:gd name="connsiteX255" fmla="*/ 1383470 w 3031520"/>
                  <a:gd name="connsiteY255" fmla="*/ 676637 h 1160647"/>
                  <a:gd name="connsiteX256" fmla="*/ 1392337 w 3031520"/>
                  <a:gd name="connsiteY256" fmla="*/ 676637 h 1160647"/>
                  <a:gd name="connsiteX257" fmla="*/ 1392337 w 3031520"/>
                  <a:gd name="connsiteY257" fmla="*/ 698254 h 1160647"/>
                  <a:gd name="connsiteX258" fmla="*/ 1394364 w 3031520"/>
                  <a:gd name="connsiteY258" fmla="*/ 665828 h 1160647"/>
                  <a:gd name="connsiteX259" fmla="*/ 1416657 w 3031520"/>
                  <a:gd name="connsiteY259" fmla="*/ 665828 h 1160647"/>
                  <a:gd name="connsiteX260" fmla="*/ 1416657 w 3031520"/>
                  <a:gd name="connsiteY260" fmla="*/ 664206 h 1160647"/>
                  <a:gd name="connsiteX261" fmla="*/ 1416657 w 3031520"/>
                  <a:gd name="connsiteY261" fmla="*/ 652857 h 1160647"/>
                  <a:gd name="connsiteX262" fmla="*/ 1417417 w 3031520"/>
                  <a:gd name="connsiteY262" fmla="*/ 652857 h 1160647"/>
                  <a:gd name="connsiteX263" fmla="*/ 1422737 w 3031520"/>
                  <a:gd name="connsiteY263" fmla="*/ 652857 h 1160647"/>
                  <a:gd name="connsiteX264" fmla="*/ 1422737 w 3031520"/>
                  <a:gd name="connsiteY264" fmla="*/ 650966 h 1160647"/>
                  <a:gd name="connsiteX265" fmla="*/ 1422737 w 3031520"/>
                  <a:gd name="connsiteY265" fmla="*/ 637725 h 1160647"/>
                  <a:gd name="connsiteX266" fmla="*/ 1426791 w 3031520"/>
                  <a:gd name="connsiteY266" fmla="*/ 644210 h 1160647"/>
                  <a:gd name="connsiteX267" fmla="*/ 1429071 w 3031520"/>
                  <a:gd name="connsiteY267" fmla="*/ 644210 h 1160647"/>
                  <a:gd name="connsiteX268" fmla="*/ 1445031 w 3031520"/>
                  <a:gd name="connsiteY268" fmla="*/ 644210 h 1160647"/>
                  <a:gd name="connsiteX269" fmla="*/ 1445031 w 3031520"/>
                  <a:gd name="connsiteY269" fmla="*/ 643399 h 1160647"/>
                  <a:gd name="connsiteX270" fmla="*/ 1445031 w 3031520"/>
                  <a:gd name="connsiteY270" fmla="*/ 637725 h 1160647"/>
                  <a:gd name="connsiteX271" fmla="*/ 1445791 w 3031520"/>
                  <a:gd name="connsiteY271" fmla="*/ 637725 h 1160647"/>
                  <a:gd name="connsiteX272" fmla="*/ 1451111 w 3031520"/>
                  <a:gd name="connsiteY272" fmla="*/ 637725 h 1160647"/>
                  <a:gd name="connsiteX273" fmla="*/ 1451111 w 3031520"/>
                  <a:gd name="connsiteY273" fmla="*/ 639076 h 1160647"/>
                  <a:gd name="connsiteX274" fmla="*/ 1451111 w 3031520"/>
                  <a:gd name="connsiteY274" fmla="*/ 648534 h 1160647"/>
                  <a:gd name="connsiteX275" fmla="*/ 1489618 w 3031520"/>
                  <a:gd name="connsiteY275" fmla="*/ 648534 h 1160647"/>
                  <a:gd name="connsiteX276" fmla="*/ 1489618 w 3031520"/>
                  <a:gd name="connsiteY276" fmla="*/ 786887 h 1160647"/>
                  <a:gd name="connsiteX277" fmla="*/ 1491138 w 3031520"/>
                  <a:gd name="connsiteY277" fmla="*/ 786887 h 1160647"/>
                  <a:gd name="connsiteX278" fmla="*/ 1501778 w 3031520"/>
                  <a:gd name="connsiteY278" fmla="*/ 786887 h 1160647"/>
                  <a:gd name="connsiteX279" fmla="*/ 1501778 w 3031520"/>
                  <a:gd name="connsiteY279" fmla="*/ 773917 h 1160647"/>
                  <a:gd name="connsiteX280" fmla="*/ 1505832 w 3031520"/>
                  <a:gd name="connsiteY280" fmla="*/ 773917 h 1160647"/>
                  <a:gd name="connsiteX281" fmla="*/ 1505832 w 3031520"/>
                  <a:gd name="connsiteY281" fmla="*/ 786887 h 1160647"/>
                  <a:gd name="connsiteX282" fmla="*/ 1536232 w 3031520"/>
                  <a:gd name="connsiteY282" fmla="*/ 786887 h 1160647"/>
                  <a:gd name="connsiteX283" fmla="*/ 1536232 w 3031520"/>
                  <a:gd name="connsiteY283" fmla="*/ 756622 h 1160647"/>
                  <a:gd name="connsiteX284" fmla="*/ 1548392 w 3031520"/>
                  <a:gd name="connsiteY284" fmla="*/ 756622 h 1160647"/>
                  <a:gd name="connsiteX285" fmla="*/ 1560552 w 3031520"/>
                  <a:gd name="connsiteY285" fmla="*/ 754461 h 1160647"/>
                  <a:gd name="connsiteX286" fmla="*/ 1564606 w 3031520"/>
                  <a:gd name="connsiteY286" fmla="*/ 756622 h 1160647"/>
                  <a:gd name="connsiteX287" fmla="*/ 1574739 w 3031520"/>
                  <a:gd name="connsiteY287" fmla="*/ 756622 h 1160647"/>
                  <a:gd name="connsiteX288" fmla="*/ 1574739 w 3031520"/>
                  <a:gd name="connsiteY288" fmla="*/ 786887 h 1160647"/>
                  <a:gd name="connsiteX289" fmla="*/ 1582846 w 3031520"/>
                  <a:gd name="connsiteY289" fmla="*/ 786887 h 1160647"/>
                  <a:gd name="connsiteX290" fmla="*/ 1582846 w 3031520"/>
                  <a:gd name="connsiteY290" fmla="*/ 804182 h 1160647"/>
                  <a:gd name="connsiteX291" fmla="*/ 1592182 w 3031520"/>
                  <a:gd name="connsiteY291" fmla="*/ 805087 h 1160647"/>
                  <a:gd name="connsiteX292" fmla="*/ 1605140 w 3031520"/>
                  <a:gd name="connsiteY292" fmla="*/ 805087 h 1160647"/>
                  <a:gd name="connsiteX293" fmla="*/ 1605140 w 3031520"/>
                  <a:gd name="connsiteY293" fmla="*/ 789049 h 1160647"/>
                  <a:gd name="connsiteX294" fmla="*/ 1673096 w 3031520"/>
                  <a:gd name="connsiteY294" fmla="*/ 789049 h 1160647"/>
                  <a:gd name="connsiteX295" fmla="*/ 1673096 w 3031520"/>
                  <a:gd name="connsiteY295" fmla="*/ 703796 h 1160647"/>
                  <a:gd name="connsiteX296" fmla="*/ 1745104 w 3031520"/>
                  <a:gd name="connsiteY296" fmla="*/ 703796 h 1160647"/>
                  <a:gd name="connsiteX297" fmla="*/ 1745104 w 3031520"/>
                  <a:gd name="connsiteY297" fmla="*/ 782564 h 1160647"/>
                  <a:gd name="connsiteX298" fmla="*/ 1747008 w 3031520"/>
                  <a:gd name="connsiteY298" fmla="*/ 782564 h 1160647"/>
                  <a:gd name="connsiteX299" fmla="*/ 1748250 w 3031520"/>
                  <a:gd name="connsiteY299" fmla="*/ 805087 h 1160647"/>
                  <a:gd name="connsiteX300" fmla="*/ 1757926 w 3031520"/>
                  <a:gd name="connsiteY300" fmla="*/ 805087 h 1160647"/>
                  <a:gd name="connsiteX301" fmla="*/ 1759168 w 3031520"/>
                  <a:gd name="connsiteY301" fmla="*/ 782564 h 1160647"/>
                  <a:gd name="connsiteX302" fmla="*/ 1765248 w 3031520"/>
                  <a:gd name="connsiteY302" fmla="*/ 782564 h 1160647"/>
                  <a:gd name="connsiteX303" fmla="*/ 1766490 w 3031520"/>
                  <a:gd name="connsiteY303" fmla="*/ 805087 h 1160647"/>
                  <a:gd name="connsiteX304" fmla="*/ 1817112 w 3031520"/>
                  <a:gd name="connsiteY304" fmla="*/ 805087 h 1160647"/>
                  <a:gd name="connsiteX305" fmla="*/ 1817112 w 3031520"/>
                  <a:gd name="connsiteY305" fmla="*/ 642059 h 1160647"/>
                  <a:gd name="connsiteX306" fmla="*/ 2014439 w 3031520"/>
                  <a:gd name="connsiteY306" fmla="*/ 642059 h 1160647"/>
                  <a:gd name="connsiteX307" fmla="*/ 2014439 w 3031520"/>
                  <a:gd name="connsiteY307" fmla="*/ 805087 h 1160647"/>
                  <a:gd name="connsiteX308" fmla="*/ 2033136 w 3031520"/>
                  <a:gd name="connsiteY308" fmla="*/ 805087 h 1160647"/>
                  <a:gd name="connsiteX309" fmla="*/ 2033136 w 3031520"/>
                  <a:gd name="connsiteY309" fmla="*/ 722394 h 1160647"/>
                  <a:gd name="connsiteX310" fmla="*/ 2128256 w 3031520"/>
                  <a:gd name="connsiteY310" fmla="*/ 722394 h 1160647"/>
                  <a:gd name="connsiteX311" fmla="*/ 2140186 w 3031520"/>
                  <a:gd name="connsiteY311" fmla="*/ 404253 h 1160647"/>
                  <a:gd name="connsiteX312" fmla="*/ 2128026 w 3031520"/>
                  <a:gd name="connsiteY312" fmla="*/ 382635 h 1160647"/>
                  <a:gd name="connsiteX313" fmla="*/ 2121946 w 3031520"/>
                  <a:gd name="connsiteY313" fmla="*/ 378311 h 1160647"/>
                  <a:gd name="connsiteX314" fmla="*/ 2130053 w 3031520"/>
                  <a:gd name="connsiteY314" fmla="*/ 354532 h 1160647"/>
                  <a:gd name="connsiteX315" fmla="*/ 2130053 w 3031520"/>
                  <a:gd name="connsiteY315" fmla="*/ 337238 h 1160647"/>
                  <a:gd name="connsiteX316" fmla="*/ 2144240 w 3031520"/>
                  <a:gd name="connsiteY316" fmla="*/ 337238 h 1160647"/>
                  <a:gd name="connsiteX317" fmla="*/ 2144240 w 3031520"/>
                  <a:gd name="connsiteY317" fmla="*/ 315620 h 1160647"/>
                  <a:gd name="connsiteX318" fmla="*/ 2146266 w 3031520"/>
                  <a:gd name="connsiteY318" fmla="*/ 311296 h 1160647"/>
                  <a:gd name="connsiteX319" fmla="*/ 2146266 w 3031520"/>
                  <a:gd name="connsiteY319" fmla="*/ 233472 h 1160647"/>
                  <a:gd name="connsiteX320" fmla="*/ 2144240 w 3031520"/>
                  <a:gd name="connsiteY320" fmla="*/ 226987 h 1160647"/>
                  <a:gd name="connsiteX321" fmla="*/ 2150320 w 3031520"/>
                  <a:gd name="connsiteY321" fmla="*/ 220501 h 1160647"/>
                  <a:gd name="connsiteX322" fmla="*/ 2150320 w 3031520"/>
                  <a:gd name="connsiteY322" fmla="*/ 162133 h 1160647"/>
                  <a:gd name="connsiteX323" fmla="*/ 2152346 w 3031520"/>
                  <a:gd name="connsiteY323" fmla="*/ 157810 h 1160647"/>
                  <a:gd name="connsiteX324" fmla="*/ 2152346 w 3031520"/>
                  <a:gd name="connsiteY324" fmla="*/ 101604 h 1160647"/>
                  <a:gd name="connsiteX325" fmla="*/ 2154373 w 3031520"/>
                  <a:gd name="connsiteY325" fmla="*/ 82148 h 1160647"/>
                  <a:gd name="connsiteX326" fmla="*/ 2158427 w 3031520"/>
                  <a:gd name="connsiteY326" fmla="*/ 99442 h 1160647"/>
                  <a:gd name="connsiteX327" fmla="*/ 2160453 w 3031520"/>
                  <a:gd name="connsiteY327" fmla="*/ 157810 h 1160647"/>
                  <a:gd name="connsiteX328" fmla="*/ 2162480 w 3031520"/>
                  <a:gd name="connsiteY328" fmla="*/ 220501 h 1160647"/>
                  <a:gd name="connsiteX329" fmla="*/ 2168560 w 3031520"/>
                  <a:gd name="connsiteY329" fmla="*/ 226987 h 1160647"/>
                  <a:gd name="connsiteX330" fmla="*/ 2166533 w 3031520"/>
                  <a:gd name="connsiteY330" fmla="*/ 233472 h 1160647"/>
                  <a:gd name="connsiteX331" fmla="*/ 2166533 w 3031520"/>
                  <a:gd name="connsiteY331" fmla="*/ 311296 h 1160647"/>
                  <a:gd name="connsiteX332" fmla="*/ 2168560 w 3031520"/>
                  <a:gd name="connsiteY332" fmla="*/ 315620 h 1160647"/>
                  <a:gd name="connsiteX333" fmla="*/ 2168560 w 3031520"/>
                  <a:gd name="connsiteY333" fmla="*/ 337238 h 1160647"/>
                  <a:gd name="connsiteX334" fmla="*/ 2182747 w 3031520"/>
                  <a:gd name="connsiteY334" fmla="*/ 337238 h 1160647"/>
                  <a:gd name="connsiteX335" fmla="*/ 2182747 w 3031520"/>
                  <a:gd name="connsiteY335" fmla="*/ 354532 h 1160647"/>
                  <a:gd name="connsiteX336" fmla="*/ 2190854 w 3031520"/>
                  <a:gd name="connsiteY336" fmla="*/ 378311 h 1160647"/>
                  <a:gd name="connsiteX337" fmla="*/ 2184774 w 3031520"/>
                  <a:gd name="connsiteY337" fmla="*/ 382635 h 1160647"/>
                  <a:gd name="connsiteX338" fmla="*/ 2172613 w 3031520"/>
                  <a:gd name="connsiteY338" fmla="*/ 404253 h 1160647"/>
                  <a:gd name="connsiteX339" fmla="*/ 2180720 w 3031520"/>
                  <a:gd name="connsiteY339" fmla="*/ 657181 h 1160647"/>
                  <a:gd name="connsiteX340" fmla="*/ 2245574 w 3031520"/>
                  <a:gd name="connsiteY340" fmla="*/ 657181 h 1160647"/>
                  <a:gd name="connsiteX341" fmla="*/ 2245574 w 3031520"/>
                  <a:gd name="connsiteY341" fmla="*/ 732843 h 1160647"/>
                  <a:gd name="connsiteX342" fmla="*/ 2253681 w 3031520"/>
                  <a:gd name="connsiteY342" fmla="*/ 732843 h 1160647"/>
                  <a:gd name="connsiteX343" fmla="*/ 2255708 w 3031520"/>
                  <a:gd name="connsiteY343" fmla="*/ 726358 h 1160647"/>
                  <a:gd name="connsiteX344" fmla="*/ 2261788 w 3031520"/>
                  <a:gd name="connsiteY344" fmla="*/ 726358 h 1160647"/>
                  <a:gd name="connsiteX345" fmla="*/ 2263815 w 3031520"/>
                  <a:gd name="connsiteY345" fmla="*/ 735005 h 1160647"/>
                  <a:gd name="connsiteX346" fmla="*/ 2275975 w 3031520"/>
                  <a:gd name="connsiteY346" fmla="*/ 735005 h 1160647"/>
                  <a:gd name="connsiteX347" fmla="*/ 2275975 w 3031520"/>
                  <a:gd name="connsiteY347" fmla="*/ 728519 h 1160647"/>
                  <a:gd name="connsiteX348" fmla="*/ 2298268 w 3031520"/>
                  <a:gd name="connsiteY348" fmla="*/ 728519 h 1160647"/>
                  <a:gd name="connsiteX349" fmla="*/ 2298268 w 3031520"/>
                  <a:gd name="connsiteY349" fmla="*/ 735005 h 1160647"/>
                  <a:gd name="connsiteX350" fmla="*/ 2318535 w 3031520"/>
                  <a:gd name="connsiteY350" fmla="*/ 735005 h 1160647"/>
                  <a:gd name="connsiteX351" fmla="*/ 2318535 w 3031520"/>
                  <a:gd name="connsiteY351" fmla="*/ 780402 h 1160647"/>
                  <a:gd name="connsiteX352" fmla="*/ 2332722 w 3031520"/>
                  <a:gd name="connsiteY352" fmla="*/ 780402 h 1160647"/>
                  <a:gd name="connsiteX353" fmla="*/ 2332722 w 3031520"/>
                  <a:gd name="connsiteY353" fmla="*/ 767431 h 1160647"/>
                  <a:gd name="connsiteX354" fmla="*/ 2348936 w 3031520"/>
                  <a:gd name="connsiteY354" fmla="*/ 767431 h 1160647"/>
                  <a:gd name="connsiteX355" fmla="*/ 2348936 w 3031520"/>
                  <a:gd name="connsiteY355" fmla="*/ 588004 h 1160647"/>
                  <a:gd name="connsiteX356" fmla="*/ 2355016 w 3031520"/>
                  <a:gd name="connsiteY356" fmla="*/ 581518 h 1160647"/>
                  <a:gd name="connsiteX357" fmla="*/ 2427977 w 3031520"/>
                  <a:gd name="connsiteY357" fmla="*/ 581518 h 1160647"/>
                  <a:gd name="connsiteX358" fmla="*/ 2427977 w 3031520"/>
                  <a:gd name="connsiteY358" fmla="*/ 590166 h 1160647"/>
                  <a:gd name="connsiteX359" fmla="*/ 2438110 w 3031520"/>
                  <a:gd name="connsiteY359" fmla="*/ 590166 h 1160647"/>
                  <a:gd name="connsiteX360" fmla="*/ 2438110 w 3031520"/>
                  <a:gd name="connsiteY360" fmla="*/ 704740 h 1160647"/>
                  <a:gd name="connsiteX361" fmla="*/ 2460404 w 3031520"/>
                  <a:gd name="connsiteY361" fmla="*/ 704740 h 1160647"/>
                  <a:gd name="connsiteX362" fmla="*/ 2460404 w 3031520"/>
                  <a:gd name="connsiteY362" fmla="*/ 637725 h 1160647"/>
                  <a:gd name="connsiteX363" fmla="*/ 2486751 w 3031520"/>
                  <a:gd name="connsiteY363" fmla="*/ 637725 h 1160647"/>
                  <a:gd name="connsiteX364" fmla="*/ 2490804 w 3031520"/>
                  <a:gd name="connsiteY364" fmla="*/ 633401 h 1160647"/>
                  <a:gd name="connsiteX365" fmla="*/ 2498911 w 3031520"/>
                  <a:gd name="connsiteY365" fmla="*/ 633401 h 1160647"/>
                  <a:gd name="connsiteX366" fmla="*/ 2502964 w 3031520"/>
                  <a:gd name="connsiteY366" fmla="*/ 637725 h 1160647"/>
                  <a:gd name="connsiteX367" fmla="*/ 2525258 w 3031520"/>
                  <a:gd name="connsiteY367" fmla="*/ 637725 h 1160647"/>
                  <a:gd name="connsiteX368" fmla="*/ 2525258 w 3031520"/>
                  <a:gd name="connsiteY368" fmla="*/ 520989 h 1160647"/>
                  <a:gd name="connsiteX369" fmla="*/ 2582005 w 3031520"/>
                  <a:gd name="connsiteY369" fmla="*/ 510180 h 1160647"/>
                  <a:gd name="connsiteX370" fmla="*/ 2582005 w 3031520"/>
                  <a:gd name="connsiteY370" fmla="*/ 511261 h 1160647"/>
                  <a:gd name="connsiteX371" fmla="*/ 2582005 w 3031520"/>
                  <a:gd name="connsiteY371" fmla="*/ 518827 h 1160647"/>
                  <a:gd name="connsiteX372" fmla="*/ 2608352 w 3031520"/>
                  <a:gd name="connsiteY372" fmla="*/ 518827 h 1160647"/>
                  <a:gd name="connsiteX373" fmla="*/ 2608352 w 3031520"/>
                  <a:gd name="connsiteY373" fmla="*/ 773917 h 1160647"/>
                  <a:gd name="connsiteX374" fmla="*/ 2630646 w 3031520"/>
                  <a:gd name="connsiteY374" fmla="*/ 773917 h 1160647"/>
                  <a:gd name="connsiteX375" fmla="*/ 2630646 w 3031520"/>
                  <a:gd name="connsiteY375" fmla="*/ 769593 h 1160647"/>
                  <a:gd name="connsiteX376" fmla="*/ 2642806 w 3031520"/>
                  <a:gd name="connsiteY376" fmla="*/ 769593 h 1160647"/>
                  <a:gd name="connsiteX377" fmla="*/ 2642806 w 3031520"/>
                  <a:gd name="connsiteY377" fmla="*/ 773917 h 1160647"/>
                  <a:gd name="connsiteX378" fmla="*/ 2667126 w 3031520"/>
                  <a:gd name="connsiteY378" fmla="*/ 773917 h 1160647"/>
                  <a:gd name="connsiteX379" fmla="*/ 2667126 w 3031520"/>
                  <a:gd name="connsiteY379" fmla="*/ 760946 h 1160647"/>
                  <a:gd name="connsiteX380" fmla="*/ 2695500 w 3031520"/>
                  <a:gd name="connsiteY380" fmla="*/ 760946 h 1160647"/>
                  <a:gd name="connsiteX381" fmla="*/ 2707660 w 3031520"/>
                  <a:gd name="connsiteY381" fmla="*/ 756622 h 1160647"/>
                  <a:gd name="connsiteX382" fmla="*/ 2727927 w 3031520"/>
                  <a:gd name="connsiteY382" fmla="*/ 760946 h 1160647"/>
                  <a:gd name="connsiteX383" fmla="*/ 2727927 w 3031520"/>
                  <a:gd name="connsiteY383" fmla="*/ 743652 h 1160647"/>
                  <a:gd name="connsiteX384" fmla="*/ 2736034 w 3031520"/>
                  <a:gd name="connsiteY384" fmla="*/ 743652 h 1160647"/>
                  <a:gd name="connsiteX385" fmla="*/ 2736034 w 3031520"/>
                  <a:gd name="connsiteY385" fmla="*/ 730681 h 1160647"/>
                  <a:gd name="connsiteX386" fmla="*/ 2792781 w 3031520"/>
                  <a:gd name="connsiteY386" fmla="*/ 730681 h 1160647"/>
                  <a:gd name="connsiteX387" fmla="*/ 2792781 w 3031520"/>
                  <a:gd name="connsiteY387" fmla="*/ 700416 h 1160647"/>
                  <a:gd name="connsiteX388" fmla="*/ 2811021 w 3031520"/>
                  <a:gd name="connsiteY388" fmla="*/ 700416 h 1160647"/>
                  <a:gd name="connsiteX389" fmla="*/ 2811021 w 3031520"/>
                  <a:gd name="connsiteY389" fmla="*/ 693931 h 1160647"/>
                  <a:gd name="connsiteX390" fmla="*/ 2823181 w 3031520"/>
                  <a:gd name="connsiteY390" fmla="*/ 693931 h 1160647"/>
                  <a:gd name="connsiteX391" fmla="*/ 2823181 w 3031520"/>
                  <a:gd name="connsiteY391" fmla="*/ 700416 h 1160647"/>
                  <a:gd name="connsiteX392" fmla="*/ 2839395 w 3031520"/>
                  <a:gd name="connsiteY392" fmla="*/ 700416 h 1160647"/>
                  <a:gd name="connsiteX393" fmla="*/ 2839395 w 3031520"/>
                  <a:gd name="connsiteY393" fmla="*/ 750137 h 1160647"/>
                  <a:gd name="connsiteX394" fmla="*/ 2871822 w 3031520"/>
                  <a:gd name="connsiteY394" fmla="*/ 750137 h 1160647"/>
                  <a:gd name="connsiteX395" fmla="*/ 2871822 w 3031520"/>
                  <a:gd name="connsiteY395" fmla="*/ 724196 h 1160647"/>
                  <a:gd name="connsiteX396" fmla="*/ 2910329 w 3031520"/>
                  <a:gd name="connsiteY396" fmla="*/ 724196 h 1160647"/>
                  <a:gd name="connsiteX397" fmla="*/ 2910329 w 3031520"/>
                  <a:gd name="connsiteY397" fmla="*/ 693931 h 1160647"/>
                  <a:gd name="connsiteX398" fmla="*/ 2958970 w 3031520"/>
                  <a:gd name="connsiteY398" fmla="*/ 693931 h 1160647"/>
                  <a:gd name="connsiteX399" fmla="*/ 2958970 w 3031520"/>
                  <a:gd name="connsiteY399" fmla="*/ 805087 h 1160647"/>
                  <a:gd name="connsiteX400" fmla="*/ 2958970 w 3031520"/>
                  <a:gd name="connsiteY400" fmla="*/ 818866 h 1160647"/>
                  <a:gd name="connsiteX401" fmla="*/ 3031519 w 3031520"/>
                  <a:gd name="connsiteY401" fmla="*/ 818866 h 1160647"/>
                  <a:gd name="connsiteX402" fmla="*/ 3031520 w 3031520"/>
                  <a:gd name="connsiteY402" fmla="*/ 1160647 h 1160647"/>
                  <a:gd name="connsiteX403" fmla="*/ 2054 w 3031520"/>
                  <a:gd name="connsiteY403" fmla="*/ 1158314 h 1160647"/>
                  <a:gd name="connsiteX404" fmla="*/ 0 w 3031520"/>
                  <a:gd name="connsiteY404" fmla="*/ 724196 h 1160647"/>
                  <a:gd name="connsiteX405" fmla="*/ 20267 w 3031520"/>
                  <a:gd name="connsiteY405" fmla="*/ 724196 h 1160647"/>
                  <a:gd name="connsiteX406" fmla="*/ 20774 w 3031520"/>
                  <a:gd name="connsiteY406" fmla="*/ 723115 h 1160647"/>
                  <a:gd name="connsiteX407" fmla="*/ 24320 w 3031520"/>
                  <a:gd name="connsiteY407" fmla="*/ 715549 h 1160647"/>
                  <a:gd name="connsiteX408" fmla="*/ 26094 w 3031520"/>
                  <a:gd name="connsiteY408" fmla="*/ 715819 h 1160647"/>
                  <a:gd name="connsiteX409" fmla="*/ 38507 w 3031520"/>
                  <a:gd name="connsiteY409" fmla="*/ 717710 h 1160647"/>
                  <a:gd name="connsiteX410" fmla="*/ 39014 w 3031520"/>
                  <a:gd name="connsiteY410" fmla="*/ 719062 h 1160647"/>
                  <a:gd name="connsiteX411" fmla="*/ 42560 w 3031520"/>
                  <a:gd name="connsiteY411" fmla="*/ 728519 h 1160647"/>
                  <a:gd name="connsiteX412" fmla="*/ 68907 w 3031520"/>
                  <a:gd name="connsiteY412" fmla="*/ 730681 h 1160647"/>
                  <a:gd name="connsiteX413" fmla="*/ 68907 w 3031520"/>
                  <a:gd name="connsiteY413" fmla="*/ 607460 h 1160647"/>
                  <a:gd name="connsiteX414" fmla="*/ 70934 w 3031520"/>
                  <a:gd name="connsiteY414" fmla="*/ 607460 h 1160647"/>
                  <a:gd name="connsiteX415" fmla="*/ 85121 w 3031520"/>
                  <a:gd name="connsiteY415" fmla="*/ 607460 h 1160647"/>
                  <a:gd name="connsiteX416" fmla="*/ 85121 w 3031520"/>
                  <a:gd name="connsiteY416" fmla="*/ 471268 h 1160647"/>
                  <a:gd name="connsiteX417" fmla="*/ 86894 w 3031520"/>
                  <a:gd name="connsiteY417" fmla="*/ 471268 h 1160647"/>
                  <a:gd name="connsiteX418" fmla="*/ 99308 w 3031520"/>
                  <a:gd name="connsiteY418" fmla="*/ 471268 h 1160647"/>
                  <a:gd name="connsiteX419" fmla="*/ 99308 w 3031520"/>
                  <a:gd name="connsiteY419" fmla="*/ 356694 h 1160647"/>
                  <a:gd name="connsiteX420" fmla="*/ 103361 w 3031520"/>
                  <a:gd name="connsiteY420" fmla="*/ 328590 h 1160647"/>
                  <a:gd name="connsiteX421" fmla="*/ 105388 w 3031520"/>
                  <a:gd name="connsiteY421" fmla="*/ 328590 h 1160647"/>
                  <a:gd name="connsiteX422" fmla="*/ 119575 w 3031520"/>
                  <a:gd name="connsiteY422" fmla="*/ 328590 h 1160647"/>
                  <a:gd name="connsiteX423" fmla="*/ 156055 w 3031520"/>
                  <a:gd name="connsiteY423" fmla="*/ 246443 h 1160647"/>
                  <a:gd name="connsiteX424" fmla="*/ 160109 w 3031520"/>
                  <a:gd name="connsiteY424" fmla="*/ 0 h 1160647"/>
                  <a:gd name="connsiteX0" fmla="*/ 160109 w 3032161"/>
                  <a:gd name="connsiteY0" fmla="*/ 0 h 1160647"/>
                  <a:gd name="connsiteX1" fmla="*/ 162135 w 3032161"/>
                  <a:gd name="connsiteY1" fmla="*/ 246443 h 1160647"/>
                  <a:gd name="connsiteX2" fmla="*/ 200642 w 3032161"/>
                  <a:gd name="connsiteY2" fmla="*/ 326429 h 1160647"/>
                  <a:gd name="connsiteX3" fmla="*/ 202669 w 3032161"/>
                  <a:gd name="connsiteY3" fmla="*/ 326429 h 1160647"/>
                  <a:gd name="connsiteX4" fmla="*/ 216856 w 3032161"/>
                  <a:gd name="connsiteY4" fmla="*/ 326429 h 1160647"/>
                  <a:gd name="connsiteX5" fmla="*/ 216856 w 3032161"/>
                  <a:gd name="connsiteY5" fmla="*/ 350208 h 1160647"/>
                  <a:gd name="connsiteX6" fmla="*/ 217363 w 3032161"/>
                  <a:gd name="connsiteY6" fmla="*/ 351019 h 1160647"/>
                  <a:gd name="connsiteX7" fmla="*/ 220909 w 3032161"/>
                  <a:gd name="connsiteY7" fmla="*/ 356694 h 1160647"/>
                  <a:gd name="connsiteX8" fmla="*/ 220909 w 3032161"/>
                  <a:gd name="connsiteY8" fmla="*/ 471268 h 1160647"/>
                  <a:gd name="connsiteX9" fmla="*/ 223189 w 3032161"/>
                  <a:gd name="connsiteY9" fmla="*/ 471268 h 1160647"/>
                  <a:gd name="connsiteX10" fmla="*/ 239150 w 3032161"/>
                  <a:gd name="connsiteY10" fmla="*/ 471268 h 1160647"/>
                  <a:gd name="connsiteX11" fmla="*/ 239150 w 3032161"/>
                  <a:gd name="connsiteY11" fmla="*/ 611783 h 1160647"/>
                  <a:gd name="connsiteX12" fmla="*/ 240670 w 3032161"/>
                  <a:gd name="connsiteY12" fmla="*/ 611513 h 1160647"/>
                  <a:gd name="connsiteX13" fmla="*/ 251310 w 3032161"/>
                  <a:gd name="connsiteY13" fmla="*/ 609622 h 1160647"/>
                  <a:gd name="connsiteX14" fmla="*/ 249283 w 3032161"/>
                  <a:gd name="connsiteY14" fmla="*/ 698254 h 1160647"/>
                  <a:gd name="connsiteX15" fmla="*/ 250803 w 3032161"/>
                  <a:gd name="connsiteY15" fmla="*/ 698525 h 1160647"/>
                  <a:gd name="connsiteX16" fmla="*/ 261443 w 3032161"/>
                  <a:gd name="connsiteY16" fmla="*/ 700416 h 1160647"/>
                  <a:gd name="connsiteX17" fmla="*/ 261696 w 3032161"/>
                  <a:gd name="connsiteY17" fmla="*/ 701227 h 1160647"/>
                  <a:gd name="connsiteX18" fmla="*/ 263470 w 3032161"/>
                  <a:gd name="connsiteY18" fmla="*/ 706902 h 1160647"/>
                  <a:gd name="connsiteX19" fmla="*/ 264230 w 3032161"/>
                  <a:gd name="connsiteY19" fmla="*/ 704470 h 1160647"/>
                  <a:gd name="connsiteX20" fmla="*/ 269550 w 3032161"/>
                  <a:gd name="connsiteY20" fmla="*/ 687446 h 1160647"/>
                  <a:gd name="connsiteX21" fmla="*/ 271323 w 3032161"/>
                  <a:gd name="connsiteY21" fmla="*/ 687446 h 1160647"/>
                  <a:gd name="connsiteX22" fmla="*/ 283737 w 3032161"/>
                  <a:gd name="connsiteY22" fmla="*/ 687446 h 1160647"/>
                  <a:gd name="connsiteX23" fmla="*/ 283737 w 3032161"/>
                  <a:gd name="connsiteY23" fmla="*/ 719872 h 1160647"/>
                  <a:gd name="connsiteX24" fmla="*/ 284750 w 3032161"/>
                  <a:gd name="connsiteY24" fmla="*/ 720413 h 1160647"/>
                  <a:gd name="connsiteX25" fmla="*/ 291844 w 3032161"/>
                  <a:gd name="connsiteY25" fmla="*/ 724196 h 1160647"/>
                  <a:gd name="connsiteX26" fmla="*/ 291844 w 3032161"/>
                  <a:gd name="connsiteY26" fmla="*/ 725547 h 1160647"/>
                  <a:gd name="connsiteX27" fmla="*/ 291844 w 3032161"/>
                  <a:gd name="connsiteY27" fmla="*/ 735005 h 1160647"/>
                  <a:gd name="connsiteX28" fmla="*/ 336431 w 3032161"/>
                  <a:gd name="connsiteY28" fmla="*/ 735005 h 1160647"/>
                  <a:gd name="connsiteX29" fmla="*/ 336431 w 3032161"/>
                  <a:gd name="connsiteY29" fmla="*/ 736086 h 1160647"/>
                  <a:gd name="connsiteX30" fmla="*/ 336431 w 3032161"/>
                  <a:gd name="connsiteY30" fmla="*/ 743652 h 1160647"/>
                  <a:gd name="connsiteX31" fmla="*/ 338457 w 3032161"/>
                  <a:gd name="connsiteY31" fmla="*/ 743652 h 1160647"/>
                  <a:gd name="connsiteX32" fmla="*/ 352644 w 3032161"/>
                  <a:gd name="connsiteY32" fmla="*/ 743652 h 1160647"/>
                  <a:gd name="connsiteX33" fmla="*/ 352644 w 3032161"/>
                  <a:gd name="connsiteY33" fmla="*/ 713387 h 1160647"/>
                  <a:gd name="connsiteX34" fmla="*/ 397231 w 3032161"/>
                  <a:gd name="connsiteY34" fmla="*/ 713387 h 1160647"/>
                  <a:gd name="connsiteX35" fmla="*/ 397231 w 3032161"/>
                  <a:gd name="connsiteY35" fmla="*/ 712036 h 1160647"/>
                  <a:gd name="connsiteX36" fmla="*/ 397231 w 3032161"/>
                  <a:gd name="connsiteY36" fmla="*/ 702578 h 1160647"/>
                  <a:gd name="connsiteX37" fmla="*/ 398245 w 3032161"/>
                  <a:gd name="connsiteY37" fmla="*/ 702578 h 1160647"/>
                  <a:gd name="connsiteX38" fmla="*/ 405338 w 3032161"/>
                  <a:gd name="connsiteY38" fmla="*/ 702578 h 1160647"/>
                  <a:gd name="connsiteX39" fmla="*/ 405338 w 3032161"/>
                  <a:gd name="connsiteY39" fmla="*/ 700687 h 1160647"/>
                  <a:gd name="connsiteX40" fmla="*/ 405338 w 3032161"/>
                  <a:gd name="connsiteY40" fmla="*/ 687446 h 1160647"/>
                  <a:gd name="connsiteX41" fmla="*/ 406098 w 3032161"/>
                  <a:gd name="connsiteY41" fmla="*/ 687446 h 1160647"/>
                  <a:gd name="connsiteX42" fmla="*/ 411418 w 3032161"/>
                  <a:gd name="connsiteY42" fmla="*/ 687446 h 1160647"/>
                  <a:gd name="connsiteX43" fmla="*/ 411418 w 3032161"/>
                  <a:gd name="connsiteY43" fmla="*/ 686365 h 1160647"/>
                  <a:gd name="connsiteX44" fmla="*/ 411418 w 3032161"/>
                  <a:gd name="connsiteY44" fmla="*/ 678798 h 1160647"/>
                  <a:gd name="connsiteX45" fmla="*/ 413445 w 3032161"/>
                  <a:gd name="connsiteY45" fmla="*/ 678798 h 1160647"/>
                  <a:gd name="connsiteX46" fmla="*/ 427632 w 3032161"/>
                  <a:gd name="connsiteY46" fmla="*/ 678798 h 1160647"/>
                  <a:gd name="connsiteX47" fmla="*/ 427632 w 3032161"/>
                  <a:gd name="connsiteY47" fmla="*/ 679879 h 1160647"/>
                  <a:gd name="connsiteX48" fmla="*/ 427632 w 3032161"/>
                  <a:gd name="connsiteY48" fmla="*/ 687446 h 1160647"/>
                  <a:gd name="connsiteX49" fmla="*/ 449925 w 3032161"/>
                  <a:gd name="connsiteY49" fmla="*/ 687446 h 1160647"/>
                  <a:gd name="connsiteX50" fmla="*/ 449925 w 3032161"/>
                  <a:gd name="connsiteY50" fmla="*/ 685554 h 1160647"/>
                  <a:gd name="connsiteX51" fmla="*/ 449925 w 3032161"/>
                  <a:gd name="connsiteY51" fmla="*/ 672313 h 1160647"/>
                  <a:gd name="connsiteX52" fmla="*/ 451699 w 3032161"/>
                  <a:gd name="connsiteY52" fmla="*/ 672313 h 1160647"/>
                  <a:gd name="connsiteX53" fmla="*/ 464112 w 3032161"/>
                  <a:gd name="connsiteY53" fmla="*/ 672313 h 1160647"/>
                  <a:gd name="connsiteX54" fmla="*/ 464112 w 3032161"/>
                  <a:gd name="connsiteY54" fmla="*/ 696093 h 1160647"/>
                  <a:gd name="connsiteX55" fmla="*/ 465126 w 3032161"/>
                  <a:gd name="connsiteY55" fmla="*/ 696093 h 1160647"/>
                  <a:gd name="connsiteX56" fmla="*/ 472219 w 3032161"/>
                  <a:gd name="connsiteY56" fmla="*/ 696093 h 1160647"/>
                  <a:gd name="connsiteX57" fmla="*/ 472219 w 3032161"/>
                  <a:gd name="connsiteY57" fmla="*/ 695012 h 1160647"/>
                  <a:gd name="connsiteX58" fmla="*/ 472219 w 3032161"/>
                  <a:gd name="connsiteY58" fmla="*/ 687446 h 1160647"/>
                  <a:gd name="connsiteX59" fmla="*/ 473992 w 3032161"/>
                  <a:gd name="connsiteY59" fmla="*/ 687446 h 1160647"/>
                  <a:gd name="connsiteX60" fmla="*/ 486406 w 3032161"/>
                  <a:gd name="connsiteY60" fmla="*/ 687446 h 1160647"/>
                  <a:gd name="connsiteX61" fmla="*/ 486406 w 3032161"/>
                  <a:gd name="connsiteY61" fmla="*/ 713387 h 1160647"/>
                  <a:gd name="connsiteX62" fmla="*/ 488433 w 3032161"/>
                  <a:gd name="connsiteY62" fmla="*/ 713387 h 1160647"/>
                  <a:gd name="connsiteX63" fmla="*/ 502619 w 3032161"/>
                  <a:gd name="connsiteY63" fmla="*/ 713387 h 1160647"/>
                  <a:gd name="connsiteX64" fmla="*/ 502619 w 3032161"/>
                  <a:gd name="connsiteY64" fmla="*/ 715008 h 1160647"/>
                  <a:gd name="connsiteX65" fmla="*/ 502619 w 3032161"/>
                  <a:gd name="connsiteY65" fmla="*/ 726358 h 1160647"/>
                  <a:gd name="connsiteX66" fmla="*/ 503379 w 3032161"/>
                  <a:gd name="connsiteY66" fmla="*/ 726358 h 1160647"/>
                  <a:gd name="connsiteX67" fmla="*/ 508700 w 3032161"/>
                  <a:gd name="connsiteY67" fmla="*/ 726358 h 1160647"/>
                  <a:gd name="connsiteX68" fmla="*/ 508700 w 3032161"/>
                  <a:gd name="connsiteY68" fmla="*/ 725547 h 1160647"/>
                  <a:gd name="connsiteX69" fmla="*/ 508700 w 3032161"/>
                  <a:gd name="connsiteY69" fmla="*/ 719872 h 1160647"/>
                  <a:gd name="connsiteX70" fmla="*/ 539100 w 3032161"/>
                  <a:gd name="connsiteY70" fmla="*/ 719872 h 1160647"/>
                  <a:gd name="connsiteX71" fmla="*/ 539100 w 3032161"/>
                  <a:gd name="connsiteY71" fmla="*/ 743652 h 1160647"/>
                  <a:gd name="connsiteX72" fmla="*/ 540113 w 3032161"/>
                  <a:gd name="connsiteY72" fmla="*/ 743652 h 1160647"/>
                  <a:gd name="connsiteX73" fmla="*/ 547207 w 3032161"/>
                  <a:gd name="connsiteY73" fmla="*/ 743652 h 1160647"/>
                  <a:gd name="connsiteX74" fmla="*/ 547207 w 3032161"/>
                  <a:gd name="connsiteY74" fmla="*/ 744733 h 1160647"/>
                  <a:gd name="connsiteX75" fmla="*/ 547207 w 3032161"/>
                  <a:gd name="connsiteY75" fmla="*/ 752299 h 1160647"/>
                  <a:gd name="connsiteX76" fmla="*/ 547967 w 3032161"/>
                  <a:gd name="connsiteY76" fmla="*/ 752299 h 1160647"/>
                  <a:gd name="connsiteX77" fmla="*/ 553287 w 3032161"/>
                  <a:gd name="connsiteY77" fmla="*/ 752299 h 1160647"/>
                  <a:gd name="connsiteX78" fmla="*/ 553287 w 3032161"/>
                  <a:gd name="connsiteY78" fmla="*/ 750137 h 1160647"/>
                  <a:gd name="connsiteX79" fmla="*/ 553287 w 3032161"/>
                  <a:gd name="connsiteY79" fmla="*/ 735005 h 1160647"/>
                  <a:gd name="connsiteX80" fmla="*/ 554300 w 3032161"/>
                  <a:gd name="connsiteY80" fmla="*/ 735005 h 1160647"/>
                  <a:gd name="connsiteX81" fmla="*/ 561394 w 3032161"/>
                  <a:gd name="connsiteY81" fmla="*/ 735005 h 1160647"/>
                  <a:gd name="connsiteX82" fmla="*/ 561394 w 3032161"/>
                  <a:gd name="connsiteY82" fmla="*/ 736086 h 1160647"/>
                  <a:gd name="connsiteX83" fmla="*/ 561394 w 3032161"/>
                  <a:gd name="connsiteY83" fmla="*/ 743652 h 1160647"/>
                  <a:gd name="connsiteX84" fmla="*/ 566714 w 3032161"/>
                  <a:gd name="connsiteY84" fmla="*/ 741659 h 1160647"/>
                  <a:gd name="connsiteX85" fmla="*/ 567474 w 3032161"/>
                  <a:gd name="connsiteY85" fmla="*/ 740679 h 1160647"/>
                  <a:gd name="connsiteX86" fmla="*/ 567474 w 3032161"/>
                  <a:gd name="connsiteY86" fmla="*/ 735005 h 1160647"/>
                  <a:gd name="connsiteX87" fmla="*/ 605981 w 3032161"/>
                  <a:gd name="connsiteY87" fmla="*/ 735005 h 1160647"/>
                  <a:gd name="connsiteX88" fmla="*/ 605981 w 3032161"/>
                  <a:gd name="connsiteY88" fmla="*/ 758784 h 1160647"/>
                  <a:gd name="connsiteX89" fmla="*/ 608007 w 3032161"/>
                  <a:gd name="connsiteY89" fmla="*/ 758784 h 1160647"/>
                  <a:gd name="connsiteX90" fmla="*/ 622194 w 3032161"/>
                  <a:gd name="connsiteY90" fmla="*/ 758784 h 1160647"/>
                  <a:gd name="connsiteX91" fmla="*/ 622194 w 3032161"/>
                  <a:gd name="connsiteY91" fmla="*/ 759865 h 1160647"/>
                  <a:gd name="connsiteX92" fmla="*/ 622194 w 3032161"/>
                  <a:gd name="connsiteY92" fmla="*/ 767431 h 1160647"/>
                  <a:gd name="connsiteX93" fmla="*/ 623968 w 3032161"/>
                  <a:gd name="connsiteY93" fmla="*/ 767431 h 1160647"/>
                  <a:gd name="connsiteX94" fmla="*/ 636381 w 3032161"/>
                  <a:gd name="connsiteY94" fmla="*/ 767431 h 1160647"/>
                  <a:gd name="connsiteX95" fmla="*/ 636381 w 3032161"/>
                  <a:gd name="connsiteY95" fmla="*/ 743652 h 1160647"/>
                  <a:gd name="connsiteX96" fmla="*/ 637394 w 3032161"/>
                  <a:gd name="connsiteY96" fmla="*/ 743652 h 1160647"/>
                  <a:gd name="connsiteX97" fmla="*/ 644488 w 3032161"/>
                  <a:gd name="connsiteY97" fmla="*/ 743652 h 1160647"/>
                  <a:gd name="connsiteX98" fmla="*/ 644488 w 3032161"/>
                  <a:gd name="connsiteY98" fmla="*/ 711225 h 1160647"/>
                  <a:gd name="connsiteX99" fmla="*/ 645501 w 3032161"/>
                  <a:gd name="connsiteY99" fmla="*/ 711225 h 1160647"/>
                  <a:gd name="connsiteX100" fmla="*/ 652595 w 3032161"/>
                  <a:gd name="connsiteY100" fmla="*/ 711225 h 1160647"/>
                  <a:gd name="connsiteX101" fmla="*/ 652595 w 3032161"/>
                  <a:gd name="connsiteY101" fmla="*/ 709334 h 1160647"/>
                  <a:gd name="connsiteX102" fmla="*/ 652595 w 3032161"/>
                  <a:gd name="connsiteY102" fmla="*/ 696093 h 1160647"/>
                  <a:gd name="connsiteX103" fmla="*/ 651328 w 3032161"/>
                  <a:gd name="connsiteY103" fmla="*/ 694471 h 1160647"/>
                  <a:gd name="connsiteX104" fmla="*/ 656648 w 3032161"/>
                  <a:gd name="connsiteY104" fmla="*/ 683122 h 1160647"/>
                  <a:gd name="connsiteX105" fmla="*/ 664755 w 3032161"/>
                  <a:gd name="connsiteY105" fmla="*/ 711225 h 1160647"/>
                  <a:gd name="connsiteX106" fmla="*/ 665515 w 3032161"/>
                  <a:gd name="connsiteY106" fmla="*/ 711225 h 1160647"/>
                  <a:gd name="connsiteX107" fmla="*/ 670835 w 3032161"/>
                  <a:gd name="connsiteY107" fmla="*/ 711225 h 1160647"/>
                  <a:gd name="connsiteX108" fmla="*/ 670835 w 3032161"/>
                  <a:gd name="connsiteY108" fmla="*/ 605298 h 1160647"/>
                  <a:gd name="connsiteX109" fmla="*/ 672355 w 3032161"/>
                  <a:gd name="connsiteY109" fmla="*/ 605298 h 1160647"/>
                  <a:gd name="connsiteX110" fmla="*/ 682995 w 3032161"/>
                  <a:gd name="connsiteY110" fmla="*/ 605298 h 1160647"/>
                  <a:gd name="connsiteX111" fmla="*/ 682995 w 3032161"/>
                  <a:gd name="connsiteY111" fmla="*/ 557739 h 1160647"/>
                  <a:gd name="connsiteX112" fmla="*/ 709342 w 3032161"/>
                  <a:gd name="connsiteY112" fmla="*/ 557739 h 1160647"/>
                  <a:gd name="connsiteX113" fmla="*/ 709342 w 3032161"/>
                  <a:gd name="connsiteY113" fmla="*/ 536121 h 1160647"/>
                  <a:gd name="connsiteX114" fmla="*/ 743796 w 3032161"/>
                  <a:gd name="connsiteY114" fmla="*/ 536121 h 1160647"/>
                  <a:gd name="connsiteX115" fmla="*/ 743796 w 3032161"/>
                  <a:gd name="connsiteY115" fmla="*/ 538553 h 1160647"/>
                  <a:gd name="connsiteX116" fmla="*/ 743796 w 3032161"/>
                  <a:gd name="connsiteY116" fmla="*/ 555577 h 1160647"/>
                  <a:gd name="connsiteX117" fmla="*/ 746076 w 3032161"/>
                  <a:gd name="connsiteY117" fmla="*/ 555577 h 1160647"/>
                  <a:gd name="connsiteX118" fmla="*/ 762036 w 3032161"/>
                  <a:gd name="connsiteY118" fmla="*/ 555577 h 1160647"/>
                  <a:gd name="connsiteX119" fmla="*/ 762036 w 3032161"/>
                  <a:gd name="connsiteY119" fmla="*/ 603136 h 1160647"/>
                  <a:gd name="connsiteX120" fmla="*/ 763049 w 3032161"/>
                  <a:gd name="connsiteY120" fmla="*/ 603136 h 1160647"/>
                  <a:gd name="connsiteX121" fmla="*/ 770143 w 3032161"/>
                  <a:gd name="connsiteY121" fmla="*/ 603136 h 1160647"/>
                  <a:gd name="connsiteX122" fmla="*/ 784330 w 3032161"/>
                  <a:gd name="connsiteY122" fmla="*/ 607460 h 1160647"/>
                  <a:gd name="connsiteX123" fmla="*/ 784330 w 3032161"/>
                  <a:gd name="connsiteY123" fmla="*/ 646372 h 1160647"/>
                  <a:gd name="connsiteX124" fmla="*/ 785343 w 3032161"/>
                  <a:gd name="connsiteY124" fmla="*/ 646372 h 1160647"/>
                  <a:gd name="connsiteX125" fmla="*/ 792436 w 3032161"/>
                  <a:gd name="connsiteY125" fmla="*/ 646372 h 1160647"/>
                  <a:gd name="connsiteX126" fmla="*/ 792436 w 3032161"/>
                  <a:gd name="connsiteY126" fmla="*/ 647993 h 1160647"/>
                  <a:gd name="connsiteX127" fmla="*/ 792436 w 3032161"/>
                  <a:gd name="connsiteY127" fmla="*/ 659342 h 1160647"/>
                  <a:gd name="connsiteX128" fmla="*/ 794463 w 3032161"/>
                  <a:gd name="connsiteY128" fmla="*/ 659342 h 1160647"/>
                  <a:gd name="connsiteX129" fmla="*/ 808650 w 3032161"/>
                  <a:gd name="connsiteY129" fmla="*/ 659342 h 1160647"/>
                  <a:gd name="connsiteX130" fmla="*/ 814730 w 3032161"/>
                  <a:gd name="connsiteY130" fmla="*/ 665828 h 1160647"/>
                  <a:gd name="connsiteX131" fmla="*/ 814730 w 3032161"/>
                  <a:gd name="connsiteY131" fmla="*/ 687446 h 1160647"/>
                  <a:gd name="connsiteX132" fmla="*/ 817010 w 3032161"/>
                  <a:gd name="connsiteY132" fmla="*/ 687446 h 1160647"/>
                  <a:gd name="connsiteX133" fmla="*/ 832970 w 3032161"/>
                  <a:gd name="connsiteY133" fmla="*/ 687446 h 1160647"/>
                  <a:gd name="connsiteX134" fmla="*/ 832970 w 3032161"/>
                  <a:gd name="connsiteY134" fmla="*/ 688526 h 1160647"/>
                  <a:gd name="connsiteX135" fmla="*/ 832970 w 3032161"/>
                  <a:gd name="connsiteY135" fmla="*/ 696093 h 1160647"/>
                  <a:gd name="connsiteX136" fmla="*/ 834237 w 3032161"/>
                  <a:gd name="connsiteY136" fmla="*/ 696093 h 1160647"/>
                  <a:gd name="connsiteX137" fmla="*/ 843104 w 3032161"/>
                  <a:gd name="connsiteY137" fmla="*/ 696093 h 1160647"/>
                  <a:gd name="connsiteX138" fmla="*/ 843104 w 3032161"/>
                  <a:gd name="connsiteY138" fmla="*/ 698254 h 1160647"/>
                  <a:gd name="connsiteX139" fmla="*/ 843104 w 3032161"/>
                  <a:gd name="connsiteY139" fmla="*/ 713387 h 1160647"/>
                  <a:gd name="connsiteX140" fmla="*/ 847157 w 3032161"/>
                  <a:gd name="connsiteY140" fmla="*/ 711495 h 1160647"/>
                  <a:gd name="connsiteX141" fmla="*/ 847157 w 3032161"/>
                  <a:gd name="connsiteY141" fmla="*/ 698254 h 1160647"/>
                  <a:gd name="connsiteX142" fmla="*/ 848170 w 3032161"/>
                  <a:gd name="connsiteY142" fmla="*/ 698254 h 1160647"/>
                  <a:gd name="connsiteX143" fmla="*/ 855264 w 3032161"/>
                  <a:gd name="connsiteY143" fmla="*/ 698254 h 1160647"/>
                  <a:gd name="connsiteX144" fmla="*/ 855264 w 3032161"/>
                  <a:gd name="connsiteY144" fmla="*/ 699876 h 1160647"/>
                  <a:gd name="connsiteX145" fmla="*/ 855264 w 3032161"/>
                  <a:gd name="connsiteY145" fmla="*/ 711225 h 1160647"/>
                  <a:gd name="connsiteX146" fmla="*/ 856024 w 3032161"/>
                  <a:gd name="connsiteY146" fmla="*/ 711225 h 1160647"/>
                  <a:gd name="connsiteX147" fmla="*/ 861344 w 3032161"/>
                  <a:gd name="connsiteY147" fmla="*/ 711225 h 1160647"/>
                  <a:gd name="connsiteX148" fmla="*/ 909984 w 3032161"/>
                  <a:gd name="connsiteY148" fmla="*/ 706902 h 1160647"/>
                  <a:gd name="connsiteX149" fmla="*/ 909984 w 3032161"/>
                  <a:gd name="connsiteY149" fmla="*/ 708253 h 1160647"/>
                  <a:gd name="connsiteX150" fmla="*/ 909984 w 3032161"/>
                  <a:gd name="connsiteY150" fmla="*/ 717710 h 1160647"/>
                  <a:gd name="connsiteX151" fmla="*/ 910744 w 3032161"/>
                  <a:gd name="connsiteY151" fmla="*/ 717710 h 1160647"/>
                  <a:gd name="connsiteX152" fmla="*/ 916065 w 3032161"/>
                  <a:gd name="connsiteY152" fmla="*/ 717710 h 1160647"/>
                  <a:gd name="connsiteX153" fmla="*/ 916065 w 3032161"/>
                  <a:gd name="connsiteY153" fmla="*/ 719872 h 1160647"/>
                  <a:gd name="connsiteX154" fmla="*/ 916065 w 3032161"/>
                  <a:gd name="connsiteY154" fmla="*/ 735005 h 1160647"/>
                  <a:gd name="connsiteX155" fmla="*/ 918091 w 3032161"/>
                  <a:gd name="connsiteY155" fmla="*/ 733654 h 1160647"/>
                  <a:gd name="connsiteX156" fmla="*/ 932278 w 3032161"/>
                  <a:gd name="connsiteY156" fmla="*/ 724196 h 1160647"/>
                  <a:gd name="connsiteX157" fmla="*/ 938358 w 3032161"/>
                  <a:gd name="connsiteY157" fmla="*/ 683122 h 1160647"/>
                  <a:gd name="connsiteX158" fmla="*/ 939118 w 3032161"/>
                  <a:gd name="connsiteY158" fmla="*/ 682852 h 1160647"/>
                  <a:gd name="connsiteX159" fmla="*/ 944438 w 3032161"/>
                  <a:gd name="connsiteY159" fmla="*/ 680960 h 1160647"/>
                  <a:gd name="connsiteX160" fmla="*/ 946465 w 3032161"/>
                  <a:gd name="connsiteY160" fmla="*/ 611783 h 1160647"/>
                  <a:gd name="connsiteX161" fmla="*/ 948492 w 3032161"/>
                  <a:gd name="connsiteY161" fmla="*/ 680960 h 1160647"/>
                  <a:gd name="connsiteX162" fmla="*/ 949252 w 3032161"/>
                  <a:gd name="connsiteY162" fmla="*/ 681230 h 1160647"/>
                  <a:gd name="connsiteX163" fmla="*/ 954572 w 3032161"/>
                  <a:gd name="connsiteY163" fmla="*/ 683122 h 1160647"/>
                  <a:gd name="connsiteX164" fmla="*/ 954572 w 3032161"/>
                  <a:gd name="connsiteY164" fmla="*/ 596651 h 1160647"/>
                  <a:gd name="connsiteX165" fmla="*/ 958625 w 3032161"/>
                  <a:gd name="connsiteY165" fmla="*/ 564224 h 1160647"/>
                  <a:gd name="connsiteX166" fmla="*/ 997132 w 3032161"/>
                  <a:gd name="connsiteY166" fmla="*/ 564224 h 1160647"/>
                  <a:gd name="connsiteX167" fmla="*/ 997132 w 3032161"/>
                  <a:gd name="connsiteY167" fmla="*/ 596651 h 1160647"/>
                  <a:gd name="connsiteX168" fmla="*/ 997892 w 3032161"/>
                  <a:gd name="connsiteY168" fmla="*/ 596651 h 1160647"/>
                  <a:gd name="connsiteX169" fmla="*/ 1003212 w 3032161"/>
                  <a:gd name="connsiteY169" fmla="*/ 596651 h 1160647"/>
                  <a:gd name="connsiteX170" fmla="*/ 1003212 w 3032161"/>
                  <a:gd name="connsiteY170" fmla="*/ 514503 h 1160647"/>
                  <a:gd name="connsiteX171" fmla="*/ 1004986 w 3032161"/>
                  <a:gd name="connsiteY171" fmla="*/ 514503 h 1160647"/>
                  <a:gd name="connsiteX172" fmla="*/ 1017399 w 3032161"/>
                  <a:gd name="connsiteY172" fmla="*/ 514503 h 1160647"/>
                  <a:gd name="connsiteX173" fmla="*/ 1017399 w 3032161"/>
                  <a:gd name="connsiteY173" fmla="*/ 512612 h 1160647"/>
                  <a:gd name="connsiteX174" fmla="*/ 1017399 w 3032161"/>
                  <a:gd name="connsiteY174" fmla="*/ 499371 h 1160647"/>
                  <a:gd name="connsiteX175" fmla="*/ 1039693 w 3032161"/>
                  <a:gd name="connsiteY175" fmla="*/ 499371 h 1160647"/>
                  <a:gd name="connsiteX176" fmla="*/ 1039693 w 3032161"/>
                  <a:gd name="connsiteY176" fmla="*/ 498290 h 1160647"/>
                  <a:gd name="connsiteX177" fmla="*/ 1039693 w 3032161"/>
                  <a:gd name="connsiteY177" fmla="*/ 490724 h 1160647"/>
                  <a:gd name="connsiteX178" fmla="*/ 1041466 w 3032161"/>
                  <a:gd name="connsiteY178" fmla="*/ 490724 h 1160647"/>
                  <a:gd name="connsiteX179" fmla="*/ 1053880 w 3032161"/>
                  <a:gd name="connsiteY179" fmla="*/ 490724 h 1160647"/>
                  <a:gd name="connsiteX180" fmla="*/ 1053880 w 3032161"/>
                  <a:gd name="connsiteY180" fmla="*/ 491805 h 1160647"/>
                  <a:gd name="connsiteX181" fmla="*/ 1053880 w 3032161"/>
                  <a:gd name="connsiteY181" fmla="*/ 499371 h 1160647"/>
                  <a:gd name="connsiteX182" fmla="*/ 1054640 w 3032161"/>
                  <a:gd name="connsiteY182" fmla="*/ 499371 h 1160647"/>
                  <a:gd name="connsiteX183" fmla="*/ 1059960 w 3032161"/>
                  <a:gd name="connsiteY183" fmla="*/ 499371 h 1160647"/>
                  <a:gd name="connsiteX184" fmla="*/ 1070093 w 3032161"/>
                  <a:gd name="connsiteY184" fmla="*/ 495047 h 1160647"/>
                  <a:gd name="connsiteX185" fmla="*/ 1074146 w 3032161"/>
                  <a:gd name="connsiteY185" fmla="*/ 498290 h 1160647"/>
                  <a:gd name="connsiteX186" fmla="*/ 1074146 w 3032161"/>
                  <a:gd name="connsiteY186" fmla="*/ 490724 h 1160647"/>
                  <a:gd name="connsiteX187" fmla="*/ 1076426 w 3032161"/>
                  <a:gd name="connsiteY187" fmla="*/ 490724 h 1160647"/>
                  <a:gd name="connsiteX188" fmla="*/ 1092387 w 3032161"/>
                  <a:gd name="connsiteY188" fmla="*/ 490724 h 1160647"/>
                  <a:gd name="connsiteX189" fmla="*/ 1092387 w 3032161"/>
                  <a:gd name="connsiteY189" fmla="*/ 491805 h 1160647"/>
                  <a:gd name="connsiteX190" fmla="*/ 1092387 w 3032161"/>
                  <a:gd name="connsiteY190" fmla="*/ 499371 h 1160647"/>
                  <a:gd name="connsiteX191" fmla="*/ 1122787 w 3032161"/>
                  <a:gd name="connsiteY191" fmla="*/ 499371 h 1160647"/>
                  <a:gd name="connsiteX192" fmla="*/ 1122787 w 3032161"/>
                  <a:gd name="connsiteY192" fmla="*/ 500992 h 1160647"/>
                  <a:gd name="connsiteX193" fmla="*/ 1122787 w 3032161"/>
                  <a:gd name="connsiteY193" fmla="*/ 512342 h 1160647"/>
                  <a:gd name="connsiteX194" fmla="*/ 1149134 w 3032161"/>
                  <a:gd name="connsiteY194" fmla="*/ 512342 h 1160647"/>
                  <a:gd name="connsiteX195" fmla="*/ 1149134 w 3032161"/>
                  <a:gd name="connsiteY195" fmla="*/ 542606 h 1160647"/>
                  <a:gd name="connsiteX196" fmla="*/ 1149894 w 3032161"/>
                  <a:gd name="connsiteY196" fmla="*/ 542606 h 1160647"/>
                  <a:gd name="connsiteX197" fmla="*/ 1155214 w 3032161"/>
                  <a:gd name="connsiteY197" fmla="*/ 542606 h 1160647"/>
                  <a:gd name="connsiteX198" fmla="*/ 1155214 w 3032161"/>
                  <a:gd name="connsiteY198" fmla="*/ 543687 h 1160647"/>
                  <a:gd name="connsiteX199" fmla="*/ 1155214 w 3032161"/>
                  <a:gd name="connsiteY199" fmla="*/ 551254 h 1160647"/>
                  <a:gd name="connsiteX200" fmla="*/ 1159268 w 3032161"/>
                  <a:gd name="connsiteY200" fmla="*/ 581518 h 1160647"/>
                  <a:gd name="connsiteX201" fmla="*/ 1160028 w 3032161"/>
                  <a:gd name="connsiteY201" fmla="*/ 581518 h 1160647"/>
                  <a:gd name="connsiteX202" fmla="*/ 1165348 w 3032161"/>
                  <a:gd name="connsiteY202" fmla="*/ 581518 h 1160647"/>
                  <a:gd name="connsiteX203" fmla="*/ 1165348 w 3032161"/>
                  <a:gd name="connsiteY203" fmla="*/ 582329 h 1160647"/>
                  <a:gd name="connsiteX204" fmla="*/ 1165348 w 3032161"/>
                  <a:gd name="connsiteY204" fmla="*/ 588004 h 1160647"/>
                  <a:gd name="connsiteX205" fmla="*/ 1166361 w 3032161"/>
                  <a:gd name="connsiteY205" fmla="*/ 588004 h 1160647"/>
                  <a:gd name="connsiteX206" fmla="*/ 1173454 w 3032161"/>
                  <a:gd name="connsiteY206" fmla="*/ 588004 h 1160647"/>
                  <a:gd name="connsiteX207" fmla="*/ 1173454 w 3032161"/>
                  <a:gd name="connsiteY207" fmla="*/ 618269 h 1160647"/>
                  <a:gd name="connsiteX208" fmla="*/ 1175481 w 3032161"/>
                  <a:gd name="connsiteY208" fmla="*/ 618269 h 1160647"/>
                  <a:gd name="connsiteX209" fmla="*/ 1189668 w 3032161"/>
                  <a:gd name="connsiteY209" fmla="*/ 618269 h 1160647"/>
                  <a:gd name="connsiteX210" fmla="*/ 1189668 w 3032161"/>
                  <a:gd name="connsiteY210" fmla="*/ 642048 h 1160647"/>
                  <a:gd name="connsiteX211" fmla="*/ 1191695 w 3032161"/>
                  <a:gd name="connsiteY211" fmla="*/ 643669 h 1160647"/>
                  <a:gd name="connsiteX212" fmla="*/ 1191695 w 3032161"/>
                  <a:gd name="connsiteY212" fmla="*/ 655019 h 1160647"/>
                  <a:gd name="connsiteX213" fmla="*/ 1192455 w 3032161"/>
                  <a:gd name="connsiteY213" fmla="*/ 655019 h 1160647"/>
                  <a:gd name="connsiteX214" fmla="*/ 1197775 w 3032161"/>
                  <a:gd name="connsiteY214" fmla="*/ 655019 h 1160647"/>
                  <a:gd name="connsiteX215" fmla="*/ 1197775 w 3032161"/>
                  <a:gd name="connsiteY215" fmla="*/ 678798 h 1160647"/>
                  <a:gd name="connsiteX216" fmla="*/ 1199041 w 3032161"/>
                  <a:gd name="connsiteY216" fmla="*/ 678798 h 1160647"/>
                  <a:gd name="connsiteX217" fmla="*/ 1207908 w 3032161"/>
                  <a:gd name="connsiteY217" fmla="*/ 678798 h 1160647"/>
                  <a:gd name="connsiteX218" fmla="*/ 1209935 w 3032161"/>
                  <a:gd name="connsiteY218" fmla="*/ 682852 h 1160647"/>
                  <a:gd name="connsiteX219" fmla="*/ 1209935 w 3032161"/>
                  <a:gd name="connsiteY219" fmla="*/ 696093 h 1160647"/>
                  <a:gd name="connsiteX220" fmla="*/ 1211455 w 3032161"/>
                  <a:gd name="connsiteY220" fmla="*/ 694201 h 1160647"/>
                  <a:gd name="connsiteX221" fmla="*/ 1222095 w 3032161"/>
                  <a:gd name="connsiteY221" fmla="*/ 680960 h 1160647"/>
                  <a:gd name="connsiteX222" fmla="*/ 1250469 w 3032161"/>
                  <a:gd name="connsiteY222" fmla="*/ 680960 h 1160647"/>
                  <a:gd name="connsiteX223" fmla="*/ 1250469 w 3032161"/>
                  <a:gd name="connsiteY223" fmla="*/ 767431 h 1160647"/>
                  <a:gd name="connsiteX224" fmla="*/ 1251229 w 3032161"/>
                  <a:gd name="connsiteY224" fmla="*/ 767431 h 1160647"/>
                  <a:gd name="connsiteX225" fmla="*/ 1256549 w 3032161"/>
                  <a:gd name="connsiteY225" fmla="*/ 767431 h 1160647"/>
                  <a:gd name="connsiteX226" fmla="*/ 1257309 w 3032161"/>
                  <a:gd name="connsiteY226" fmla="*/ 766080 h 1160647"/>
                  <a:gd name="connsiteX227" fmla="*/ 1262629 w 3032161"/>
                  <a:gd name="connsiteY227" fmla="*/ 756622 h 1160647"/>
                  <a:gd name="connsiteX228" fmla="*/ 1262629 w 3032161"/>
                  <a:gd name="connsiteY228" fmla="*/ 758514 h 1160647"/>
                  <a:gd name="connsiteX229" fmla="*/ 1262629 w 3032161"/>
                  <a:gd name="connsiteY229" fmla="*/ 771755 h 1160647"/>
                  <a:gd name="connsiteX230" fmla="*/ 1266682 w 3032161"/>
                  <a:gd name="connsiteY230" fmla="*/ 726358 h 1160647"/>
                  <a:gd name="connsiteX231" fmla="*/ 1267442 w 3032161"/>
                  <a:gd name="connsiteY231" fmla="*/ 726358 h 1160647"/>
                  <a:gd name="connsiteX232" fmla="*/ 1272762 w 3032161"/>
                  <a:gd name="connsiteY232" fmla="*/ 726358 h 1160647"/>
                  <a:gd name="connsiteX233" fmla="*/ 1272762 w 3032161"/>
                  <a:gd name="connsiteY233" fmla="*/ 661504 h 1160647"/>
                  <a:gd name="connsiteX234" fmla="*/ 1273776 w 3032161"/>
                  <a:gd name="connsiteY234" fmla="*/ 661504 h 1160647"/>
                  <a:gd name="connsiteX235" fmla="*/ 1280869 w 3032161"/>
                  <a:gd name="connsiteY235" fmla="*/ 661504 h 1160647"/>
                  <a:gd name="connsiteX236" fmla="*/ 1293029 w 3032161"/>
                  <a:gd name="connsiteY236" fmla="*/ 618269 h 1160647"/>
                  <a:gd name="connsiteX237" fmla="*/ 1294296 w 3032161"/>
                  <a:gd name="connsiteY237" fmla="*/ 618269 h 1160647"/>
                  <a:gd name="connsiteX238" fmla="*/ 1303163 w 3032161"/>
                  <a:gd name="connsiteY238" fmla="*/ 618269 h 1160647"/>
                  <a:gd name="connsiteX239" fmla="*/ 1313296 w 3032161"/>
                  <a:gd name="connsiteY239" fmla="*/ 661504 h 1160647"/>
                  <a:gd name="connsiteX240" fmla="*/ 1314309 w 3032161"/>
                  <a:gd name="connsiteY240" fmla="*/ 661504 h 1160647"/>
                  <a:gd name="connsiteX241" fmla="*/ 1321403 w 3032161"/>
                  <a:gd name="connsiteY241" fmla="*/ 661504 h 1160647"/>
                  <a:gd name="connsiteX242" fmla="*/ 1321403 w 3032161"/>
                  <a:gd name="connsiteY242" fmla="*/ 700416 h 1160647"/>
                  <a:gd name="connsiteX243" fmla="*/ 1323176 w 3032161"/>
                  <a:gd name="connsiteY243" fmla="*/ 700416 h 1160647"/>
                  <a:gd name="connsiteX244" fmla="*/ 1335590 w 3032161"/>
                  <a:gd name="connsiteY244" fmla="*/ 700416 h 1160647"/>
                  <a:gd name="connsiteX245" fmla="*/ 1335590 w 3032161"/>
                  <a:gd name="connsiteY245" fmla="*/ 702578 h 1160647"/>
                  <a:gd name="connsiteX246" fmla="*/ 1335590 w 3032161"/>
                  <a:gd name="connsiteY246" fmla="*/ 717710 h 1160647"/>
                  <a:gd name="connsiteX247" fmla="*/ 1339643 w 3032161"/>
                  <a:gd name="connsiteY247" fmla="*/ 715549 h 1160647"/>
                  <a:gd name="connsiteX248" fmla="*/ 1339643 w 3032161"/>
                  <a:gd name="connsiteY248" fmla="*/ 700416 h 1160647"/>
                  <a:gd name="connsiteX249" fmla="*/ 1341163 w 3032161"/>
                  <a:gd name="connsiteY249" fmla="*/ 700416 h 1160647"/>
                  <a:gd name="connsiteX250" fmla="*/ 1351803 w 3032161"/>
                  <a:gd name="connsiteY250" fmla="*/ 700416 h 1160647"/>
                  <a:gd name="connsiteX251" fmla="*/ 1351803 w 3032161"/>
                  <a:gd name="connsiteY251" fmla="*/ 702037 h 1160647"/>
                  <a:gd name="connsiteX252" fmla="*/ 1351803 w 3032161"/>
                  <a:gd name="connsiteY252" fmla="*/ 713387 h 1160647"/>
                  <a:gd name="connsiteX253" fmla="*/ 1382204 w 3032161"/>
                  <a:gd name="connsiteY253" fmla="*/ 713387 h 1160647"/>
                  <a:gd name="connsiteX254" fmla="*/ 1382204 w 3032161"/>
                  <a:gd name="connsiteY254" fmla="*/ 676637 h 1160647"/>
                  <a:gd name="connsiteX255" fmla="*/ 1383470 w 3032161"/>
                  <a:gd name="connsiteY255" fmla="*/ 676637 h 1160647"/>
                  <a:gd name="connsiteX256" fmla="*/ 1392337 w 3032161"/>
                  <a:gd name="connsiteY256" fmla="*/ 676637 h 1160647"/>
                  <a:gd name="connsiteX257" fmla="*/ 1392337 w 3032161"/>
                  <a:gd name="connsiteY257" fmla="*/ 698254 h 1160647"/>
                  <a:gd name="connsiteX258" fmla="*/ 1394364 w 3032161"/>
                  <a:gd name="connsiteY258" fmla="*/ 665828 h 1160647"/>
                  <a:gd name="connsiteX259" fmla="*/ 1416657 w 3032161"/>
                  <a:gd name="connsiteY259" fmla="*/ 665828 h 1160647"/>
                  <a:gd name="connsiteX260" fmla="*/ 1416657 w 3032161"/>
                  <a:gd name="connsiteY260" fmla="*/ 664206 h 1160647"/>
                  <a:gd name="connsiteX261" fmla="*/ 1416657 w 3032161"/>
                  <a:gd name="connsiteY261" fmla="*/ 652857 h 1160647"/>
                  <a:gd name="connsiteX262" fmla="*/ 1417417 w 3032161"/>
                  <a:gd name="connsiteY262" fmla="*/ 652857 h 1160647"/>
                  <a:gd name="connsiteX263" fmla="*/ 1422737 w 3032161"/>
                  <a:gd name="connsiteY263" fmla="*/ 652857 h 1160647"/>
                  <a:gd name="connsiteX264" fmla="*/ 1422737 w 3032161"/>
                  <a:gd name="connsiteY264" fmla="*/ 650966 h 1160647"/>
                  <a:gd name="connsiteX265" fmla="*/ 1422737 w 3032161"/>
                  <a:gd name="connsiteY265" fmla="*/ 637725 h 1160647"/>
                  <a:gd name="connsiteX266" fmla="*/ 1426791 w 3032161"/>
                  <a:gd name="connsiteY266" fmla="*/ 644210 h 1160647"/>
                  <a:gd name="connsiteX267" fmla="*/ 1429071 w 3032161"/>
                  <a:gd name="connsiteY267" fmla="*/ 644210 h 1160647"/>
                  <a:gd name="connsiteX268" fmla="*/ 1445031 w 3032161"/>
                  <a:gd name="connsiteY268" fmla="*/ 644210 h 1160647"/>
                  <a:gd name="connsiteX269" fmla="*/ 1445031 w 3032161"/>
                  <a:gd name="connsiteY269" fmla="*/ 643399 h 1160647"/>
                  <a:gd name="connsiteX270" fmla="*/ 1445031 w 3032161"/>
                  <a:gd name="connsiteY270" fmla="*/ 637725 h 1160647"/>
                  <a:gd name="connsiteX271" fmla="*/ 1445791 w 3032161"/>
                  <a:gd name="connsiteY271" fmla="*/ 637725 h 1160647"/>
                  <a:gd name="connsiteX272" fmla="*/ 1451111 w 3032161"/>
                  <a:gd name="connsiteY272" fmla="*/ 637725 h 1160647"/>
                  <a:gd name="connsiteX273" fmla="*/ 1451111 w 3032161"/>
                  <a:gd name="connsiteY273" fmla="*/ 639076 h 1160647"/>
                  <a:gd name="connsiteX274" fmla="*/ 1451111 w 3032161"/>
                  <a:gd name="connsiteY274" fmla="*/ 648534 h 1160647"/>
                  <a:gd name="connsiteX275" fmla="*/ 1489618 w 3032161"/>
                  <a:gd name="connsiteY275" fmla="*/ 648534 h 1160647"/>
                  <a:gd name="connsiteX276" fmla="*/ 1489618 w 3032161"/>
                  <a:gd name="connsiteY276" fmla="*/ 786887 h 1160647"/>
                  <a:gd name="connsiteX277" fmla="*/ 1491138 w 3032161"/>
                  <a:gd name="connsiteY277" fmla="*/ 786887 h 1160647"/>
                  <a:gd name="connsiteX278" fmla="*/ 1501778 w 3032161"/>
                  <a:gd name="connsiteY278" fmla="*/ 786887 h 1160647"/>
                  <a:gd name="connsiteX279" fmla="*/ 1501778 w 3032161"/>
                  <a:gd name="connsiteY279" fmla="*/ 773917 h 1160647"/>
                  <a:gd name="connsiteX280" fmla="*/ 1505832 w 3032161"/>
                  <a:gd name="connsiteY280" fmla="*/ 773917 h 1160647"/>
                  <a:gd name="connsiteX281" fmla="*/ 1505832 w 3032161"/>
                  <a:gd name="connsiteY281" fmla="*/ 786887 h 1160647"/>
                  <a:gd name="connsiteX282" fmla="*/ 1536232 w 3032161"/>
                  <a:gd name="connsiteY282" fmla="*/ 786887 h 1160647"/>
                  <a:gd name="connsiteX283" fmla="*/ 1536232 w 3032161"/>
                  <a:gd name="connsiteY283" fmla="*/ 756622 h 1160647"/>
                  <a:gd name="connsiteX284" fmla="*/ 1548392 w 3032161"/>
                  <a:gd name="connsiteY284" fmla="*/ 756622 h 1160647"/>
                  <a:gd name="connsiteX285" fmla="*/ 1560552 w 3032161"/>
                  <a:gd name="connsiteY285" fmla="*/ 754461 h 1160647"/>
                  <a:gd name="connsiteX286" fmla="*/ 1564606 w 3032161"/>
                  <a:gd name="connsiteY286" fmla="*/ 756622 h 1160647"/>
                  <a:gd name="connsiteX287" fmla="*/ 1574739 w 3032161"/>
                  <a:gd name="connsiteY287" fmla="*/ 756622 h 1160647"/>
                  <a:gd name="connsiteX288" fmla="*/ 1574739 w 3032161"/>
                  <a:gd name="connsiteY288" fmla="*/ 786887 h 1160647"/>
                  <a:gd name="connsiteX289" fmla="*/ 1582846 w 3032161"/>
                  <a:gd name="connsiteY289" fmla="*/ 786887 h 1160647"/>
                  <a:gd name="connsiteX290" fmla="*/ 1582846 w 3032161"/>
                  <a:gd name="connsiteY290" fmla="*/ 804182 h 1160647"/>
                  <a:gd name="connsiteX291" fmla="*/ 1592182 w 3032161"/>
                  <a:gd name="connsiteY291" fmla="*/ 805087 h 1160647"/>
                  <a:gd name="connsiteX292" fmla="*/ 1605140 w 3032161"/>
                  <a:gd name="connsiteY292" fmla="*/ 805087 h 1160647"/>
                  <a:gd name="connsiteX293" fmla="*/ 1605140 w 3032161"/>
                  <a:gd name="connsiteY293" fmla="*/ 789049 h 1160647"/>
                  <a:gd name="connsiteX294" fmla="*/ 1673096 w 3032161"/>
                  <a:gd name="connsiteY294" fmla="*/ 789049 h 1160647"/>
                  <a:gd name="connsiteX295" fmla="*/ 1673096 w 3032161"/>
                  <a:gd name="connsiteY295" fmla="*/ 703796 h 1160647"/>
                  <a:gd name="connsiteX296" fmla="*/ 1745104 w 3032161"/>
                  <a:gd name="connsiteY296" fmla="*/ 703796 h 1160647"/>
                  <a:gd name="connsiteX297" fmla="*/ 1745104 w 3032161"/>
                  <a:gd name="connsiteY297" fmla="*/ 782564 h 1160647"/>
                  <a:gd name="connsiteX298" fmla="*/ 1747008 w 3032161"/>
                  <a:gd name="connsiteY298" fmla="*/ 782564 h 1160647"/>
                  <a:gd name="connsiteX299" fmla="*/ 1748250 w 3032161"/>
                  <a:gd name="connsiteY299" fmla="*/ 805087 h 1160647"/>
                  <a:gd name="connsiteX300" fmla="*/ 1757926 w 3032161"/>
                  <a:gd name="connsiteY300" fmla="*/ 805087 h 1160647"/>
                  <a:gd name="connsiteX301" fmla="*/ 1759168 w 3032161"/>
                  <a:gd name="connsiteY301" fmla="*/ 782564 h 1160647"/>
                  <a:gd name="connsiteX302" fmla="*/ 1765248 w 3032161"/>
                  <a:gd name="connsiteY302" fmla="*/ 782564 h 1160647"/>
                  <a:gd name="connsiteX303" fmla="*/ 1766490 w 3032161"/>
                  <a:gd name="connsiteY303" fmla="*/ 805087 h 1160647"/>
                  <a:gd name="connsiteX304" fmla="*/ 1817112 w 3032161"/>
                  <a:gd name="connsiteY304" fmla="*/ 805087 h 1160647"/>
                  <a:gd name="connsiteX305" fmla="*/ 1817112 w 3032161"/>
                  <a:gd name="connsiteY305" fmla="*/ 642059 h 1160647"/>
                  <a:gd name="connsiteX306" fmla="*/ 2014439 w 3032161"/>
                  <a:gd name="connsiteY306" fmla="*/ 642059 h 1160647"/>
                  <a:gd name="connsiteX307" fmla="*/ 2014439 w 3032161"/>
                  <a:gd name="connsiteY307" fmla="*/ 805087 h 1160647"/>
                  <a:gd name="connsiteX308" fmla="*/ 2033136 w 3032161"/>
                  <a:gd name="connsiteY308" fmla="*/ 805087 h 1160647"/>
                  <a:gd name="connsiteX309" fmla="*/ 2033136 w 3032161"/>
                  <a:gd name="connsiteY309" fmla="*/ 722394 h 1160647"/>
                  <a:gd name="connsiteX310" fmla="*/ 2128256 w 3032161"/>
                  <a:gd name="connsiteY310" fmla="*/ 722394 h 1160647"/>
                  <a:gd name="connsiteX311" fmla="*/ 2140186 w 3032161"/>
                  <a:gd name="connsiteY311" fmla="*/ 404253 h 1160647"/>
                  <a:gd name="connsiteX312" fmla="*/ 2128026 w 3032161"/>
                  <a:gd name="connsiteY312" fmla="*/ 382635 h 1160647"/>
                  <a:gd name="connsiteX313" fmla="*/ 2121946 w 3032161"/>
                  <a:gd name="connsiteY313" fmla="*/ 378311 h 1160647"/>
                  <a:gd name="connsiteX314" fmla="*/ 2130053 w 3032161"/>
                  <a:gd name="connsiteY314" fmla="*/ 354532 h 1160647"/>
                  <a:gd name="connsiteX315" fmla="*/ 2130053 w 3032161"/>
                  <a:gd name="connsiteY315" fmla="*/ 337238 h 1160647"/>
                  <a:gd name="connsiteX316" fmla="*/ 2144240 w 3032161"/>
                  <a:gd name="connsiteY316" fmla="*/ 337238 h 1160647"/>
                  <a:gd name="connsiteX317" fmla="*/ 2144240 w 3032161"/>
                  <a:gd name="connsiteY317" fmla="*/ 315620 h 1160647"/>
                  <a:gd name="connsiteX318" fmla="*/ 2146266 w 3032161"/>
                  <a:gd name="connsiteY318" fmla="*/ 311296 h 1160647"/>
                  <a:gd name="connsiteX319" fmla="*/ 2146266 w 3032161"/>
                  <a:gd name="connsiteY319" fmla="*/ 233472 h 1160647"/>
                  <a:gd name="connsiteX320" fmla="*/ 2144240 w 3032161"/>
                  <a:gd name="connsiteY320" fmla="*/ 226987 h 1160647"/>
                  <a:gd name="connsiteX321" fmla="*/ 2150320 w 3032161"/>
                  <a:gd name="connsiteY321" fmla="*/ 220501 h 1160647"/>
                  <a:gd name="connsiteX322" fmla="*/ 2150320 w 3032161"/>
                  <a:gd name="connsiteY322" fmla="*/ 162133 h 1160647"/>
                  <a:gd name="connsiteX323" fmla="*/ 2152346 w 3032161"/>
                  <a:gd name="connsiteY323" fmla="*/ 157810 h 1160647"/>
                  <a:gd name="connsiteX324" fmla="*/ 2152346 w 3032161"/>
                  <a:gd name="connsiteY324" fmla="*/ 101604 h 1160647"/>
                  <a:gd name="connsiteX325" fmla="*/ 2154373 w 3032161"/>
                  <a:gd name="connsiteY325" fmla="*/ 82148 h 1160647"/>
                  <a:gd name="connsiteX326" fmla="*/ 2158427 w 3032161"/>
                  <a:gd name="connsiteY326" fmla="*/ 99442 h 1160647"/>
                  <a:gd name="connsiteX327" fmla="*/ 2160453 w 3032161"/>
                  <a:gd name="connsiteY327" fmla="*/ 157810 h 1160647"/>
                  <a:gd name="connsiteX328" fmla="*/ 2162480 w 3032161"/>
                  <a:gd name="connsiteY328" fmla="*/ 220501 h 1160647"/>
                  <a:gd name="connsiteX329" fmla="*/ 2168560 w 3032161"/>
                  <a:gd name="connsiteY329" fmla="*/ 226987 h 1160647"/>
                  <a:gd name="connsiteX330" fmla="*/ 2166533 w 3032161"/>
                  <a:gd name="connsiteY330" fmla="*/ 233472 h 1160647"/>
                  <a:gd name="connsiteX331" fmla="*/ 2166533 w 3032161"/>
                  <a:gd name="connsiteY331" fmla="*/ 311296 h 1160647"/>
                  <a:gd name="connsiteX332" fmla="*/ 2168560 w 3032161"/>
                  <a:gd name="connsiteY332" fmla="*/ 315620 h 1160647"/>
                  <a:gd name="connsiteX333" fmla="*/ 2168560 w 3032161"/>
                  <a:gd name="connsiteY333" fmla="*/ 337238 h 1160647"/>
                  <a:gd name="connsiteX334" fmla="*/ 2182747 w 3032161"/>
                  <a:gd name="connsiteY334" fmla="*/ 337238 h 1160647"/>
                  <a:gd name="connsiteX335" fmla="*/ 2182747 w 3032161"/>
                  <a:gd name="connsiteY335" fmla="*/ 354532 h 1160647"/>
                  <a:gd name="connsiteX336" fmla="*/ 2190854 w 3032161"/>
                  <a:gd name="connsiteY336" fmla="*/ 378311 h 1160647"/>
                  <a:gd name="connsiteX337" fmla="*/ 2184774 w 3032161"/>
                  <a:gd name="connsiteY337" fmla="*/ 382635 h 1160647"/>
                  <a:gd name="connsiteX338" fmla="*/ 2172613 w 3032161"/>
                  <a:gd name="connsiteY338" fmla="*/ 404253 h 1160647"/>
                  <a:gd name="connsiteX339" fmla="*/ 2180720 w 3032161"/>
                  <a:gd name="connsiteY339" fmla="*/ 657181 h 1160647"/>
                  <a:gd name="connsiteX340" fmla="*/ 2245574 w 3032161"/>
                  <a:gd name="connsiteY340" fmla="*/ 657181 h 1160647"/>
                  <a:gd name="connsiteX341" fmla="*/ 2245574 w 3032161"/>
                  <a:gd name="connsiteY341" fmla="*/ 732843 h 1160647"/>
                  <a:gd name="connsiteX342" fmla="*/ 2253681 w 3032161"/>
                  <a:gd name="connsiteY342" fmla="*/ 732843 h 1160647"/>
                  <a:gd name="connsiteX343" fmla="*/ 2255708 w 3032161"/>
                  <a:gd name="connsiteY343" fmla="*/ 726358 h 1160647"/>
                  <a:gd name="connsiteX344" fmla="*/ 2261788 w 3032161"/>
                  <a:gd name="connsiteY344" fmla="*/ 726358 h 1160647"/>
                  <a:gd name="connsiteX345" fmla="*/ 2263815 w 3032161"/>
                  <a:gd name="connsiteY345" fmla="*/ 735005 h 1160647"/>
                  <a:gd name="connsiteX346" fmla="*/ 2275975 w 3032161"/>
                  <a:gd name="connsiteY346" fmla="*/ 735005 h 1160647"/>
                  <a:gd name="connsiteX347" fmla="*/ 2275975 w 3032161"/>
                  <a:gd name="connsiteY347" fmla="*/ 728519 h 1160647"/>
                  <a:gd name="connsiteX348" fmla="*/ 2298268 w 3032161"/>
                  <a:gd name="connsiteY348" fmla="*/ 728519 h 1160647"/>
                  <a:gd name="connsiteX349" fmla="*/ 2298268 w 3032161"/>
                  <a:gd name="connsiteY349" fmla="*/ 735005 h 1160647"/>
                  <a:gd name="connsiteX350" fmla="*/ 2318535 w 3032161"/>
                  <a:gd name="connsiteY350" fmla="*/ 735005 h 1160647"/>
                  <a:gd name="connsiteX351" fmla="*/ 2318535 w 3032161"/>
                  <a:gd name="connsiteY351" fmla="*/ 780402 h 1160647"/>
                  <a:gd name="connsiteX352" fmla="*/ 2332722 w 3032161"/>
                  <a:gd name="connsiteY352" fmla="*/ 780402 h 1160647"/>
                  <a:gd name="connsiteX353" fmla="*/ 2332722 w 3032161"/>
                  <a:gd name="connsiteY353" fmla="*/ 767431 h 1160647"/>
                  <a:gd name="connsiteX354" fmla="*/ 2348936 w 3032161"/>
                  <a:gd name="connsiteY354" fmla="*/ 767431 h 1160647"/>
                  <a:gd name="connsiteX355" fmla="*/ 2348936 w 3032161"/>
                  <a:gd name="connsiteY355" fmla="*/ 588004 h 1160647"/>
                  <a:gd name="connsiteX356" fmla="*/ 2355016 w 3032161"/>
                  <a:gd name="connsiteY356" fmla="*/ 581518 h 1160647"/>
                  <a:gd name="connsiteX357" fmla="*/ 2427977 w 3032161"/>
                  <a:gd name="connsiteY357" fmla="*/ 581518 h 1160647"/>
                  <a:gd name="connsiteX358" fmla="*/ 2427977 w 3032161"/>
                  <a:gd name="connsiteY358" fmla="*/ 590166 h 1160647"/>
                  <a:gd name="connsiteX359" fmla="*/ 2438110 w 3032161"/>
                  <a:gd name="connsiteY359" fmla="*/ 590166 h 1160647"/>
                  <a:gd name="connsiteX360" fmla="*/ 2438110 w 3032161"/>
                  <a:gd name="connsiteY360" fmla="*/ 704740 h 1160647"/>
                  <a:gd name="connsiteX361" fmla="*/ 2460404 w 3032161"/>
                  <a:gd name="connsiteY361" fmla="*/ 704740 h 1160647"/>
                  <a:gd name="connsiteX362" fmla="*/ 2460404 w 3032161"/>
                  <a:gd name="connsiteY362" fmla="*/ 637725 h 1160647"/>
                  <a:gd name="connsiteX363" fmla="*/ 2486751 w 3032161"/>
                  <a:gd name="connsiteY363" fmla="*/ 637725 h 1160647"/>
                  <a:gd name="connsiteX364" fmla="*/ 2490804 w 3032161"/>
                  <a:gd name="connsiteY364" fmla="*/ 633401 h 1160647"/>
                  <a:gd name="connsiteX365" fmla="*/ 2498911 w 3032161"/>
                  <a:gd name="connsiteY365" fmla="*/ 633401 h 1160647"/>
                  <a:gd name="connsiteX366" fmla="*/ 2502964 w 3032161"/>
                  <a:gd name="connsiteY366" fmla="*/ 637725 h 1160647"/>
                  <a:gd name="connsiteX367" fmla="*/ 2525258 w 3032161"/>
                  <a:gd name="connsiteY367" fmla="*/ 637725 h 1160647"/>
                  <a:gd name="connsiteX368" fmla="*/ 2525258 w 3032161"/>
                  <a:gd name="connsiteY368" fmla="*/ 520989 h 1160647"/>
                  <a:gd name="connsiteX369" fmla="*/ 2582005 w 3032161"/>
                  <a:gd name="connsiteY369" fmla="*/ 510180 h 1160647"/>
                  <a:gd name="connsiteX370" fmla="*/ 2582005 w 3032161"/>
                  <a:gd name="connsiteY370" fmla="*/ 511261 h 1160647"/>
                  <a:gd name="connsiteX371" fmla="*/ 2582005 w 3032161"/>
                  <a:gd name="connsiteY371" fmla="*/ 518827 h 1160647"/>
                  <a:gd name="connsiteX372" fmla="*/ 2608352 w 3032161"/>
                  <a:gd name="connsiteY372" fmla="*/ 518827 h 1160647"/>
                  <a:gd name="connsiteX373" fmla="*/ 2608352 w 3032161"/>
                  <a:gd name="connsiteY373" fmla="*/ 773917 h 1160647"/>
                  <a:gd name="connsiteX374" fmla="*/ 2630646 w 3032161"/>
                  <a:gd name="connsiteY374" fmla="*/ 773917 h 1160647"/>
                  <a:gd name="connsiteX375" fmla="*/ 2630646 w 3032161"/>
                  <a:gd name="connsiteY375" fmla="*/ 769593 h 1160647"/>
                  <a:gd name="connsiteX376" fmla="*/ 2642806 w 3032161"/>
                  <a:gd name="connsiteY376" fmla="*/ 769593 h 1160647"/>
                  <a:gd name="connsiteX377" fmla="*/ 2642806 w 3032161"/>
                  <a:gd name="connsiteY377" fmla="*/ 773917 h 1160647"/>
                  <a:gd name="connsiteX378" fmla="*/ 2667126 w 3032161"/>
                  <a:gd name="connsiteY378" fmla="*/ 773917 h 1160647"/>
                  <a:gd name="connsiteX379" fmla="*/ 2667126 w 3032161"/>
                  <a:gd name="connsiteY379" fmla="*/ 760946 h 1160647"/>
                  <a:gd name="connsiteX380" fmla="*/ 2695500 w 3032161"/>
                  <a:gd name="connsiteY380" fmla="*/ 760946 h 1160647"/>
                  <a:gd name="connsiteX381" fmla="*/ 2707660 w 3032161"/>
                  <a:gd name="connsiteY381" fmla="*/ 756622 h 1160647"/>
                  <a:gd name="connsiteX382" fmla="*/ 2727927 w 3032161"/>
                  <a:gd name="connsiteY382" fmla="*/ 760946 h 1160647"/>
                  <a:gd name="connsiteX383" fmla="*/ 2727927 w 3032161"/>
                  <a:gd name="connsiteY383" fmla="*/ 743652 h 1160647"/>
                  <a:gd name="connsiteX384" fmla="*/ 2736034 w 3032161"/>
                  <a:gd name="connsiteY384" fmla="*/ 743652 h 1160647"/>
                  <a:gd name="connsiteX385" fmla="*/ 2736034 w 3032161"/>
                  <a:gd name="connsiteY385" fmla="*/ 730681 h 1160647"/>
                  <a:gd name="connsiteX386" fmla="*/ 2792781 w 3032161"/>
                  <a:gd name="connsiteY386" fmla="*/ 730681 h 1160647"/>
                  <a:gd name="connsiteX387" fmla="*/ 2792781 w 3032161"/>
                  <a:gd name="connsiteY387" fmla="*/ 700416 h 1160647"/>
                  <a:gd name="connsiteX388" fmla="*/ 2811021 w 3032161"/>
                  <a:gd name="connsiteY388" fmla="*/ 700416 h 1160647"/>
                  <a:gd name="connsiteX389" fmla="*/ 2811021 w 3032161"/>
                  <a:gd name="connsiteY389" fmla="*/ 693931 h 1160647"/>
                  <a:gd name="connsiteX390" fmla="*/ 2823181 w 3032161"/>
                  <a:gd name="connsiteY390" fmla="*/ 693931 h 1160647"/>
                  <a:gd name="connsiteX391" fmla="*/ 2823181 w 3032161"/>
                  <a:gd name="connsiteY391" fmla="*/ 700416 h 1160647"/>
                  <a:gd name="connsiteX392" fmla="*/ 2839395 w 3032161"/>
                  <a:gd name="connsiteY392" fmla="*/ 700416 h 1160647"/>
                  <a:gd name="connsiteX393" fmla="*/ 2839395 w 3032161"/>
                  <a:gd name="connsiteY393" fmla="*/ 750137 h 1160647"/>
                  <a:gd name="connsiteX394" fmla="*/ 2871822 w 3032161"/>
                  <a:gd name="connsiteY394" fmla="*/ 750137 h 1160647"/>
                  <a:gd name="connsiteX395" fmla="*/ 2871822 w 3032161"/>
                  <a:gd name="connsiteY395" fmla="*/ 724196 h 1160647"/>
                  <a:gd name="connsiteX396" fmla="*/ 2910329 w 3032161"/>
                  <a:gd name="connsiteY396" fmla="*/ 724196 h 1160647"/>
                  <a:gd name="connsiteX397" fmla="*/ 2910329 w 3032161"/>
                  <a:gd name="connsiteY397" fmla="*/ 693931 h 1160647"/>
                  <a:gd name="connsiteX398" fmla="*/ 2958970 w 3032161"/>
                  <a:gd name="connsiteY398" fmla="*/ 693931 h 1160647"/>
                  <a:gd name="connsiteX399" fmla="*/ 2958970 w 3032161"/>
                  <a:gd name="connsiteY399" fmla="*/ 805087 h 1160647"/>
                  <a:gd name="connsiteX400" fmla="*/ 2958970 w 3032161"/>
                  <a:gd name="connsiteY400" fmla="*/ 818866 h 1160647"/>
                  <a:gd name="connsiteX401" fmla="*/ 3031519 w 3032161"/>
                  <a:gd name="connsiteY401" fmla="*/ 818866 h 1160647"/>
                  <a:gd name="connsiteX402" fmla="*/ 3031520 w 3032161"/>
                  <a:gd name="connsiteY402" fmla="*/ 1160647 h 1160647"/>
                  <a:gd name="connsiteX403" fmla="*/ 2054 w 3032161"/>
                  <a:gd name="connsiteY403" fmla="*/ 1158314 h 1160647"/>
                  <a:gd name="connsiteX404" fmla="*/ 0 w 3032161"/>
                  <a:gd name="connsiteY404" fmla="*/ 724196 h 1160647"/>
                  <a:gd name="connsiteX405" fmla="*/ 20267 w 3032161"/>
                  <a:gd name="connsiteY405" fmla="*/ 724196 h 1160647"/>
                  <a:gd name="connsiteX406" fmla="*/ 20774 w 3032161"/>
                  <a:gd name="connsiteY406" fmla="*/ 723115 h 1160647"/>
                  <a:gd name="connsiteX407" fmla="*/ 24320 w 3032161"/>
                  <a:gd name="connsiteY407" fmla="*/ 715549 h 1160647"/>
                  <a:gd name="connsiteX408" fmla="*/ 26094 w 3032161"/>
                  <a:gd name="connsiteY408" fmla="*/ 715819 h 1160647"/>
                  <a:gd name="connsiteX409" fmla="*/ 38507 w 3032161"/>
                  <a:gd name="connsiteY409" fmla="*/ 717710 h 1160647"/>
                  <a:gd name="connsiteX410" fmla="*/ 39014 w 3032161"/>
                  <a:gd name="connsiteY410" fmla="*/ 719062 h 1160647"/>
                  <a:gd name="connsiteX411" fmla="*/ 42560 w 3032161"/>
                  <a:gd name="connsiteY411" fmla="*/ 728519 h 1160647"/>
                  <a:gd name="connsiteX412" fmla="*/ 68907 w 3032161"/>
                  <a:gd name="connsiteY412" fmla="*/ 730681 h 1160647"/>
                  <a:gd name="connsiteX413" fmla="*/ 68907 w 3032161"/>
                  <a:gd name="connsiteY413" fmla="*/ 607460 h 1160647"/>
                  <a:gd name="connsiteX414" fmla="*/ 70934 w 3032161"/>
                  <a:gd name="connsiteY414" fmla="*/ 607460 h 1160647"/>
                  <a:gd name="connsiteX415" fmla="*/ 85121 w 3032161"/>
                  <a:gd name="connsiteY415" fmla="*/ 607460 h 1160647"/>
                  <a:gd name="connsiteX416" fmla="*/ 85121 w 3032161"/>
                  <a:gd name="connsiteY416" fmla="*/ 471268 h 1160647"/>
                  <a:gd name="connsiteX417" fmla="*/ 86894 w 3032161"/>
                  <a:gd name="connsiteY417" fmla="*/ 471268 h 1160647"/>
                  <a:gd name="connsiteX418" fmla="*/ 99308 w 3032161"/>
                  <a:gd name="connsiteY418" fmla="*/ 471268 h 1160647"/>
                  <a:gd name="connsiteX419" fmla="*/ 99308 w 3032161"/>
                  <a:gd name="connsiteY419" fmla="*/ 356694 h 1160647"/>
                  <a:gd name="connsiteX420" fmla="*/ 103361 w 3032161"/>
                  <a:gd name="connsiteY420" fmla="*/ 328590 h 1160647"/>
                  <a:gd name="connsiteX421" fmla="*/ 105388 w 3032161"/>
                  <a:gd name="connsiteY421" fmla="*/ 328590 h 1160647"/>
                  <a:gd name="connsiteX422" fmla="*/ 119575 w 3032161"/>
                  <a:gd name="connsiteY422" fmla="*/ 328590 h 1160647"/>
                  <a:gd name="connsiteX423" fmla="*/ 156055 w 3032161"/>
                  <a:gd name="connsiteY423" fmla="*/ 246443 h 1160647"/>
                  <a:gd name="connsiteX424" fmla="*/ 160109 w 3032161"/>
                  <a:gd name="connsiteY424" fmla="*/ 0 h 1160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Lst>
                <a:rect l="l" t="t" r="r" b="b"/>
                <a:pathLst>
                  <a:path w="3032161" h="1160647">
                    <a:moveTo>
                      <a:pt x="160109" y="0"/>
                    </a:moveTo>
                    <a:cubicBezTo>
                      <a:pt x="160109" y="18"/>
                      <a:pt x="160125" y="2040"/>
                      <a:pt x="162135" y="246443"/>
                    </a:cubicBezTo>
                    <a:cubicBezTo>
                      <a:pt x="162147" y="246467"/>
                      <a:pt x="162792" y="247808"/>
                      <a:pt x="200642" y="326429"/>
                    </a:cubicBezTo>
                    <a:lnTo>
                      <a:pt x="202669" y="326429"/>
                    </a:lnTo>
                    <a:lnTo>
                      <a:pt x="216856" y="326429"/>
                    </a:lnTo>
                    <a:lnTo>
                      <a:pt x="216856" y="350208"/>
                    </a:lnTo>
                    <a:cubicBezTo>
                      <a:pt x="216858" y="350214"/>
                      <a:pt x="216896" y="350272"/>
                      <a:pt x="217363" y="351019"/>
                    </a:cubicBezTo>
                    <a:lnTo>
                      <a:pt x="220909" y="356694"/>
                    </a:lnTo>
                    <a:lnTo>
                      <a:pt x="220909" y="471268"/>
                    </a:lnTo>
                    <a:lnTo>
                      <a:pt x="223189" y="471268"/>
                    </a:lnTo>
                    <a:lnTo>
                      <a:pt x="239150" y="471268"/>
                    </a:lnTo>
                    <a:lnTo>
                      <a:pt x="239150" y="611783"/>
                    </a:lnTo>
                    <a:cubicBezTo>
                      <a:pt x="239160" y="611782"/>
                      <a:pt x="239272" y="611761"/>
                      <a:pt x="240670" y="611513"/>
                    </a:cubicBezTo>
                    <a:lnTo>
                      <a:pt x="251310" y="609622"/>
                    </a:lnTo>
                    <a:cubicBezTo>
                      <a:pt x="251310" y="609644"/>
                      <a:pt x="251280" y="610978"/>
                      <a:pt x="249283" y="698254"/>
                    </a:cubicBezTo>
                    <a:cubicBezTo>
                      <a:pt x="249293" y="698256"/>
                      <a:pt x="249404" y="698276"/>
                      <a:pt x="250803" y="698525"/>
                    </a:cubicBezTo>
                    <a:lnTo>
                      <a:pt x="261443" y="700416"/>
                    </a:lnTo>
                    <a:cubicBezTo>
                      <a:pt x="261445" y="700423"/>
                      <a:pt x="261465" y="700487"/>
                      <a:pt x="261696" y="701227"/>
                    </a:cubicBezTo>
                    <a:lnTo>
                      <a:pt x="263470" y="706902"/>
                    </a:lnTo>
                    <a:cubicBezTo>
                      <a:pt x="263472" y="706893"/>
                      <a:pt x="263517" y="706750"/>
                      <a:pt x="264230" y="704470"/>
                    </a:cubicBezTo>
                    <a:lnTo>
                      <a:pt x="269550" y="687446"/>
                    </a:lnTo>
                    <a:lnTo>
                      <a:pt x="271323" y="687446"/>
                    </a:lnTo>
                    <a:lnTo>
                      <a:pt x="283737" y="687446"/>
                    </a:lnTo>
                    <a:lnTo>
                      <a:pt x="283737" y="719872"/>
                    </a:lnTo>
                    <a:cubicBezTo>
                      <a:pt x="283743" y="719877"/>
                      <a:pt x="283820" y="719917"/>
                      <a:pt x="284750" y="720413"/>
                    </a:cubicBezTo>
                    <a:lnTo>
                      <a:pt x="291844" y="724196"/>
                    </a:lnTo>
                    <a:lnTo>
                      <a:pt x="291844" y="725547"/>
                    </a:lnTo>
                    <a:lnTo>
                      <a:pt x="291844" y="735005"/>
                    </a:lnTo>
                    <a:lnTo>
                      <a:pt x="336431" y="735005"/>
                    </a:lnTo>
                    <a:lnTo>
                      <a:pt x="336431" y="736086"/>
                    </a:lnTo>
                    <a:lnTo>
                      <a:pt x="336431" y="743652"/>
                    </a:lnTo>
                    <a:lnTo>
                      <a:pt x="338457" y="743652"/>
                    </a:lnTo>
                    <a:lnTo>
                      <a:pt x="352644" y="743652"/>
                    </a:lnTo>
                    <a:lnTo>
                      <a:pt x="352644" y="713387"/>
                    </a:lnTo>
                    <a:lnTo>
                      <a:pt x="397231" y="713387"/>
                    </a:lnTo>
                    <a:lnTo>
                      <a:pt x="397231" y="712036"/>
                    </a:lnTo>
                    <a:lnTo>
                      <a:pt x="397231" y="702578"/>
                    </a:lnTo>
                    <a:lnTo>
                      <a:pt x="398245" y="702578"/>
                    </a:lnTo>
                    <a:lnTo>
                      <a:pt x="405338" y="702578"/>
                    </a:lnTo>
                    <a:lnTo>
                      <a:pt x="405338" y="700687"/>
                    </a:lnTo>
                    <a:lnTo>
                      <a:pt x="405338" y="687446"/>
                    </a:lnTo>
                    <a:lnTo>
                      <a:pt x="406098" y="687446"/>
                    </a:lnTo>
                    <a:lnTo>
                      <a:pt x="411418" y="687446"/>
                    </a:lnTo>
                    <a:lnTo>
                      <a:pt x="411418" y="686365"/>
                    </a:lnTo>
                    <a:lnTo>
                      <a:pt x="411418" y="678798"/>
                    </a:lnTo>
                    <a:lnTo>
                      <a:pt x="413445" y="678798"/>
                    </a:lnTo>
                    <a:lnTo>
                      <a:pt x="427632" y="678798"/>
                    </a:lnTo>
                    <a:lnTo>
                      <a:pt x="427632" y="679879"/>
                    </a:lnTo>
                    <a:lnTo>
                      <a:pt x="427632" y="687446"/>
                    </a:lnTo>
                    <a:lnTo>
                      <a:pt x="449925" y="687446"/>
                    </a:lnTo>
                    <a:lnTo>
                      <a:pt x="449925" y="685554"/>
                    </a:lnTo>
                    <a:lnTo>
                      <a:pt x="449925" y="672313"/>
                    </a:lnTo>
                    <a:lnTo>
                      <a:pt x="451699" y="672313"/>
                    </a:lnTo>
                    <a:lnTo>
                      <a:pt x="464112" y="672313"/>
                    </a:lnTo>
                    <a:lnTo>
                      <a:pt x="464112" y="696093"/>
                    </a:lnTo>
                    <a:lnTo>
                      <a:pt x="465126" y="696093"/>
                    </a:lnTo>
                    <a:lnTo>
                      <a:pt x="472219" y="696093"/>
                    </a:lnTo>
                    <a:lnTo>
                      <a:pt x="472219" y="695012"/>
                    </a:lnTo>
                    <a:lnTo>
                      <a:pt x="472219" y="687446"/>
                    </a:lnTo>
                    <a:lnTo>
                      <a:pt x="473992" y="687446"/>
                    </a:lnTo>
                    <a:lnTo>
                      <a:pt x="486406" y="687446"/>
                    </a:lnTo>
                    <a:lnTo>
                      <a:pt x="486406" y="713387"/>
                    </a:lnTo>
                    <a:lnTo>
                      <a:pt x="488433" y="713387"/>
                    </a:lnTo>
                    <a:lnTo>
                      <a:pt x="502619" y="713387"/>
                    </a:lnTo>
                    <a:lnTo>
                      <a:pt x="502619" y="715008"/>
                    </a:lnTo>
                    <a:lnTo>
                      <a:pt x="502619" y="726358"/>
                    </a:lnTo>
                    <a:lnTo>
                      <a:pt x="503379" y="726358"/>
                    </a:lnTo>
                    <a:lnTo>
                      <a:pt x="508700" y="726358"/>
                    </a:lnTo>
                    <a:lnTo>
                      <a:pt x="508700" y="725547"/>
                    </a:lnTo>
                    <a:lnTo>
                      <a:pt x="508700" y="719872"/>
                    </a:lnTo>
                    <a:lnTo>
                      <a:pt x="539100" y="719872"/>
                    </a:lnTo>
                    <a:lnTo>
                      <a:pt x="539100" y="743652"/>
                    </a:lnTo>
                    <a:lnTo>
                      <a:pt x="540113" y="743652"/>
                    </a:lnTo>
                    <a:lnTo>
                      <a:pt x="547207" y="743652"/>
                    </a:lnTo>
                    <a:lnTo>
                      <a:pt x="547207" y="744733"/>
                    </a:lnTo>
                    <a:lnTo>
                      <a:pt x="547207" y="752299"/>
                    </a:lnTo>
                    <a:lnTo>
                      <a:pt x="547967" y="752299"/>
                    </a:lnTo>
                    <a:lnTo>
                      <a:pt x="553287" y="752299"/>
                    </a:lnTo>
                    <a:lnTo>
                      <a:pt x="553287" y="750137"/>
                    </a:lnTo>
                    <a:lnTo>
                      <a:pt x="553287" y="735005"/>
                    </a:lnTo>
                    <a:lnTo>
                      <a:pt x="554300" y="735005"/>
                    </a:lnTo>
                    <a:lnTo>
                      <a:pt x="561394" y="735005"/>
                    </a:lnTo>
                    <a:lnTo>
                      <a:pt x="561394" y="736086"/>
                    </a:lnTo>
                    <a:lnTo>
                      <a:pt x="561394" y="743652"/>
                    </a:lnTo>
                    <a:lnTo>
                      <a:pt x="566714" y="741659"/>
                    </a:lnTo>
                    <a:cubicBezTo>
                      <a:pt x="567474" y="741287"/>
                      <a:pt x="567474" y="741085"/>
                      <a:pt x="567474" y="740679"/>
                    </a:cubicBezTo>
                    <a:lnTo>
                      <a:pt x="567474" y="735005"/>
                    </a:lnTo>
                    <a:lnTo>
                      <a:pt x="605981" y="735005"/>
                    </a:lnTo>
                    <a:lnTo>
                      <a:pt x="605981" y="758784"/>
                    </a:lnTo>
                    <a:lnTo>
                      <a:pt x="608007" y="758784"/>
                    </a:lnTo>
                    <a:lnTo>
                      <a:pt x="622194" y="758784"/>
                    </a:lnTo>
                    <a:lnTo>
                      <a:pt x="622194" y="759865"/>
                    </a:lnTo>
                    <a:lnTo>
                      <a:pt x="622194" y="767431"/>
                    </a:lnTo>
                    <a:lnTo>
                      <a:pt x="623968" y="767431"/>
                    </a:lnTo>
                    <a:lnTo>
                      <a:pt x="636381" y="767431"/>
                    </a:lnTo>
                    <a:lnTo>
                      <a:pt x="636381" y="743652"/>
                    </a:lnTo>
                    <a:lnTo>
                      <a:pt x="637394" y="743652"/>
                    </a:lnTo>
                    <a:lnTo>
                      <a:pt x="644488" y="743652"/>
                    </a:lnTo>
                    <a:lnTo>
                      <a:pt x="644488" y="711225"/>
                    </a:lnTo>
                    <a:lnTo>
                      <a:pt x="645501" y="711225"/>
                    </a:lnTo>
                    <a:lnTo>
                      <a:pt x="652595" y="711225"/>
                    </a:lnTo>
                    <a:lnTo>
                      <a:pt x="652595" y="709334"/>
                    </a:lnTo>
                    <a:lnTo>
                      <a:pt x="652595" y="696093"/>
                    </a:lnTo>
                    <a:cubicBezTo>
                      <a:pt x="650568" y="696093"/>
                      <a:pt x="650568" y="696093"/>
                      <a:pt x="651328" y="694471"/>
                    </a:cubicBezTo>
                    <a:lnTo>
                      <a:pt x="656648" y="683122"/>
                    </a:lnTo>
                    <a:cubicBezTo>
                      <a:pt x="656653" y="683139"/>
                      <a:pt x="656848" y="683813"/>
                      <a:pt x="664755" y="711225"/>
                    </a:cubicBezTo>
                    <a:lnTo>
                      <a:pt x="665515" y="711225"/>
                    </a:lnTo>
                    <a:lnTo>
                      <a:pt x="670835" y="711225"/>
                    </a:lnTo>
                    <a:lnTo>
                      <a:pt x="670835" y="605298"/>
                    </a:lnTo>
                    <a:lnTo>
                      <a:pt x="672355" y="605298"/>
                    </a:lnTo>
                    <a:lnTo>
                      <a:pt x="682995" y="605298"/>
                    </a:lnTo>
                    <a:lnTo>
                      <a:pt x="682995" y="557739"/>
                    </a:lnTo>
                    <a:lnTo>
                      <a:pt x="709342" y="557739"/>
                    </a:lnTo>
                    <a:lnTo>
                      <a:pt x="709342" y="536121"/>
                    </a:lnTo>
                    <a:lnTo>
                      <a:pt x="743796" y="536121"/>
                    </a:lnTo>
                    <a:lnTo>
                      <a:pt x="743796" y="538553"/>
                    </a:lnTo>
                    <a:lnTo>
                      <a:pt x="743796" y="555577"/>
                    </a:lnTo>
                    <a:lnTo>
                      <a:pt x="746076" y="555577"/>
                    </a:lnTo>
                    <a:lnTo>
                      <a:pt x="762036" y="555577"/>
                    </a:lnTo>
                    <a:lnTo>
                      <a:pt x="762036" y="603136"/>
                    </a:lnTo>
                    <a:lnTo>
                      <a:pt x="763049" y="603136"/>
                    </a:lnTo>
                    <a:lnTo>
                      <a:pt x="770143" y="603136"/>
                    </a:lnTo>
                    <a:lnTo>
                      <a:pt x="784330" y="607460"/>
                    </a:lnTo>
                    <a:lnTo>
                      <a:pt x="784330" y="646372"/>
                    </a:lnTo>
                    <a:lnTo>
                      <a:pt x="785343" y="646372"/>
                    </a:lnTo>
                    <a:lnTo>
                      <a:pt x="792436" y="646372"/>
                    </a:lnTo>
                    <a:lnTo>
                      <a:pt x="792436" y="647993"/>
                    </a:lnTo>
                    <a:lnTo>
                      <a:pt x="792436" y="659342"/>
                    </a:lnTo>
                    <a:lnTo>
                      <a:pt x="794463" y="659342"/>
                    </a:lnTo>
                    <a:lnTo>
                      <a:pt x="808650" y="659342"/>
                    </a:lnTo>
                    <a:lnTo>
                      <a:pt x="814730" y="665828"/>
                    </a:lnTo>
                    <a:lnTo>
                      <a:pt x="814730" y="687446"/>
                    </a:lnTo>
                    <a:lnTo>
                      <a:pt x="817010" y="687446"/>
                    </a:lnTo>
                    <a:lnTo>
                      <a:pt x="832970" y="687446"/>
                    </a:lnTo>
                    <a:lnTo>
                      <a:pt x="832970" y="688526"/>
                    </a:lnTo>
                    <a:lnTo>
                      <a:pt x="832970" y="696093"/>
                    </a:lnTo>
                    <a:lnTo>
                      <a:pt x="834237" y="696093"/>
                    </a:lnTo>
                    <a:lnTo>
                      <a:pt x="843104" y="696093"/>
                    </a:lnTo>
                    <a:lnTo>
                      <a:pt x="843104" y="698254"/>
                    </a:lnTo>
                    <a:lnTo>
                      <a:pt x="843104" y="713387"/>
                    </a:lnTo>
                    <a:cubicBezTo>
                      <a:pt x="847157" y="713387"/>
                      <a:pt x="847157" y="713387"/>
                      <a:pt x="847157" y="711495"/>
                    </a:cubicBezTo>
                    <a:lnTo>
                      <a:pt x="847157" y="698254"/>
                    </a:lnTo>
                    <a:lnTo>
                      <a:pt x="848170" y="698254"/>
                    </a:lnTo>
                    <a:lnTo>
                      <a:pt x="855264" y="698254"/>
                    </a:lnTo>
                    <a:lnTo>
                      <a:pt x="855264" y="699876"/>
                    </a:lnTo>
                    <a:lnTo>
                      <a:pt x="855264" y="711225"/>
                    </a:lnTo>
                    <a:lnTo>
                      <a:pt x="856024" y="711225"/>
                    </a:lnTo>
                    <a:lnTo>
                      <a:pt x="861344" y="711225"/>
                    </a:lnTo>
                    <a:cubicBezTo>
                      <a:pt x="861344" y="706902"/>
                      <a:pt x="861344" y="706902"/>
                      <a:pt x="909984" y="706902"/>
                    </a:cubicBezTo>
                    <a:lnTo>
                      <a:pt x="909984" y="708253"/>
                    </a:lnTo>
                    <a:lnTo>
                      <a:pt x="909984" y="717710"/>
                    </a:lnTo>
                    <a:lnTo>
                      <a:pt x="910744" y="717710"/>
                    </a:lnTo>
                    <a:lnTo>
                      <a:pt x="916065" y="717710"/>
                    </a:lnTo>
                    <a:lnTo>
                      <a:pt x="916065" y="719872"/>
                    </a:lnTo>
                    <a:lnTo>
                      <a:pt x="916065" y="735005"/>
                    </a:lnTo>
                    <a:cubicBezTo>
                      <a:pt x="916073" y="735001"/>
                      <a:pt x="916189" y="734923"/>
                      <a:pt x="918091" y="733654"/>
                    </a:cubicBezTo>
                    <a:lnTo>
                      <a:pt x="932278" y="724196"/>
                    </a:lnTo>
                    <a:cubicBezTo>
                      <a:pt x="932280" y="724177"/>
                      <a:pt x="932411" y="723302"/>
                      <a:pt x="938358" y="683122"/>
                    </a:cubicBezTo>
                    <a:cubicBezTo>
                      <a:pt x="938367" y="683120"/>
                      <a:pt x="938436" y="683094"/>
                      <a:pt x="939118" y="682852"/>
                    </a:cubicBezTo>
                    <a:lnTo>
                      <a:pt x="944438" y="680960"/>
                    </a:lnTo>
                    <a:cubicBezTo>
                      <a:pt x="944438" y="680944"/>
                      <a:pt x="944471" y="679883"/>
                      <a:pt x="946465" y="611783"/>
                    </a:cubicBezTo>
                    <a:cubicBezTo>
                      <a:pt x="946465" y="611801"/>
                      <a:pt x="946498" y="612892"/>
                      <a:pt x="948492" y="680960"/>
                    </a:cubicBezTo>
                    <a:cubicBezTo>
                      <a:pt x="948501" y="680963"/>
                      <a:pt x="948572" y="680988"/>
                      <a:pt x="949252" y="681230"/>
                    </a:cubicBezTo>
                    <a:lnTo>
                      <a:pt x="954572" y="683122"/>
                    </a:lnTo>
                    <a:lnTo>
                      <a:pt x="954572" y="596651"/>
                    </a:lnTo>
                    <a:cubicBezTo>
                      <a:pt x="958625" y="596651"/>
                      <a:pt x="958625" y="596651"/>
                      <a:pt x="958625" y="564224"/>
                    </a:cubicBezTo>
                    <a:lnTo>
                      <a:pt x="997132" y="564224"/>
                    </a:lnTo>
                    <a:lnTo>
                      <a:pt x="997132" y="596651"/>
                    </a:lnTo>
                    <a:lnTo>
                      <a:pt x="997892" y="596651"/>
                    </a:lnTo>
                    <a:lnTo>
                      <a:pt x="1003212" y="596651"/>
                    </a:lnTo>
                    <a:lnTo>
                      <a:pt x="1003212" y="514503"/>
                    </a:lnTo>
                    <a:lnTo>
                      <a:pt x="1004986" y="514503"/>
                    </a:lnTo>
                    <a:lnTo>
                      <a:pt x="1017399" y="514503"/>
                    </a:lnTo>
                    <a:lnTo>
                      <a:pt x="1017399" y="512612"/>
                    </a:lnTo>
                    <a:lnTo>
                      <a:pt x="1017399" y="499371"/>
                    </a:lnTo>
                    <a:lnTo>
                      <a:pt x="1039693" y="499371"/>
                    </a:lnTo>
                    <a:lnTo>
                      <a:pt x="1039693" y="498290"/>
                    </a:lnTo>
                    <a:lnTo>
                      <a:pt x="1039693" y="490724"/>
                    </a:lnTo>
                    <a:lnTo>
                      <a:pt x="1041466" y="490724"/>
                    </a:lnTo>
                    <a:lnTo>
                      <a:pt x="1053880" y="490724"/>
                    </a:lnTo>
                    <a:lnTo>
                      <a:pt x="1053880" y="491805"/>
                    </a:lnTo>
                    <a:lnTo>
                      <a:pt x="1053880" y="499371"/>
                    </a:lnTo>
                    <a:lnTo>
                      <a:pt x="1054640" y="499371"/>
                    </a:lnTo>
                    <a:lnTo>
                      <a:pt x="1059960" y="499371"/>
                    </a:lnTo>
                    <a:lnTo>
                      <a:pt x="1070093" y="495047"/>
                    </a:lnTo>
                    <a:lnTo>
                      <a:pt x="1074146" y="498290"/>
                    </a:lnTo>
                    <a:lnTo>
                      <a:pt x="1074146" y="490724"/>
                    </a:lnTo>
                    <a:lnTo>
                      <a:pt x="1076426" y="490724"/>
                    </a:lnTo>
                    <a:lnTo>
                      <a:pt x="1092387" y="490724"/>
                    </a:lnTo>
                    <a:lnTo>
                      <a:pt x="1092387" y="491805"/>
                    </a:lnTo>
                    <a:lnTo>
                      <a:pt x="1092387" y="499371"/>
                    </a:lnTo>
                    <a:lnTo>
                      <a:pt x="1122787" y="499371"/>
                    </a:lnTo>
                    <a:lnTo>
                      <a:pt x="1122787" y="500992"/>
                    </a:lnTo>
                    <a:lnTo>
                      <a:pt x="1122787" y="512342"/>
                    </a:lnTo>
                    <a:lnTo>
                      <a:pt x="1149134" y="512342"/>
                    </a:lnTo>
                    <a:lnTo>
                      <a:pt x="1149134" y="542606"/>
                    </a:lnTo>
                    <a:lnTo>
                      <a:pt x="1149894" y="542606"/>
                    </a:lnTo>
                    <a:lnTo>
                      <a:pt x="1155214" y="542606"/>
                    </a:lnTo>
                    <a:lnTo>
                      <a:pt x="1155214" y="543687"/>
                    </a:lnTo>
                    <a:lnTo>
                      <a:pt x="1155214" y="551254"/>
                    </a:lnTo>
                    <a:cubicBezTo>
                      <a:pt x="1159268" y="551254"/>
                      <a:pt x="1159268" y="551254"/>
                      <a:pt x="1159268" y="581518"/>
                    </a:cubicBezTo>
                    <a:lnTo>
                      <a:pt x="1160028" y="581518"/>
                    </a:lnTo>
                    <a:lnTo>
                      <a:pt x="1165348" y="581518"/>
                    </a:lnTo>
                    <a:lnTo>
                      <a:pt x="1165348" y="582329"/>
                    </a:lnTo>
                    <a:lnTo>
                      <a:pt x="1165348" y="588004"/>
                    </a:lnTo>
                    <a:lnTo>
                      <a:pt x="1166361" y="588004"/>
                    </a:lnTo>
                    <a:lnTo>
                      <a:pt x="1173454" y="588004"/>
                    </a:lnTo>
                    <a:lnTo>
                      <a:pt x="1173454" y="618269"/>
                    </a:lnTo>
                    <a:lnTo>
                      <a:pt x="1175481" y="618269"/>
                    </a:lnTo>
                    <a:lnTo>
                      <a:pt x="1189668" y="618269"/>
                    </a:lnTo>
                    <a:lnTo>
                      <a:pt x="1189668" y="642048"/>
                    </a:lnTo>
                    <a:cubicBezTo>
                      <a:pt x="1191695" y="642048"/>
                      <a:pt x="1191695" y="642048"/>
                      <a:pt x="1191695" y="643669"/>
                    </a:cubicBezTo>
                    <a:lnTo>
                      <a:pt x="1191695" y="655019"/>
                    </a:lnTo>
                    <a:lnTo>
                      <a:pt x="1192455" y="655019"/>
                    </a:lnTo>
                    <a:lnTo>
                      <a:pt x="1197775" y="655019"/>
                    </a:lnTo>
                    <a:lnTo>
                      <a:pt x="1197775" y="678798"/>
                    </a:lnTo>
                    <a:lnTo>
                      <a:pt x="1199041" y="678798"/>
                    </a:lnTo>
                    <a:lnTo>
                      <a:pt x="1207908" y="678798"/>
                    </a:lnTo>
                    <a:cubicBezTo>
                      <a:pt x="1209935" y="680960"/>
                      <a:pt x="1209935" y="680960"/>
                      <a:pt x="1209935" y="682852"/>
                    </a:cubicBezTo>
                    <a:lnTo>
                      <a:pt x="1209935" y="696093"/>
                    </a:lnTo>
                    <a:cubicBezTo>
                      <a:pt x="1209940" y="696086"/>
                      <a:pt x="1210027" y="695979"/>
                      <a:pt x="1211455" y="694201"/>
                    </a:cubicBezTo>
                    <a:lnTo>
                      <a:pt x="1222095" y="680960"/>
                    </a:lnTo>
                    <a:lnTo>
                      <a:pt x="1250469" y="680960"/>
                    </a:lnTo>
                    <a:lnTo>
                      <a:pt x="1250469" y="767431"/>
                    </a:lnTo>
                    <a:lnTo>
                      <a:pt x="1251229" y="767431"/>
                    </a:lnTo>
                    <a:lnTo>
                      <a:pt x="1256549" y="767431"/>
                    </a:lnTo>
                    <a:cubicBezTo>
                      <a:pt x="1256553" y="767423"/>
                      <a:pt x="1256612" y="767323"/>
                      <a:pt x="1257309" y="766080"/>
                    </a:cubicBezTo>
                    <a:lnTo>
                      <a:pt x="1262629" y="756622"/>
                    </a:lnTo>
                    <a:lnTo>
                      <a:pt x="1262629" y="758514"/>
                    </a:lnTo>
                    <a:lnTo>
                      <a:pt x="1262629" y="771755"/>
                    </a:lnTo>
                    <a:cubicBezTo>
                      <a:pt x="1266682" y="771755"/>
                      <a:pt x="1266682" y="771755"/>
                      <a:pt x="1266682" y="726358"/>
                    </a:cubicBezTo>
                    <a:lnTo>
                      <a:pt x="1267442" y="726358"/>
                    </a:lnTo>
                    <a:lnTo>
                      <a:pt x="1272762" y="726358"/>
                    </a:lnTo>
                    <a:lnTo>
                      <a:pt x="1272762" y="661504"/>
                    </a:lnTo>
                    <a:lnTo>
                      <a:pt x="1273776" y="661504"/>
                    </a:lnTo>
                    <a:lnTo>
                      <a:pt x="1280869" y="661504"/>
                    </a:lnTo>
                    <a:cubicBezTo>
                      <a:pt x="1280875" y="661483"/>
                      <a:pt x="1281139" y="660543"/>
                      <a:pt x="1293029" y="618269"/>
                    </a:cubicBezTo>
                    <a:lnTo>
                      <a:pt x="1294296" y="618269"/>
                    </a:lnTo>
                    <a:lnTo>
                      <a:pt x="1303163" y="618269"/>
                    </a:lnTo>
                    <a:cubicBezTo>
                      <a:pt x="1303168" y="618292"/>
                      <a:pt x="1303394" y="619258"/>
                      <a:pt x="1313296" y="661504"/>
                    </a:cubicBezTo>
                    <a:lnTo>
                      <a:pt x="1314309" y="661504"/>
                    </a:lnTo>
                    <a:lnTo>
                      <a:pt x="1321403" y="661504"/>
                    </a:lnTo>
                    <a:lnTo>
                      <a:pt x="1321403" y="700416"/>
                    </a:lnTo>
                    <a:lnTo>
                      <a:pt x="1323176" y="700416"/>
                    </a:lnTo>
                    <a:lnTo>
                      <a:pt x="1335590" y="700416"/>
                    </a:lnTo>
                    <a:lnTo>
                      <a:pt x="1335590" y="702578"/>
                    </a:lnTo>
                    <a:lnTo>
                      <a:pt x="1335590" y="717710"/>
                    </a:lnTo>
                    <a:cubicBezTo>
                      <a:pt x="1339643" y="717710"/>
                      <a:pt x="1339643" y="717710"/>
                      <a:pt x="1339643" y="715549"/>
                    </a:cubicBezTo>
                    <a:lnTo>
                      <a:pt x="1339643" y="700416"/>
                    </a:lnTo>
                    <a:lnTo>
                      <a:pt x="1341163" y="700416"/>
                    </a:lnTo>
                    <a:lnTo>
                      <a:pt x="1351803" y="700416"/>
                    </a:lnTo>
                    <a:lnTo>
                      <a:pt x="1351803" y="702037"/>
                    </a:lnTo>
                    <a:lnTo>
                      <a:pt x="1351803" y="713387"/>
                    </a:lnTo>
                    <a:lnTo>
                      <a:pt x="1382204" y="713387"/>
                    </a:lnTo>
                    <a:lnTo>
                      <a:pt x="1382204" y="676637"/>
                    </a:lnTo>
                    <a:lnTo>
                      <a:pt x="1383470" y="676637"/>
                    </a:lnTo>
                    <a:lnTo>
                      <a:pt x="1392337" y="676637"/>
                    </a:lnTo>
                    <a:lnTo>
                      <a:pt x="1392337" y="698254"/>
                    </a:lnTo>
                    <a:cubicBezTo>
                      <a:pt x="1394364" y="698254"/>
                      <a:pt x="1394364" y="698254"/>
                      <a:pt x="1394364" y="665828"/>
                    </a:cubicBezTo>
                    <a:lnTo>
                      <a:pt x="1416657" y="665828"/>
                    </a:lnTo>
                    <a:lnTo>
                      <a:pt x="1416657" y="664206"/>
                    </a:lnTo>
                    <a:lnTo>
                      <a:pt x="1416657" y="652857"/>
                    </a:lnTo>
                    <a:lnTo>
                      <a:pt x="1417417" y="652857"/>
                    </a:lnTo>
                    <a:lnTo>
                      <a:pt x="1422737" y="652857"/>
                    </a:lnTo>
                    <a:lnTo>
                      <a:pt x="1422737" y="650966"/>
                    </a:lnTo>
                    <a:lnTo>
                      <a:pt x="1422737" y="637725"/>
                    </a:lnTo>
                    <a:lnTo>
                      <a:pt x="1426791" y="644210"/>
                    </a:lnTo>
                    <a:lnTo>
                      <a:pt x="1429071" y="644210"/>
                    </a:lnTo>
                    <a:lnTo>
                      <a:pt x="1445031" y="644210"/>
                    </a:lnTo>
                    <a:lnTo>
                      <a:pt x="1445031" y="643399"/>
                    </a:lnTo>
                    <a:lnTo>
                      <a:pt x="1445031" y="637725"/>
                    </a:lnTo>
                    <a:lnTo>
                      <a:pt x="1445791" y="637725"/>
                    </a:lnTo>
                    <a:lnTo>
                      <a:pt x="1451111" y="637725"/>
                    </a:lnTo>
                    <a:lnTo>
                      <a:pt x="1451111" y="639076"/>
                    </a:lnTo>
                    <a:lnTo>
                      <a:pt x="1451111" y="648534"/>
                    </a:lnTo>
                    <a:lnTo>
                      <a:pt x="1489618" y="648534"/>
                    </a:lnTo>
                    <a:lnTo>
                      <a:pt x="1489618" y="786887"/>
                    </a:lnTo>
                    <a:lnTo>
                      <a:pt x="1491138" y="786887"/>
                    </a:lnTo>
                    <a:lnTo>
                      <a:pt x="1501778" y="786887"/>
                    </a:lnTo>
                    <a:lnTo>
                      <a:pt x="1501778" y="773917"/>
                    </a:lnTo>
                    <a:lnTo>
                      <a:pt x="1505832" y="773917"/>
                    </a:lnTo>
                    <a:lnTo>
                      <a:pt x="1505832" y="786887"/>
                    </a:lnTo>
                    <a:lnTo>
                      <a:pt x="1536232" y="786887"/>
                    </a:lnTo>
                    <a:lnTo>
                      <a:pt x="1536232" y="756622"/>
                    </a:lnTo>
                    <a:lnTo>
                      <a:pt x="1548392" y="756622"/>
                    </a:lnTo>
                    <a:lnTo>
                      <a:pt x="1560552" y="754461"/>
                    </a:lnTo>
                    <a:cubicBezTo>
                      <a:pt x="1562579" y="754461"/>
                      <a:pt x="1562579" y="756622"/>
                      <a:pt x="1564606" y="756622"/>
                    </a:cubicBezTo>
                    <a:lnTo>
                      <a:pt x="1574739" y="756622"/>
                    </a:lnTo>
                    <a:lnTo>
                      <a:pt x="1574739" y="786887"/>
                    </a:lnTo>
                    <a:lnTo>
                      <a:pt x="1582846" y="786887"/>
                    </a:lnTo>
                    <a:lnTo>
                      <a:pt x="1582846" y="804182"/>
                    </a:lnTo>
                    <a:lnTo>
                      <a:pt x="1592182" y="805087"/>
                    </a:lnTo>
                    <a:lnTo>
                      <a:pt x="1605140" y="805087"/>
                    </a:lnTo>
                    <a:lnTo>
                      <a:pt x="1605140" y="789049"/>
                    </a:lnTo>
                    <a:lnTo>
                      <a:pt x="1673096" y="789049"/>
                    </a:lnTo>
                    <a:lnTo>
                      <a:pt x="1673096" y="703796"/>
                    </a:lnTo>
                    <a:lnTo>
                      <a:pt x="1745104" y="703796"/>
                    </a:lnTo>
                    <a:lnTo>
                      <a:pt x="1745104" y="782564"/>
                    </a:lnTo>
                    <a:lnTo>
                      <a:pt x="1747008" y="782564"/>
                    </a:lnTo>
                    <a:lnTo>
                      <a:pt x="1748250" y="805087"/>
                    </a:lnTo>
                    <a:lnTo>
                      <a:pt x="1757926" y="805087"/>
                    </a:lnTo>
                    <a:cubicBezTo>
                      <a:pt x="1758462" y="797873"/>
                      <a:pt x="1759168" y="790219"/>
                      <a:pt x="1759168" y="782564"/>
                    </a:cubicBezTo>
                    <a:lnTo>
                      <a:pt x="1765248" y="782564"/>
                    </a:lnTo>
                    <a:lnTo>
                      <a:pt x="1766490" y="805087"/>
                    </a:lnTo>
                    <a:lnTo>
                      <a:pt x="1817112" y="805087"/>
                    </a:lnTo>
                    <a:lnTo>
                      <a:pt x="1817112" y="642059"/>
                    </a:lnTo>
                    <a:lnTo>
                      <a:pt x="2014439" y="642059"/>
                    </a:lnTo>
                    <a:lnTo>
                      <a:pt x="2014439" y="805087"/>
                    </a:lnTo>
                    <a:lnTo>
                      <a:pt x="2033136" y="805087"/>
                    </a:lnTo>
                    <a:lnTo>
                      <a:pt x="2033136" y="722394"/>
                    </a:lnTo>
                    <a:lnTo>
                      <a:pt x="2128256" y="722394"/>
                    </a:lnTo>
                    <a:cubicBezTo>
                      <a:pt x="2132331" y="616373"/>
                      <a:pt x="2135709" y="510899"/>
                      <a:pt x="2140186" y="404253"/>
                    </a:cubicBezTo>
                    <a:cubicBezTo>
                      <a:pt x="2130053" y="404253"/>
                      <a:pt x="2105733" y="391282"/>
                      <a:pt x="2128026" y="382635"/>
                    </a:cubicBezTo>
                    <a:cubicBezTo>
                      <a:pt x="2125999" y="380473"/>
                      <a:pt x="2123973" y="378311"/>
                      <a:pt x="2121946" y="378311"/>
                    </a:cubicBezTo>
                    <a:cubicBezTo>
                      <a:pt x="2121946" y="365341"/>
                      <a:pt x="2119919" y="363179"/>
                      <a:pt x="2130053" y="354532"/>
                    </a:cubicBezTo>
                    <a:lnTo>
                      <a:pt x="2130053" y="337238"/>
                    </a:lnTo>
                    <a:lnTo>
                      <a:pt x="2144240" y="337238"/>
                    </a:lnTo>
                    <a:lnTo>
                      <a:pt x="2144240" y="315620"/>
                    </a:lnTo>
                    <a:cubicBezTo>
                      <a:pt x="2144240" y="313458"/>
                      <a:pt x="2146266" y="313458"/>
                      <a:pt x="2146266" y="311296"/>
                    </a:cubicBezTo>
                    <a:lnTo>
                      <a:pt x="2146266" y="233472"/>
                    </a:lnTo>
                    <a:cubicBezTo>
                      <a:pt x="2146266" y="231310"/>
                      <a:pt x="2144240" y="229149"/>
                      <a:pt x="2144240" y="226987"/>
                    </a:cubicBezTo>
                    <a:lnTo>
                      <a:pt x="2150320" y="220501"/>
                    </a:lnTo>
                    <a:lnTo>
                      <a:pt x="2150320" y="162133"/>
                    </a:lnTo>
                    <a:cubicBezTo>
                      <a:pt x="2150320" y="159972"/>
                      <a:pt x="2150320" y="159972"/>
                      <a:pt x="2152346" y="157810"/>
                    </a:cubicBezTo>
                    <a:lnTo>
                      <a:pt x="2152346" y="101604"/>
                    </a:lnTo>
                    <a:cubicBezTo>
                      <a:pt x="2154373" y="92957"/>
                      <a:pt x="2154373" y="88633"/>
                      <a:pt x="2154373" y="82148"/>
                    </a:cubicBezTo>
                    <a:cubicBezTo>
                      <a:pt x="2158427" y="88633"/>
                      <a:pt x="2158427" y="92957"/>
                      <a:pt x="2158427" y="99442"/>
                    </a:cubicBezTo>
                    <a:cubicBezTo>
                      <a:pt x="2160453" y="121060"/>
                      <a:pt x="2160453" y="140516"/>
                      <a:pt x="2160453" y="157810"/>
                    </a:cubicBezTo>
                    <a:cubicBezTo>
                      <a:pt x="2162480" y="181589"/>
                      <a:pt x="2162480" y="201045"/>
                      <a:pt x="2162480" y="220501"/>
                    </a:cubicBezTo>
                    <a:lnTo>
                      <a:pt x="2168560" y="226987"/>
                    </a:lnTo>
                    <a:cubicBezTo>
                      <a:pt x="2168560" y="229149"/>
                      <a:pt x="2166533" y="231310"/>
                      <a:pt x="2166533" y="233472"/>
                    </a:cubicBezTo>
                    <a:lnTo>
                      <a:pt x="2166533" y="311296"/>
                    </a:lnTo>
                    <a:cubicBezTo>
                      <a:pt x="2166533" y="313458"/>
                      <a:pt x="2168560" y="313458"/>
                      <a:pt x="2168560" y="315620"/>
                    </a:cubicBezTo>
                    <a:lnTo>
                      <a:pt x="2168560" y="337238"/>
                    </a:lnTo>
                    <a:lnTo>
                      <a:pt x="2182747" y="337238"/>
                    </a:lnTo>
                    <a:lnTo>
                      <a:pt x="2182747" y="354532"/>
                    </a:lnTo>
                    <a:cubicBezTo>
                      <a:pt x="2190854" y="363179"/>
                      <a:pt x="2190854" y="363179"/>
                      <a:pt x="2190854" y="378311"/>
                    </a:cubicBezTo>
                    <a:cubicBezTo>
                      <a:pt x="2188827" y="378311"/>
                      <a:pt x="2186800" y="380473"/>
                      <a:pt x="2184774" y="382635"/>
                    </a:cubicBezTo>
                    <a:cubicBezTo>
                      <a:pt x="2205040" y="393444"/>
                      <a:pt x="2180720" y="402091"/>
                      <a:pt x="2172613" y="404253"/>
                    </a:cubicBezTo>
                    <a:cubicBezTo>
                      <a:pt x="2174640" y="488562"/>
                      <a:pt x="2178693" y="572871"/>
                      <a:pt x="2180720" y="657181"/>
                    </a:cubicBezTo>
                    <a:lnTo>
                      <a:pt x="2245574" y="657181"/>
                    </a:lnTo>
                    <a:lnTo>
                      <a:pt x="2245574" y="732843"/>
                    </a:lnTo>
                    <a:lnTo>
                      <a:pt x="2253681" y="732843"/>
                    </a:lnTo>
                    <a:cubicBezTo>
                      <a:pt x="2253681" y="730681"/>
                      <a:pt x="2255708" y="728519"/>
                      <a:pt x="2255708" y="726358"/>
                    </a:cubicBezTo>
                    <a:lnTo>
                      <a:pt x="2261788" y="726358"/>
                    </a:lnTo>
                    <a:cubicBezTo>
                      <a:pt x="2261788" y="728519"/>
                      <a:pt x="2261788" y="730681"/>
                      <a:pt x="2263815" y="735005"/>
                    </a:cubicBezTo>
                    <a:lnTo>
                      <a:pt x="2275975" y="735005"/>
                    </a:lnTo>
                    <a:lnTo>
                      <a:pt x="2275975" y="728519"/>
                    </a:lnTo>
                    <a:lnTo>
                      <a:pt x="2298268" y="728519"/>
                    </a:lnTo>
                    <a:lnTo>
                      <a:pt x="2298268" y="735005"/>
                    </a:lnTo>
                    <a:lnTo>
                      <a:pt x="2318535" y="735005"/>
                    </a:lnTo>
                    <a:lnTo>
                      <a:pt x="2318535" y="780402"/>
                    </a:lnTo>
                    <a:lnTo>
                      <a:pt x="2332722" y="780402"/>
                    </a:lnTo>
                    <a:lnTo>
                      <a:pt x="2332722" y="767431"/>
                    </a:lnTo>
                    <a:lnTo>
                      <a:pt x="2348936" y="767431"/>
                    </a:lnTo>
                    <a:lnTo>
                      <a:pt x="2348936" y="588004"/>
                    </a:lnTo>
                    <a:lnTo>
                      <a:pt x="2355016" y="581518"/>
                    </a:lnTo>
                    <a:lnTo>
                      <a:pt x="2427977" y="581518"/>
                    </a:lnTo>
                    <a:lnTo>
                      <a:pt x="2427977" y="590166"/>
                    </a:lnTo>
                    <a:lnTo>
                      <a:pt x="2438110" y="590166"/>
                    </a:lnTo>
                    <a:lnTo>
                      <a:pt x="2438110" y="704740"/>
                    </a:lnTo>
                    <a:lnTo>
                      <a:pt x="2460404" y="704740"/>
                    </a:lnTo>
                    <a:lnTo>
                      <a:pt x="2460404" y="637725"/>
                    </a:lnTo>
                    <a:lnTo>
                      <a:pt x="2486751" y="637725"/>
                    </a:lnTo>
                    <a:cubicBezTo>
                      <a:pt x="2488777" y="637725"/>
                      <a:pt x="2488777" y="635563"/>
                      <a:pt x="2490804" y="633401"/>
                    </a:cubicBezTo>
                    <a:lnTo>
                      <a:pt x="2498911" y="633401"/>
                    </a:lnTo>
                    <a:cubicBezTo>
                      <a:pt x="2500937" y="635563"/>
                      <a:pt x="2500937" y="637725"/>
                      <a:pt x="2502964" y="637725"/>
                    </a:cubicBezTo>
                    <a:lnTo>
                      <a:pt x="2525258" y="637725"/>
                    </a:lnTo>
                    <a:lnTo>
                      <a:pt x="2525258" y="520989"/>
                    </a:lnTo>
                    <a:cubicBezTo>
                      <a:pt x="2525272" y="520986"/>
                      <a:pt x="2526139" y="520822"/>
                      <a:pt x="2582005" y="510180"/>
                    </a:cubicBezTo>
                    <a:lnTo>
                      <a:pt x="2582005" y="511261"/>
                    </a:lnTo>
                    <a:lnTo>
                      <a:pt x="2582005" y="518827"/>
                    </a:lnTo>
                    <a:lnTo>
                      <a:pt x="2608352" y="518827"/>
                    </a:lnTo>
                    <a:lnTo>
                      <a:pt x="2608352" y="773917"/>
                    </a:lnTo>
                    <a:lnTo>
                      <a:pt x="2630646" y="773917"/>
                    </a:lnTo>
                    <a:lnTo>
                      <a:pt x="2630646" y="769593"/>
                    </a:lnTo>
                    <a:lnTo>
                      <a:pt x="2642806" y="769593"/>
                    </a:lnTo>
                    <a:lnTo>
                      <a:pt x="2642806" y="773917"/>
                    </a:lnTo>
                    <a:lnTo>
                      <a:pt x="2667126" y="773917"/>
                    </a:lnTo>
                    <a:lnTo>
                      <a:pt x="2667126" y="760946"/>
                    </a:lnTo>
                    <a:lnTo>
                      <a:pt x="2695500" y="760946"/>
                    </a:lnTo>
                    <a:cubicBezTo>
                      <a:pt x="2699553" y="756622"/>
                      <a:pt x="2703607" y="756622"/>
                      <a:pt x="2707660" y="756622"/>
                    </a:cubicBezTo>
                    <a:cubicBezTo>
                      <a:pt x="2713740" y="760946"/>
                      <a:pt x="2721847" y="760946"/>
                      <a:pt x="2727927" y="760946"/>
                    </a:cubicBezTo>
                    <a:lnTo>
                      <a:pt x="2727927" y="743652"/>
                    </a:lnTo>
                    <a:lnTo>
                      <a:pt x="2736034" y="743652"/>
                    </a:lnTo>
                    <a:lnTo>
                      <a:pt x="2736034" y="730681"/>
                    </a:lnTo>
                    <a:lnTo>
                      <a:pt x="2792781" y="730681"/>
                    </a:lnTo>
                    <a:lnTo>
                      <a:pt x="2792781" y="700416"/>
                    </a:lnTo>
                    <a:lnTo>
                      <a:pt x="2811021" y="700416"/>
                    </a:lnTo>
                    <a:lnTo>
                      <a:pt x="2811021" y="693931"/>
                    </a:lnTo>
                    <a:lnTo>
                      <a:pt x="2823181" y="693931"/>
                    </a:lnTo>
                    <a:lnTo>
                      <a:pt x="2823181" y="700416"/>
                    </a:lnTo>
                    <a:lnTo>
                      <a:pt x="2839395" y="700416"/>
                    </a:lnTo>
                    <a:lnTo>
                      <a:pt x="2839395" y="750137"/>
                    </a:lnTo>
                    <a:lnTo>
                      <a:pt x="2871822" y="750137"/>
                    </a:lnTo>
                    <a:lnTo>
                      <a:pt x="2871822" y="724196"/>
                    </a:lnTo>
                    <a:lnTo>
                      <a:pt x="2910329" y="724196"/>
                    </a:lnTo>
                    <a:lnTo>
                      <a:pt x="2910329" y="693931"/>
                    </a:lnTo>
                    <a:lnTo>
                      <a:pt x="2958970" y="693931"/>
                    </a:lnTo>
                    <a:lnTo>
                      <a:pt x="2958970" y="805087"/>
                    </a:lnTo>
                    <a:lnTo>
                      <a:pt x="2958970" y="818866"/>
                    </a:lnTo>
                    <a:lnTo>
                      <a:pt x="3031519" y="818866"/>
                    </a:lnTo>
                    <a:cubicBezTo>
                      <a:pt x="3029295" y="939467"/>
                      <a:pt x="3033744" y="999999"/>
                      <a:pt x="3031520" y="1160647"/>
                    </a:cubicBezTo>
                    <a:lnTo>
                      <a:pt x="2054" y="1158314"/>
                    </a:lnTo>
                    <a:cubicBezTo>
                      <a:pt x="1369" y="1010750"/>
                      <a:pt x="685" y="871760"/>
                      <a:pt x="0" y="724196"/>
                    </a:cubicBezTo>
                    <a:lnTo>
                      <a:pt x="20267" y="724196"/>
                    </a:lnTo>
                    <a:cubicBezTo>
                      <a:pt x="20271" y="724190"/>
                      <a:pt x="20308" y="724108"/>
                      <a:pt x="20774" y="723115"/>
                    </a:cubicBezTo>
                    <a:lnTo>
                      <a:pt x="24320" y="715549"/>
                    </a:lnTo>
                    <a:cubicBezTo>
                      <a:pt x="24329" y="715550"/>
                      <a:pt x="24442" y="715568"/>
                      <a:pt x="26094" y="715819"/>
                    </a:cubicBezTo>
                    <a:lnTo>
                      <a:pt x="38507" y="717710"/>
                    </a:lnTo>
                    <a:cubicBezTo>
                      <a:pt x="38510" y="717720"/>
                      <a:pt x="38548" y="717821"/>
                      <a:pt x="39014" y="719062"/>
                    </a:cubicBezTo>
                    <a:lnTo>
                      <a:pt x="42560" y="728519"/>
                    </a:lnTo>
                    <a:cubicBezTo>
                      <a:pt x="42574" y="728520"/>
                      <a:pt x="43170" y="728570"/>
                      <a:pt x="68907" y="730681"/>
                    </a:cubicBezTo>
                    <a:lnTo>
                      <a:pt x="68907" y="607460"/>
                    </a:lnTo>
                    <a:lnTo>
                      <a:pt x="70934" y="607460"/>
                    </a:lnTo>
                    <a:lnTo>
                      <a:pt x="85121" y="607460"/>
                    </a:lnTo>
                    <a:lnTo>
                      <a:pt x="85121" y="471268"/>
                    </a:lnTo>
                    <a:lnTo>
                      <a:pt x="86894" y="471268"/>
                    </a:lnTo>
                    <a:lnTo>
                      <a:pt x="99308" y="471268"/>
                    </a:lnTo>
                    <a:lnTo>
                      <a:pt x="99308" y="356694"/>
                    </a:lnTo>
                    <a:cubicBezTo>
                      <a:pt x="103361" y="354532"/>
                      <a:pt x="103361" y="354532"/>
                      <a:pt x="103361" y="328590"/>
                    </a:cubicBezTo>
                    <a:lnTo>
                      <a:pt x="105388" y="328590"/>
                    </a:lnTo>
                    <a:lnTo>
                      <a:pt x="119575" y="328590"/>
                    </a:lnTo>
                    <a:cubicBezTo>
                      <a:pt x="119586" y="328567"/>
                      <a:pt x="120192" y="327200"/>
                      <a:pt x="156055" y="246443"/>
                    </a:cubicBezTo>
                    <a:cubicBezTo>
                      <a:pt x="156055" y="246429"/>
                      <a:pt x="156089" y="244478"/>
                      <a:pt x="160109"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1" b="0" i="0" u="none" strike="noStrike" kern="1200" cap="none" spc="0" normalizeH="0" baseline="0" noProof="0">
                  <a:ln>
                    <a:noFill/>
                  </a:ln>
                  <a:solidFill>
                    <a:prstClr val="white"/>
                  </a:solidFill>
                  <a:effectLst/>
                  <a:uLnTx/>
                  <a:uFillTx/>
                  <a:latin typeface="Arial"/>
                  <a:cs typeface="+mn-cs"/>
                </a:endParaRPr>
              </a:p>
            </p:txBody>
          </p:sp>
          <p:sp>
            <p:nvSpPr>
              <p:cNvPr id="5" name="Rectangle 35">
                <a:extLst>
                  <a:ext uri="{FF2B5EF4-FFF2-40B4-BE49-F238E27FC236}">
                    <a16:creationId xmlns:a16="http://schemas.microsoft.com/office/drawing/2014/main" id="{E057580F-6380-491F-B9E1-3A0AEB5BDA87}"/>
                  </a:ext>
                </a:extLst>
              </p:cNvPr>
              <p:cNvSpPr/>
              <p:nvPr/>
            </p:nvSpPr>
            <p:spPr>
              <a:xfrm>
                <a:off x="3024845" y="1883798"/>
                <a:ext cx="3024845" cy="689379"/>
              </a:xfrm>
              <a:custGeom>
                <a:avLst/>
                <a:gdLst>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924638 h 1160647"/>
                  <a:gd name="connsiteX403" fmla="*/ 3079941 w 3079941"/>
                  <a:gd name="connsiteY403" fmla="*/ 1030409 h 1160647"/>
                  <a:gd name="connsiteX404" fmla="*/ 3079941 w 3079941"/>
                  <a:gd name="connsiteY404" fmla="*/ 1160647 h 1160647"/>
                  <a:gd name="connsiteX405" fmla="*/ 2842946 w 3079941"/>
                  <a:gd name="connsiteY405" fmla="*/ 1160647 h 1160647"/>
                  <a:gd name="connsiteX406" fmla="*/ 200958 w 3079941"/>
                  <a:gd name="connsiteY406" fmla="*/ 1160647 h 1160647"/>
                  <a:gd name="connsiteX407" fmla="*/ 200958 w 3079941"/>
                  <a:gd name="connsiteY407" fmla="*/ 1126882 h 1160647"/>
                  <a:gd name="connsiteX408" fmla="*/ 0 w 3079941"/>
                  <a:gd name="connsiteY408" fmla="*/ 1126882 h 1160647"/>
                  <a:gd name="connsiteX409" fmla="*/ 0 w 3079941"/>
                  <a:gd name="connsiteY409" fmla="*/ 915339 h 1160647"/>
                  <a:gd name="connsiteX410" fmla="*/ 103377 w 3079941"/>
                  <a:gd name="connsiteY410" fmla="*/ 915339 h 1160647"/>
                  <a:gd name="connsiteX411" fmla="*/ 103377 w 3079941"/>
                  <a:gd name="connsiteY411" fmla="*/ 886329 h 1160647"/>
                  <a:gd name="connsiteX412" fmla="*/ 55096 w 3079941"/>
                  <a:gd name="connsiteY412" fmla="*/ 886329 h 1160647"/>
                  <a:gd name="connsiteX413" fmla="*/ 55096 w 3079941"/>
                  <a:gd name="connsiteY413" fmla="*/ 724196 h 1160647"/>
                  <a:gd name="connsiteX414" fmla="*/ 75363 w 3079941"/>
                  <a:gd name="connsiteY414" fmla="*/ 724196 h 1160647"/>
                  <a:gd name="connsiteX415" fmla="*/ 75870 w 3079941"/>
                  <a:gd name="connsiteY415" fmla="*/ 723115 h 1160647"/>
                  <a:gd name="connsiteX416" fmla="*/ 79416 w 3079941"/>
                  <a:gd name="connsiteY416" fmla="*/ 715549 h 1160647"/>
                  <a:gd name="connsiteX417" fmla="*/ 81190 w 3079941"/>
                  <a:gd name="connsiteY417" fmla="*/ 715819 h 1160647"/>
                  <a:gd name="connsiteX418" fmla="*/ 93603 w 3079941"/>
                  <a:gd name="connsiteY418" fmla="*/ 717710 h 1160647"/>
                  <a:gd name="connsiteX419" fmla="*/ 94110 w 3079941"/>
                  <a:gd name="connsiteY419" fmla="*/ 719062 h 1160647"/>
                  <a:gd name="connsiteX420" fmla="*/ 97656 w 3079941"/>
                  <a:gd name="connsiteY420" fmla="*/ 728519 h 1160647"/>
                  <a:gd name="connsiteX421" fmla="*/ 124003 w 3079941"/>
                  <a:gd name="connsiteY421" fmla="*/ 730681 h 1160647"/>
                  <a:gd name="connsiteX422" fmla="*/ 124003 w 3079941"/>
                  <a:gd name="connsiteY422" fmla="*/ 607460 h 1160647"/>
                  <a:gd name="connsiteX423" fmla="*/ 126030 w 3079941"/>
                  <a:gd name="connsiteY423" fmla="*/ 607460 h 1160647"/>
                  <a:gd name="connsiteX424" fmla="*/ 140217 w 3079941"/>
                  <a:gd name="connsiteY424" fmla="*/ 607460 h 1160647"/>
                  <a:gd name="connsiteX425" fmla="*/ 140217 w 3079941"/>
                  <a:gd name="connsiteY425" fmla="*/ 471268 h 1160647"/>
                  <a:gd name="connsiteX426" fmla="*/ 141990 w 3079941"/>
                  <a:gd name="connsiteY426" fmla="*/ 471268 h 1160647"/>
                  <a:gd name="connsiteX427" fmla="*/ 154404 w 3079941"/>
                  <a:gd name="connsiteY427" fmla="*/ 471268 h 1160647"/>
                  <a:gd name="connsiteX428" fmla="*/ 154404 w 3079941"/>
                  <a:gd name="connsiteY428" fmla="*/ 356694 h 1160647"/>
                  <a:gd name="connsiteX429" fmla="*/ 158457 w 3079941"/>
                  <a:gd name="connsiteY429" fmla="*/ 328590 h 1160647"/>
                  <a:gd name="connsiteX430" fmla="*/ 160484 w 3079941"/>
                  <a:gd name="connsiteY430" fmla="*/ 328590 h 1160647"/>
                  <a:gd name="connsiteX431" fmla="*/ 174671 w 3079941"/>
                  <a:gd name="connsiteY431" fmla="*/ 328590 h 1160647"/>
                  <a:gd name="connsiteX432" fmla="*/ 211151 w 3079941"/>
                  <a:gd name="connsiteY432" fmla="*/ 246443 h 1160647"/>
                  <a:gd name="connsiteX433" fmla="*/ 215205 w 3079941"/>
                  <a:gd name="connsiteY433"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924638 h 1160647"/>
                  <a:gd name="connsiteX403" fmla="*/ 3079941 w 3079941"/>
                  <a:gd name="connsiteY403" fmla="*/ 1030409 h 1160647"/>
                  <a:gd name="connsiteX404" fmla="*/ 3079941 w 3079941"/>
                  <a:gd name="connsiteY404" fmla="*/ 1160647 h 1160647"/>
                  <a:gd name="connsiteX405" fmla="*/ 200958 w 3079941"/>
                  <a:gd name="connsiteY405" fmla="*/ 1160647 h 1160647"/>
                  <a:gd name="connsiteX406" fmla="*/ 200958 w 3079941"/>
                  <a:gd name="connsiteY406" fmla="*/ 1126882 h 1160647"/>
                  <a:gd name="connsiteX407" fmla="*/ 0 w 3079941"/>
                  <a:gd name="connsiteY407" fmla="*/ 1126882 h 1160647"/>
                  <a:gd name="connsiteX408" fmla="*/ 0 w 3079941"/>
                  <a:gd name="connsiteY408" fmla="*/ 915339 h 1160647"/>
                  <a:gd name="connsiteX409" fmla="*/ 103377 w 3079941"/>
                  <a:gd name="connsiteY409" fmla="*/ 915339 h 1160647"/>
                  <a:gd name="connsiteX410" fmla="*/ 103377 w 3079941"/>
                  <a:gd name="connsiteY410" fmla="*/ 886329 h 1160647"/>
                  <a:gd name="connsiteX411" fmla="*/ 55096 w 3079941"/>
                  <a:gd name="connsiteY411" fmla="*/ 886329 h 1160647"/>
                  <a:gd name="connsiteX412" fmla="*/ 55096 w 3079941"/>
                  <a:gd name="connsiteY412" fmla="*/ 724196 h 1160647"/>
                  <a:gd name="connsiteX413" fmla="*/ 75363 w 3079941"/>
                  <a:gd name="connsiteY413" fmla="*/ 724196 h 1160647"/>
                  <a:gd name="connsiteX414" fmla="*/ 75870 w 3079941"/>
                  <a:gd name="connsiteY414" fmla="*/ 723115 h 1160647"/>
                  <a:gd name="connsiteX415" fmla="*/ 79416 w 3079941"/>
                  <a:gd name="connsiteY415" fmla="*/ 715549 h 1160647"/>
                  <a:gd name="connsiteX416" fmla="*/ 81190 w 3079941"/>
                  <a:gd name="connsiteY416" fmla="*/ 715819 h 1160647"/>
                  <a:gd name="connsiteX417" fmla="*/ 93603 w 3079941"/>
                  <a:gd name="connsiteY417" fmla="*/ 717710 h 1160647"/>
                  <a:gd name="connsiteX418" fmla="*/ 94110 w 3079941"/>
                  <a:gd name="connsiteY418" fmla="*/ 719062 h 1160647"/>
                  <a:gd name="connsiteX419" fmla="*/ 97656 w 3079941"/>
                  <a:gd name="connsiteY419" fmla="*/ 728519 h 1160647"/>
                  <a:gd name="connsiteX420" fmla="*/ 124003 w 3079941"/>
                  <a:gd name="connsiteY420" fmla="*/ 730681 h 1160647"/>
                  <a:gd name="connsiteX421" fmla="*/ 124003 w 3079941"/>
                  <a:gd name="connsiteY421" fmla="*/ 607460 h 1160647"/>
                  <a:gd name="connsiteX422" fmla="*/ 126030 w 3079941"/>
                  <a:gd name="connsiteY422" fmla="*/ 607460 h 1160647"/>
                  <a:gd name="connsiteX423" fmla="*/ 140217 w 3079941"/>
                  <a:gd name="connsiteY423" fmla="*/ 607460 h 1160647"/>
                  <a:gd name="connsiteX424" fmla="*/ 140217 w 3079941"/>
                  <a:gd name="connsiteY424" fmla="*/ 471268 h 1160647"/>
                  <a:gd name="connsiteX425" fmla="*/ 141990 w 3079941"/>
                  <a:gd name="connsiteY425" fmla="*/ 471268 h 1160647"/>
                  <a:gd name="connsiteX426" fmla="*/ 154404 w 3079941"/>
                  <a:gd name="connsiteY426" fmla="*/ 471268 h 1160647"/>
                  <a:gd name="connsiteX427" fmla="*/ 154404 w 3079941"/>
                  <a:gd name="connsiteY427" fmla="*/ 356694 h 1160647"/>
                  <a:gd name="connsiteX428" fmla="*/ 158457 w 3079941"/>
                  <a:gd name="connsiteY428" fmla="*/ 328590 h 1160647"/>
                  <a:gd name="connsiteX429" fmla="*/ 160484 w 3079941"/>
                  <a:gd name="connsiteY429" fmla="*/ 328590 h 1160647"/>
                  <a:gd name="connsiteX430" fmla="*/ 174671 w 3079941"/>
                  <a:gd name="connsiteY430" fmla="*/ 328590 h 1160647"/>
                  <a:gd name="connsiteX431" fmla="*/ 211151 w 3079941"/>
                  <a:gd name="connsiteY431" fmla="*/ 246443 h 1160647"/>
                  <a:gd name="connsiteX432" fmla="*/ 215205 w 3079941"/>
                  <a:gd name="connsiteY432"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030409 h 1160647"/>
                  <a:gd name="connsiteX403" fmla="*/ 3079941 w 3079941"/>
                  <a:gd name="connsiteY403" fmla="*/ 1160647 h 1160647"/>
                  <a:gd name="connsiteX404" fmla="*/ 200958 w 3079941"/>
                  <a:gd name="connsiteY404" fmla="*/ 1160647 h 1160647"/>
                  <a:gd name="connsiteX405" fmla="*/ 200958 w 3079941"/>
                  <a:gd name="connsiteY405" fmla="*/ 1126882 h 1160647"/>
                  <a:gd name="connsiteX406" fmla="*/ 0 w 3079941"/>
                  <a:gd name="connsiteY406" fmla="*/ 1126882 h 1160647"/>
                  <a:gd name="connsiteX407" fmla="*/ 0 w 3079941"/>
                  <a:gd name="connsiteY407" fmla="*/ 915339 h 1160647"/>
                  <a:gd name="connsiteX408" fmla="*/ 103377 w 3079941"/>
                  <a:gd name="connsiteY408" fmla="*/ 915339 h 1160647"/>
                  <a:gd name="connsiteX409" fmla="*/ 103377 w 3079941"/>
                  <a:gd name="connsiteY409" fmla="*/ 886329 h 1160647"/>
                  <a:gd name="connsiteX410" fmla="*/ 55096 w 3079941"/>
                  <a:gd name="connsiteY410" fmla="*/ 886329 h 1160647"/>
                  <a:gd name="connsiteX411" fmla="*/ 55096 w 3079941"/>
                  <a:gd name="connsiteY411" fmla="*/ 724196 h 1160647"/>
                  <a:gd name="connsiteX412" fmla="*/ 75363 w 3079941"/>
                  <a:gd name="connsiteY412" fmla="*/ 724196 h 1160647"/>
                  <a:gd name="connsiteX413" fmla="*/ 75870 w 3079941"/>
                  <a:gd name="connsiteY413" fmla="*/ 723115 h 1160647"/>
                  <a:gd name="connsiteX414" fmla="*/ 79416 w 3079941"/>
                  <a:gd name="connsiteY414" fmla="*/ 715549 h 1160647"/>
                  <a:gd name="connsiteX415" fmla="*/ 81190 w 3079941"/>
                  <a:gd name="connsiteY415" fmla="*/ 715819 h 1160647"/>
                  <a:gd name="connsiteX416" fmla="*/ 93603 w 3079941"/>
                  <a:gd name="connsiteY416" fmla="*/ 717710 h 1160647"/>
                  <a:gd name="connsiteX417" fmla="*/ 94110 w 3079941"/>
                  <a:gd name="connsiteY417" fmla="*/ 719062 h 1160647"/>
                  <a:gd name="connsiteX418" fmla="*/ 97656 w 3079941"/>
                  <a:gd name="connsiteY418" fmla="*/ 728519 h 1160647"/>
                  <a:gd name="connsiteX419" fmla="*/ 124003 w 3079941"/>
                  <a:gd name="connsiteY419" fmla="*/ 730681 h 1160647"/>
                  <a:gd name="connsiteX420" fmla="*/ 124003 w 3079941"/>
                  <a:gd name="connsiteY420" fmla="*/ 607460 h 1160647"/>
                  <a:gd name="connsiteX421" fmla="*/ 126030 w 3079941"/>
                  <a:gd name="connsiteY421" fmla="*/ 607460 h 1160647"/>
                  <a:gd name="connsiteX422" fmla="*/ 140217 w 3079941"/>
                  <a:gd name="connsiteY422" fmla="*/ 607460 h 1160647"/>
                  <a:gd name="connsiteX423" fmla="*/ 140217 w 3079941"/>
                  <a:gd name="connsiteY423" fmla="*/ 471268 h 1160647"/>
                  <a:gd name="connsiteX424" fmla="*/ 141990 w 3079941"/>
                  <a:gd name="connsiteY424" fmla="*/ 471268 h 1160647"/>
                  <a:gd name="connsiteX425" fmla="*/ 154404 w 3079941"/>
                  <a:gd name="connsiteY425" fmla="*/ 471268 h 1160647"/>
                  <a:gd name="connsiteX426" fmla="*/ 154404 w 3079941"/>
                  <a:gd name="connsiteY426" fmla="*/ 356694 h 1160647"/>
                  <a:gd name="connsiteX427" fmla="*/ 158457 w 3079941"/>
                  <a:gd name="connsiteY427" fmla="*/ 328590 h 1160647"/>
                  <a:gd name="connsiteX428" fmla="*/ 160484 w 3079941"/>
                  <a:gd name="connsiteY428" fmla="*/ 328590 h 1160647"/>
                  <a:gd name="connsiteX429" fmla="*/ 174671 w 3079941"/>
                  <a:gd name="connsiteY429" fmla="*/ 328590 h 1160647"/>
                  <a:gd name="connsiteX430" fmla="*/ 211151 w 3079941"/>
                  <a:gd name="connsiteY430" fmla="*/ 246443 h 1160647"/>
                  <a:gd name="connsiteX431" fmla="*/ 215205 w 3079941"/>
                  <a:gd name="connsiteY431"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200958 w 3079941"/>
                  <a:gd name="connsiteY404" fmla="*/ 1126882 h 1160647"/>
                  <a:gd name="connsiteX405" fmla="*/ 0 w 3079941"/>
                  <a:gd name="connsiteY405" fmla="*/ 1126882 h 1160647"/>
                  <a:gd name="connsiteX406" fmla="*/ 0 w 3079941"/>
                  <a:gd name="connsiteY406" fmla="*/ 915339 h 1160647"/>
                  <a:gd name="connsiteX407" fmla="*/ 103377 w 3079941"/>
                  <a:gd name="connsiteY407" fmla="*/ 915339 h 1160647"/>
                  <a:gd name="connsiteX408" fmla="*/ 103377 w 3079941"/>
                  <a:gd name="connsiteY408" fmla="*/ 886329 h 1160647"/>
                  <a:gd name="connsiteX409" fmla="*/ 55096 w 3079941"/>
                  <a:gd name="connsiteY409" fmla="*/ 886329 h 1160647"/>
                  <a:gd name="connsiteX410" fmla="*/ 55096 w 3079941"/>
                  <a:gd name="connsiteY410" fmla="*/ 724196 h 1160647"/>
                  <a:gd name="connsiteX411" fmla="*/ 75363 w 3079941"/>
                  <a:gd name="connsiteY411" fmla="*/ 724196 h 1160647"/>
                  <a:gd name="connsiteX412" fmla="*/ 75870 w 3079941"/>
                  <a:gd name="connsiteY412" fmla="*/ 723115 h 1160647"/>
                  <a:gd name="connsiteX413" fmla="*/ 79416 w 3079941"/>
                  <a:gd name="connsiteY413" fmla="*/ 715549 h 1160647"/>
                  <a:gd name="connsiteX414" fmla="*/ 81190 w 3079941"/>
                  <a:gd name="connsiteY414" fmla="*/ 715819 h 1160647"/>
                  <a:gd name="connsiteX415" fmla="*/ 93603 w 3079941"/>
                  <a:gd name="connsiteY415" fmla="*/ 717710 h 1160647"/>
                  <a:gd name="connsiteX416" fmla="*/ 94110 w 3079941"/>
                  <a:gd name="connsiteY416" fmla="*/ 719062 h 1160647"/>
                  <a:gd name="connsiteX417" fmla="*/ 97656 w 3079941"/>
                  <a:gd name="connsiteY417" fmla="*/ 728519 h 1160647"/>
                  <a:gd name="connsiteX418" fmla="*/ 124003 w 3079941"/>
                  <a:gd name="connsiteY418" fmla="*/ 730681 h 1160647"/>
                  <a:gd name="connsiteX419" fmla="*/ 124003 w 3079941"/>
                  <a:gd name="connsiteY419" fmla="*/ 607460 h 1160647"/>
                  <a:gd name="connsiteX420" fmla="*/ 126030 w 3079941"/>
                  <a:gd name="connsiteY420" fmla="*/ 607460 h 1160647"/>
                  <a:gd name="connsiteX421" fmla="*/ 140217 w 3079941"/>
                  <a:gd name="connsiteY421" fmla="*/ 607460 h 1160647"/>
                  <a:gd name="connsiteX422" fmla="*/ 140217 w 3079941"/>
                  <a:gd name="connsiteY422" fmla="*/ 471268 h 1160647"/>
                  <a:gd name="connsiteX423" fmla="*/ 141990 w 3079941"/>
                  <a:gd name="connsiteY423" fmla="*/ 471268 h 1160647"/>
                  <a:gd name="connsiteX424" fmla="*/ 154404 w 3079941"/>
                  <a:gd name="connsiteY424" fmla="*/ 471268 h 1160647"/>
                  <a:gd name="connsiteX425" fmla="*/ 154404 w 3079941"/>
                  <a:gd name="connsiteY425" fmla="*/ 356694 h 1160647"/>
                  <a:gd name="connsiteX426" fmla="*/ 158457 w 3079941"/>
                  <a:gd name="connsiteY426" fmla="*/ 328590 h 1160647"/>
                  <a:gd name="connsiteX427" fmla="*/ 160484 w 3079941"/>
                  <a:gd name="connsiteY427" fmla="*/ 328590 h 1160647"/>
                  <a:gd name="connsiteX428" fmla="*/ 174671 w 3079941"/>
                  <a:gd name="connsiteY428" fmla="*/ 328590 h 1160647"/>
                  <a:gd name="connsiteX429" fmla="*/ 211151 w 3079941"/>
                  <a:gd name="connsiteY429" fmla="*/ 246443 h 1160647"/>
                  <a:gd name="connsiteX430" fmla="*/ 215205 w 3079941"/>
                  <a:gd name="connsiteY430"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0 w 3079941"/>
                  <a:gd name="connsiteY404" fmla="*/ 1126882 h 1160647"/>
                  <a:gd name="connsiteX405" fmla="*/ 0 w 3079941"/>
                  <a:gd name="connsiteY405" fmla="*/ 915339 h 1160647"/>
                  <a:gd name="connsiteX406" fmla="*/ 103377 w 3079941"/>
                  <a:gd name="connsiteY406" fmla="*/ 915339 h 1160647"/>
                  <a:gd name="connsiteX407" fmla="*/ 103377 w 3079941"/>
                  <a:gd name="connsiteY407" fmla="*/ 886329 h 1160647"/>
                  <a:gd name="connsiteX408" fmla="*/ 55096 w 3079941"/>
                  <a:gd name="connsiteY408" fmla="*/ 886329 h 1160647"/>
                  <a:gd name="connsiteX409" fmla="*/ 55096 w 3079941"/>
                  <a:gd name="connsiteY409" fmla="*/ 724196 h 1160647"/>
                  <a:gd name="connsiteX410" fmla="*/ 75363 w 3079941"/>
                  <a:gd name="connsiteY410" fmla="*/ 724196 h 1160647"/>
                  <a:gd name="connsiteX411" fmla="*/ 75870 w 3079941"/>
                  <a:gd name="connsiteY411" fmla="*/ 723115 h 1160647"/>
                  <a:gd name="connsiteX412" fmla="*/ 79416 w 3079941"/>
                  <a:gd name="connsiteY412" fmla="*/ 715549 h 1160647"/>
                  <a:gd name="connsiteX413" fmla="*/ 81190 w 3079941"/>
                  <a:gd name="connsiteY413" fmla="*/ 715819 h 1160647"/>
                  <a:gd name="connsiteX414" fmla="*/ 93603 w 3079941"/>
                  <a:gd name="connsiteY414" fmla="*/ 717710 h 1160647"/>
                  <a:gd name="connsiteX415" fmla="*/ 94110 w 3079941"/>
                  <a:gd name="connsiteY415" fmla="*/ 719062 h 1160647"/>
                  <a:gd name="connsiteX416" fmla="*/ 97656 w 3079941"/>
                  <a:gd name="connsiteY416" fmla="*/ 728519 h 1160647"/>
                  <a:gd name="connsiteX417" fmla="*/ 124003 w 3079941"/>
                  <a:gd name="connsiteY417" fmla="*/ 730681 h 1160647"/>
                  <a:gd name="connsiteX418" fmla="*/ 124003 w 3079941"/>
                  <a:gd name="connsiteY418" fmla="*/ 607460 h 1160647"/>
                  <a:gd name="connsiteX419" fmla="*/ 126030 w 3079941"/>
                  <a:gd name="connsiteY419" fmla="*/ 607460 h 1160647"/>
                  <a:gd name="connsiteX420" fmla="*/ 140217 w 3079941"/>
                  <a:gd name="connsiteY420" fmla="*/ 607460 h 1160647"/>
                  <a:gd name="connsiteX421" fmla="*/ 140217 w 3079941"/>
                  <a:gd name="connsiteY421" fmla="*/ 471268 h 1160647"/>
                  <a:gd name="connsiteX422" fmla="*/ 141990 w 3079941"/>
                  <a:gd name="connsiteY422" fmla="*/ 471268 h 1160647"/>
                  <a:gd name="connsiteX423" fmla="*/ 154404 w 3079941"/>
                  <a:gd name="connsiteY423" fmla="*/ 471268 h 1160647"/>
                  <a:gd name="connsiteX424" fmla="*/ 154404 w 3079941"/>
                  <a:gd name="connsiteY424" fmla="*/ 356694 h 1160647"/>
                  <a:gd name="connsiteX425" fmla="*/ 158457 w 3079941"/>
                  <a:gd name="connsiteY425" fmla="*/ 328590 h 1160647"/>
                  <a:gd name="connsiteX426" fmla="*/ 160484 w 3079941"/>
                  <a:gd name="connsiteY426" fmla="*/ 328590 h 1160647"/>
                  <a:gd name="connsiteX427" fmla="*/ 174671 w 3079941"/>
                  <a:gd name="connsiteY427" fmla="*/ 328590 h 1160647"/>
                  <a:gd name="connsiteX428" fmla="*/ 211151 w 3079941"/>
                  <a:gd name="connsiteY428" fmla="*/ 246443 h 1160647"/>
                  <a:gd name="connsiteX429" fmla="*/ 215205 w 3079941"/>
                  <a:gd name="connsiteY429"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0 w 3079941"/>
                  <a:gd name="connsiteY404" fmla="*/ 1126882 h 1160647"/>
                  <a:gd name="connsiteX405" fmla="*/ 0 w 3079941"/>
                  <a:gd name="connsiteY405" fmla="*/ 915339 h 1160647"/>
                  <a:gd name="connsiteX406" fmla="*/ 103377 w 3079941"/>
                  <a:gd name="connsiteY406" fmla="*/ 915339 h 1160647"/>
                  <a:gd name="connsiteX407" fmla="*/ 55096 w 3079941"/>
                  <a:gd name="connsiteY407" fmla="*/ 886329 h 1160647"/>
                  <a:gd name="connsiteX408" fmla="*/ 55096 w 3079941"/>
                  <a:gd name="connsiteY408" fmla="*/ 724196 h 1160647"/>
                  <a:gd name="connsiteX409" fmla="*/ 75363 w 3079941"/>
                  <a:gd name="connsiteY409" fmla="*/ 724196 h 1160647"/>
                  <a:gd name="connsiteX410" fmla="*/ 75870 w 3079941"/>
                  <a:gd name="connsiteY410" fmla="*/ 723115 h 1160647"/>
                  <a:gd name="connsiteX411" fmla="*/ 79416 w 3079941"/>
                  <a:gd name="connsiteY411" fmla="*/ 715549 h 1160647"/>
                  <a:gd name="connsiteX412" fmla="*/ 81190 w 3079941"/>
                  <a:gd name="connsiteY412" fmla="*/ 715819 h 1160647"/>
                  <a:gd name="connsiteX413" fmla="*/ 93603 w 3079941"/>
                  <a:gd name="connsiteY413" fmla="*/ 717710 h 1160647"/>
                  <a:gd name="connsiteX414" fmla="*/ 94110 w 3079941"/>
                  <a:gd name="connsiteY414" fmla="*/ 719062 h 1160647"/>
                  <a:gd name="connsiteX415" fmla="*/ 97656 w 3079941"/>
                  <a:gd name="connsiteY415" fmla="*/ 728519 h 1160647"/>
                  <a:gd name="connsiteX416" fmla="*/ 124003 w 3079941"/>
                  <a:gd name="connsiteY416" fmla="*/ 730681 h 1160647"/>
                  <a:gd name="connsiteX417" fmla="*/ 124003 w 3079941"/>
                  <a:gd name="connsiteY417" fmla="*/ 607460 h 1160647"/>
                  <a:gd name="connsiteX418" fmla="*/ 126030 w 3079941"/>
                  <a:gd name="connsiteY418" fmla="*/ 607460 h 1160647"/>
                  <a:gd name="connsiteX419" fmla="*/ 140217 w 3079941"/>
                  <a:gd name="connsiteY419" fmla="*/ 607460 h 1160647"/>
                  <a:gd name="connsiteX420" fmla="*/ 140217 w 3079941"/>
                  <a:gd name="connsiteY420" fmla="*/ 471268 h 1160647"/>
                  <a:gd name="connsiteX421" fmla="*/ 141990 w 3079941"/>
                  <a:gd name="connsiteY421" fmla="*/ 471268 h 1160647"/>
                  <a:gd name="connsiteX422" fmla="*/ 154404 w 3079941"/>
                  <a:gd name="connsiteY422" fmla="*/ 471268 h 1160647"/>
                  <a:gd name="connsiteX423" fmla="*/ 154404 w 3079941"/>
                  <a:gd name="connsiteY423" fmla="*/ 356694 h 1160647"/>
                  <a:gd name="connsiteX424" fmla="*/ 158457 w 3079941"/>
                  <a:gd name="connsiteY424" fmla="*/ 328590 h 1160647"/>
                  <a:gd name="connsiteX425" fmla="*/ 160484 w 3079941"/>
                  <a:gd name="connsiteY425" fmla="*/ 328590 h 1160647"/>
                  <a:gd name="connsiteX426" fmla="*/ 174671 w 3079941"/>
                  <a:gd name="connsiteY426" fmla="*/ 328590 h 1160647"/>
                  <a:gd name="connsiteX427" fmla="*/ 211151 w 3079941"/>
                  <a:gd name="connsiteY427" fmla="*/ 246443 h 1160647"/>
                  <a:gd name="connsiteX428" fmla="*/ 215205 w 3079941"/>
                  <a:gd name="connsiteY428"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0 w 3079941"/>
                  <a:gd name="connsiteY404" fmla="*/ 1126882 h 1160647"/>
                  <a:gd name="connsiteX405" fmla="*/ 0 w 3079941"/>
                  <a:gd name="connsiteY405" fmla="*/ 915339 h 1160647"/>
                  <a:gd name="connsiteX406" fmla="*/ 55096 w 3079941"/>
                  <a:gd name="connsiteY406" fmla="*/ 886329 h 1160647"/>
                  <a:gd name="connsiteX407" fmla="*/ 55096 w 3079941"/>
                  <a:gd name="connsiteY407" fmla="*/ 724196 h 1160647"/>
                  <a:gd name="connsiteX408" fmla="*/ 75363 w 3079941"/>
                  <a:gd name="connsiteY408" fmla="*/ 724196 h 1160647"/>
                  <a:gd name="connsiteX409" fmla="*/ 75870 w 3079941"/>
                  <a:gd name="connsiteY409" fmla="*/ 723115 h 1160647"/>
                  <a:gd name="connsiteX410" fmla="*/ 79416 w 3079941"/>
                  <a:gd name="connsiteY410" fmla="*/ 715549 h 1160647"/>
                  <a:gd name="connsiteX411" fmla="*/ 81190 w 3079941"/>
                  <a:gd name="connsiteY411" fmla="*/ 715819 h 1160647"/>
                  <a:gd name="connsiteX412" fmla="*/ 93603 w 3079941"/>
                  <a:gd name="connsiteY412" fmla="*/ 717710 h 1160647"/>
                  <a:gd name="connsiteX413" fmla="*/ 94110 w 3079941"/>
                  <a:gd name="connsiteY413" fmla="*/ 719062 h 1160647"/>
                  <a:gd name="connsiteX414" fmla="*/ 97656 w 3079941"/>
                  <a:gd name="connsiteY414" fmla="*/ 728519 h 1160647"/>
                  <a:gd name="connsiteX415" fmla="*/ 124003 w 3079941"/>
                  <a:gd name="connsiteY415" fmla="*/ 730681 h 1160647"/>
                  <a:gd name="connsiteX416" fmla="*/ 124003 w 3079941"/>
                  <a:gd name="connsiteY416" fmla="*/ 607460 h 1160647"/>
                  <a:gd name="connsiteX417" fmla="*/ 126030 w 3079941"/>
                  <a:gd name="connsiteY417" fmla="*/ 607460 h 1160647"/>
                  <a:gd name="connsiteX418" fmla="*/ 140217 w 3079941"/>
                  <a:gd name="connsiteY418" fmla="*/ 607460 h 1160647"/>
                  <a:gd name="connsiteX419" fmla="*/ 140217 w 3079941"/>
                  <a:gd name="connsiteY419" fmla="*/ 471268 h 1160647"/>
                  <a:gd name="connsiteX420" fmla="*/ 141990 w 3079941"/>
                  <a:gd name="connsiteY420" fmla="*/ 471268 h 1160647"/>
                  <a:gd name="connsiteX421" fmla="*/ 154404 w 3079941"/>
                  <a:gd name="connsiteY421" fmla="*/ 471268 h 1160647"/>
                  <a:gd name="connsiteX422" fmla="*/ 154404 w 3079941"/>
                  <a:gd name="connsiteY422" fmla="*/ 356694 h 1160647"/>
                  <a:gd name="connsiteX423" fmla="*/ 158457 w 3079941"/>
                  <a:gd name="connsiteY423" fmla="*/ 328590 h 1160647"/>
                  <a:gd name="connsiteX424" fmla="*/ 160484 w 3079941"/>
                  <a:gd name="connsiteY424" fmla="*/ 328590 h 1160647"/>
                  <a:gd name="connsiteX425" fmla="*/ 174671 w 3079941"/>
                  <a:gd name="connsiteY425" fmla="*/ 328590 h 1160647"/>
                  <a:gd name="connsiteX426" fmla="*/ 211151 w 3079941"/>
                  <a:gd name="connsiteY426" fmla="*/ 246443 h 1160647"/>
                  <a:gd name="connsiteX427" fmla="*/ 215205 w 3079941"/>
                  <a:gd name="connsiteY427"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0 w 3079941"/>
                  <a:gd name="connsiteY404" fmla="*/ 1126882 h 1160647"/>
                  <a:gd name="connsiteX405" fmla="*/ 55096 w 3079941"/>
                  <a:gd name="connsiteY405" fmla="*/ 886329 h 1160647"/>
                  <a:gd name="connsiteX406" fmla="*/ 55096 w 3079941"/>
                  <a:gd name="connsiteY406" fmla="*/ 724196 h 1160647"/>
                  <a:gd name="connsiteX407" fmla="*/ 75363 w 3079941"/>
                  <a:gd name="connsiteY407" fmla="*/ 724196 h 1160647"/>
                  <a:gd name="connsiteX408" fmla="*/ 75870 w 3079941"/>
                  <a:gd name="connsiteY408" fmla="*/ 723115 h 1160647"/>
                  <a:gd name="connsiteX409" fmla="*/ 79416 w 3079941"/>
                  <a:gd name="connsiteY409" fmla="*/ 715549 h 1160647"/>
                  <a:gd name="connsiteX410" fmla="*/ 81190 w 3079941"/>
                  <a:gd name="connsiteY410" fmla="*/ 715819 h 1160647"/>
                  <a:gd name="connsiteX411" fmla="*/ 93603 w 3079941"/>
                  <a:gd name="connsiteY411" fmla="*/ 717710 h 1160647"/>
                  <a:gd name="connsiteX412" fmla="*/ 94110 w 3079941"/>
                  <a:gd name="connsiteY412" fmla="*/ 719062 h 1160647"/>
                  <a:gd name="connsiteX413" fmla="*/ 97656 w 3079941"/>
                  <a:gd name="connsiteY413" fmla="*/ 728519 h 1160647"/>
                  <a:gd name="connsiteX414" fmla="*/ 124003 w 3079941"/>
                  <a:gd name="connsiteY414" fmla="*/ 730681 h 1160647"/>
                  <a:gd name="connsiteX415" fmla="*/ 124003 w 3079941"/>
                  <a:gd name="connsiteY415" fmla="*/ 607460 h 1160647"/>
                  <a:gd name="connsiteX416" fmla="*/ 126030 w 3079941"/>
                  <a:gd name="connsiteY416" fmla="*/ 607460 h 1160647"/>
                  <a:gd name="connsiteX417" fmla="*/ 140217 w 3079941"/>
                  <a:gd name="connsiteY417" fmla="*/ 607460 h 1160647"/>
                  <a:gd name="connsiteX418" fmla="*/ 140217 w 3079941"/>
                  <a:gd name="connsiteY418" fmla="*/ 471268 h 1160647"/>
                  <a:gd name="connsiteX419" fmla="*/ 141990 w 3079941"/>
                  <a:gd name="connsiteY419" fmla="*/ 471268 h 1160647"/>
                  <a:gd name="connsiteX420" fmla="*/ 154404 w 3079941"/>
                  <a:gd name="connsiteY420" fmla="*/ 471268 h 1160647"/>
                  <a:gd name="connsiteX421" fmla="*/ 154404 w 3079941"/>
                  <a:gd name="connsiteY421" fmla="*/ 356694 h 1160647"/>
                  <a:gd name="connsiteX422" fmla="*/ 158457 w 3079941"/>
                  <a:gd name="connsiteY422" fmla="*/ 328590 h 1160647"/>
                  <a:gd name="connsiteX423" fmla="*/ 160484 w 3079941"/>
                  <a:gd name="connsiteY423" fmla="*/ 328590 h 1160647"/>
                  <a:gd name="connsiteX424" fmla="*/ 174671 w 3079941"/>
                  <a:gd name="connsiteY424" fmla="*/ 328590 h 1160647"/>
                  <a:gd name="connsiteX425" fmla="*/ 211151 w 3079941"/>
                  <a:gd name="connsiteY425" fmla="*/ 246443 h 1160647"/>
                  <a:gd name="connsiteX426" fmla="*/ 215205 w 3079941"/>
                  <a:gd name="connsiteY426"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0 w 3079941"/>
                  <a:gd name="connsiteY404" fmla="*/ 1126882 h 1160647"/>
                  <a:gd name="connsiteX405" fmla="*/ 55096 w 3079941"/>
                  <a:gd name="connsiteY405" fmla="*/ 724196 h 1160647"/>
                  <a:gd name="connsiteX406" fmla="*/ 75363 w 3079941"/>
                  <a:gd name="connsiteY406" fmla="*/ 724196 h 1160647"/>
                  <a:gd name="connsiteX407" fmla="*/ 75870 w 3079941"/>
                  <a:gd name="connsiteY407" fmla="*/ 723115 h 1160647"/>
                  <a:gd name="connsiteX408" fmla="*/ 79416 w 3079941"/>
                  <a:gd name="connsiteY408" fmla="*/ 715549 h 1160647"/>
                  <a:gd name="connsiteX409" fmla="*/ 81190 w 3079941"/>
                  <a:gd name="connsiteY409" fmla="*/ 715819 h 1160647"/>
                  <a:gd name="connsiteX410" fmla="*/ 93603 w 3079941"/>
                  <a:gd name="connsiteY410" fmla="*/ 717710 h 1160647"/>
                  <a:gd name="connsiteX411" fmla="*/ 94110 w 3079941"/>
                  <a:gd name="connsiteY411" fmla="*/ 719062 h 1160647"/>
                  <a:gd name="connsiteX412" fmla="*/ 97656 w 3079941"/>
                  <a:gd name="connsiteY412" fmla="*/ 728519 h 1160647"/>
                  <a:gd name="connsiteX413" fmla="*/ 124003 w 3079941"/>
                  <a:gd name="connsiteY413" fmla="*/ 730681 h 1160647"/>
                  <a:gd name="connsiteX414" fmla="*/ 124003 w 3079941"/>
                  <a:gd name="connsiteY414" fmla="*/ 607460 h 1160647"/>
                  <a:gd name="connsiteX415" fmla="*/ 126030 w 3079941"/>
                  <a:gd name="connsiteY415" fmla="*/ 607460 h 1160647"/>
                  <a:gd name="connsiteX416" fmla="*/ 140217 w 3079941"/>
                  <a:gd name="connsiteY416" fmla="*/ 607460 h 1160647"/>
                  <a:gd name="connsiteX417" fmla="*/ 140217 w 3079941"/>
                  <a:gd name="connsiteY417" fmla="*/ 471268 h 1160647"/>
                  <a:gd name="connsiteX418" fmla="*/ 141990 w 3079941"/>
                  <a:gd name="connsiteY418" fmla="*/ 471268 h 1160647"/>
                  <a:gd name="connsiteX419" fmla="*/ 154404 w 3079941"/>
                  <a:gd name="connsiteY419" fmla="*/ 471268 h 1160647"/>
                  <a:gd name="connsiteX420" fmla="*/ 154404 w 3079941"/>
                  <a:gd name="connsiteY420" fmla="*/ 356694 h 1160647"/>
                  <a:gd name="connsiteX421" fmla="*/ 158457 w 3079941"/>
                  <a:gd name="connsiteY421" fmla="*/ 328590 h 1160647"/>
                  <a:gd name="connsiteX422" fmla="*/ 160484 w 3079941"/>
                  <a:gd name="connsiteY422" fmla="*/ 328590 h 1160647"/>
                  <a:gd name="connsiteX423" fmla="*/ 174671 w 3079941"/>
                  <a:gd name="connsiteY423" fmla="*/ 328590 h 1160647"/>
                  <a:gd name="connsiteX424" fmla="*/ 211151 w 3079941"/>
                  <a:gd name="connsiteY424" fmla="*/ 246443 h 1160647"/>
                  <a:gd name="connsiteX425" fmla="*/ 215205 w 3079941"/>
                  <a:gd name="connsiteY425" fmla="*/ 0 h 1160647"/>
                  <a:gd name="connsiteX0" fmla="*/ 160109 w 3024845"/>
                  <a:gd name="connsiteY0" fmla="*/ 0 h 1166887"/>
                  <a:gd name="connsiteX1" fmla="*/ 162135 w 3024845"/>
                  <a:gd name="connsiteY1" fmla="*/ 246443 h 1166887"/>
                  <a:gd name="connsiteX2" fmla="*/ 200642 w 3024845"/>
                  <a:gd name="connsiteY2" fmla="*/ 326429 h 1166887"/>
                  <a:gd name="connsiteX3" fmla="*/ 202669 w 3024845"/>
                  <a:gd name="connsiteY3" fmla="*/ 326429 h 1166887"/>
                  <a:gd name="connsiteX4" fmla="*/ 216856 w 3024845"/>
                  <a:gd name="connsiteY4" fmla="*/ 326429 h 1166887"/>
                  <a:gd name="connsiteX5" fmla="*/ 216856 w 3024845"/>
                  <a:gd name="connsiteY5" fmla="*/ 350208 h 1166887"/>
                  <a:gd name="connsiteX6" fmla="*/ 217363 w 3024845"/>
                  <a:gd name="connsiteY6" fmla="*/ 351019 h 1166887"/>
                  <a:gd name="connsiteX7" fmla="*/ 220909 w 3024845"/>
                  <a:gd name="connsiteY7" fmla="*/ 356694 h 1166887"/>
                  <a:gd name="connsiteX8" fmla="*/ 220909 w 3024845"/>
                  <a:gd name="connsiteY8" fmla="*/ 471268 h 1166887"/>
                  <a:gd name="connsiteX9" fmla="*/ 223189 w 3024845"/>
                  <a:gd name="connsiteY9" fmla="*/ 471268 h 1166887"/>
                  <a:gd name="connsiteX10" fmla="*/ 239150 w 3024845"/>
                  <a:gd name="connsiteY10" fmla="*/ 471268 h 1166887"/>
                  <a:gd name="connsiteX11" fmla="*/ 239150 w 3024845"/>
                  <a:gd name="connsiteY11" fmla="*/ 611783 h 1166887"/>
                  <a:gd name="connsiteX12" fmla="*/ 240670 w 3024845"/>
                  <a:gd name="connsiteY12" fmla="*/ 611513 h 1166887"/>
                  <a:gd name="connsiteX13" fmla="*/ 251310 w 3024845"/>
                  <a:gd name="connsiteY13" fmla="*/ 609622 h 1166887"/>
                  <a:gd name="connsiteX14" fmla="*/ 249283 w 3024845"/>
                  <a:gd name="connsiteY14" fmla="*/ 698254 h 1166887"/>
                  <a:gd name="connsiteX15" fmla="*/ 250803 w 3024845"/>
                  <a:gd name="connsiteY15" fmla="*/ 698525 h 1166887"/>
                  <a:gd name="connsiteX16" fmla="*/ 261443 w 3024845"/>
                  <a:gd name="connsiteY16" fmla="*/ 700416 h 1166887"/>
                  <a:gd name="connsiteX17" fmla="*/ 261696 w 3024845"/>
                  <a:gd name="connsiteY17" fmla="*/ 701227 h 1166887"/>
                  <a:gd name="connsiteX18" fmla="*/ 263470 w 3024845"/>
                  <a:gd name="connsiteY18" fmla="*/ 706902 h 1166887"/>
                  <a:gd name="connsiteX19" fmla="*/ 264230 w 3024845"/>
                  <a:gd name="connsiteY19" fmla="*/ 704470 h 1166887"/>
                  <a:gd name="connsiteX20" fmla="*/ 269550 w 3024845"/>
                  <a:gd name="connsiteY20" fmla="*/ 687446 h 1166887"/>
                  <a:gd name="connsiteX21" fmla="*/ 271323 w 3024845"/>
                  <a:gd name="connsiteY21" fmla="*/ 687446 h 1166887"/>
                  <a:gd name="connsiteX22" fmla="*/ 283737 w 3024845"/>
                  <a:gd name="connsiteY22" fmla="*/ 687446 h 1166887"/>
                  <a:gd name="connsiteX23" fmla="*/ 283737 w 3024845"/>
                  <a:gd name="connsiteY23" fmla="*/ 719872 h 1166887"/>
                  <a:gd name="connsiteX24" fmla="*/ 284750 w 3024845"/>
                  <a:gd name="connsiteY24" fmla="*/ 720413 h 1166887"/>
                  <a:gd name="connsiteX25" fmla="*/ 291844 w 3024845"/>
                  <a:gd name="connsiteY25" fmla="*/ 724196 h 1166887"/>
                  <a:gd name="connsiteX26" fmla="*/ 291844 w 3024845"/>
                  <a:gd name="connsiteY26" fmla="*/ 725547 h 1166887"/>
                  <a:gd name="connsiteX27" fmla="*/ 291844 w 3024845"/>
                  <a:gd name="connsiteY27" fmla="*/ 735005 h 1166887"/>
                  <a:gd name="connsiteX28" fmla="*/ 336431 w 3024845"/>
                  <a:gd name="connsiteY28" fmla="*/ 735005 h 1166887"/>
                  <a:gd name="connsiteX29" fmla="*/ 336431 w 3024845"/>
                  <a:gd name="connsiteY29" fmla="*/ 736086 h 1166887"/>
                  <a:gd name="connsiteX30" fmla="*/ 336431 w 3024845"/>
                  <a:gd name="connsiteY30" fmla="*/ 743652 h 1166887"/>
                  <a:gd name="connsiteX31" fmla="*/ 338457 w 3024845"/>
                  <a:gd name="connsiteY31" fmla="*/ 743652 h 1166887"/>
                  <a:gd name="connsiteX32" fmla="*/ 352644 w 3024845"/>
                  <a:gd name="connsiteY32" fmla="*/ 743652 h 1166887"/>
                  <a:gd name="connsiteX33" fmla="*/ 352644 w 3024845"/>
                  <a:gd name="connsiteY33" fmla="*/ 713387 h 1166887"/>
                  <a:gd name="connsiteX34" fmla="*/ 397231 w 3024845"/>
                  <a:gd name="connsiteY34" fmla="*/ 713387 h 1166887"/>
                  <a:gd name="connsiteX35" fmla="*/ 397231 w 3024845"/>
                  <a:gd name="connsiteY35" fmla="*/ 712036 h 1166887"/>
                  <a:gd name="connsiteX36" fmla="*/ 397231 w 3024845"/>
                  <a:gd name="connsiteY36" fmla="*/ 702578 h 1166887"/>
                  <a:gd name="connsiteX37" fmla="*/ 398245 w 3024845"/>
                  <a:gd name="connsiteY37" fmla="*/ 702578 h 1166887"/>
                  <a:gd name="connsiteX38" fmla="*/ 405338 w 3024845"/>
                  <a:gd name="connsiteY38" fmla="*/ 702578 h 1166887"/>
                  <a:gd name="connsiteX39" fmla="*/ 405338 w 3024845"/>
                  <a:gd name="connsiteY39" fmla="*/ 700687 h 1166887"/>
                  <a:gd name="connsiteX40" fmla="*/ 405338 w 3024845"/>
                  <a:gd name="connsiteY40" fmla="*/ 687446 h 1166887"/>
                  <a:gd name="connsiteX41" fmla="*/ 406098 w 3024845"/>
                  <a:gd name="connsiteY41" fmla="*/ 687446 h 1166887"/>
                  <a:gd name="connsiteX42" fmla="*/ 411418 w 3024845"/>
                  <a:gd name="connsiteY42" fmla="*/ 687446 h 1166887"/>
                  <a:gd name="connsiteX43" fmla="*/ 411418 w 3024845"/>
                  <a:gd name="connsiteY43" fmla="*/ 686365 h 1166887"/>
                  <a:gd name="connsiteX44" fmla="*/ 411418 w 3024845"/>
                  <a:gd name="connsiteY44" fmla="*/ 678798 h 1166887"/>
                  <a:gd name="connsiteX45" fmla="*/ 413445 w 3024845"/>
                  <a:gd name="connsiteY45" fmla="*/ 678798 h 1166887"/>
                  <a:gd name="connsiteX46" fmla="*/ 427632 w 3024845"/>
                  <a:gd name="connsiteY46" fmla="*/ 678798 h 1166887"/>
                  <a:gd name="connsiteX47" fmla="*/ 427632 w 3024845"/>
                  <a:gd name="connsiteY47" fmla="*/ 679879 h 1166887"/>
                  <a:gd name="connsiteX48" fmla="*/ 427632 w 3024845"/>
                  <a:gd name="connsiteY48" fmla="*/ 687446 h 1166887"/>
                  <a:gd name="connsiteX49" fmla="*/ 449925 w 3024845"/>
                  <a:gd name="connsiteY49" fmla="*/ 687446 h 1166887"/>
                  <a:gd name="connsiteX50" fmla="*/ 449925 w 3024845"/>
                  <a:gd name="connsiteY50" fmla="*/ 685554 h 1166887"/>
                  <a:gd name="connsiteX51" fmla="*/ 449925 w 3024845"/>
                  <a:gd name="connsiteY51" fmla="*/ 672313 h 1166887"/>
                  <a:gd name="connsiteX52" fmla="*/ 451699 w 3024845"/>
                  <a:gd name="connsiteY52" fmla="*/ 672313 h 1166887"/>
                  <a:gd name="connsiteX53" fmla="*/ 464112 w 3024845"/>
                  <a:gd name="connsiteY53" fmla="*/ 672313 h 1166887"/>
                  <a:gd name="connsiteX54" fmla="*/ 464112 w 3024845"/>
                  <a:gd name="connsiteY54" fmla="*/ 696093 h 1166887"/>
                  <a:gd name="connsiteX55" fmla="*/ 465126 w 3024845"/>
                  <a:gd name="connsiteY55" fmla="*/ 696093 h 1166887"/>
                  <a:gd name="connsiteX56" fmla="*/ 472219 w 3024845"/>
                  <a:gd name="connsiteY56" fmla="*/ 696093 h 1166887"/>
                  <a:gd name="connsiteX57" fmla="*/ 472219 w 3024845"/>
                  <a:gd name="connsiteY57" fmla="*/ 695012 h 1166887"/>
                  <a:gd name="connsiteX58" fmla="*/ 472219 w 3024845"/>
                  <a:gd name="connsiteY58" fmla="*/ 687446 h 1166887"/>
                  <a:gd name="connsiteX59" fmla="*/ 473992 w 3024845"/>
                  <a:gd name="connsiteY59" fmla="*/ 687446 h 1166887"/>
                  <a:gd name="connsiteX60" fmla="*/ 486406 w 3024845"/>
                  <a:gd name="connsiteY60" fmla="*/ 687446 h 1166887"/>
                  <a:gd name="connsiteX61" fmla="*/ 486406 w 3024845"/>
                  <a:gd name="connsiteY61" fmla="*/ 713387 h 1166887"/>
                  <a:gd name="connsiteX62" fmla="*/ 488433 w 3024845"/>
                  <a:gd name="connsiteY62" fmla="*/ 713387 h 1166887"/>
                  <a:gd name="connsiteX63" fmla="*/ 502619 w 3024845"/>
                  <a:gd name="connsiteY63" fmla="*/ 713387 h 1166887"/>
                  <a:gd name="connsiteX64" fmla="*/ 502619 w 3024845"/>
                  <a:gd name="connsiteY64" fmla="*/ 715008 h 1166887"/>
                  <a:gd name="connsiteX65" fmla="*/ 502619 w 3024845"/>
                  <a:gd name="connsiteY65" fmla="*/ 726358 h 1166887"/>
                  <a:gd name="connsiteX66" fmla="*/ 503379 w 3024845"/>
                  <a:gd name="connsiteY66" fmla="*/ 726358 h 1166887"/>
                  <a:gd name="connsiteX67" fmla="*/ 508700 w 3024845"/>
                  <a:gd name="connsiteY67" fmla="*/ 726358 h 1166887"/>
                  <a:gd name="connsiteX68" fmla="*/ 508700 w 3024845"/>
                  <a:gd name="connsiteY68" fmla="*/ 725547 h 1166887"/>
                  <a:gd name="connsiteX69" fmla="*/ 508700 w 3024845"/>
                  <a:gd name="connsiteY69" fmla="*/ 719872 h 1166887"/>
                  <a:gd name="connsiteX70" fmla="*/ 539100 w 3024845"/>
                  <a:gd name="connsiteY70" fmla="*/ 719872 h 1166887"/>
                  <a:gd name="connsiteX71" fmla="*/ 539100 w 3024845"/>
                  <a:gd name="connsiteY71" fmla="*/ 743652 h 1166887"/>
                  <a:gd name="connsiteX72" fmla="*/ 540113 w 3024845"/>
                  <a:gd name="connsiteY72" fmla="*/ 743652 h 1166887"/>
                  <a:gd name="connsiteX73" fmla="*/ 547207 w 3024845"/>
                  <a:gd name="connsiteY73" fmla="*/ 743652 h 1166887"/>
                  <a:gd name="connsiteX74" fmla="*/ 547207 w 3024845"/>
                  <a:gd name="connsiteY74" fmla="*/ 744733 h 1166887"/>
                  <a:gd name="connsiteX75" fmla="*/ 547207 w 3024845"/>
                  <a:gd name="connsiteY75" fmla="*/ 752299 h 1166887"/>
                  <a:gd name="connsiteX76" fmla="*/ 547967 w 3024845"/>
                  <a:gd name="connsiteY76" fmla="*/ 752299 h 1166887"/>
                  <a:gd name="connsiteX77" fmla="*/ 553287 w 3024845"/>
                  <a:gd name="connsiteY77" fmla="*/ 752299 h 1166887"/>
                  <a:gd name="connsiteX78" fmla="*/ 553287 w 3024845"/>
                  <a:gd name="connsiteY78" fmla="*/ 750137 h 1166887"/>
                  <a:gd name="connsiteX79" fmla="*/ 553287 w 3024845"/>
                  <a:gd name="connsiteY79" fmla="*/ 735005 h 1166887"/>
                  <a:gd name="connsiteX80" fmla="*/ 554300 w 3024845"/>
                  <a:gd name="connsiteY80" fmla="*/ 735005 h 1166887"/>
                  <a:gd name="connsiteX81" fmla="*/ 561394 w 3024845"/>
                  <a:gd name="connsiteY81" fmla="*/ 735005 h 1166887"/>
                  <a:gd name="connsiteX82" fmla="*/ 561394 w 3024845"/>
                  <a:gd name="connsiteY82" fmla="*/ 736086 h 1166887"/>
                  <a:gd name="connsiteX83" fmla="*/ 561394 w 3024845"/>
                  <a:gd name="connsiteY83" fmla="*/ 743652 h 1166887"/>
                  <a:gd name="connsiteX84" fmla="*/ 566714 w 3024845"/>
                  <a:gd name="connsiteY84" fmla="*/ 741659 h 1166887"/>
                  <a:gd name="connsiteX85" fmla="*/ 567474 w 3024845"/>
                  <a:gd name="connsiteY85" fmla="*/ 740679 h 1166887"/>
                  <a:gd name="connsiteX86" fmla="*/ 567474 w 3024845"/>
                  <a:gd name="connsiteY86" fmla="*/ 735005 h 1166887"/>
                  <a:gd name="connsiteX87" fmla="*/ 605981 w 3024845"/>
                  <a:gd name="connsiteY87" fmla="*/ 735005 h 1166887"/>
                  <a:gd name="connsiteX88" fmla="*/ 605981 w 3024845"/>
                  <a:gd name="connsiteY88" fmla="*/ 758784 h 1166887"/>
                  <a:gd name="connsiteX89" fmla="*/ 608007 w 3024845"/>
                  <a:gd name="connsiteY89" fmla="*/ 758784 h 1166887"/>
                  <a:gd name="connsiteX90" fmla="*/ 622194 w 3024845"/>
                  <a:gd name="connsiteY90" fmla="*/ 758784 h 1166887"/>
                  <a:gd name="connsiteX91" fmla="*/ 622194 w 3024845"/>
                  <a:gd name="connsiteY91" fmla="*/ 759865 h 1166887"/>
                  <a:gd name="connsiteX92" fmla="*/ 622194 w 3024845"/>
                  <a:gd name="connsiteY92" fmla="*/ 767431 h 1166887"/>
                  <a:gd name="connsiteX93" fmla="*/ 623968 w 3024845"/>
                  <a:gd name="connsiteY93" fmla="*/ 767431 h 1166887"/>
                  <a:gd name="connsiteX94" fmla="*/ 636381 w 3024845"/>
                  <a:gd name="connsiteY94" fmla="*/ 767431 h 1166887"/>
                  <a:gd name="connsiteX95" fmla="*/ 636381 w 3024845"/>
                  <a:gd name="connsiteY95" fmla="*/ 743652 h 1166887"/>
                  <a:gd name="connsiteX96" fmla="*/ 637394 w 3024845"/>
                  <a:gd name="connsiteY96" fmla="*/ 743652 h 1166887"/>
                  <a:gd name="connsiteX97" fmla="*/ 644488 w 3024845"/>
                  <a:gd name="connsiteY97" fmla="*/ 743652 h 1166887"/>
                  <a:gd name="connsiteX98" fmla="*/ 644488 w 3024845"/>
                  <a:gd name="connsiteY98" fmla="*/ 711225 h 1166887"/>
                  <a:gd name="connsiteX99" fmla="*/ 645501 w 3024845"/>
                  <a:gd name="connsiteY99" fmla="*/ 711225 h 1166887"/>
                  <a:gd name="connsiteX100" fmla="*/ 652595 w 3024845"/>
                  <a:gd name="connsiteY100" fmla="*/ 711225 h 1166887"/>
                  <a:gd name="connsiteX101" fmla="*/ 652595 w 3024845"/>
                  <a:gd name="connsiteY101" fmla="*/ 709334 h 1166887"/>
                  <a:gd name="connsiteX102" fmla="*/ 652595 w 3024845"/>
                  <a:gd name="connsiteY102" fmla="*/ 696093 h 1166887"/>
                  <a:gd name="connsiteX103" fmla="*/ 651328 w 3024845"/>
                  <a:gd name="connsiteY103" fmla="*/ 694471 h 1166887"/>
                  <a:gd name="connsiteX104" fmla="*/ 656648 w 3024845"/>
                  <a:gd name="connsiteY104" fmla="*/ 683122 h 1166887"/>
                  <a:gd name="connsiteX105" fmla="*/ 664755 w 3024845"/>
                  <a:gd name="connsiteY105" fmla="*/ 711225 h 1166887"/>
                  <a:gd name="connsiteX106" fmla="*/ 665515 w 3024845"/>
                  <a:gd name="connsiteY106" fmla="*/ 711225 h 1166887"/>
                  <a:gd name="connsiteX107" fmla="*/ 670835 w 3024845"/>
                  <a:gd name="connsiteY107" fmla="*/ 711225 h 1166887"/>
                  <a:gd name="connsiteX108" fmla="*/ 670835 w 3024845"/>
                  <a:gd name="connsiteY108" fmla="*/ 605298 h 1166887"/>
                  <a:gd name="connsiteX109" fmla="*/ 672355 w 3024845"/>
                  <a:gd name="connsiteY109" fmla="*/ 605298 h 1166887"/>
                  <a:gd name="connsiteX110" fmla="*/ 682995 w 3024845"/>
                  <a:gd name="connsiteY110" fmla="*/ 605298 h 1166887"/>
                  <a:gd name="connsiteX111" fmla="*/ 682995 w 3024845"/>
                  <a:gd name="connsiteY111" fmla="*/ 557739 h 1166887"/>
                  <a:gd name="connsiteX112" fmla="*/ 709342 w 3024845"/>
                  <a:gd name="connsiteY112" fmla="*/ 557739 h 1166887"/>
                  <a:gd name="connsiteX113" fmla="*/ 709342 w 3024845"/>
                  <a:gd name="connsiteY113" fmla="*/ 536121 h 1166887"/>
                  <a:gd name="connsiteX114" fmla="*/ 743796 w 3024845"/>
                  <a:gd name="connsiteY114" fmla="*/ 536121 h 1166887"/>
                  <a:gd name="connsiteX115" fmla="*/ 743796 w 3024845"/>
                  <a:gd name="connsiteY115" fmla="*/ 538553 h 1166887"/>
                  <a:gd name="connsiteX116" fmla="*/ 743796 w 3024845"/>
                  <a:gd name="connsiteY116" fmla="*/ 555577 h 1166887"/>
                  <a:gd name="connsiteX117" fmla="*/ 746076 w 3024845"/>
                  <a:gd name="connsiteY117" fmla="*/ 555577 h 1166887"/>
                  <a:gd name="connsiteX118" fmla="*/ 762036 w 3024845"/>
                  <a:gd name="connsiteY118" fmla="*/ 555577 h 1166887"/>
                  <a:gd name="connsiteX119" fmla="*/ 762036 w 3024845"/>
                  <a:gd name="connsiteY119" fmla="*/ 603136 h 1166887"/>
                  <a:gd name="connsiteX120" fmla="*/ 763049 w 3024845"/>
                  <a:gd name="connsiteY120" fmla="*/ 603136 h 1166887"/>
                  <a:gd name="connsiteX121" fmla="*/ 770143 w 3024845"/>
                  <a:gd name="connsiteY121" fmla="*/ 603136 h 1166887"/>
                  <a:gd name="connsiteX122" fmla="*/ 784330 w 3024845"/>
                  <a:gd name="connsiteY122" fmla="*/ 607460 h 1166887"/>
                  <a:gd name="connsiteX123" fmla="*/ 784330 w 3024845"/>
                  <a:gd name="connsiteY123" fmla="*/ 646372 h 1166887"/>
                  <a:gd name="connsiteX124" fmla="*/ 785343 w 3024845"/>
                  <a:gd name="connsiteY124" fmla="*/ 646372 h 1166887"/>
                  <a:gd name="connsiteX125" fmla="*/ 792436 w 3024845"/>
                  <a:gd name="connsiteY125" fmla="*/ 646372 h 1166887"/>
                  <a:gd name="connsiteX126" fmla="*/ 792436 w 3024845"/>
                  <a:gd name="connsiteY126" fmla="*/ 647993 h 1166887"/>
                  <a:gd name="connsiteX127" fmla="*/ 792436 w 3024845"/>
                  <a:gd name="connsiteY127" fmla="*/ 659342 h 1166887"/>
                  <a:gd name="connsiteX128" fmla="*/ 794463 w 3024845"/>
                  <a:gd name="connsiteY128" fmla="*/ 659342 h 1166887"/>
                  <a:gd name="connsiteX129" fmla="*/ 808650 w 3024845"/>
                  <a:gd name="connsiteY129" fmla="*/ 659342 h 1166887"/>
                  <a:gd name="connsiteX130" fmla="*/ 814730 w 3024845"/>
                  <a:gd name="connsiteY130" fmla="*/ 665828 h 1166887"/>
                  <a:gd name="connsiteX131" fmla="*/ 814730 w 3024845"/>
                  <a:gd name="connsiteY131" fmla="*/ 687446 h 1166887"/>
                  <a:gd name="connsiteX132" fmla="*/ 817010 w 3024845"/>
                  <a:gd name="connsiteY132" fmla="*/ 687446 h 1166887"/>
                  <a:gd name="connsiteX133" fmla="*/ 832970 w 3024845"/>
                  <a:gd name="connsiteY133" fmla="*/ 687446 h 1166887"/>
                  <a:gd name="connsiteX134" fmla="*/ 832970 w 3024845"/>
                  <a:gd name="connsiteY134" fmla="*/ 688526 h 1166887"/>
                  <a:gd name="connsiteX135" fmla="*/ 832970 w 3024845"/>
                  <a:gd name="connsiteY135" fmla="*/ 696093 h 1166887"/>
                  <a:gd name="connsiteX136" fmla="*/ 834237 w 3024845"/>
                  <a:gd name="connsiteY136" fmla="*/ 696093 h 1166887"/>
                  <a:gd name="connsiteX137" fmla="*/ 843104 w 3024845"/>
                  <a:gd name="connsiteY137" fmla="*/ 696093 h 1166887"/>
                  <a:gd name="connsiteX138" fmla="*/ 843104 w 3024845"/>
                  <a:gd name="connsiteY138" fmla="*/ 698254 h 1166887"/>
                  <a:gd name="connsiteX139" fmla="*/ 843104 w 3024845"/>
                  <a:gd name="connsiteY139" fmla="*/ 713387 h 1166887"/>
                  <a:gd name="connsiteX140" fmla="*/ 847157 w 3024845"/>
                  <a:gd name="connsiteY140" fmla="*/ 711495 h 1166887"/>
                  <a:gd name="connsiteX141" fmla="*/ 847157 w 3024845"/>
                  <a:gd name="connsiteY141" fmla="*/ 698254 h 1166887"/>
                  <a:gd name="connsiteX142" fmla="*/ 848170 w 3024845"/>
                  <a:gd name="connsiteY142" fmla="*/ 698254 h 1166887"/>
                  <a:gd name="connsiteX143" fmla="*/ 855264 w 3024845"/>
                  <a:gd name="connsiteY143" fmla="*/ 698254 h 1166887"/>
                  <a:gd name="connsiteX144" fmla="*/ 855264 w 3024845"/>
                  <a:gd name="connsiteY144" fmla="*/ 699876 h 1166887"/>
                  <a:gd name="connsiteX145" fmla="*/ 855264 w 3024845"/>
                  <a:gd name="connsiteY145" fmla="*/ 711225 h 1166887"/>
                  <a:gd name="connsiteX146" fmla="*/ 856024 w 3024845"/>
                  <a:gd name="connsiteY146" fmla="*/ 711225 h 1166887"/>
                  <a:gd name="connsiteX147" fmla="*/ 861344 w 3024845"/>
                  <a:gd name="connsiteY147" fmla="*/ 711225 h 1166887"/>
                  <a:gd name="connsiteX148" fmla="*/ 909984 w 3024845"/>
                  <a:gd name="connsiteY148" fmla="*/ 706902 h 1166887"/>
                  <a:gd name="connsiteX149" fmla="*/ 909984 w 3024845"/>
                  <a:gd name="connsiteY149" fmla="*/ 708253 h 1166887"/>
                  <a:gd name="connsiteX150" fmla="*/ 909984 w 3024845"/>
                  <a:gd name="connsiteY150" fmla="*/ 717710 h 1166887"/>
                  <a:gd name="connsiteX151" fmla="*/ 910744 w 3024845"/>
                  <a:gd name="connsiteY151" fmla="*/ 717710 h 1166887"/>
                  <a:gd name="connsiteX152" fmla="*/ 916065 w 3024845"/>
                  <a:gd name="connsiteY152" fmla="*/ 717710 h 1166887"/>
                  <a:gd name="connsiteX153" fmla="*/ 916065 w 3024845"/>
                  <a:gd name="connsiteY153" fmla="*/ 719872 h 1166887"/>
                  <a:gd name="connsiteX154" fmla="*/ 916065 w 3024845"/>
                  <a:gd name="connsiteY154" fmla="*/ 735005 h 1166887"/>
                  <a:gd name="connsiteX155" fmla="*/ 918091 w 3024845"/>
                  <a:gd name="connsiteY155" fmla="*/ 733654 h 1166887"/>
                  <a:gd name="connsiteX156" fmla="*/ 932278 w 3024845"/>
                  <a:gd name="connsiteY156" fmla="*/ 724196 h 1166887"/>
                  <a:gd name="connsiteX157" fmla="*/ 938358 w 3024845"/>
                  <a:gd name="connsiteY157" fmla="*/ 683122 h 1166887"/>
                  <a:gd name="connsiteX158" fmla="*/ 939118 w 3024845"/>
                  <a:gd name="connsiteY158" fmla="*/ 682852 h 1166887"/>
                  <a:gd name="connsiteX159" fmla="*/ 944438 w 3024845"/>
                  <a:gd name="connsiteY159" fmla="*/ 680960 h 1166887"/>
                  <a:gd name="connsiteX160" fmla="*/ 946465 w 3024845"/>
                  <a:gd name="connsiteY160" fmla="*/ 611783 h 1166887"/>
                  <a:gd name="connsiteX161" fmla="*/ 948492 w 3024845"/>
                  <a:gd name="connsiteY161" fmla="*/ 680960 h 1166887"/>
                  <a:gd name="connsiteX162" fmla="*/ 949252 w 3024845"/>
                  <a:gd name="connsiteY162" fmla="*/ 681230 h 1166887"/>
                  <a:gd name="connsiteX163" fmla="*/ 954572 w 3024845"/>
                  <a:gd name="connsiteY163" fmla="*/ 683122 h 1166887"/>
                  <a:gd name="connsiteX164" fmla="*/ 954572 w 3024845"/>
                  <a:gd name="connsiteY164" fmla="*/ 596651 h 1166887"/>
                  <a:gd name="connsiteX165" fmla="*/ 958625 w 3024845"/>
                  <a:gd name="connsiteY165" fmla="*/ 564224 h 1166887"/>
                  <a:gd name="connsiteX166" fmla="*/ 997132 w 3024845"/>
                  <a:gd name="connsiteY166" fmla="*/ 564224 h 1166887"/>
                  <a:gd name="connsiteX167" fmla="*/ 997132 w 3024845"/>
                  <a:gd name="connsiteY167" fmla="*/ 596651 h 1166887"/>
                  <a:gd name="connsiteX168" fmla="*/ 997892 w 3024845"/>
                  <a:gd name="connsiteY168" fmla="*/ 596651 h 1166887"/>
                  <a:gd name="connsiteX169" fmla="*/ 1003212 w 3024845"/>
                  <a:gd name="connsiteY169" fmla="*/ 596651 h 1166887"/>
                  <a:gd name="connsiteX170" fmla="*/ 1003212 w 3024845"/>
                  <a:gd name="connsiteY170" fmla="*/ 514503 h 1166887"/>
                  <a:gd name="connsiteX171" fmla="*/ 1004986 w 3024845"/>
                  <a:gd name="connsiteY171" fmla="*/ 514503 h 1166887"/>
                  <a:gd name="connsiteX172" fmla="*/ 1017399 w 3024845"/>
                  <a:gd name="connsiteY172" fmla="*/ 514503 h 1166887"/>
                  <a:gd name="connsiteX173" fmla="*/ 1017399 w 3024845"/>
                  <a:gd name="connsiteY173" fmla="*/ 512612 h 1166887"/>
                  <a:gd name="connsiteX174" fmla="*/ 1017399 w 3024845"/>
                  <a:gd name="connsiteY174" fmla="*/ 499371 h 1166887"/>
                  <a:gd name="connsiteX175" fmla="*/ 1039693 w 3024845"/>
                  <a:gd name="connsiteY175" fmla="*/ 499371 h 1166887"/>
                  <a:gd name="connsiteX176" fmla="*/ 1039693 w 3024845"/>
                  <a:gd name="connsiteY176" fmla="*/ 498290 h 1166887"/>
                  <a:gd name="connsiteX177" fmla="*/ 1039693 w 3024845"/>
                  <a:gd name="connsiteY177" fmla="*/ 490724 h 1166887"/>
                  <a:gd name="connsiteX178" fmla="*/ 1041466 w 3024845"/>
                  <a:gd name="connsiteY178" fmla="*/ 490724 h 1166887"/>
                  <a:gd name="connsiteX179" fmla="*/ 1053880 w 3024845"/>
                  <a:gd name="connsiteY179" fmla="*/ 490724 h 1166887"/>
                  <a:gd name="connsiteX180" fmla="*/ 1053880 w 3024845"/>
                  <a:gd name="connsiteY180" fmla="*/ 491805 h 1166887"/>
                  <a:gd name="connsiteX181" fmla="*/ 1053880 w 3024845"/>
                  <a:gd name="connsiteY181" fmla="*/ 499371 h 1166887"/>
                  <a:gd name="connsiteX182" fmla="*/ 1054640 w 3024845"/>
                  <a:gd name="connsiteY182" fmla="*/ 499371 h 1166887"/>
                  <a:gd name="connsiteX183" fmla="*/ 1059960 w 3024845"/>
                  <a:gd name="connsiteY183" fmla="*/ 499371 h 1166887"/>
                  <a:gd name="connsiteX184" fmla="*/ 1070093 w 3024845"/>
                  <a:gd name="connsiteY184" fmla="*/ 495047 h 1166887"/>
                  <a:gd name="connsiteX185" fmla="*/ 1074146 w 3024845"/>
                  <a:gd name="connsiteY185" fmla="*/ 498290 h 1166887"/>
                  <a:gd name="connsiteX186" fmla="*/ 1074146 w 3024845"/>
                  <a:gd name="connsiteY186" fmla="*/ 490724 h 1166887"/>
                  <a:gd name="connsiteX187" fmla="*/ 1076426 w 3024845"/>
                  <a:gd name="connsiteY187" fmla="*/ 490724 h 1166887"/>
                  <a:gd name="connsiteX188" fmla="*/ 1092387 w 3024845"/>
                  <a:gd name="connsiteY188" fmla="*/ 490724 h 1166887"/>
                  <a:gd name="connsiteX189" fmla="*/ 1092387 w 3024845"/>
                  <a:gd name="connsiteY189" fmla="*/ 491805 h 1166887"/>
                  <a:gd name="connsiteX190" fmla="*/ 1092387 w 3024845"/>
                  <a:gd name="connsiteY190" fmla="*/ 499371 h 1166887"/>
                  <a:gd name="connsiteX191" fmla="*/ 1122787 w 3024845"/>
                  <a:gd name="connsiteY191" fmla="*/ 499371 h 1166887"/>
                  <a:gd name="connsiteX192" fmla="*/ 1122787 w 3024845"/>
                  <a:gd name="connsiteY192" fmla="*/ 500992 h 1166887"/>
                  <a:gd name="connsiteX193" fmla="*/ 1122787 w 3024845"/>
                  <a:gd name="connsiteY193" fmla="*/ 512342 h 1166887"/>
                  <a:gd name="connsiteX194" fmla="*/ 1149134 w 3024845"/>
                  <a:gd name="connsiteY194" fmla="*/ 512342 h 1166887"/>
                  <a:gd name="connsiteX195" fmla="*/ 1149134 w 3024845"/>
                  <a:gd name="connsiteY195" fmla="*/ 542606 h 1166887"/>
                  <a:gd name="connsiteX196" fmla="*/ 1149894 w 3024845"/>
                  <a:gd name="connsiteY196" fmla="*/ 542606 h 1166887"/>
                  <a:gd name="connsiteX197" fmla="*/ 1155214 w 3024845"/>
                  <a:gd name="connsiteY197" fmla="*/ 542606 h 1166887"/>
                  <a:gd name="connsiteX198" fmla="*/ 1155214 w 3024845"/>
                  <a:gd name="connsiteY198" fmla="*/ 543687 h 1166887"/>
                  <a:gd name="connsiteX199" fmla="*/ 1155214 w 3024845"/>
                  <a:gd name="connsiteY199" fmla="*/ 551254 h 1166887"/>
                  <a:gd name="connsiteX200" fmla="*/ 1159268 w 3024845"/>
                  <a:gd name="connsiteY200" fmla="*/ 581518 h 1166887"/>
                  <a:gd name="connsiteX201" fmla="*/ 1160028 w 3024845"/>
                  <a:gd name="connsiteY201" fmla="*/ 581518 h 1166887"/>
                  <a:gd name="connsiteX202" fmla="*/ 1165348 w 3024845"/>
                  <a:gd name="connsiteY202" fmla="*/ 581518 h 1166887"/>
                  <a:gd name="connsiteX203" fmla="*/ 1165348 w 3024845"/>
                  <a:gd name="connsiteY203" fmla="*/ 582329 h 1166887"/>
                  <a:gd name="connsiteX204" fmla="*/ 1165348 w 3024845"/>
                  <a:gd name="connsiteY204" fmla="*/ 588004 h 1166887"/>
                  <a:gd name="connsiteX205" fmla="*/ 1166361 w 3024845"/>
                  <a:gd name="connsiteY205" fmla="*/ 588004 h 1166887"/>
                  <a:gd name="connsiteX206" fmla="*/ 1173454 w 3024845"/>
                  <a:gd name="connsiteY206" fmla="*/ 588004 h 1166887"/>
                  <a:gd name="connsiteX207" fmla="*/ 1173454 w 3024845"/>
                  <a:gd name="connsiteY207" fmla="*/ 618269 h 1166887"/>
                  <a:gd name="connsiteX208" fmla="*/ 1175481 w 3024845"/>
                  <a:gd name="connsiteY208" fmla="*/ 618269 h 1166887"/>
                  <a:gd name="connsiteX209" fmla="*/ 1189668 w 3024845"/>
                  <a:gd name="connsiteY209" fmla="*/ 618269 h 1166887"/>
                  <a:gd name="connsiteX210" fmla="*/ 1189668 w 3024845"/>
                  <a:gd name="connsiteY210" fmla="*/ 642048 h 1166887"/>
                  <a:gd name="connsiteX211" fmla="*/ 1191695 w 3024845"/>
                  <a:gd name="connsiteY211" fmla="*/ 643669 h 1166887"/>
                  <a:gd name="connsiteX212" fmla="*/ 1191695 w 3024845"/>
                  <a:gd name="connsiteY212" fmla="*/ 655019 h 1166887"/>
                  <a:gd name="connsiteX213" fmla="*/ 1192455 w 3024845"/>
                  <a:gd name="connsiteY213" fmla="*/ 655019 h 1166887"/>
                  <a:gd name="connsiteX214" fmla="*/ 1197775 w 3024845"/>
                  <a:gd name="connsiteY214" fmla="*/ 655019 h 1166887"/>
                  <a:gd name="connsiteX215" fmla="*/ 1197775 w 3024845"/>
                  <a:gd name="connsiteY215" fmla="*/ 678798 h 1166887"/>
                  <a:gd name="connsiteX216" fmla="*/ 1199041 w 3024845"/>
                  <a:gd name="connsiteY216" fmla="*/ 678798 h 1166887"/>
                  <a:gd name="connsiteX217" fmla="*/ 1207908 w 3024845"/>
                  <a:gd name="connsiteY217" fmla="*/ 678798 h 1166887"/>
                  <a:gd name="connsiteX218" fmla="*/ 1209935 w 3024845"/>
                  <a:gd name="connsiteY218" fmla="*/ 682852 h 1166887"/>
                  <a:gd name="connsiteX219" fmla="*/ 1209935 w 3024845"/>
                  <a:gd name="connsiteY219" fmla="*/ 696093 h 1166887"/>
                  <a:gd name="connsiteX220" fmla="*/ 1211455 w 3024845"/>
                  <a:gd name="connsiteY220" fmla="*/ 694201 h 1166887"/>
                  <a:gd name="connsiteX221" fmla="*/ 1222095 w 3024845"/>
                  <a:gd name="connsiteY221" fmla="*/ 680960 h 1166887"/>
                  <a:gd name="connsiteX222" fmla="*/ 1250469 w 3024845"/>
                  <a:gd name="connsiteY222" fmla="*/ 680960 h 1166887"/>
                  <a:gd name="connsiteX223" fmla="*/ 1250469 w 3024845"/>
                  <a:gd name="connsiteY223" fmla="*/ 767431 h 1166887"/>
                  <a:gd name="connsiteX224" fmla="*/ 1251229 w 3024845"/>
                  <a:gd name="connsiteY224" fmla="*/ 767431 h 1166887"/>
                  <a:gd name="connsiteX225" fmla="*/ 1256549 w 3024845"/>
                  <a:gd name="connsiteY225" fmla="*/ 767431 h 1166887"/>
                  <a:gd name="connsiteX226" fmla="*/ 1257309 w 3024845"/>
                  <a:gd name="connsiteY226" fmla="*/ 766080 h 1166887"/>
                  <a:gd name="connsiteX227" fmla="*/ 1262629 w 3024845"/>
                  <a:gd name="connsiteY227" fmla="*/ 756622 h 1166887"/>
                  <a:gd name="connsiteX228" fmla="*/ 1262629 w 3024845"/>
                  <a:gd name="connsiteY228" fmla="*/ 758514 h 1166887"/>
                  <a:gd name="connsiteX229" fmla="*/ 1262629 w 3024845"/>
                  <a:gd name="connsiteY229" fmla="*/ 771755 h 1166887"/>
                  <a:gd name="connsiteX230" fmla="*/ 1266682 w 3024845"/>
                  <a:gd name="connsiteY230" fmla="*/ 726358 h 1166887"/>
                  <a:gd name="connsiteX231" fmla="*/ 1267442 w 3024845"/>
                  <a:gd name="connsiteY231" fmla="*/ 726358 h 1166887"/>
                  <a:gd name="connsiteX232" fmla="*/ 1272762 w 3024845"/>
                  <a:gd name="connsiteY232" fmla="*/ 726358 h 1166887"/>
                  <a:gd name="connsiteX233" fmla="*/ 1272762 w 3024845"/>
                  <a:gd name="connsiteY233" fmla="*/ 661504 h 1166887"/>
                  <a:gd name="connsiteX234" fmla="*/ 1273776 w 3024845"/>
                  <a:gd name="connsiteY234" fmla="*/ 661504 h 1166887"/>
                  <a:gd name="connsiteX235" fmla="*/ 1280869 w 3024845"/>
                  <a:gd name="connsiteY235" fmla="*/ 661504 h 1166887"/>
                  <a:gd name="connsiteX236" fmla="*/ 1293029 w 3024845"/>
                  <a:gd name="connsiteY236" fmla="*/ 618269 h 1166887"/>
                  <a:gd name="connsiteX237" fmla="*/ 1294296 w 3024845"/>
                  <a:gd name="connsiteY237" fmla="*/ 618269 h 1166887"/>
                  <a:gd name="connsiteX238" fmla="*/ 1303163 w 3024845"/>
                  <a:gd name="connsiteY238" fmla="*/ 618269 h 1166887"/>
                  <a:gd name="connsiteX239" fmla="*/ 1313296 w 3024845"/>
                  <a:gd name="connsiteY239" fmla="*/ 661504 h 1166887"/>
                  <a:gd name="connsiteX240" fmla="*/ 1314309 w 3024845"/>
                  <a:gd name="connsiteY240" fmla="*/ 661504 h 1166887"/>
                  <a:gd name="connsiteX241" fmla="*/ 1321403 w 3024845"/>
                  <a:gd name="connsiteY241" fmla="*/ 661504 h 1166887"/>
                  <a:gd name="connsiteX242" fmla="*/ 1321403 w 3024845"/>
                  <a:gd name="connsiteY242" fmla="*/ 700416 h 1166887"/>
                  <a:gd name="connsiteX243" fmla="*/ 1323176 w 3024845"/>
                  <a:gd name="connsiteY243" fmla="*/ 700416 h 1166887"/>
                  <a:gd name="connsiteX244" fmla="*/ 1335590 w 3024845"/>
                  <a:gd name="connsiteY244" fmla="*/ 700416 h 1166887"/>
                  <a:gd name="connsiteX245" fmla="*/ 1335590 w 3024845"/>
                  <a:gd name="connsiteY245" fmla="*/ 702578 h 1166887"/>
                  <a:gd name="connsiteX246" fmla="*/ 1335590 w 3024845"/>
                  <a:gd name="connsiteY246" fmla="*/ 717710 h 1166887"/>
                  <a:gd name="connsiteX247" fmla="*/ 1339643 w 3024845"/>
                  <a:gd name="connsiteY247" fmla="*/ 715549 h 1166887"/>
                  <a:gd name="connsiteX248" fmla="*/ 1339643 w 3024845"/>
                  <a:gd name="connsiteY248" fmla="*/ 700416 h 1166887"/>
                  <a:gd name="connsiteX249" fmla="*/ 1341163 w 3024845"/>
                  <a:gd name="connsiteY249" fmla="*/ 700416 h 1166887"/>
                  <a:gd name="connsiteX250" fmla="*/ 1351803 w 3024845"/>
                  <a:gd name="connsiteY250" fmla="*/ 700416 h 1166887"/>
                  <a:gd name="connsiteX251" fmla="*/ 1351803 w 3024845"/>
                  <a:gd name="connsiteY251" fmla="*/ 702037 h 1166887"/>
                  <a:gd name="connsiteX252" fmla="*/ 1351803 w 3024845"/>
                  <a:gd name="connsiteY252" fmla="*/ 713387 h 1166887"/>
                  <a:gd name="connsiteX253" fmla="*/ 1382204 w 3024845"/>
                  <a:gd name="connsiteY253" fmla="*/ 713387 h 1166887"/>
                  <a:gd name="connsiteX254" fmla="*/ 1382204 w 3024845"/>
                  <a:gd name="connsiteY254" fmla="*/ 676637 h 1166887"/>
                  <a:gd name="connsiteX255" fmla="*/ 1383470 w 3024845"/>
                  <a:gd name="connsiteY255" fmla="*/ 676637 h 1166887"/>
                  <a:gd name="connsiteX256" fmla="*/ 1392337 w 3024845"/>
                  <a:gd name="connsiteY256" fmla="*/ 676637 h 1166887"/>
                  <a:gd name="connsiteX257" fmla="*/ 1392337 w 3024845"/>
                  <a:gd name="connsiteY257" fmla="*/ 698254 h 1166887"/>
                  <a:gd name="connsiteX258" fmla="*/ 1394364 w 3024845"/>
                  <a:gd name="connsiteY258" fmla="*/ 665828 h 1166887"/>
                  <a:gd name="connsiteX259" fmla="*/ 1416657 w 3024845"/>
                  <a:gd name="connsiteY259" fmla="*/ 665828 h 1166887"/>
                  <a:gd name="connsiteX260" fmla="*/ 1416657 w 3024845"/>
                  <a:gd name="connsiteY260" fmla="*/ 664206 h 1166887"/>
                  <a:gd name="connsiteX261" fmla="*/ 1416657 w 3024845"/>
                  <a:gd name="connsiteY261" fmla="*/ 652857 h 1166887"/>
                  <a:gd name="connsiteX262" fmla="*/ 1417417 w 3024845"/>
                  <a:gd name="connsiteY262" fmla="*/ 652857 h 1166887"/>
                  <a:gd name="connsiteX263" fmla="*/ 1422737 w 3024845"/>
                  <a:gd name="connsiteY263" fmla="*/ 652857 h 1166887"/>
                  <a:gd name="connsiteX264" fmla="*/ 1422737 w 3024845"/>
                  <a:gd name="connsiteY264" fmla="*/ 650966 h 1166887"/>
                  <a:gd name="connsiteX265" fmla="*/ 1422737 w 3024845"/>
                  <a:gd name="connsiteY265" fmla="*/ 637725 h 1166887"/>
                  <a:gd name="connsiteX266" fmla="*/ 1426791 w 3024845"/>
                  <a:gd name="connsiteY266" fmla="*/ 644210 h 1166887"/>
                  <a:gd name="connsiteX267" fmla="*/ 1429071 w 3024845"/>
                  <a:gd name="connsiteY267" fmla="*/ 644210 h 1166887"/>
                  <a:gd name="connsiteX268" fmla="*/ 1445031 w 3024845"/>
                  <a:gd name="connsiteY268" fmla="*/ 644210 h 1166887"/>
                  <a:gd name="connsiteX269" fmla="*/ 1445031 w 3024845"/>
                  <a:gd name="connsiteY269" fmla="*/ 643399 h 1166887"/>
                  <a:gd name="connsiteX270" fmla="*/ 1445031 w 3024845"/>
                  <a:gd name="connsiteY270" fmla="*/ 637725 h 1166887"/>
                  <a:gd name="connsiteX271" fmla="*/ 1445791 w 3024845"/>
                  <a:gd name="connsiteY271" fmla="*/ 637725 h 1166887"/>
                  <a:gd name="connsiteX272" fmla="*/ 1451111 w 3024845"/>
                  <a:gd name="connsiteY272" fmla="*/ 637725 h 1166887"/>
                  <a:gd name="connsiteX273" fmla="*/ 1451111 w 3024845"/>
                  <a:gd name="connsiteY273" fmla="*/ 639076 h 1166887"/>
                  <a:gd name="connsiteX274" fmla="*/ 1451111 w 3024845"/>
                  <a:gd name="connsiteY274" fmla="*/ 648534 h 1166887"/>
                  <a:gd name="connsiteX275" fmla="*/ 1489618 w 3024845"/>
                  <a:gd name="connsiteY275" fmla="*/ 648534 h 1166887"/>
                  <a:gd name="connsiteX276" fmla="*/ 1489618 w 3024845"/>
                  <a:gd name="connsiteY276" fmla="*/ 786887 h 1166887"/>
                  <a:gd name="connsiteX277" fmla="*/ 1491138 w 3024845"/>
                  <a:gd name="connsiteY277" fmla="*/ 786887 h 1166887"/>
                  <a:gd name="connsiteX278" fmla="*/ 1501778 w 3024845"/>
                  <a:gd name="connsiteY278" fmla="*/ 786887 h 1166887"/>
                  <a:gd name="connsiteX279" fmla="*/ 1501778 w 3024845"/>
                  <a:gd name="connsiteY279" fmla="*/ 773917 h 1166887"/>
                  <a:gd name="connsiteX280" fmla="*/ 1505832 w 3024845"/>
                  <a:gd name="connsiteY280" fmla="*/ 773917 h 1166887"/>
                  <a:gd name="connsiteX281" fmla="*/ 1505832 w 3024845"/>
                  <a:gd name="connsiteY281" fmla="*/ 786887 h 1166887"/>
                  <a:gd name="connsiteX282" fmla="*/ 1536232 w 3024845"/>
                  <a:gd name="connsiteY282" fmla="*/ 786887 h 1166887"/>
                  <a:gd name="connsiteX283" fmla="*/ 1536232 w 3024845"/>
                  <a:gd name="connsiteY283" fmla="*/ 756622 h 1166887"/>
                  <a:gd name="connsiteX284" fmla="*/ 1548392 w 3024845"/>
                  <a:gd name="connsiteY284" fmla="*/ 756622 h 1166887"/>
                  <a:gd name="connsiteX285" fmla="*/ 1560552 w 3024845"/>
                  <a:gd name="connsiteY285" fmla="*/ 754461 h 1166887"/>
                  <a:gd name="connsiteX286" fmla="*/ 1564606 w 3024845"/>
                  <a:gd name="connsiteY286" fmla="*/ 756622 h 1166887"/>
                  <a:gd name="connsiteX287" fmla="*/ 1574739 w 3024845"/>
                  <a:gd name="connsiteY287" fmla="*/ 756622 h 1166887"/>
                  <a:gd name="connsiteX288" fmla="*/ 1574739 w 3024845"/>
                  <a:gd name="connsiteY288" fmla="*/ 786887 h 1166887"/>
                  <a:gd name="connsiteX289" fmla="*/ 1582846 w 3024845"/>
                  <a:gd name="connsiteY289" fmla="*/ 786887 h 1166887"/>
                  <a:gd name="connsiteX290" fmla="*/ 1582846 w 3024845"/>
                  <a:gd name="connsiteY290" fmla="*/ 804182 h 1166887"/>
                  <a:gd name="connsiteX291" fmla="*/ 1592182 w 3024845"/>
                  <a:gd name="connsiteY291" fmla="*/ 805087 h 1166887"/>
                  <a:gd name="connsiteX292" fmla="*/ 1605140 w 3024845"/>
                  <a:gd name="connsiteY292" fmla="*/ 805087 h 1166887"/>
                  <a:gd name="connsiteX293" fmla="*/ 1605140 w 3024845"/>
                  <a:gd name="connsiteY293" fmla="*/ 789049 h 1166887"/>
                  <a:gd name="connsiteX294" fmla="*/ 1673096 w 3024845"/>
                  <a:gd name="connsiteY294" fmla="*/ 789049 h 1166887"/>
                  <a:gd name="connsiteX295" fmla="*/ 1673096 w 3024845"/>
                  <a:gd name="connsiteY295" fmla="*/ 703796 h 1166887"/>
                  <a:gd name="connsiteX296" fmla="*/ 1745104 w 3024845"/>
                  <a:gd name="connsiteY296" fmla="*/ 703796 h 1166887"/>
                  <a:gd name="connsiteX297" fmla="*/ 1745104 w 3024845"/>
                  <a:gd name="connsiteY297" fmla="*/ 782564 h 1166887"/>
                  <a:gd name="connsiteX298" fmla="*/ 1747008 w 3024845"/>
                  <a:gd name="connsiteY298" fmla="*/ 782564 h 1166887"/>
                  <a:gd name="connsiteX299" fmla="*/ 1748250 w 3024845"/>
                  <a:gd name="connsiteY299" fmla="*/ 805087 h 1166887"/>
                  <a:gd name="connsiteX300" fmla="*/ 1757926 w 3024845"/>
                  <a:gd name="connsiteY300" fmla="*/ 805087 h 1166887"/>
                  <a:gd name="connsiteX301" fmla="*/ 1759168 w 3024845"/>
                  <a:gd name="connsiteY301" fmla="*/ 782564 h 1166887"/>
                  <a:gd name="connsiteX302" fmla="*/ 1765248 w 3024845"/>
                  <a:gd name="connsiteY302" fmla="*/ 782564 h 1166887"/>
                  <a:gd name="connsiteX303" fmla="*/ 1766490 w 3024845"/>
                  <a:gd name="connsiteY303" fmla="*/ 805087 h 1166887"/>
                  <a:gd name="connsiteX304" fmla="*/ 1817112 w 3024845"/>
                  <a:gd name="connsiteY304" fmla="*/ 805087 h 1166887"/>
                  <a:gd name="connsiteX305" fmla="*/ 1817112 w 3024845"/>
                  <a:gd name="connsiteY305" fmla="*/ 642059 h 1166887"/>
                  <a:gd name="connsiteX306" fmla="*/ 2014439 w 3024845"/>
                  <a:gd name="connsiteY306" fmla="*/ 642059 h 1166887"/>
                  <a:gd name="connsiteX307" fmla="*/ 2014439 w 3024845"/>
                  <a:gd name="connsiteY307" fmla="*/ 805087 h 1166887"/>
                  <a:gd name="connsiteX308" fmla="*/ 2033136 w 3024845"/>
                  <a:gd name="connsiteY308" fmla="*/ 805087 h 1166887"/>
                  <a:gd name="connsiteX309" fmla="*/ 2033136 w 3024845"/>
                  <a:gd name="connsiteY309" fmla="*/ 722394 h 1166887"/>
                  <a:gd name="connsiteX310" fmla="*/ 2128256 w 3024845"/>
                  <a:gd name="connsiteY310" fmla="*/ 722394 h 1166887"/>
                  <a:gd name="connsiteX311" fmla="*/ 2140186 w 3024845"/>
                  <a:gd name="connsiteY311" fmla="*/ 404253 h 1166887"/>
                  <a:gd name="connsiteX312" fmla="*/ 2128026 w 3024845"/>
                  <a:gd name="connsiteY312" fmla="*/ 382635 h 1166887"/>
                  <a:gd name="connsiteX313" fmla="*/ 2121946 w 3024845"/>
                  <a:gd name="connsiteY313" fmla="*/ 378311 h 1166887"/>
                  <a:gd name="connsiteX314" fmla="*/ 2130053 w 3024845"/>
                  <a:gd name="connsiteY314" fmla="*/ 354532 h 1166887"/>
                  <a:gd name="connsiteX315" fmla="*/ 2130053 w 3024845"/>
                  <a:gd name="connsiteY315" fmla="*/ 337238 h 1166887"/>
                  <a:gd name="connsiteX316" fmla="*/ 2144240 w 3024845"/>
                  <a:gd name="connsiteY316" fmla="*/ 337238 h 1166887"/>
                  <a:gd name="connsiteX317" fmla="*/ 2144240 w 3024845"/>
                  <a:gd name="connsiteY317" fmla="*/ 315620 h 1166887"/>
                  <a:gd name="connsiteX318" fmla="*/ 2146266 w 3024845"/>
                  <a:gd name="connsiteY318" fmla="*/ 311296 h 1166887"/>
                  <a:gd name="connsiteX319" fmla="*/ 2146266 w 3024845"/>
                  <a:gd name="connsiteY319" fmla="*/ 233472 h 1166887"/>
                  <a:gd name="connsiteX320" fmla="*/ 2144240 w 3024845"/>
                  <a:gd name="connsiteY320" fmla="*/ 226987 h 1166887"/>
                  <a:gd name="connsiteX321" fmla="*/ 2150320 w 3024845"/>
                  <a:gd name="connsiteY321" fmla="*/ 220501 h 1166887"/>
                  <a:gd name="connsiteX322" fmla="*/ 2150320 w 3024845"/>
                  <a:gd name="connsiteY322" fmla="*/ 162133 h 1166887"/>
                  <a:gd name="connsiteX323" fmla="*/ 2152346 w 3024845"/>
                  <a:gd name="connsiteY323" fmla="*/ 157810 h 1166887"/>
                  <a:gd name="connsiteX324" fmla="*/ 2152346 w 3024845"/>
                  <a:gd name="connsiteY324" fmla="*/ 101604 h 1166887"/>
                  <a:gd name="connsiteX325" fmla="*/ 2154373 w 3024845"/>
                  <a:gd name="connsiteY325" fmla="*/ 82148 h 1166887"/>
                  <a:gd name="connsiteX326" fmla="*/ 2158427 w 3024845"/>
                  <a:gd name="connsiteY326" fmla="*/ 99442 h 1166887"/>
                  <a:gd name="connsiteX327" fmla="*/ 2160453 w 3024845"/>
                  <a:gd name="connsiteY327" fmla="*/ 157810 h 1166887"/>
                  <a:gd name="connsiteX328" fmla="*/ 2162480 w 3024845"/>
                  <a:gd name="connsiteY328" fmla="*/ 220501 h 1166887"/>
                  <a:gd name="connsiteX329" fmla="*/ 2168560 w 3024845"/>
                  <a:gd name="connsiteY329" fmla="*/ 226987 h 1166887"/>
                  <a:gd name="connsiteX330" fmla="*/ 2166533 w 3024845"/>
                  <a:gd name="connsiteY330" fmla="*/ 233472 h 1166887"/>
                  <a:gd name="connsiteX331" fmla="*/ 2166533 w 3024845"/>
                  <a:gd name="connsiteY331" fmla="*/ 311296 h 1166887"/>
                  <a:gd name="connsiteX332" fmla="*/ 2168560 w 3024845"/>
                  <a:gd name="connsiteY332" fmla="*/ 315620 h 1166887"/>
                  <a:gd name="connsiteX333" fmla="*/ 2168560 w 3024845"/>
                  <a:gd name="connsiteY333" fmla="*/ 337238 h 1166887"/>
                  <a:gd name="connsiteX334" fmla="*/ 2182747 w 3024845"/>
                  <a:gd name="connsiteY334" fmla="*/ 337238 h 1166887"/>
                  <a:gd name="connsiteX335" fmla="*/ 2182747 w 3024845"/>
                  <a:gd name="connsiteY335" fmla="*/ 354532 h 1166887"/>
                  <a:gd name="connsiteX336" fmla="*/ 2190854 w 3024845"/>
                  <a:gd name="connsiteY336" fmla="*/ 378311 h 1166887"/>
                  <a:gd name="connsiteX337" fmla="*/ 2184774 w 3024845"/>
                  <a:gd name="connsiteY337" fmla="*/ 382635 h 1166887"/>
                  <a:gd name="connsiteX338" fmla="*/ 2172613 w 3024845"/>
                  <a:gd name="connsiteY338" fmla="*/ 404253 h 1166887"/>
                  <a:gd name="connsiteX339" fmla="*/ 2180720 w 3024845"/>
                  <a:gd name="connsiteY339" fmla="*/ 657181 h 1166887"/>
                  <a:gd name="connsiteX340" fmla="*/ 2245574 w 3024845"/>
                  <a:gd name="connsiteY340" fmla="*/ 657181 h 1166887"/>
                  <a:gd name="connsiteX341" fmla="*/ 2245574 w 3024845"/>
                  <a:gd name="connsiteY341" fmla="*/ 732843 h 1166887"/>
                  <a:gd name="connsiteX342" fmla="*/ 2253681 w 3024845"/>
                  <a:gd name="connsiteY342" fmla="*/ 732843 h 1166887"/>
                  <a:gd name="connsiteX343" fmla="*/ 2255708 w 3024845"/>
                  <a:gd name="connsiteY343" fmla="*/ 726358 h 1166887"/>
                  <a:gd name="connsiteX344" fmla="*/ 2261788 w 3024845"/>
                  <a:gd name="connsiteY344" fmla="*/ 726358 h 1166887"/>
                  <a:gd name="connsiteX345" fmla="*/ 2263815 w 3024845"/>
                  <a:gd name="connsiteY345" fmla="*/ 735005 h 1166887"/>
                  <a:gd name="connsiteX346" fmla="*/ 2275975 w 3024845"/>
                  <a:gd name="connsiteY346" fmla="*/ 735005 h 1166887"/>
                  <a:gd name="connsiteX347" fmla="*/ 2275975 w 3024845"/>
                  <a:gd name="connsiteY347" fmla="*/ 728519 h 1166887"/>
                  <a:gd name="connsiteX348" fmla="*/ 2298268 w 3024845"/>
                  <a:gd name="connsiteY348" fmla="*/ 728519 h 1166887"/>
                  <a:gd name="connsiteX349" fmla="*/ 2298268 w 3024845"/>
                  <a:gd name="connsiteY349" fmla="*/ 735005 h 1166887"/>
                  <a:gd name="connsiteX350" fmla="*/ 2318535 w 3024845"/>
                  <a:gd name="connsiteY350" fmla="*/ 735005 h 1166887"/>
                  <a:gd name="connsiteX351" fmla="*/ 2318535 w 3024845"/>
                  <a:gd name="connsiteY351" fmla="*/ 780402 h 1166887"/>
                  <a:gd name="connsiteX352" fmla="*/ 2332722 w 3024845"/>
                  <a:gd name="connsiteY352" fmla="*/ 780402 h 1166887"/>
                  <a:gd name="connsiteX353" fmla="*/ 2332722 w 3024845"/>
                  <a:gd name="connsiteY353" fmla="*/ 767431 h 1166887"/>
                  <a:gd name="connsiteX354" fmla="*/ 2348936 w 3024845"/>
                  <a:gd name="connsiteY354" fmla="*/ 767431 h 1166887"/>
                  <a:gd name="connsiteX355" fmla="*/ 2348936 w 3024845"/>
                  <a:gd name="connsiteY355" fmla="*/ 588004 h 1166887"/>
                  <a:gd name="connsiteX356" fmla="*/ 2355016 w 3024845"/>
                  <a:gd name="connsiteY356" fmla="*/ 581518 h 1166887"/>
                  <a:gd name="connsiteX357" fmla="*/ 2427977 w 3024845"/>
                  <a:gd name="connsiteY357" fmla="*/ 581518 h 1166887"/>
                  <a:gd name="connsiteX358" fmla="*/ 2427977 w 3024845"/>
                  <a:gd name="connsiteY358" fmla="*/ 590166 h 1166887"/>
                  <a:gd name="connsiteX359" fmla="*/ 2438110 w 3024845"/>
                  <a:gd name="connsiteY359" fmla="*/ 590166 h 1166887"/>
                  <a:gd name="connsiteX360" fmla="*/ 2438110 w 3024845"/>
                  <a:gd name="connsiteY360" fmla="*/ 704740 h 1166887"/>
                  <a:gd name="connsiteX361" fmla="*/ 2460404 w 3024845"/>
                  <a:gd name="connsiteY361" fmla="*/ 704740 h 1166887"/>
                  <a:gd name="connsiteX362" fmla="*/ 2460404 w 3024845"/>
                  <a:gd name="connsiteY362" fmla="*/ 637725 h 1166887"/>
                  <a:gd name="connsiteX363" fmla="*/ 2486751 w 3024845"/>
                  <a:gd name="connsiteY363" fmla="*/ 637725 h 1166887"/>
                  <a:gd name="connsiteX364" fmla="*/ 2490804 w 3024845"/>
                  <a:gd name="connsiteY364" fmla="*/ 633401 h 1166887"/>
                  <a:gd name="connsiteX365" fmla="*/ 2498911 w 3024845"/>
                  <a:gd name="connsiteY365" fmla="*/ 633401 h 1166887"/>
                  <a:gd name="connsiteX366" fmla="*/ 2502964 w 3024845"/>
                  <a:gd name="connsiteY366" fmla="*/ 637725 h 1166887"/>
                  <a:gd name="connsiteX367" fmla="*/ 2525258 w 3024845"/>
                  <a:gd name="connsiteY367" fmla="*/ 637725 h 1166887"/>
                  <a:gd name="connsiteX368" fmla="*/ 2525258 w 3024845"/>
                  <a:gd name="connsiteY368" fmla="*/ 520989 h 1166887"/>
                  <a:gd name="connsiteX369" fmla="*/ 2582005 w 3024845"/>
                  <a:gd name="connsiteY369" fmla="*/ 510180 h 1166887"/>
                  <a:gd name="connsiteX370" fmla="*/ 2582005 w 3024845"/>
                  <a:gd name="connsiteY370" fmla="*/ 511261 h 1166887"/>
                  <a:gd name="connsiteX371" fmla="*/ 2582005 w 3024845"/>
                  <a:gd name="connsiteY371" fmla="*/ 518827 h 1166887"/>
                  <a:gd name="connsiteX372" fmla="*/ 2608352 w 3024845"/>
                  <a:gd name="connsiteY372" fmla="*/ 518827 h 1166887"/>
                  <a:gd name="connsiteX373" fmla="*/ 2608352 w 3024845"/>
                  <a:gd name="connsiteY373" fmla="*/ 773917 h 1166887"/>
                  <a:gd name="connsiteX374" fmla="*/ 2630646 w 3024845"/>
                  <a:gd name="connsiteY374" fmla="*/ 773917 h 1166887"/>
                  <a:gd name="connsiteX375" fmla="*/ 2630646 w 3024845"/>
                  <a:gd name="connsiteY375" fmla="*/ 769593 h 1166887"/>
                  <a:gd name="connsiteX376" fmla="*/ 2642806 w 3024845"/>
                  <a:gd name="connsiteY376" fmla="*/ 769593 h 1166887"/>
                  <a:gd name="connsiteX377" fmla="*/ 2642806 w 3024845"/>
                  <a:gd name="connsiteY377" fmla="*/ 773917 h 1166887"/>
                  <a:gd name="connsiteX378" fmla="*/ 2667126 w 3024845"/>
                  <a:gd name="connsiteY378" fmla="*/ 773917 h 1166887"/>
                  <a:gd name="connsiteX379" fmla="*/ 2667126 w 3024845"/>
                  <a:gd name="connsiteY379" fmla="*/ 760946 h 1166887"/>
                  <a:gd name="connsiteX380" fmla="*/ 2695500 w 3024845"/>
                  <a:gd name="connsiteY380" fmla="*/ 760946 h 1166887"/>
                  <a:gd name="connsiteX381" fmla="*/ 2707660 w 3024845"/>
                  <a:gd name="connsiteY381" fmla="*/ 756622 h 1166887"/>
                  <a:gd name="connsiteX382" fmla="*/ 2727927 w 3024845"/>
                  <a:gd name="connsiteY382" fmla="*/ 760946 h 1166887"/>
                  <a:gd name="connsiteX383" fmla="*/ 2727927 w 3024845"/>
                  <a:gd name="connsiteY383" fmla="*/ 743652 h 1166887"/>
                  <a:gd name="connsiteX384" fmla="*/ 2736034 w 3024845"/>
                  <a:gd name="connsiteY384" fmla="*/ 743652 h 1166887"/>
                  <a:gd name="connsiteX385" fmla="*/ 2736034 w 3024845"/>
                  <a:gd name="connsiteY385" fmla="*/ 730681 h 1166887"/>
                  <a:gd name="connsiteX386" fmla="*/ 2792781 w 3024845"/>
                  <a:gd name="connsiteY386" fmla="*/ 730681 h 1166887"/>
                  <a:gd name="connsiteX387" fmla="*/ 2792781 w 3024845"/>
                  <a:gd name="connsiteY387" fmla="*/ 700416 h 1166887"/>
                  <a:gd name="connsiteX388" fmla="*/ 2811021 w 3024845"/>
                  <a:gd name="connsiteY388" fmla="*/ 700416 h 1166887"/>
                  <a:gd name="connsiteX389" fmla="*/ 2811021 w 3024845"/>
                  <a:gd name="connsiteY389" fmla="*/ 693931 h 1166887"/>
                  <a:gd name="connsiteX390" fmla="*/ 2823181 w 3024845"/>
                  <a:gd name="connsiteY390" fmla="*/ 693931 h 1166887"/>
                  <a:gd name="connsiteX391" fmla="*/ 2823181 w 3024845"/>
                  <a:gd name="connsiteY391" fmla="*/ 700416 h 1166887"/>
                  <a:gd name="connsiteX392" fmla="*/ 2839395 w 3024845"/>
                  <a:gd name="connsiteY392" fmla="*/ 700416 h 1166887"/>
                  <a:gd name="connsiteX393" fmla="*/ 2839395 w 3024845"/>
                  <a:gd name="connsiteY393" fmla="*/ 750137 h 1166887"/>
                  <a:gd name="connsiteX394" fmla="*/ 2871822 w 3024845"/>
                  <a:gd name="connsiteY394" fmla="*/ 750137 h 1166887"/>
                  <a:gd name="connsiteX395" fmla="*/ 2871822 w 3024845"/>
                  <a:gd name="connsiteY395" fmla="*/ 724196 h 1166887"/>
                  <a:gd name="connsiteX396" fmla="*/ 2910329 w 3024845"/>
                  <a:gd name="connsiteY396" fmla="*/ 724196 h 1166887"/>
                  <a:gd name="connsiteX397" fmla="*/ 2910329 w 3024845"/>
                  <a:gd name="connsiteY397" fmla="*/ 693931 h 1166887"/>
                  <a:gd name="connsiteX398" fmla="*/ 2958970 w 3024845"/>
                  <a:gd name="connsiteY398" fmla="*/ 693931 h 1166887"/>
                  <a:gd name="connsiteX399" fmla="*/ 2958970 w 3024845"/>
                  <a:gd name="connsiteY399" fmla="*/ 805087 h 1166887"/>
                  <a:gd name="connsiteX400" fmla="*/ 2958970 w 3024845"/>
                  <a:gd name="connsiteY400" fmla="*/ 818866 h 1166887"/>
                  <a:gd name="connsiteX401" fmla="*/ 3024845 w 3024845"/>
                  <a:gd name="connsiteY401" fmla="*/ 818866 h 1166887"/>
                  <a:gd name="connsiteX402" fmla="*/ 3024845 w 3024845"/>
                  <a:gd name="connsiteY402" fmla="*/ 1160647 h 1166887"/>
                  <a:gd name="connsiteX403" fmla="*/ 145862 w 3024845"/>
                  <a:gd name="connsiteY403" fmla="*/ 1160647 h 1166887"/>
                  <a:gd name="connsiteX404" fmla="*/ 2054 w 3024845"/>
                  <a:gd name="connsiteY404" fmla="*/ 1166887 h 1166887"/>
                  <a:gd name="connsiteX405" fmla="*/ 0 w 3024845"/>
                  <a:gd name="connsiteY405" fmla="*/ 724196 h 1166887"/>
                  <a:gd name="connsiteX406" fmla="*/ 20267 w 3024845"/>
                  <a:gd name="connsiteY406" fmla="*/ 724196 h 1166887"/>
                  <a:gd name="connsiteX407" fmla="*/ 20774 w 3024845"/>
                  <a:gd name="connsiteY407" fmla="*/ 723115 h 1166887"/>
                  <a:gd name="connsiteX408" fmla="*/ 24320 w 3024845"/>
                  <a:gd name="connsiteY408" fmla="*/ 715549 h 1166887"/>
                  <a:gd name="connsiteX409" fmla="*/ 26094 w 3024845"/>
                  <a:gd name="connsiteY409" fmla="*/ 715819 h 1166887"/>
                  <a:gd name="connsiteX410" fmla="*/ 38507 w 3024845"/>
                  <a:gd name="connsiteY410" fmla="*/ 717710 h 1166887"/>
                  <a:gd name="connsiteX411" fmla="*/ 39014 w 3024845"/>
                  <a:gd name="connsiteY411" fmla="*/ 719062 h 1166887"/>
                  <a:gd name="connsiteX412" fmla="*/ 42560 w 3024845"/>
                  <a:gd name="connsiteY412" fmla="*/ 728519 h 1166887"/>
                  <a:gd name="connsiteX413" fmla="*/ 68907 w 3024845"/>
                  <a:gd name="connsiteY413" fmla="*/ 730681 h 1166887"/>
                  <a:gd name="connsiteX414" fmla="*/ 68907 w 3024845"/>
                  <a:gd name="connsiteY414" fmla="*/ 607460 h 1166887"/>
                  <a:gd name="connsiteX415" fmla="*/ 70934 w 3024845"/>
                  <a:gd name="connsiteY415" fmla="*/ 607460 h 1166887"/>
                  <a:gd name="connsiteX416" fmla="*/ 85121 w 3024845"/>
                  <a:gd name="connsiteY416" fmla="*/ 607460 h 1166887"/>
                  <a:gd name="connsiteX417" fmla="*/ 85121 w 3024845"/>
                  <a:gd name="connsiteY417" fmla="*/ 471268 h 1166887"/>
                  <a:gd name="connsiteX418" fmla="*/ 86894 w 3024845"/>
                  <a:gd name="connsiteY418" fmla="*/ 471268 h 1166887"/>
                  <a:gd name="connsiteX419" fmla="*/ 99308 w 3024845"/>
                  <a:gd name="connsiteY419" fmla="*/ 471268 h 1166887"/>
                  <a:gd name="connsiteX420" fmla="*/ 99308 w 3024845"/>
                  <a:gd name="connsiteY420" fmla="*/ 356694 h 1166887"/>
                  <a:gd name="connsiteX421" fmla="*/ 103361 w 3024845"/>
                  <a:gd name="connsiteY421" fmla="*/ 328590 h 1166887"/>
                  <a:gd name="connsiteX422" fmla="*/ 105388 w 3024845"/>
                  <a:gd name="connsiteY422" fmla="*/ 328590 h 1166887"/>
                  <a:gd name="connsiteX423" fmla="*/ 119575 w 3024845"/>
                  <a:gd name="connsiteY423" fmla="*/ 328590 h 1166887"/>
                  <a:gd name="connsiteX424" fmla="*/ 156055 w 3024845"/>
                  <a:gd name="connsiteY424" fmla="*/ 246443 h 1166887"/>
                  <a:gd name="connsiteX425" fmla="*/ 160109 w 3024845"/>
                  <a:gd name="connsiteY425" fmla="*/ 0 h 1166887"/>
                  <a:gd name="connsiteX0" fmla="*/ 160109 w 3024845"/>
                  <a:gd name="connsiteY0" fmla="*/ 0 h 1160647"/>
                  <a:gd name="connsiteX1" fmla="*/ 162135 w 3024845"/>
                  <a:gd name="connsiteY1" fmla="*/ 246443 h 1160647"/>
                  <a:gd name="connsiteX2" fmla="*/ 200642 w 3024845"/>
                  <a:gd name="connsiteY2" fmla="*/ 326429 h 1160647"/>
                  <a:gd name="connsiteX3" fmla="*/ 202669 w 3024845"/>
                  <a:gd name="connsiteY3" fmla="*/ 326429 h 1160647"/>
                  <a:gd name="connsiteX4" fmla="*/ 216856 w 3024845"/>
                  <a:gd name="connsiteY4" fmla="*/ 326429 h 1160647"/>
                  <a:gd name="connsiteX5" fmla="*/ 216856 w 3024845"/>
                  <a:gd name="connsiteY5" fmla="*/ 350208 h 1160647"/>
                  <a:gd name="connsiteX6" fmla="*/ 217363 w 3024845"/>
                  <a:gd name="connsiteY6" fmla="*/ 351019 h 1160647"/>
                  <a:gd name="connsiteX7" fmla="*/ 220909 w 3024845"/>
                  <a:gd name="connsiteY7" fmla="*/ 356694 h 1160647"/>
                  <a:gd name="connsiteX8" fmla="*/ 220909 w 3024845"/>
                  <a:gd name="connsiteY8" fmla="*/ 471268 h 1160647"/>
                  <a:gd name="connsiteX9" fmla="*/ 223189 w 3024845"/>
                  <a:gd name="connsiteY9" fmla="*/ 471268 h 1160647"/>
                  <a:gd name="connsiteX10" fmla="*/ 239150 w 3024845"/>
                  <a:gd name="connsiteY10" fmla="*/ 471268 h 1160647"/>
                  <a:gd name="connsiteX11" fmla="*/ 239150 w 3024845"/>
                  <a:gd name="connsiteY11" fmla="*/ 611783 h 1160647"/>
                  <a:gd name="connsiteX12" fmla="*/ 240670 w 3024845"/>
                  <a:gd name="connsiteY12" fmla="*/ 611513 h 1160647"/>
                  <a:gd name="connsiteX13" fmla="*/ 251310 w 3024845"/>
                  <a:gd name="connsiteY13" fmla="*/ 609622 h 1160647"/>
                  <a:gd name="connsiteX14" fmla="*/ 249283 w 3024845"/>
                  <a:gd name="connsiteY14" fmla="*/ 698254 h 1160647"/>
                  <a:gd name="connsiteX15" fmla="*/ 250803 w 3024845"/>
                  <a:gd name="connsiteY15" fmla="*/ 698525 h 1160647"/>
                  <a:gd name="connsiteX16" fmla="*/ 261443 w 3024845"/>
                  <a:gd name="connsiteY16" fmla="*/ 700416 h 1160647"/>
                  <a:gd name="connsiteX17" fmla="*/ 261696 w 3024845"/>
                  <a:gd name="connsiteY17" fmla="*/ 701227 h 1160647"/>
                  <a:gd name="connsiteX18" fmla="*/ 263470 w 3024845"/>
                  <a:gd name="connsiteY18" fmla="*/ 706902 h 1160647"/>
                  <a:gd name="connsiteX19" fmla="*/ 264230 w 3024845"/>
                  <a:gd name="connsiteY19" fmla="*/ 704470 h 1160647"/>
                  <a:gd name="connsiteX20" fmla="*/ 269550 w 3024845"/>
                  <a:gd name="connsiteY20" fmla="*/ 687446 h 1160647"/>
                  <a:gd name="connsiteX21" fmla="*/ 271323 w 3024845"/>
                  <a:gd name="connsiteY21" fmla="*/ 687446 h 1160647"/>
                  <a:gd name="connsiteX22" fmla="*/ 283737 w 3024845"/>
                  <a:gd name="connsiteY22" fmla="*/ 687446 h 1160647"/>
                  <a:gd name="connsiteX23" fmla="*/ 283737 w 3024845"/>
                  <a:gd name="connsiteY23" fmla="*/ 719872 h 1160647"/>
                  <a:gd name="connsiteX24" fmla="*/ 284750 w 3024845"/>
                  <a:gd name="connsiteY24" fmla="*/ 720413 h 1160647"/>
                  <a:gd name="connsiteX25" fmla="*/ 291844 w 3024845"/>
                  <a:gd name="connsiteY25" fmla="*/ 724196 h 1160647"/>
                  <a:gd name="connsiteX26" fmla="*/ 291844 w 3024845"/>
                  <a:gd name="connsiteY26" fmla="*/ 725547 h 1160647"/>
                  <a:gd name="connsiteX27" fmla="*/ 291844 w 3024845"/>
                  <a:gd name="connsiteY27" fmla="*/ 735005 h 1160647"/>
                  <a:gd name="connsiteX28" fmla="*/ 336431 w 3024845"/>
                  <a:gd name="connsiteY28" fmla="*/ 735005 h 1160647"/>
                  <a:gd name="connsiteX29" fmla="*/ 336431 w 3024845"/>
                  <a:gd name="connsiteY29" fmla="*/ 736086 h 1160647"/>
                  <a:gd name="connsiteX30" fmla="*/ 336431 w 3024845"/>
                  <a:gd name="connsiteY30" fmla="*/ 743652 h 1160647"/>
                  <a:gd name="connsiteX31" fmla="*/ 338457 w 3024845"/>
                  <a:gd name="connsiteY31" fmla="*/ 743652 h 1160647"/>
                  <a:gd name="connsiteX32" fmla="*/ 352644 w 3024845"/>
                  <a:gd name="connsiteY32" fmla="*/ 743652 h 1160647"/>
                  <a:gd name="connsiteX33" fmla="*/ 352644 w 3024845"/>
                  <a:gd name="connsiteY33" fmla="*/ 713387 h 1160647"/>
                  <a:gd name="connsiteX34" fmla="*/ 397231 w 3024845"/>
                  <a:gd name="connsiteY34" fmla="*/ 713387 h 1160647"/>
                  <a:gd name="connsiteX35" fmla="*/ 397231 w 3024845"/>
                  <a:gd name="connsiteY35" fmla="*/ 712036 h 1160647"/>
                  <a:gd name="connsiteX36" fmla="*/ 397231 w 3024845"/>
                  <a:gd name="connsiteY36" fmla="*/ 702578 h 1160647"/>
                  <a:gd name="connsiteX37" fmla="*/ 398245 w 3024845"/>
                  <a:gd name="connsiteY37" fmla="*/ 702578 h 1160647"/>
                  <a:gd name="connsiteX38" fmla="*/ 405338 w 3024845"/>
                  <a:gd name="connsiteY38" fmla="*/ 702578 h 1160647"/>
                  <a:gd name="connsiteX39" fmla="*/ 405338 w 3024845"/>
                  <a:gd name="connsiteY39" fmla="*/ 700687 h 1160647"/>
                  <a:gd name="connsiteX40" fmla="*/ 405338 w 3024845"/>
                  <a:gd name="connsiteY40" fmla="*/ 687446 h 1160647"/>
                  <a:gd name="connsiteX41" fmla="*/ 406098 w 3024845"/>
                  <a:gd name="connsiteY41" fmla="*/ 687446 h 1160647"/>
                  <a:gd name="connsiteX42" fmla="*/ 411418 w 3024845"/>
                  <a:gd name="connsiteY42" fmla="*/ 687446 h 1160647"/>
                  <a:gd name="connsiteX43" fmla="*/ 411418 w 3024845"/>
                  <a:gd name="connsiteY43" fmla="*/ 686365 h 1160647"/>
                  <a:gd name="connsiteX44" fmla="*/ 411418 w 3024845"/>
                  <a:gd name="connsiteY44" fmla="*/ 678798 h 1160647"/>
                  <a:gd name="connsiteX45" fmla="*/ 413445 w 3024845"/>
                  <a:gd name="connsiteY45" fmla="*/ 678798 h 1160647"/>
                  <a:gd name="connsiteX46" fmla="*/ 427632 w 3024845"/>
                  <a:gd name="connsiteY46" fmla="*/ 678798 h 1160647"/>
                  <a:gd name="connsiteX47" fmla="*/ 427632 w 3024845"/>
                  <a:gd name="connsiteY47" fmla="*/ 679879 h 1160647"/>
                  <a:gd name="connsiteX48" fmla="*/ 427632 w 3024845"/>
                  <a:gd name="connsiteY48" fmla="*/ 687446 h 1160647"/>
                  <a:gd name="connsiteX49" fmla="*/ 449925 w 3024845"/>
                  <a:gd name="connsiteY49" fmla="*/ 687446 h 1160647"/>
                  <a:gd name="connsiteX50" fmla="*/ 449925 w 3024845"/>
                  <a:gd name="connsiteY50" fmla="*/ 685554 h 1160647"/>
                  <a:gd name="connsiteX51" fmla="*/ 449925 w 3024845"/>
                  <a:gd name="connsiteY51" fmla="*/ 672313 h 1160647"/>
                  <a:gd name="connsiteX52" fmla="*/ 451699 w 3024845"/>
                  <a:gd name="connsiteY52" fmla="*/ 672313 h 1160647"/>
                  <a:gd name="connsiteX53" fmla="*/ 464112 w 3024845"/>
                  <a:gd name="connsiteY53" fmla="*/ 672313 h 1160647"/>
                  <a:gd name="connsiteX54" fmla="*/ 464112 w 3024845"/>
                  <a:gd name="connsiteY54" fmla="*/ 696093 h 1160647"/>
                  <a:gd name="connsiteX55" fmla="*/ 465126 w 3024845"/>
                  <a:gd name="connsiteY55" fmla="*/ 696093 h 1160647"/>
                  <a:gd name="connsiteX56" fmla="*/ 472219 w 3024845"/>
                  <a:gd name="connsiteY56" fmla="*/ 696093 h 1160647"/>
                  <a:gd name="connsiteX57" fmla="*/ 472219 w 3024845"/>
                  <a:gd name="connsiteY57" fmla="*/ 695012 h 1160647"/>
                  <a:gd name="connsiteX58" fmla="*/ 472219 w 3024845"/>
                  <a:gd name="connsiteY58" fmla="*/ 687446 h 1160647"/>
                  <a:gd name="connsiteX59" fmla="*/ 473992 w 3024845"/>
                  <a:gd name="connsiteY59" fmla="*/ 687446 h 1160647"/>
                  <a:gd name="connsiteX60" fmla="*/ 486406 w 3024845"/>
                  <a:gd name="connsiteY60" fmla="*/ 687446 h 1160647"/>
                  <a:gd name="connsiteX61" fmla="*/ 486406 w 3024845"/>
                  <a:gd name="connsiteY61" fmla="*/ 713387 h 1160647"/>
                  <a:gd name="connsiteX62" fmla="*/ 488433 w 3024845"/>
                  <a:gd name="connsiteY62" fmla="*/ 713387 h 1160647"/>
                  <a:gd name="connsiteX63" fmla="*/ 502619 w 3024845"/>
                  <a:gd name="connsiteY63" fmla="*/ 713387 h 1160647"/>
                  <a:gd name="connsiteX64" fmla="*/ 502619 w 3024845"/>
                  <a:gd name="connsiteY64" fmla="*/ 715008 h 1160647"/>
                  <a:gd name="connsiteX65" fmla="*/ 502619 w 3024845"/>
                  <a:gd name="connsiteY65" fmla="*/ 726358 h 1160647"/>
                  <a:gd name="connsiteX66" fmla="*/ 503379 w 3024845"/>
                  <a:gd name="connsiteY66" fmla="*/ 726358 h 1160647"/>
                  <a:gd name="connsiteX67" fmla="*/ 508700 w 3024845"/>
                  <a:gd name="connsiteY67" fmla="*/ 726358 h 1160647"/>
                  <a:gd name="connsiteX68" fmla="*/ 508700 w 3024845"/>
                  <a:gd name="connsiteY68" fmla="*/ 725547 h 1160647"/>
                  <a:gd name="connsiteX69" fmla="*/ 508700 w 3024845"/>
                  <a:gd name="connsiteY69" fmla="*/ 719872 h 1160647"/>
                  <a:gd name="connsiteX70" fmla="*/ 539100 w 3024845"/>
                  <a:gd name="connsiteY70" fmla="*/ 719872 h 1160647"/>
                  <a:gd name="connsiteX71" fmla="*/ 539100 w 3024845"/>
                  <a:gd name="connsiteY71" fmla="*/ 743652 h 1160647"/>
                  <a:gd name="connsiteX72" fmla="*/ 540113 w 3024845"/>
                  <a:gd name="connsiteY72" fmla="*/ 743652 h 1160647"/>
                  <a:gd name="connsiteX73" fmla="*/ 547207 w 3024845"/>
                  <a:gd name="connsiteY73" fmla="*/ 743652 h 1160647"/>
                  <a:gd name="connsiteX74" fmla="*/ 547207 w 3024845"/>
                  <a:gd name="connsiteY74" fmla="*/ 744733 h 1160647"/>
                  <a:gd name="connsiteX75" fmla="*/ 547207 w 3024845"/>
                  <a:gd name="connsiteY75" fmla="*/ 752299 h 1160647"/>
                  <a:gd name="connsiteX76" fmla="*/ 547967 w 3024845"/>
                  <a:gd name="connsiteY76" fmla="*/ 752299 h 1160647"/>
                  <a:gd name="connsiteX77" fmla="*/ 553287 w 3024845"/>
                  <a:gd name="connsiteY77" fmla="*/ 752299 h 1160647"/>
                  <a:gd name="connsiteX78" fmla="*/ 553287 w 3024845"/>
                  <a:gd name="connsiteY78" fmla="*/ 750137 h 1160647"/>
                  <a:gd name="connsiteX79" fmla="*/ 553287 w 3024845"/>
                  <a:gd name="connsiteY79" fmla="*/ 735005 h 1160647"/>
                  <a:gd name="connsiteX80" fmla="*/ 554300 w 3024845"/>
                  <a:gd name="connsiteY80" fmla="*/ 735005 h 1160647"/>
                  <a:gd name="connsiteX81" fmla="*/ 561394 w 3024845"/>
                  <a:gd name="connsiteY81" fmla="*/ 735005 h 1160647"/>
                  <a:gd name="connsiteX82" fmla="*/ 561394 w 3024845"/>
                  <a:gd name="connsiteY82" fmla="*/ 736086 h 1160647"/>
                  <a:gd name="connsiteX83" fmla="*/ 561394 w 3024845"/>
                  <a:gd name="connsiteY83" fmla="*/ 743652 h 1160647"/>
                  <a:gd name="connsiteX84" fmla="*/ 566714 w 3024845"/>
                  <a:gd name="connsiteY84" fmla="*/ 741659 h 1160647"/>
                  <a:gd name="connsiteX85" fmla="*/ 567474 w 3024845"/>
                  <a:gd name="connsiteY85" fmla="*/ 740679 h 1160647"/>
                  <a:gd name="connsiteX86" fmla="*/ 567474 w 3024845"/>
                  <a:gd name="connsiteY86" fmla="*/ 735005 h 1160647"/>
                  <a:gd name="connsiteX87" fmla="*/ 605981 w 3024845"/>
                  <a:gd name="connsiteY87" fmla="*/ 735005 h 1160647"/>
                  <a:gd name="connsiteX88" fmla="*/ 605981 w 3024845"/>
                  <a:gd name="connsiteY88" fmla="*/ 758784 h 1160647"/>
                  <a:gd name="connsiteX89" fmla="*/ 608007 w 3024845"/>
                  <a:gd name="connsiteY89" fmla="*/ 758784 h 1160647"/>
                  <a:gd name="connsiteX90" fmla="*/ 622194 w 3024845"/>
                  <a:gd name="connsiteY90" fmla="*/ 758784 h 1160647"/>
                  <a:gd name="connsiteX91" fmla="*/ 622194 w 3024845"/>
                  <a:gd name="connsiteY91" fmla="*/ 759865 h 1160647"/>
                  <a:gd name="connsiteX92" fmla="*/ 622194 w 3024845"/>
                  <a:gd name="connsiteY92" fmla="*/ 767431 h 1160647"/>
                  <a:gd name="connsiteX93" fmla="*/ 623968 w 3024845"/>
                  <a:gd name="connsiteY93" fmla="*/ 767431 h 1160647"/>
                  <a:gd name="connsiteX94" fmla="*/ 636381 w 3024845"/>
                  <a:gd name="connsiteY94" fmla="*/ 767431 h 1160647"/>
                  <a:gd name="connsiteX95" fmla="*/ 636381 w 3024845"/>
                  <a:gd name="connsiteY95" fmla="*/ 743652 h 1160647"/>
                  <a:gd name="connsiteX96" fmla="*/ 637394 w 3024845"/>
                  <a:gd name="connsiteY96" fmla="*/ 743652 h 1160647"/>
                  <a:gd name="connsiteX97" fmla="*/ 644488 w 3024845"/>
                  <a:gd name="connsiteY97" fmla="*/ 743652 h 1160647"/>
                  <a:gd name="connsiteX98" fmla="*/ 644488 w 3024845"/>
                  <a:gd name="connsiteY98" fmla="*/ 711225 h 1160647"/>
                  <a:gd name="connsiteX99" fmla="*/ 645501 w 3024845"/>
                  <a:gd name="connsiteY99" fmla="*/ 711225 h 1160647"/>
                  <a:gd name="connsiteX100" fmla="*/ 652595 w 3024845"/>
                  <a:gd name="connsiteY100" fmla="*/ 711225 h 1160647"/>
                  <a:gd name="connsiteX101" fmla="*/ 652595 w 3024845"/>
                  <a:gd name="connsiteY101" fmla="*/ 709334 h 1160647"/>
                  <a:gd name="connsiteX102" fmla="*/ 652595 w 3024845"/>
                  <a:gd name="connsiteY102" fmla="*/ 696093 h 1160647"/>
                  <a:gd name="connsiteX103" fmla="*/ 651328 w 3024845"/>
                  <a:gd name="connsiteY103" fmla="*/ 694471 h 1160647"/>
                  <a:gd name="connsiteX104" fmla="*/ 656648 w 3024845"/>
                  <a:gd name="connsiteY104" fmla="*/ 683122 h 1160647"/>
                  <a:gd name="connsiteX105" fmla="*/ 664755 w 3024845"/>
                  <a:gd name="connsiteY105" fmla="*/ 711225 h 1160647"/>
                  <a:gd name="connsiteX106" fmla="*/ 665515 w 3024845"/>
                  <a:gd name="connsiteY106" fmla="*/ 711225 h 1160647"/>
                  <a:gd name="connsiteX107" fmla="*/ 670835 w 3024845"/>
                  <a:gd name="connsiteY107" fmla="*/ 711225 h 1160647"/>
                  <a:gd name="connsiteX108" fmla="*/ 670835 w 3024845"/>
                  <a:gd name="connsiteY108" fmla="*/ 605298 h 1160647"/>
                  <a:gd name="connsiteX109" fmla="*/ 672355 w 3024845"/>
                  <a:gd name="connsiteY109" fmla="*/ 605298 h 1160647"/>
                  <a:gd name="connsiteX110" fmla="*/ 682995 w 3024845"/>
                  <a:gd name="connsiteY110" fmla="*/ 605298 h 1160647"/>
                  <a:gd name="connsiteX111" fmla="*/ 682995 w 3024845"/>
                  <a:gd name="connsiteY111" fmla="*/ 557739 h 1160647"/>
                  <a:gd name="connsiteX112" fmla="*/ 709342 w 3024845"/>
                  <a:gd name="connsiteY112" fmla="*/ 557739 h 1160647"/>
                  <a:gd name="connsiteX113" fmla="*/ 709342 w 3024845"/>
                  <a:gd name="connsiteY113" fmla="*/ 536121 h 1160647"/>
                  <a:gd name="connsiteX114" fmla="*/ 743796 w 3024845"/>
                  <a:gd name="connsiteY114" fmla="*/ 536121 h 1160647"/>
                  <a:gd name="connsiteX115" fmla="*/ 743796 w 3024845"/>
                  <a:gd name="connsiteY115" fmla="*/ 538553 h 1160647"/>
                  <a:gd name="connsiteX116" fmla="*/ 743796 w 3024845"/>
                  <a:gd name="connsiteY116" fmla="*/ 555577 h 1160647"/>
                  <a:gd name="connsiteX117" fmla="*/ 746076 w 3024845"/>
                  <a:gd name="connsiteY117" fmla="*/ 555577 h 1160647"/>
                  <a:gd name="connsiteX118" fmla="*/ 762036 w 3024845"/>
                  <a:gd name="connsiteY118" fmla="*/ 555577 h 1160647"/>
                  <a:gd name="connsiteX119" fmla="*/ 762036 w 3024845"/>
                  <a:gd name="connsiteY119" fmla="*/ 603136 h 1160647"/>
                  <a:gd name="connsiteX120" fmla="*/ 763049 w 3024845"/>
                  <a:gd name="connsiteY120" fmla="*/ 603136 h 1160647"/>
                  <a:gd name="connsiteX121" fmla="*/ 770143 w 3024845"/>
                  <a:gd name="connsiteY121" fmla="*/ 603136 h 1160647"/>
                  <a:gd name="connsiteX122" fmla="*/ 784330 w 3024845"/>
                  <a:gd name="connsiteY122" fmla="*/ 607460 h 1160647"/>
                  <a:gd name="connsiteX123" fmla="*/ 784330 w 3024845"/>
                  <a:gd name="connsiteY123" fmla="*/ 646372 h 1160647"/>
                  <a:gd name="connsiteX124" fmla="*/ 785343 w 3024845"/>
                  <a:gd name="connsiteY124" fmla="*/ 646372 h 1160647"/>
                  <a:gd name="connsiteX125" fmla="*/ 792436 w 3024845"/>
                  <a:gd name="connsiteY125" fmla="*/ 646372 h 1160647"/>
                  <a:gd name="connsiteX126" fmla="*/ 792436 w 3024845"/>
                  <a:gd name="connsiteY126" fmla="*/ 647993 h 1160647"/>
                  <a:gd name="connsiteX127" fmla="*/ 792436 w 3024845"/>
                  <a:gd name="connsiteY127" fmla="*/ 659342 h 1160647"/>
                  <a:gd name="connsiteX128" fmla="*/ 794463 w 3024845"/>
                  <a:gd name="connsiteY128" fmla="*/ 659342 h 1160647"/>
                  <a:gd name="connsiteX129" fmla="*/ 808650 w 3024845"/>
                  <a:gd name="connsiteY129" fmla="*/ 659342 h 1160647"/>
                  <a:gd name="connsiteX130" fmla="*/ 814730 w 3024845"/>
                  <a:gd name="connsiteY130" fmla="*/ 665828 h 1160647"/>
                  <a:gd name="connsiteX131" fmla="*/ 814730 w 3024845"/>
                  <a:gd name="connsiteY131" fmla="*/ 687446 h 1160647"/>
                  <a:gd name="connsiteX132" fmla="*/ 817010 w 3024845"/>
                  <a:gd name="connsiteY132" fmla="*/ 687446 h 1160647"/>
                  <a:gd name="connsiteX133" fmla="*/ 832970 w 3024845"/>
                  <a:gd name="connsiteY133" fmla="*/ 687446 h 1160647"/>
                  <a:gd name="connsiteX134" fmla="*/ 832970 w 3024845"/>
                  <a:gd name="connsiteY134" fmla="*/ 688526 h 1160647"/>
                  <a:gd name="connsiteX135" fmla="*/ 832970 w 3024845"/>
                  <a:gd name="connsiteY135" fmla="*/ 696093 h 1160647"/>
                  <a:gd name="connsiteX136" fmla="*/ 834237 w 3024845"/>
                  <a:gd name="connsiteY136" fmla="*/ 696093 h 1160647"/>
                  <a:gd name="connsiteX137" fmla="*/ 843104 w 3024845"/>
                  <a:gd name="connsiteY137" fmla="*/ 696093 h 1160647"/>
                  <a:gd name="connsiteX138" fmla="*/ 843104 w 3024845"/>
                  <a:gd name="connsiteY138" fmla="*/ 698254 h 1160647"/>
                  <a:gd name="connsiteX139" fmla="*/ 843104 w 3024845"/>
                  <a:gd name="connsiteY139" fmla="*/ 713387 h 1160647"/>
                  <a:gd name="connsiteX140" fmla="*/ 847157 w 3024845"/>
                  <a:gd name="connsiteY140" fmla="*/ 711495 h 1160647"/>
                  <a:gd name="connsiteX141" fmla="*/ 847157 w 3024845"/>
                  <a:gd name="connsiteY141" fmla="*/ 698254 h 1160647"/>
                  <a:gd name="connsiteX142" fmla="*/ 848170 w 3024845"/>
                  <a:gd name="connsiteY142" fmla="*/ 698254 h 1160647"/>
                  <a:gd name="connsiteX143" fmla="*/ 855264 w 3024845"/>
                  <a:gd name="connsiteY143" fmla="*/ 698254 h 1160647"/>
                  <a:gd name="connsiteX144" fmla="*/ 855264 w 3024845"/>
                  <a:gd name="connsiteY144" fmla="*/ 699876 h 1160647"/>
                  <a:gd name="connsiteX145" fmla="*/ 855264 w 3024845"/>
                  <a:gd name="connsiteY145" fmla="*/ 711225 h 1160647"/>
                  <a:gd name="connsiteX146" fmla="*/ 856024 w 3024845"/>
                  <a:gd name="connsiteY146" fmla="*/ 711225 h 1160647"/>
                  <a:gd name="connsiteX147" fmla="*/ 861344 w 3024845"/>
                  <a:gd name="connsiteY147" fmla="*/ 711225 h 1160647"/>
                  <a:gd name="connsiteX148" fmla="*/ 909984 w 3024845"/>
                  <a:gd name="connsiteY148" fmla="*/ 706902 h 1160647"/>
                  <a:gd name="connsiteX149" fmla="*/ 909984 w 3024845"/>
                  <a:gd name="connsiteY149" fmla="*/ 708253 h 1160647"/>
                  <a:gd name="connsiteX150" fmla="*/ 909984 w 3024845"/>
                  <a:gd name="connsiteY150" fmla="*/ 717710 h 1160647"/>
                  <a:gd name="connsiteX151" fmla="*/ 910744 w 3024845"/>
                  <a:gd name="connsiteY151" fmla="*/ 717710 h 1160647"/>
                  <a:gd name="connsiteX152" fmla="*/ 916065 w 3024845"/>
                  <a:gd name="connsiteY152" fmla="*/ 717710 h 1160647"/>
                  <a:gd name="connsiteX153" fmla="*/ 916065 w 3024845"/>
                  <a:gd name="connsiteY153" fmla="*/ 719872 h 1160647"/>
                  <a:gd name="connsiteX154" fmla="*/ 916065 w 3024845"/>
                  <a:gd name="connsiteY154" fmla="*/ 735005 h 1160647"/>
                  <a:gd name="connsiteX155" fmla="*/ 918091 w 3024845"/>
                  <a:gd name="connsiteY155" fmla="*/ 733654 h 1160647"/>
                  <a:gd name="connsiteX156" fmla="*/ 932278 w 3024845"/>
                  <a:gd name="connsiteY156" fmla="*/ 724196 h 1160647"/>
                  <a:gd name="connsiteX157" fmla="*/ 938358 w 3024845"/>
                  <a:gd name="connsiteY157" fmla="*/ 683122 h 1160647"/>
                  <a:gd name="connsiteX158" fmla="*/ 939118 w 3024845"/>
                  <a:gd name="connsiteY158" fmla="*/ 682852 h 1160647"/>
                  <a:gd name="connsiteX159" fmla="*/ 944438 w 3024845"/>
                  <a:gd name="connsiteY159" fmla="*/ 680960 h 1160647"/>
                  <a:gd name="connsiteX160" fmla="*/ 946465 w 3024845"/>
                  <a:gd name="connsiteY160" fmla="*/ 611783 h 1160647"/>
                  <a:gd name="connsiteX161" fmla="*/ 948492 w 3024845"/>
                  <a:gd name="connsiteY161" fmla="*/ 680960 h 1160647"/>
                  <a:gd name="connsiteX162" fmla="*/ 949252 w 3024845"/>
                  <a:gd name="connsiteY162" fmla="*/ 681230 h 1160647"/>
                  <a:gd name="connsiteX163" fmla="*/ 954572 w 3024845"/>
                  <a:gd name="connsiteY163" fmla="*/ 683122 h 1160647"/>
                  <a:gd name="connsiteX164" fmla="*/ 954572 w 3024845"/>
                  <a:gd name="connsiteY164" fmla="*/ 596651 h 1160647"/>
                  <a:gd name="connsiteX165" fmla="*/ 958625 w 3024845"/>
                  <a:gd name="connsiteY165" fmla="*/ 564224 h 1160647"/>
                  <a:gd name="connsiteX166" fmla="*/ 997132 w 3024845"/>
                  <a:gd name="connsiteY166" fmla="*/ 564224 h 1160647"/>
                  <a:gd name="connsiteX167" fmla="*/ 997132 w 3024845"/>
                  <a:gd name="connsiteY167" fmla="*/ 596651 h 1160647"/>
                  <a:gd name="connsiteX168" fmla="*/ 997892 w 3024845"/>
                  <a:gd name="connsiteY168" fmla="*/ 596651 h 1160647"/>
                  <a:gd name="connsiteX169" fmla="*/ 1003212 w 3024845"/>
                  <a:gd name="connsiteY169" fmla="*/ 596651 h 1160647"/>
                  <a:gd name="connsiteX170" fmla="*/ 1003212 w 3024845"/>
                  <a:gd name="connsiteY170" fmla="*/ 514503 h 1160647"/>
                  <a:gd name="connsiteX171" fmla="*/ 1004986 w 3024845"/>
                  <a:gd name="connsiteY171" fmla="*/ 514503 h 1160647"/>
                  <a:gd name="connsiteX172" fmla="*/ 1017399 w 3024845"/>
                  <a:gd name="connsiteY172" fmla="*/ 514503 h 1160647"/>
                  <a:gd name="connsiteX173" fmla="*/ 1017399 w 3024845"/>
                  <a:gd name="connsiteY173" fmla="*/ 512612 h 1160647"/>
                  <a:gd name="connsiteX174" fmla="*/ 1017399 w 3024845"/>
                  <a:gd name="connsiteY174" fmla="*/ 499371 h 1160647"/>
                  <a:gd name="connsiteX175" fmla="*/ 1039693 w 3024845"/>
                  <a:gd name="connsiteY175" fmla="*/ 499371 h 1160647"/>
                  <a:gd name="connsiteX176" fmla="*/ 1039693 w 3024845"/>
                  <a:gd name="connsiteY176" fmla="*/ 498290 h 1160647"/>
                  <a:gd name="connsiteX177" fmla="*/ 1039693 w 3024845"/>
                  <a:gd name="connsiteY177" fmla="*/ 490724 h 1160647"/>
                  <a:gd name="connsiteX178" fmla="*/ 1041466 w 3024845"/>
                  <a:gd name="connsiteY178" fmla="*/ 490724 h 1160647"/>
                  <a:gd name="connsiteX179" fmla="*/ 1053880 w 3024845"/>
                  <a:gd name="connsiteY179" fmla="*/ 490724 h 1160647"/>
                  <a:gd name="connsiteX180" fmla="*/ 1053880 w 3024845"/>
                  <a:gd name="connsiteY180" fmla="*/ 491805 h 1160647"/>
                  <a:gd name="connsiteX181" fmla="*/ 1053880 w 3024845"/>
                  <a:gd name="connsiteY181" fmla="*/ 499371 h 1160647"/>
                  <a:gd name="connsiteX182" fmla="*/ 1054640 w 3024845"/>
                  <a:gd name="connsiteY182" fmla="*/ 499371 h 1160647"/>
                  <a:gd name="connsiteX183" fmla="*/ 1059960 w 3024845"/>
                  <a:gd name="connsiteY183" fmla="*/ 499371 h 1160647"/>
                  <a:gd name="connsiteX184" fmla="*/ 1070093 w 3024845"/>
                  <a:gd name="connsiteY184" fmla="*/ 495047 h 1160647"/>
                  <a:gd name="connsiteX185" fmla="*/ 1074146 w 3024845"/>
                  <a:gd name="connsiteY185" fmla="*/ 498290 h 1160647"/>
                  <a:gd name="connsiteX186" fmla="*/ 1074146 w 3024845"/>
                  <a:gd name="connsiteY186" fmla="*/ 490724 h 1160647"/>
                  <a:gd name="connsiteX187" fmla="*/ 1076426 w 3024845"/>
                  <a:gd name="connsiteY187" fmla="*/ 490724 h 1160647"/>
                  <a:gd name="connsiteX188" fmla="*/ 1092387 w 3024845"/>
                  <a:gd name="connsiteY188" fmla="*/ 490724 h 1160647"/>
                  <a:gd name="connsiteX189" fmla="*/ 1092387 w 3024845"/>
                  <a:gd name="connsiteY189" fmla="*/ 491805 h 1160647"/>
                  <a:gd name="connsiteX190" fmla="*/ 1092387 w 3024845"/>
                  <a:gd name="connsiteY190" fmla="*/ 499371 h 1160647"/>
                  <a:gd name="connsiteX191" fmla="*/ 1122787 w 3024845"/>
                  <a:gd name="connsiteY191" fmla="*/ 499371 h 1160647"/>
                  <a:gd name="connsiteX192" fmla="*/ 1122787 w 3024845"/>
                  <a:gd name="connsiteY192" fmla="*/ 500992 h 1160647"/>
                  <a:gd name="connsiteX193" fmla="*/ 1122787 w 3024845"/>
                  <a:gd name="connsiteY193" fmla="*/ 512342 h 1160647"/>
                  <a:gd name="connsiteX194" fmla="*/ 1149134 w 3024845"/>
                  <a:gd name="connsiteY194" fmla="*/ 512342 h 1160647"/>
                  <a:gd name="connsiteX195" fmla="*/ 1149134 w 3024845"/>
                  <a:gd name="connsiteY195" fmla="*/ 542606 h 1160647"/>
                  <a:gd name="connsiteX196" fmla="*/ 1149894 w 3024845"/>
                  <a:gd name="connsiteY196" fmla="*/ 542606 h 1160647"/>
                  <a:gd name="connsiteX197" fmla="*/ 1155214 w 3024845"/>
                  <a:gd name="connsiteY197" fmla="*/ 542606 h 1160647"/>
                  <a:gd name="connsiteX198" fmla="*/ 1155214 w 3024845"/>
                  <a:gd name="connsiteY198" fmla="*/ 543687 h 1160647"/>
                  <a:gd name="connsiteX199" fmla="*/ 1155214 w 3024845"/>
                  <a:gd name="connsiteY199" fmla="*/ 551254 h 1160647"/>
                  <a:gd name="connsiteX200" fmla="*/ 1159268 w 3024845"/>
                  <a:gd name="connsiteY200" fmla="*/ 581518 h 1160647"/>
                  <a:gd name="connsiteX201" fmla="*/ 1160028 w 3024845"/>
                  <a:gd name="connsiteY201" fmla="*/ 581518 h 1160647"/>
                  <a:gd name="connsiteX202" fmla="*/ 1165348 w 3024845"/>
                  <a:gd name="connsiteY202" fmla="*/ 581518 h 1160647"/>
                  <a:gd name="connsiteX203" fmla="*/ 1165348 w 3024845"/>
                  <a:gd name="connsiteY203" fmla="*/ 582329 h 1160647"/>
                  <a:gd name="connsiteX204" fmla="*/ 1165348 w 3024845"/>
                  <a:gd name="connsiteY204" fmla="*/ 588004 h 1160647"/>
                  <a:gd name="connsiteX205" fmla="*/ 1166361 w 3024845"/>
                  <a:gd name="connsiteY205" fmla="*/ 588004 h 1160647"/>
                  <a:gd name="connsiteX206" fmla="*/ 1173454 w 3024845"/>
                  <a:gd name="connsiteY206" fmla="*/ 588004 h 1160647"/>
                  <a:gd name="connsiteX207" fmla="*/ 1173454 w 3024845"/>
                  <a:gd name="connsiteY207" fmla="*/ 618269 h 1160647"/>
                  <a:gd name="connsiteX208" fmla="*/ 1175481 w 3024845"/>
                  <a:gd name="connsiteY208" fmla="*/ 618269 h 1160647"/>
                  <a:gd name="connsiteX209" fmla="*/ 1189668 w 3024845"/>
                  <a:gd name="connsiteY209" fmla="*/ 618269 h 1160647"/>
                  <a:gd name="connsiteX210" fmla="*/ 1189668 w 3024845"/>
                  <a:gd name="connsiteY210" fmla="*/ 642048 h 1160647"/>
                  <a:gd name="connsiteX211" fmla="*/ 1191695 w 3024845"/>
                  <a:gd name="connsiteY211" fmla="*/ 643669 h 1160647"/>
                  <a:gd name="connsiteX212" fmla="*/ 1191695 w 3024845"/>
                  <a:gd name="connsiteY212" fmla="*/ 655019 h 1160647"/>
                  <a:gd name="connsiteX213" fmla="*/ 1192455 w 3024845"/>
                  <a:gd name="connsiteY213" fmla="*/ 655019 h 1160647"/>
                  <a:gd name="connsiteX214" fmla="*/ 1197775 w 3024845"/>
                  <a:gd name="connsiteY214" fmla="*/ 655019 h 1160647"/>
                  <a:gd name="connsiteX215" fmla="*/ 1197775 w 3024845"/>
                  <a:gd name="connsiteY215" fmla="*/ 678798 h 1160647"/>
                  <a:gd name="connsiteX216" fmla="*/ 1199041 w 3024845"/>
                  <a:gd name="connsiteY216" fmla="*/ 678798 h 1160647"/>
                  <a:gd name="connsiteX217" fmla="*/ 1207908 w 3024845"/>
                  <a:gd name="connsiteY217" fmla="*/ 678798 h 1160647"/>
                  <a:gd name="connsiteX218" fmla="*/ 1209935 w 3024845"/>
                  <a:gd name="connsiteY218" fmla="*/ 682852 h 1160647"/>
                  <a:gd name="connsiteX219" fmla="*/ 1209935 w 3024845"/>
                  <a:gd name="connsiteY219" fmla="*/ 696093 h 1160647"/>
                  <a:gd name="connsiteX220" fmla="*/ 1211455 w 3024845"/>
                  <a:gd name="connsiteY220" fmla="*/ 694201 h 1160647"/>
                  <a:gd name="connsiteX221" fmla="*/ 1222095 w 3024845"/>
                  <a:gd name="connsiteY221" fmla="*/ 680960 h 1160647"/>
                  <a:gd name="connsiteX222" fmla="*/ 1250469 w 3024845"/>
                  <a:gd name="connsiteY222" fmla="*/ 680960 h 1160647"/>
                  <a:gd name="connsiteX223" fmla="*/ 1250469 w 3024845"/>
                  <a:gd name="connsiteY223" fmla="*/ 767431 h 1160647"/>
                  <a:gd name="connsiteX224" fmla="*/ 1251229 w 3024845"/>
                  <a:gd name="connsiteY224" fmla="*/ 767431 h 1160647"/>
                  <a:gd name="connsiteX225" fmla="*/ 1256549 w 3024845"/>
                  <a:gd name="connsiteY225" fmla="*/ 767431 h 1160647"/>
                  <a:gd name="connsiteX226" fmla="*/ 1257309 w 3024845"/>
                  <a:gd name="connsiteY226" fmla="*/ 766080 h 1160647"/>
                  <a:gd name="connsiteX227" fmla="*/ 1262629 w 3024845"/>
                  <a:gd name="connsiteY227" fmla="*/ 756622 h 1160647"/>
                  <a:gd name="connsiteX228" fmla="*/ 1262629 w 3024845"/>
                  <a:gd name="connsiteY228" fmla="*/ 758514 h 1160647"/>
                  <a:gd name="connsiteX229" fmla="*/ 1262629 w 3024845"/>
                  <a:gd name="connsiteY229" fmla="*/ 771755 h 1160647"/>
                  <a:gd name="connsiteX230" fmla="*/ 1266682 w 3024845"/>
                  <a:gd name="connsiteY230" fmla="*/ 726358 h 1160647"/>
                  <a:gd name="connsiteX231" fmla="*/ 1267442 w 3024845"/>
                  <a:gd name="connsiteY231" fmla="*/ 726358 h 1160647"/>
                  <a:gd name="connsiteX232" fmla="*/ 1272762 w 3024845"/>
                  <a:gd name="connsiteY232" fmla="*/ 726358 h 1160647"/>
                  <a:gd name="connsiteX233" fmla="*/ 1272762 w 3024845"/>
                  <a:gd name="connsiteY233" fmla="*/ 661504 h 1160647"/>
                  <a:gd name="connsiteX234" fmla="*/ 1273776 w 3024845"/>
                  <a:gd name="connsiteY234" fmla="*/ 661504 h 1160647"/>
                  <a:gd name="connsiteX235" fmla="*/ 1280869 w 3024845"/>
                  <a:gd name="connsiteY235" fmla="*/ 661504 h 1160647"/>
                  <a:gd name="connsiteX236" fmla="*/ 1293029 w 3024845"/>
                  <a:gd name="connsiteY236" fmla="*/ 618269 h 1160647"/>
                  <a:gd name="connsiteX237" fmla="*/ 1294296 w 3024845"/>
                  <a:gd name="connsiteY237" fmla="*/ 618269 h 1160647"/>
                  <a:gd name="connsiteX238" fmla="*/ 1303163 w 3024845"/>
                  <a:gd name="connsiteY238" fmla="*/ 618269 h 1160647"/>
                  <a:gd name="connsiteX239" fmla="*/ 1313296 w 3024845"/>
                  <a:gd name="connsiteY239" fmla="*/ 661504 h 1160647"/>
                  <a:gd name="connsiteX240" fmla="*/ 1314309 w 3024845"/>
                  <a:gd name="connsiteY240" fmla="*/ 661504 h 1160647"/>
                  <a:gd name="connsiteX241" fmla="*/ 1321403 w 3024845"/>
                  <a:gd name="connsiteY241" fmla="*/ 661504 h 1160647"/>
                  <a:gd name="connsiteX242" fmla="*/ 1321403 w 3024845"/>
                  <a:gd name="connsiteY242" fmla="*/ 700416 h 1160647"/>
                  <a:gd name="connsiteX243" fmla="*/ 1323176 w 3024845"/>
                  <a:gd name="connsiteY243" fmla="*/ 700416 h 1160647"/>
                  <a:gd name="connsiteX244" fmla="*/ 1335590 w 3024845"/>
                  <a:gd name="connsiteY244" fmla="*/ 700416 h 1160647"/>
                  <a:gd name="connsiteX245" fmla="*/ 1335590 w 3024845"/>
                  <a:gd name="connsiteY245" fmla="*/ 702578 h 1160647"/>
                  <a:gd name="connsiteX246" fmla="*/ 1335590 w 3024845"/>
                  <a:gd name="connsiteY246" fmla="*/ 717710 h 1160647"/>
                  <a:gd name="connsiteX247" fmla="*/ 1339643 w 3024845"/>
                  <a:gd name="connsiteY247" fmla="*/ 715549 h 1160647"/>
                  <a:gd name="connsiteX248" fmla="*/ 1339643 w 3024845"/>
                  <a:gd name="connsiteY248" fmla="*/ 700416 h 1160647"/>
                  <a:gd name="connsiteX249" fmla="*/ 1341163 w 3024845"/>
                  <a:gd name="connsiteY249" fmla="*/ 700416 h 1160647"/>
                  <a:gd name="connsiteX250" fmla="*/ 1351803 w 3024845"/>
                  <a:gd name="connsiteY250" fmla="*/ 700416 h 1160647"/>
                  <a:gd name="connsiteX251" fmla="*/ 1351803 w 3024845"/>
                  <a:gd name="connsiteY251" fmla="*/ 702037 h 1160647"/>
                  <a:gd name="connsiteX252" fmla="*/ 1351803 w 3024845"/>
                  <a:gd name="connsiteY252" fmla="*/ 713387 h 1160647"/>
                  <a:gd name="connsiteX253" fmla="*/ 1382204 w 3024845"/>
                  <a:gd name="connsiteY253" fmla="*/ 713387 h 1160647"/>
                  <a:gd name="connsiteX254" fmla="*/ 1382204 w 3024845"/>
                  <a:gd name="connsiteY254" fmla="*/ 676637 h 1160647"/>
                  <a:gd name="connsiteX255" fmla="*/ 1383470 w 3024845"/>
                  <a:gd name="connsiteY255" fmla="*/ 676637 h 1160647"/>
                  <a:gd name="connsiteX256" fmla="*/ 1392337 w 3024845"/>
                  <a:gd name="connsiteY256" fmla="*/ 676637 h 1160647"/>
                  <a:gd name="connsiteX257" fmla="*/ 1392337 w 3024845"/>
                  <a:gd name="connsiteY257" fmla="*/ 698254 h 1160647"/>
                  <a:gd name="connsiteX258" fmla="*/ 1394364 w 3024845"/>
                  <a:gd name="connsiteY258" fmla="*/ 665828 h 1160647"/>
                  <a:gd name="connsiteX259" fmla="*/ 1416657 w 3024845"/>
                  <a:gd name="connsiteY259" fmla="*/ 665828 h 1160647"/>
                  <a:gd name="connsiteX260" fmla="*/ 1416657 w 3024845"/>
                  <a:gd name="connsiteY260" fmla="*/ 664206 h 1160647"/>
                  <a:gd name="connsiteX261" fmla="*/ 1416657 w 3024845"/>
                  <a:gd name="connsiteY261" fmla="*/ 652857 h 1160647"/>
                  <a:gd name="connsiteX262" fmla="*/ 1417417 w 3024845"/>
                  <a:gd name="connsiteY262" fmla="*/ 652857 h 1160647"/>
                  <a:gd name="connsiteX263" fmla="*/ 1422737 w 3024845"/>
                  <a:gd name="connsiteY263" fmla="*/ 652857 h 1160647"/>
                  <a:gd name="connsiteX264" fmla="*/ 1422737 w 3024845"/>
                  <a:gd name="connsiteY264" fmla="*/ 650966 h 1160647"/>
                  <a:gd name="connsiteX265" fmla="*/ 1422737 w 3024845"/>
                  <a:gd name="connsiteY265" fmla="*/ 637725 h 1160647"/>
                  <a:gd name="connsiteX266" fmla="*/ 1426791 w 3024845"/>
                  <a:gd name="connsiteY266" fmla="*/ 644210 h 1160647"/>
                  <a:gd name="connsiteX267" fmla="*/ 1429071 w 3024845"/>
                  <a:gd name="connsiteY267" fmla="*/ 644210 h 1160647"/>
                  <a:gd name="connsiteX268" fmla="*/ 1445031 w 3024845"/>
                  <a:gd name="connsiteY268" fmla="*/ 644210 h 1160647"/>
                  <a:gd name="connsiteX269" fmla="*/ 1445031 w 3024845"/>
                  <a:gd name="connsiteY269" fmla="*/ 643399 h 1160647"/>
                  <a:gd name="connsiteX270" fmla="*/ 1445031 w 3024845"/>
                  <a:gd name="connsiteY270" fmla="*/ 637725 h 1160647"/>
                  <a:gd name="connsiteX271" fmla="*/ 1445791 w 3024845"/>
                  <a:gd name="connsiteY271" fmla="*/ 637725 h 1160647"/>
                  <a:gd name="connsiteX272" fmla="*/ 1451111 w 3024845"/>
                  <a:gd name="connsiteY272" fmla="*/ 637725 h 1160647"/>
                  <a:gd name="connsiteX273" fmla="*/ 1451111 w 3024845"/>
                  <a:gd name="connsiteY273" fmla="*/ 639076 h 1160647"/>
                  <a:gd name="connsiteX274" fmla="*/ 1451111 w 3024845"/>
                  <a:gd name="connsiteY274" fmla="*/ 648534 h 1160647"/>
                  <a:gd name="connsiteX275" fmla="*/ 1489618 w 3024845"/>
                  <a:gd name="connsiteY275" fmla="*/ 648534 h 1160647"/>
                  <a:gd name="connsiteX276" fmla="*/ 1489618 w 3024845"/>
                  <a:gd name="connsiteY276" fmla="*/ 786887 h 1160647"/>
                  <a:gd name="connsiteX277" fmla="*/ 1491138 w 3024845"/>
                  <a:gd name="connsiteY277" fmla="*/ 786887 h 1160647"/>
                  <a:gd name="connsiteX278" fmla="*/ 1501778 w 3024845"/>
                  <a:gd name="connsiteY278" fmla="*/ 786887 h 1160647"/>
                  <a:gd name="connsiteX279" fmla="*/ 1501778 w 3024845"/>
                  <a:gd name="connsiteY279" fmla="*/ 773917 h 1160647"/>
                  <a:gd name="connsiteX280" fmla="*/ 1505832 w 3024845"/>
                  <a:gd name="connsiteY280" fmla="*/ 773917 h 1160647"/>
                  <a:gd name="connsiteX281" fmla="*/ 1505832 w 3024845"/>
                  <a:gd name="connsiteY281" fmla="*/ 786887 h 1160647"/>
                  <a:gd name="connsiteX282" fmla="*/ 1536232 w 3024845"/>
                  <a:gd name="connsiteY282" fmla="*/ 786887 h 1160647"/>
                  <a:gd name="connsiteX283" fmla="*/ 1536232 w 3024845"/>
                  <a:gd name="connsiteY283" fmla="*/ 756622 h 1160647"/>
                  <a:gd name="connsiteX284" fmla="*/ 1548392 w 3024845"/>
                  <a:gd name="connsiteY284" fmla="*/ 756622 h 1160647"/>
                  <a:gd name="connsiteX285" fmla="*/ 1560552 w 3024845"/>
                  <a:gd name="connsiteY285" fmla="*/ 754461 h 1160647"/>
                  <a:gd name="connsiteX286" fmla="*/ 1564606 w 3024845"/>
                  <a:gd name="connsiteY286" fmla="*/ 756622 h 1160647"/>
                  <a:gd name="connsiteX287" fmla="*/ 1574739 w 3024845"/>
                  <a:gd name="connsiteY287" fmla="*/ 756622 h 1160647"/>
                  <a:gd name="connsiteX288" fmla="*/ 1574739 w 3024845"/>
                  <a:gd name="connsiteY288" fmla="*/ 786887 h 1160647"/>
                  <a:gd name="connsiteX289" fmla="*/ 1582846 w 3024845"/>
                  <a:gd name="connsiteY289" fmla="*/ 786887 h 1160647"/>
                  <a:gd name="connsiteX290" fmla="*/ 1582846 w 3024845"/>
                  <a:gd name="connsiteY290" fmla="*/ 804182 h 1160647"/>
                  <a:gd name="connsiteX291" fmla="*/ 1592182 w 3024845"/>
                  <a:gd name="connsiteY291" fmla="*/ 805087 h 1160647"/>
                  <a:gd name="connsiteX292" fmla="*/ 1605140 w 3024845"/>
                  <a:gd name="connsiteY292" fmla="*/ 805087 h 1160647"/>
                  <a:gd name="connsiteX293" fmla="*/ 1605140 w 3024845"/>
                  <a:gd name="connsiteY293" fmla="*/ 789049 h 1160647"/>
                  <a:gd name="connsiteX294" fmla="*/ 1673096 w 3024845"/>
                  <a:gd name="connsiteY294" fmla="*/ 789049 h 1160647"/>
                  <a:gd name="connsiteX295" fmla="*/ 1673096 w 3024845"/>
                  <a:gd name="connsiteY295" fmla="*/ 703796 h 1160647"/>
                  <a:gd name="connsiteX296" fmla="*/ 1745104 w 3024845"/>
                  <a:gd name="connsiteY296" fmla="*/ 703796 h 1160647"/>
                  <a:gd name="connsiteX297" fmla="*/ 1745104 w 3024845"/>
                  <a:gd name="connsiteY297" fmla="*/ 782564 h 1160647"/>
                  <a:gd name="connsiteX298" fmla="*/ 1747008 w 3024845"/>
                  <a:gd name="connsiteY298" fmla="*/ 782564 h 1160647"/>
                  <a:gd name="connsiteX299" fmla="*/ 1748250 w 3024845"/>
                  <a:gd name="connsiteY299" fmla="*/ 805087 h 1160647"/>
                  <a:gd name="connsiteX300" fmla="*/ 1757926 w 3024845"/>
                  <a:gd name="connsiteY300" fmla="*/ 805087 h 1160647"/>
                  <a:gd name="connsiteX301" fmla="*/ 1759168 w 3024845"/>
                  <a:gd name="connsiteY301" fmla="*/ 782564 h 1160647"/>
                  <a:gd name="connsiteX302" fmla="*/ 1765248 w 3024845"/>
                  <a:gd name="connsiteY302" fmla="*/ 782564 h 1160647"/>
                  <a:gd name="connsiteX303" fmla="*/ 1766490 w 3024845"/>
                  <a:gd name="connsiteY303" fmla="*/ 805087 h 1160647"/>
                  <a:gd name="connsiteX304" fmla="*/ 1817112 w 3024845"/>
                  <a:gd name="connsiteY304" fmla="*/ 805087 h 1160647"/>
                  <a:gd name="connsiteX305" fmla="*/ 1817112 w 3024845"/>
                  <a:gd name="connsiteY305" fmla="*/ 642059 h 1160647"/>
                  <a:gd name="connsiteX306" fmla="*/ 2014439 w 3024845"/>
                  <a:gd name="connsiteY306" fmla="*/ 642059 h 1160647"/>
                  <a:gd name="connsiteX307" fmla="*/ 2014439 w 3024845"/>
                  <a:gd name="connsiteY307" fmla="*/ 805087 h 1160647"/>
                  <a:gd name="connsiteX308" fmla="*/ 2033136 w 3024845"/>
                  <a:gd name="connsiteY308" fmla="*/ 805087 h 1160647"/>
                  <a:gd name="connsiteX309" fmla="*/ 2033136 w 3024845"/>
                  <a:gd name="connsiteY309" fmla="*/ 722394 h 1160647"/>
                  <a:gd name="connsiteX310" fmla="*/ 2128256 w 3024845"/>
                  <a:gd name="connsiteY310" fmla="*/ 722394 h 1160647"/>
                  <a:gd name="connsiteX311" fmla="*/ 2140186 w 3024845"/>
                  <a:gd name="connsiteY311" fmla="*/ 404253 h 1160647"/>
                  <a:gd name="connsiteX312" fmla="*/ 2128026 w 3024845"/>
                  <a:gd name="connsiteY312" fmla="*/ 382635 h 1160647"/>
                  <a:gd name="connsiteX313" fmla="*/ 2121946 w 3024845"/>
                  <a:gd name="connsiteY313" fmla="*/ 378311 h 1160647"/>
                  <a:gd name="connsiteX314" fmla="*/ 2130053 w 3024845"/>
                  <a:gd name="connsiteY314" fmla="*/ 354532 h 1160647"/>
                  <a:gd name="connsiteX315" fmla="*/ 2130053 w 3024845"/>
                  <a:gd name="connsiteY315" fmla="*/ 337238 h 1160647"/>
                  <a:gd name="connsiteX316" fmla="*/ 2144240 w 3024845"/>
                  <a:gd name="connsiteY316" fmla="*/ 337238 h 1160647"/>
                  <a:gd name="connsiteX317" fmla="*/ 2144240 w 3024845"/>
                  <a:gd name="connsiteY317" fmla="*/ 315620 h 1160647"/>
                  <a:gd name="connsiteX318" fmla="*/ 2146266 w 3024845"/>
                  <a:gd name="connsiteY318" fmla="*/ 311296 h 1160647"/>
                  <a:gd name="connsiteX319" fmla="*/ 2146266 w 3024845"/>
                  <a:gd name="connsiteY319" fmla="*/ 233472 h 1160647"/>
                  <a:gd name="connsiteX320" fmla="*/ 2144240 w 3024845"/>
                  <a:gd name="connsiteY320" fmla="*/ 226987 h 1160647"/>
                  <a:gd name="connsiteX321" fmla="*/ 2150320 w 3024845"/>
                  <a:gd name="connsiteY321" fmla="*/ 220501 h 1160647"/>
                  <a:gd name="connsiteX322" fmla="*/ 2150320 w 3024845"/>
                  <a:gd name="connsiteY322" fmla="*/ 162133 h 1160647"/>
                  <a:gd name="connsiteX323" fmla="*/ 2152346 w 3024845"/>
                  <a:gd name="connsiteY323" fmla="*/ 157810 h 1160647"/>
                  <a:gd name="connsiteX324" fmla="*/ 2152346 w 3024845"/>
                  <a:gd name="connsiteY324" fmla="*/ 101604 h 1160647"/>
                  <a:gd name="connsiteX325" fmla="*/ 2154373 w 3024845"/>
                  <a:gd name="connsiteY325" fmla="*/ 82148 h 1160647"/>
                  <a:gd name="connsiteX326" fmla="*/ 2158427 w 3024845"/>
                  <a:gd name="connsiteY326" fmla="*/ 99442 h 1160647"/>
                  <a:gd name="connsiteX327" fmla="*/ 2160453 w 3024845"/>
                  <a:gd name="connsiteY327" fmla="*/ 157810 h 1160647"/>
                  <a:gd name="connsiteX328" fmla="*/ 2162480 w 3024845"/>
                  <a:gd name="connsiteY328" fmla="*/ 220501 h 1160647"/>
                  <a:gd name="connsiteX329" fmla="*/ 2168560 w 3024845"/>
                  <a:gd name="connsiteY329" fmla="*/ 226987 h 1160647"/>
                  <a:gd name="connsiteX330" fmla="*/ 2166533 w 3024845"/>
                  <a:gd name="connsiteY330" fmla="*/ 233472 h 1160647"/>
                  <a:gd name="connsiteX331" fmla="*/ 2166533 w 3024845"/>
                  <a:gd name="connsiteY331" fmla="*/ 311296 h 1160647"/>
                  <a:gd name="connsiteX332" fmla="*/ 2168560 w 3024845"/>
                  <a:gd name="connsiteY332" fmla="*/ 315620 h 1160647"/>
                  <a:gd name="connsiteX333" fmla="*/ 2168560 w 3024845"/>
                  <a:gd name="connsiteY333" fmla="*/ 337238 h 1160647"/>
                  <a:gd name="connsiteX334" fmla="*/ 2182747 w 3024845"/>
                  <a:gd name="connsiteY334" fmla="*/ 337238 h 1160647"/>
                  <a:gd name="connsiteX335" fmla="*/ 2182747 w 3024845"/>
                  <a:gd name="connsiteY335" fmla="*/ 354532 h 1160647"/>
                  <a:gd name="connsiteX336" fmla="*/ 2190854 w 3024845"/>
                  <a:gd name="connsiteY336" fmla="*/ 378311 h 1160647"/>
                  <a:gd name="connsiteX337" fmla="*/ 2184774 w 3024845"/>
                  <a:gd name="connsiteY337" fmla="*/ 382635 h 1160647"/>
                  <a:gd name="connsiteX338" fmla="*/ 2172613 w 3024845"/>
                  <a:gd name="connsiteY338" fmla="*/ 404253 h 1160647"/>
                  <a:gd name="connsiteX339" fmla="*/ 2180720 w 3024845"/>
                  <a:gd name="connsiteY339" fmla="*/ 657181 h 1160647"/>
                  <a:gd name="connsiteX340" fmla="*/ 2245574 w 3024845"/>
                  <a:gd name="connsiteY340" fmla="*/ 657181 h 1160647"/>
                  <a:gd name="connsiteX341" fmla="*/ 2245574 w 3024845"/>
                  <a:gd name="connsiteY341" fmla="*/ 732843 h 1160647"/>
                  <a:gd name="connsiteX342" fmla="*/ 2253681 w 3024845"/>
                  <a:gd name="connsiteY342" fmla="*/ 732843 h 1160647"/>
                  <a:gd name="connsiteX343" fmla="*/ 2255708 w 3024845"/>
                  <a:gd name="connsiteY343" fmla="*/ 726358 h 1160647"/>
                  <a:gd name="connsiteX344" fmla="*/ 2261788 w 3024845"/>
                  <a:gd name="connsiteY344" fmla="*/ 726358 h 1160647"/>
                  <a:gd name="connsiteX345" fmla="*/ 2263815 w 3024845"/>
                  <a:gd name="connsiteY345" fmla="*/ 735005 h 1160647"/>
                  <a:gd name="connsiteX346" fmla="*/ 2275975 w 3024845"/>
                  <a:gd name="connsiteY346" fmla="*/ 735005 h 1160647"/>
                  <a:gd name="connsiteX347" fmla="*/ 2275975 w 3024845"/>
                  <a:gd name="connsiteY347" fmla="*/ 728519 h 1160647"/>
                  <a:gd name="connsiteX348" fmla="*/ 2298268 w 3024845"/>
                  <a:gd name="connsiteY348" fmla="*/ 728519 h 1160647"/>
                  <a:gd name="connsiteX349" fmla="*/ 2298268 w 3024845"/>
                  <a:gd name="connsiteY349" fmla="*/ 735005 h 1160647"/>
                  <a:gd name="connsiteX350" fmla="*/ 2318535 w 3024845"/>
                  <a:gd name="connsiteY350" fmla="*/ 735005 h 1160647"/>
                  <a:gd name="connsiteX351" fmla="*/ 2318535 w 3024845"/>
                  <a:gd name="connsiteY351" fmla="*/ 780402 h 1160647"/>
                  <a:gd name="connsiteX352" fmla="*/ 2332722 w 3024845"/>
                  <a:gd name="connsiteY352" fmla="*/ 780402 h 1160647"/>
                  <a:gd name="connsiteX353" fmla="*/ 2332722 w 3024845"/>
                  <a:gd name="connsiteY353" fmla="*/ 767431 h 1160647"/>
                  <a:gd name="connsiteX354" fmla="*/ 2348936 w 3024845"/>
                  <a:gd name="connsiteY354" fmla="*/ 767431 h 1160647"/>
                  <a:gd name="connsiteX355" fmla="*/ 2348936 w 3024845"/>
                  <a:gd name="connsiteY355" fmla="*/ 588004 h 1160647"/>
                  <a:gd name="connsiteX356" fmla="*/ 2355016 w 3024845"/>
                  <a:gd name="connsiteY356" fmla="*/ 581518 h 1160647"/>
                  <a:gd name="connsiteX357" fmla="*/ 2427977 w 3024845"/>
                  <a:gd name="connsiteY357" fmla="*/ 581518 h 1160647"/>
                  <a:gd name="connsiteX358" fmla="*/ 2427977 w 3024845"/>
                  <a:gd name="connsiteY358" fmla="*/ 590166 h 1160647"/>
                  <a:gd name="connsiteX359" fmla="*/ 2438110 w 3024845"/>
                  <a:gd name="connsiteY359" fmla="*/ 590166 h 1160647"/>
                  <a:gd name="connsiteX360" fmla="*/ 2438110 w 3024845"/>
                  <a:gd name="connsiteY360" fmla="*/ 704740 h 1160647"/>
                  <a:gd name="connsiteX361" fmla="*/ 2460404 w 3024845"/>
                  <a:gd name="connsiteY361" fmla="*/ 704740 h 1160647"/>
                  <a:gd name="connsiteX362" fmla="*/ 2460404 w 3024845"/>
                  <a:gd name="connsiteY362" fmla="*/ 637725 h 1160647"/>
                  <a:gd name="connsiteX363" fmla="*/ 2486751 w 3024845"/>
                  <a:gd name="connsiteY363" fmla="*/ 637725 h 1160647"/>
                  <a:gd name="connsiteX364" fmla="*/ 2490804 w 3024845"/>
                  <a:gd name="connsiteY364" fmla="*/ 633401 h 1160647"/>
                  <a:gd name="connsiteX365" fmla="*/ 2498911 w 3024845"/>
                  <a:gd name="connsiteY365" fmla="*/ 633401 h 1160647"/>
                  <a:gd name="connsiteX366" fmla="*/ 2502964 w 3024845"/>
                  <a:gd name="connsiteY366" fmla="*/ 637725 h 1160647"/>
                  <a:gd name="connsiteX367" fmla="*/ 2525258 w 3024845"/>
                  <a:gd name="connsiteY367" fmla="*/ 637725 h 1160647"/>
                  <a:gd name="connsiteX368" fmla="*/ 2525258 w 3024845"/>
                  <a:gd name="connsiteY368" fmla="*/ 520989 h 1160647"/>
                  <a:gd name="connsiteX369" fmla="*/ 2582005 w 3024845"/>
                  <a:gd name="connsiteY369" fmla="*/ 510180 h 1160647"/>
                  <a:gd name="connsiteX370" fmla="*/ 2582005 w 3024845"/>
                  <a:gd name="connsiteY370" fmla="*/ 511261 h 1160647"/>
                  <a:gd name="connsiteX371" fmla="*/ 2582005 w 3024845"/>
                  <a:gd name="connsiteY371" fmla="*/ 518827 h 1160647"/>
                  <a:gd name="connsiteX372" fmla="*/ 2608352 w 3024845"/>
                  <a:gd name="connsiteY372" fmla="*/ 518827 h 1160647"/>
                  <a:gd name="connsiteX373" fmla="*/ 2608352 w 3024845"/>
                  <a:gd name="connsiteY373" fmla="*/ 773917 h 1160647"/>
                  <a:gd name="connsiteX374" fmla="*/ 2630646 w 3024845"/>
                  <a:gd name="connsiteY374" fmla="*/ 773917 h 1160647"/>
                  <a:gd name="connsiteX375" fmla="*/ 2630646 w 3024845"/>
                  <a:gd name="connsiteY375" fmla="*/ 769593 h 1160647"/>
                  <a:gd name="connsiteX376" fmla="*/ 2642806 w 3024845"/>
                  <a:gd name="connsiteY376" fmla="*/ 769593 h 1160647"/>
                  <a:gd name="connsiteX377" fmla="*/ 2642806 w 3024845"/>
                  <a:gd name="connsiteY377" fmla="*/ 773917 h 1160647"/>
                  <a:gd name="connsiteX378" fmla="*/ 2667126 w 3024845"/>
                  <a:gd name="connsiteY378" fmla="*/ 773917 h 1160647"/>
                  <a:gd name="connsiteX379" fmla="*/ 2667126 w 3024845"/>
                  <a:gd name="connsiteY379" fmla="*/ 760946 h 1160647"/>
                  <a:gd name="connsiteX380" fmla="*/ 2695500 w 3024845"/>
                  <a:gd name="connsiteY380" fmla="*/ 760946 h 1160647"/>
                  <a:gd name="connsiteX381" fmla="*/ 2707660 w 3024845"/>
                  <a:gd name="connsiteY381" fmla="*/ 756622 h 1160647"/>
                  <a:gd name="connsiteX382" fmla="*/ 2727927 w 3024845"/>
                  <a:gd name="connsiteY382" fmla="*/ 760946 h 1160647"/>
                  <a:gd name="connsiteX383" fmla="*/ 2727927 w 3024845"/>
                  <a:gd name="connsiteY383" fmla="*/ 743652 h 1160647"/>
                  <a:gd name="connsiteX384" fmla="*/ 2736034 w 3024845"/>
                  <a:gd name="connsiteY384" fmla="*/ 743652 h 1160647"/>
                  <a:gd name="connsiteX385" fmla="*/ 2736034 w 3024845"/>
                  <a:gd name="connsiteY385" fmla="*/ 730681 h 1160647"/>
                  <a:gd name="connsiteX386" fmla="*/ 2792781 w 3024845"/>
                  <a:gd name="connsiteY386" fmla="*/ 730681 h 1160647"/>
                  <a:gd name="connsiteX387" fmla="*/ 2792781 w 3024845"/>
                  <a:gd name="connsiteY387" fmla="*/ 700416 h 1160647"/>
                  <a:gd name="connsiteX388" fmla="*/ 2811021 w 3024845"/>
                  <a:gd name="connsiteY388" fmla="*/ 700416 h 1160647"/>
                  <a:gd name="connsiteX389" fmla="*/ 2811021 w 3024845"/>
                  <a:gd name="connsiteY389" fmla="*/ 693931 h 1160647"/>
                  <a:gd name="connsiteX390" fmla="*/ 2823181 w 3024845"/>
                  <a:gd name="connsiteY390" fmla="*/ 693931 h 1160647"/>
                  <a:gd name="connsiteX391" fmla="*/ 2823181 w 3024845"/>
                  <a:gd name="connsiteY391" fmla="*/ 700416 h 1160647"/>
                  <a:gd name="connsiteX392" fmla="*/ 2839395 w 3024845"/>
                  <a:gd name="connsiteY392" fmla="*/ 700416 h 1160647"/>
                  <a:gd name="connsiteX393" fmla="*/ 2839395 w 3024845"/>
                  <a:gd name="connsiteY393" fmla="*/ 750137 h 1160647"/>
                  <a:gd name="connsiteX394" fmla="*/ 2871822 w 3024845"/>
                  <a:gd name="connsiteY394" fmla="*/ 750137 h 1160647"/>
                  <a:gd name="connsiteX395" fmla="*/ 2871822 w 3024845"/>
                  <a:gd name="connsiteY395" fmla="*/ 724196 h 1160647"/>
                  <a:gd name="connsiteX396" fmla="*/ 2910329 w 3024845"/>
                  <a:gd name="connsiteY396" fmla="*/ 724196 h 1160647"/>
                  <a:gd name="connsiteX397" fmla="*/ 2910329 w 3024845"/>
                  <a:gd name="connsiteY397" fmla="*/ 693931 h 1160647"/>
                  <a:gd name="connsiteX398" fmla="*/ 2958970 w 3024845"/>
                  <a:gd name="connsiteY398" fmla="*/ 693931 h 1160647"/>
                  <a:gd name="connsiteX399" fmla="*/ 2958970 w 3024845"/>
                  <a:gd name="connsiteY399" fmla="*/ 805087 h 1160647"/>
                  <a:gd name="connsiteX400" fmla="*/ 2958970 w 3024845"/>
                  <a:gd name="connsiteY400" fmla="*/ 818866 h 1160647"/>
                  <a:gd name="connsiteX401" fmla="*/ 3024845 w 3024845"/>
                  <a:gd name="connsiteY401" fmla="*/ 818866 h 1160647"/>
                  <a:gd name="connsiteX402" fmla="*/ 3024845 w 3024845"/>
                  <a:gd name="connsiteY402" fmla="*/ 1160647 h 1160647"/>
                  <a:gd name="connsiteX403" fmla="*/ 145862 w 3024845"/>
                  <a:gd name="connsiteY403" fmla="*/ 1160647 h 1160647"/>
                  <a:gd name="connsiteX404" fmla="*/ 2054 w 3024845"/>
                  <a:gd name="connsiteY404" fmla="*/ 1158314 h 1160647"/>
                  <a:gd name="connsiteX405" fmla="*/ 0 w 3024845"/>
                  <a:gd name="connsiteY405" fmla="*/ 724196 h 1160647"/>
                  <a:gd name="connsiteX406" fmla="*/ 20267 w 3024845"/>
                  <a:gd name="connsiteY406" fmla="*/ 724196 h 1160647"/>
                  <a:gd name="connsiteX407" fmla="*/ 20774 w 3024845"/>
                  <a:gd name="connsiteY407" fmla="*/ 723115 h 1160647"/>
                  <a:gd name="connsiteX408" fmla="*/ 24320 w 3024845"/>
                  <a:gd name="connsiteY408" fmla="*/ 715549 h 1160647"/>
                  <a:gd name="connsiteX409" fmla="*/ 26094 w 3024845"/>
                  <a:gd name="connsiteY409" fmla="*/ 715819 h 1160647"/>
                  <a:gd name="connsiteX410" fmla="*/ 38507 w 3024845"/>
                  <a:gd name="connsiteY410" fmla="*/ 717710 h 1160647"/>
                  <a:gd name="connsiteX411" fmla="*/ 39014 w 3024845"/>
                  <a:gd name="connsiteY411" fmla="*/ 719062 h 1160647"/>
                  <a:gd name="connsiteX412" fmla="*/ 42560 w 3024845"/>
                  <a:gd name="connsiteY412" fmla="*/ 728519 h 1160647"/>
                  <a:gd name="connsiteX413" fmla="*/ 68907 w 3024845"/>
                  <a:gd name="connsiteY413" fmla="*/ 730681 h 1160647"/>
                  <a:gd name="connsiteX414" fmla="*/ 68907 w 3024845"/>
                  <a:gd name="connsiteY414" fmla="*/ 607460 h 1160647"/>
                  <a:gd name="connsiteX415" fmla="*/ 70934 w 3024845"/>
                  <a:gd name="connsiteY415" fmla="*/ 607460 h 1160647"/>
                  <a:gd name="connsiteX416" fmla="*/ 85121 w 3024845"/>
                  <a:gd name="connsiteY416" fmla="*/ 607460 h 1160647"/>
                  <a:gd name="connsiteX417" fmla="*/ 85121 w 3024845"/>
                  <a:gd name="connsiteY417" fmla="*/ 471268 h 1160647"/>
                  <a:gd name="connsiteX418" fmla="*/ 86894 w 3024845"/>
                  <a:gd name="connsiteY418" fmla="*/ 471268 h 1160647"/>
                  <a:gd name="connsiteX419" fmla="*/ 99308 w 3024845"/>
                  <a:gd name="connsiteY419" fmla="*/ 471268 h 1160647"/>
                  <a:gd name="connsiteX420" fmla="*/ 99308 w 3024845"/>
                  <a:gd name="connsiteY420" fmla="*/ 356694 h 1160647"/>
                  <a:gd name="connsiteX421" fmla="*/ 103361 w 3024845"/>
                  <a:gd name="connsiteY421" fmla="*/ 328590 h 1160647"/>
                  <a:gd name="connsiteX422" fmla="*/ 105388 w 3024845"/>
                  <a:gd name="connsiteY422" fmla="*/ 328590 h 1160647"/>
                  <a:gd name="connsiteX423" fmla="*/ 119575 w 3024845"/>
                  <a:gd name="connsiteY423" fmla="*/ 328590 h 1160647"/>
                  <a:gd name="connsiteX424" fmla="*/ 156055 w 3024845"/>
                  <a:gd name="connsiteY424" fmla="*/ 246443 h 1160647"/>
                  <a:gd name="connsiteX425" fmla="*/ 160109 w 3024845"/>
                  <a:gd name="connsiteY425" fmla="*/ 0 h 1160647"/>
                  <a:gd name="connsiteX0" fmla="*/ 160109 w 3024845"/>
                  <a:gd name="connsiteY0" fmla="*/ 0 h 1160647"/>
                  <a:gd name="connsiteX1" fmla="*/ 162135 w 3024845"/>
                  <a:gd name="connsiteY1" fmla="*/ 246443 h 1160647"/>
                  <a:gd name="connsiteX2" fmla="*/ 200642 w 3024845"/>
                  <a:gd name="connsiteY2" fmla="*/ 326429 h 1160647"/>
                  <a:gd name="connsiteX3" fmla="*/ 202669 w 3024845"/>
                  <a:gd name="connsiteY3" fmla="*/ 326429 h 1160647"/>
                  <a:gd name="connsiteX4" fmla="*/ 216856 w 3024845"/>
                  <a:gd name="connsiteY4" fmla="*/ 326429 h 1160647"/>
                  <a:gd name="connsiteX5" fmla="*/ 216856 w 3024845"/>
                  <a:gd name="connsiteY5" fmla="*/ 350208 h 1160647"/>
                  <a:gd name="connsiteX6" fmla="*/ 217363 w 3024845"/>
                  <a:gd name="connsiteY6" fmla="*/ 351019 h 1160647"/>
                  <a:gd name="connsiteX7" fmla="*/ 220909 w 3024845"/>
                  <a:gd name="connsiteY7" fmla="*/ 356694 h 1160647"/>
                  <a:gd name="connsiteX8" fmla="*/ 220909 w 3024845"/>
                  <a:gd name="connsiteY8" fmla="*/ 471268 h 1160647"/>
                  <a:gd name="connsiteX9" fmla="*/ 223189 w 3024845"/>
                  <a:gd name="connsiteY9" fmla="*/ 471268 h 1160647"/>
                  <a:gd name="connsiteX10" fmla="*/ 239150 w 3024845"/>
                  <a:gd name="connsiteY10" fmla="*/ 471268 h 1160647"/>
                  <a:gd name="connsiteX11" fmla="*/ 239150 w 3024845"/>
                  <a:gd name="connsiteY11" fmla="*/ 611783 h 1160647"/>
                  <a:gd name="connsiteX12" fmla="*/ 240670 w 3024845"/>
                  <a:gd name="connsiteY12" fmla="*/ 611513 h 1160647"/>
                  <a:gd name="connsiteX13" fmla="*/ 251310 w 3024845"/>
                  <a:gd name="connsiteY13" fmla="*/ 609622 h 1160647"/>
                  <a:gd name="connsiteX14" fmla="*/ 249283 w 3024845"/>
                  <a:gd name="connsiteY14" fmla="*/ 698254 h 1160647"/>
                  <a:gd name="connsiteX15" fmla="*/ 250803 w 3024845"/>
                  <a:gd name="connsiteY15" fmla="*/ 698525 h 1160647"/>
                  <a:gd name="connsiteX16" fmla="*/ 261443 w 3024845"/>
                  <a:gd name="connsiteY16" fmla="*/ 700416 h 1160647"/>
                  <a:gd name="connsiteX17" fmla="*/ 261696 w 3024845"/>
                  <a:gd name="connsiteY17" fmla="*/ 701227 h 1160647"/>
                  <a:gd name="connsiteX18" fmla="*/ 263470 w 3024845"/>
                  <a:gd name="connsiteY18" fmla="*/ 706902 h 1160647"/>
                  <a:gd name="connsiteX19" fmla="*/ 264230 w 3024845"/>
                  <a:gd name="connsiteY19" fmla="*/ 704470 h 1160647"/>
                  <a:gd name="connsiteX20" fmla="*/ 269550 w 3024845"/>
                  <a:gd name="connsiteY20" fmla="*/ 687446 h 1160647"/>
                  <a:gd name="connsiteX21" fmla="*/ 271323 w 3024845"/>
                  <a:gd name="connsiteY21" fmla="*/ 687446 h 1160647"/>
                  <a:gd name="connsiteX22" fmla="*/ 283737 w 3024845"/>
                  <a:gd name="connsiteY22" fmla="*/ 687446 h 1160647"/>
                  <a:gd name="connsiteX23" fmla="*/ 283737 w 3024845"/>
                  <a:gd name="connsiteY23" fmla="*/ 719872 h 1160647"/>
                  <a:gd name="connsiteX24" fmla="*/ 284750 w 3024845"/>
                  <a:gd name="connsiteY24" fmla="*/ 720413 h 1160647"/>
                  <a:gd name="connsiteX25" fmla="*/ 291844 w 3024845"/>
                  <a:gd name="connsiteY25" fmla="*/ 724196 h 1160647"/>
                  <a:gd name="connsiteX26" fmla="*/ 291844 w 3024845"/>
                  <a:gd name="connsiteY26" fmla="*/ 725547 h 1160647"/>
                  <a:gd name="connsiteX27" fmla="*/ 291844 w 3024845"/>
                  <a:gd name="connsiteY27" fmla="*/ 735005 h 1160647"/>
                  <a:gd name="connsiteX28" fmla="*/ 336431 w 3024845"/>
                  <a:gd name="connsiteY28" fmla="*/ 735005 h 1160647"/>
                  <a:gd name="connsiteX29" fmla="*/ 336431 w 3024845"/>
                  <a:gd name="connsiteY29" fmla="*/ 736086 h 1160647"/>
                  <a:gd name="connsiteX30" fmla="*/ 336431 w 3024845"/>
                  <a:gd name="connsiteY30" fmla="*/ 743652 h 1160647"/>
                  <a:gd name="connsiteX31" fmla="*/ 338457 w 3024845"/>
                  <a:gd name="connsiteY31" fmla="*/ 743652 h 1160647"/>
                  <a:gd name="connsiteX32" fmla="*/ 352644 w 3024845"/>
                  <a:gd name="connsiteY32" fmla="*/ 743652 h 1160647"/>
                  <a:gd name="connsiteX33" fmla="*/ 352644 w 3024845"/>
                  <a:gd name="connsiteY33" fmla="*/ 713387 h 1160647"/>
                  <a:gd name="connsiteX34" fmla="*/ 397231 w 3024845"/>
                  <a:gd name="connsiteY34" fmla="*/ 713387 h 1160647"/>
                  <a:gd name="connsiteX35" fmla="*/ 397231 w 3024845"/>
                  <a:gd name="connsiteY35" fmla="*/ 712036 h 1160647"/>
                  <a:gd name="connsiteX36" fmla="*/ 397231 w 3024845"/>
                  <a:gd name="connsiteY36" fmla="*/ 702578 h 1160647"/>
                  <a:gd name="connsiteX37" fmla="*/ 398245 w 3024845"/>
                  <a:gd name="connsiteY37" fmla="*/ 702578 h 1160647"/>
                  <a:gd name="connsiteX38" fmla="*/ 405338 w 3024845"/>
                  <a:gd name="connsiteY38" fmla="*/ 702578 h 1160647"/>
                  <a:gd name="connsiteX39" fmla="*/ 405338 w 3024845"/>
                  <a:gd name="connsiteY39" fmla="*/ 700687 h 1160647"/>
                  <a:gd name="connsiteX40" fmla="*/ 405338 w 3024845"/>
                  <a:gd name="connsiteY40" fmla="*/ 687446 h 1160647"/>
                  <a:gd name="connsiteX41" fmla="*/ 406098 w 3024845"/>
                  <a:gd name="connsiteY41" fmla="*/ 687446 h 1160647"/>
                  <a:gd name="connsiteX42" fmla="*/ 411418 w 3024845"/>
                  <a:gd name="connsiteY42" fmla="*/ 687446 h 1160647"/>
                  <a:gd name="connsiteX43" fmla="*/ 411418 w 3024845"/>
                  <a:gd name="connsiteY43" fmla="*/ 686365 h 1160647"/>
                  <a:gd name="connsiteX44" fmla="*/ 411418 w 3024845"/>
                  <a:gd name="connsiteY44" fmla="*/ 678798 h 1160647"/>
                  <a:gd name="connsiteX45" fmla="*/ 413445 w 3024845"/>
                  <a:gd name="connsiteY45" fmla="*/ 678798 h 1160647"/>
                  <a:gd name="connsiteX46" fmla="*/ 427632 w 3024845"/>
                  <a:gd name="connsiteY46" fmla="*/ 678798 h 1160647"/>
                  <a:gd name="connsiteX47" fmla="*/ 427632 w 3024845"/>
                  <a:gd name="connsiteY47" fmla="*/ 679879 h 1160647"/>
                  <a:gd name="connsiteX48" fmla="*/ 427632 w 3024845"/>
                  <a:gd name="connsiteY48" fmla="*/ 687446 h 1160647"/>
                  <a:gd name="connsiteX49" fmla="*/ 449925 w 3024845"/>
                  <a:gd name="connsiteY49" fmla="*/ 687446 h 1160647"/>
                  <a:gd name="connsiteX50" fmla="*/ 449925 w 3024845"/>
                  <a:gd name="connsiteY50" fmla="*/ 685554 h 1160647"/>
                  <a:gd name="connsiteX51" fmla="*/ 449925 w 3024845"/>
                  <a:gd name="connsiteY51" fmla="*/ 672313 h 1160647"/>
                  <a:gd name="connsiteX52" fmla="*/ 451699 w 3024845"/>
                  <a:gd name="connsiteY52" fmla="*/ 672313 h 1160647"/>
                  <a:gd name="connsiteX53" fmla="*/ 464112 w 3024845"/>
                  <a:gd name="connsiteY53" fmla="*/ 672313 h 1160647"/>
                  <a:gd name="connsiteX54" fmla="*/ 464112 w 3024845"/>
                  <a:gd name="connsiteY54" fmla="*/ 696093 h 1160647"/>
                  <a:gd name="connsiteX55" fmla="*/ 465126 w 3024845"/>
                  <a:gd name="connsiteY55" fmla="*/ 696093 h 1160647"/>
                  <a:gd name="connsiteX56" fmla="*/ 472219 w 3024845"/>
                  <a:gd name="connsiteY56" fmla="*/ 696093 h 1160647"/>
                  <a:gd name="connsiteX57" fmla="*/ 472219 w 3024845"/>
                  <a:gd name="connsiteY57" fmla="*/ 695012 h 1160647"/>
                  <a:gd name="connsiteX58" fmla="*/ 472219 w 3024845"/>
                  <a:gd name="connsiteY58" fmla="*/ 687446 h 1160647"/>
                  <a:gd name="connsiteX59" fmla="*/ 473992 w 3024845"/>
                  <a:gd name="connsiteY59" fmla="*/ 687446 h 1160647"/>
                  <a:gd name="connsiteX60" fmla="*/ 486406 w 3024845"/>
                  <a:gd name="connsiteY60" fmla="*/ 687446 h 1160647"/>
                  <a:gd name="connsiteX61" fmla="*/ 486406 w 3024845"/>
                  <a:gd name="connsiteY61" fmla="*/ 713387 h 1160647"/>
                  <a:gd name="connsiteX62" fmla="*/ 488433 w 3024845"/>
                  <a:gd name="connsiteY62" fmla="*/ 713387 h 1160647"/>
                  <a:gd name="connsiteX63" fmla="*/ 502619 w 3024845"/>
                  <a:gd name="connsiteY63" fmla="*/ 713387 h 1160647"/>
                  <a:gd name="connsiteX64" fmla="*/ 502619 w 3024845"/>
                  <a:gd name="connsiteY64" fmla="*/ 715008 h 1160647"/>
                  <a:gd name="connsiteX65" fmla="*/ 502619 w 3024845"/>
                  <a:gd name="connsiteY65" fmla="*/ 726358 h 1160647"/>
                  <a:gd name="connsiteX66" fmla="*/ 503379 w 3024845"/>
                  <a:gd name="connsiteY66" fmla="*/ 726358 h 1160647"/>
                  <a:gd name="connsiteX67" fmla="*/ 508700 w 3024845"/>
                  <a:gd name="connsiteY67" fmla="*/ 726358 h 1160647"/>
                  <a:gd name="connsiteX68" fmla="*/ 508700 w 3024845"/>
                  <a:gd name="connsiteY68" fmla="*/ 725547 h 1160647"/>
                  <a:gd name="connsiteX69" fmla="*/ 508700 w 3024845"/>
                  <a:gd name="connsiteY69" fmla="*/ 719872 h 1160647"/>
                  <a:gd name="connsiteX70" fmla="*/ 539100 w 3024845"/>
                  <a:gd name="connsiteY70" fmla="*/ 719872 h 1160647"/>
                  <a:gd name="connsiteX71" fmla="*/ 539100 w 3024845"/>
                  <a:gd name="connsiteY71" fmla="*/ 743652 h 1160647"/>
                  <a:gd name="connsiteX72" fmla="*/ 540113 w 3024845"/>
                  <a:gd name="connsiteY72" fmla="*/ 743652 h 1160647"/>
                  <a:gd name="connsiteX73" fmla="*/ 547207 w 3024845"/>
                  <a:gd name="connsiteY73" fmla="*/ 743652 h 1160647"/>
                  <a:gd name="connsiteX74" fmla="*/ 547207 w 3024845"/>
                  <a:gd name="connsiteY74" fmla="*/ 744733 h 1160647"/>
                  <a:gd name="connsiteX75" fmla="*/ 547207 w 3024845"/>
                  <a:gd name="connsiteY75" fmla="*/ 752299 h 1160647"/>
                  <a:gd name="connsiteX76" fmla="*/ 547967 w 3024845"/>
                  <a:gd name="connsiteY76" fmla="*/ 752299 h 1160647"/>
                  <a:gd name="connsiteX77" fmla="*/ 553287 w 3024845"/>
                  <a:gd name="connsiteY77" fmla="*/ 752299 h 1160647"/>
                  <a:gd name="connsiteX78" fmla="*/ 553287 w 3024845"/>
                  <a:gd name="connsiteY78" fmla="*/ 750137 h 1160647"/>
                  <a:gd name="connsiteX79" fmla="*/ 553287 w 3024845"/>
                  <a:gd name="connsiteY79" fmla="*/ 735005 h 1160647"/>
                  <a:gd name="connsiteX80" fmla="*/ 554300 w 3024845"/>
                  <a:gd name="connsiteY80" fmla="*/ 735005 h 1160647"/>
                  <a:gd name="connsiteX81" fmla="*/ 561394 w 3024845"/>
                  <a:gd name="connsiteY81" fmla="*/ 735005 h 1160647"/>
                  <a:gd name="connsiteX82" fmla="*/ 561394 w 3024845"/>
                  <a:gd name="connsiteY82" fmla="*/ 736086 h 1160647"/>
                  <a:gd name="connsiteX83" fmla="*/ 561394 w 3024845"/>
                  <a:gd name="connsiteY83" fmla="*/ 743652 h 1160647"/>
                  <a:gd name="connsiteX84" fmla="*/ 566714 w 3024845"/>
                  <a:gd name="connsiteY84" fmla="*/ 741659 h 1160647"/>
                  <a:gd name="connsiteX85" fmla="*/ 567474 w 3024845"/>
                  <a:gd name="connsiteY85" fmla="*/ 740679 h 1160647"/>
                  <a:gd name="connsiteX86" fmla="*/ 567474 w 3024845"/>
                  <a:gd name="connsiteY86" fmla="*/ 735005 h 1160647"/>
                  <a:gd name="connsiteX87" fmla="*/ 605981 w 3024845"/>
                  <a:gd name="connsiteY87" fmla="*/ 735005 h 1160647"/>
                  <a:gd name="connsiteX88" fmla="*/ 605981 w 3024845"/>
                  <a:gd name="connsiteY88" fmla="*/ 758784 h 1160647"/>
                  <a:gd name="connsiteX89" fmla="*/ 608007 w 3024845"/>
                  <a:gd name="connsiteY89" fmla="*/ 758784 h 1160647"/>
                  <a:gd name="connsiteX90" fmla="*/ 622194 w 3024845"/>
                  <a:gd name="connsiteY90" fmla="*/ 758784 h 1160647"/>
                  <a:gd name="connsiteX91" fmla="*/ 622194 w 3024845"/>
                  <a:gd name="connsiteY91" fmla="*/ 759865 h 1160647"/>
                  <a:gd name="connsiteX92" fmla="*/ 622194 w 3024845"/>
                  <a:gd name="connsiteY92" fmla="*/ 767431 h 1160647"/>
                  <a:gd name="connsiteX93" fmla="*/ 623968 w 3024845"/>
                  <a:gd name="connsiteY93" fmla="*/ 767431 h 1160647"/>
                  <a:gd name="connsiteX94" fmla="*/ 636381 w 3024845"/>
                  <a:gd name="connsiteY94" fmla="*/ 767431 h 1160647"/>
                  <a:gd name="connsiteX95" fmla="*/ 636381 w 3024845"/>
                  <a:gd name="connsiteY95" fmla="*/ 743652 h 1160647"/>
                  <a:gd name="connsiteX96" fmla="*/ 637394 w 3024845"/>
                  <a:gd name="connsiteY96" fmla="*/ 743652 h 1160647"/>
                  <a:gd name="connsiteX97" fmla="*/ 644488 w 3024845"/>
                  <a:gd name="connsiteY97" fmla="*/ 743652 h 1160647"/>
                  <a:gd name="connsiteX98" fmla="*/ 644488 w 3024845"/>
                  <a:gd name="connsiteY98" fmla="*/ 711225 h 1160647"/>
                  <a:gd name="connsiteX99" fmla="*/ 645501 w 3024845"/>
                  <a:gd name="connsiteY99" fmla="*/ 711225 h 1160647"/>
                  <a:gd name="connsiteX100" fmla="*/ 652595 w 3024845"/>
                  <a:gd name="connsiteY100" fmla="*/ 711225 h 1160647"/>
                  <a:gd name="connsiteX101" fmla="*/ 652595 w 3024845"/>
                  <a:gd name="connsiteY101" fmla="*/ 709334 h 1160647"/>
                  <a:gd name="connsiteX102" fmla="*/ 652595 w 3024845"/>
                  <a:gd name="connsiteY102" fmla="*/ 696093 h 1160647"/>
                  <a:gd name="connsiteX103" fmla="*/ 651328 w 3024845"/>
                  <a:gd name="connsiteY103" fmla="*/ 694471 h 1160647"/>
                  <a:gd name="connsiteX104" fmla="*/ 656648 w 3024845"/>
                  <a:gd name="connsiteY104" fmla="*/ 683122 h 1160647"/>
                  <a:gd name="connsiteX105" fmla="*/ 664755 w 3024845"/>
                  <a:gd name="connsiteY105" fmla="*/ 711225 h 1160647"/>
                  <a:gd name="connsiteX106" fmla="*/ 665515 w 3024845"/>
                  <a:gd name="connsiteY106" fmla="*/ 711225 h 1160647"/>
                  <a:gd name="connsiteX107" fmla="*/ 670835 w 3024845"/>
                  <a:gd name="connsiteY107" fmla="*/ 711225 h 1160647"/>
                  <a:gd name="connsiteX108" fmla="*/ 670835 w 3024845"/>
                  <a:gd name="connsiteY108" fmla="*/ 605298 h 1160647"/>
                  <a:gd name="connsiteX109" fmla="*/ 672355 w 3024845"/>
                  <a:gd name="connsiteY109" fmla="*/ 605298 h 1160647"/>
                  <a:gd name="connsiteX110" fmla="*/ 682995 w 3024845"/>
                  <a:gd name="connsiteY110" fmla="*/ 605298 h 1160647"/>
                  <a:gd name="connsiteX111" fmla="*/ 682995 w 3024845"/>
                  <a:gd name="connsiteY111" fmla="*/ 557739 h 1160647"/>
                  <a:gd name="connsiteX112" fmla="*/ 709342 w 3024845"/>
                  <a:gd name="connsiteY112" fmla="*/ 557739 h 1160647"/>
                  <a:gd name="connsiteX113" fmla="*/ 709342 w 3024845"/>
                  <a:gd name="connsiteY113" fmla="*/ 536121 h 1160647"/>
                  <a:gd name="connsiteX114" fmla="*/ 743796 w 3024845"/>
                  <a:gd name="connsiteY114" fmla="*/ 536121 h 1160647"/>
                  <a:gd name="connsiteX115" fmla="*/ 743796 w 3024845"/>
                  <a:gd name="connsiteY115" fmla="*/ 538553 h 1160647"/>
                  <a:gd name="connsiteX116" fmla="*/ 743796 w 3024845"/>
                  <a:gd name="connsiteY116" fmla="*/ 555577 h 1160647"/>
                  <a:gd name="connsiteX117" fmla="*/ 746076 w 3024845"/>
                  <a:gd name="connsiteY117" fmla="*/ 555577 h 1160647"/>
                  <a:gd name="connsiteX118" fmla="*/ 762036 w 3024845"/>
                  <a:gd name="connsiteY118" fmla="*/ 555577 h 1160647"/>
                  <a:gd name="connsiteX119" fmla="*/ 762036 w 3024845"/>
                  <a:gd name="connsiteY119" fmla="*/ 603136 h 1160647"/>
                  <a:gd name="connsiteX120" fmla="*/ 763049 w 3024845"/>
                  <a:gd name="connsiteY120" fmla="*/ 603136 h 1160647"/>
                  <a:gd name="connsiteX121" fmla="*/ 770143 w 3024845"/>
                  <a:gd name="connsiteY121" fmla="*/ 603136 h 1160647"/>
                  <a:gd name="connsiteX122" fmla="*/ 784330 w 3024845"/>
                  <a:gd name="connsiteY122" fmla="*/ 607460 h 1160647"/>
                  <a:gd name="connsiteX123" fmla="*/ 784330 w 3024845"/>
                  <a:gd name="connsiteY123" fmla="*/ 646372 h 1160647"/>
                  <a:gd name="connsiteX124" fmla="*/ 785343 w 3024845"/>
                  <a:gd name="connsiteY124" fmla="*/ 646372 h 1160647"/>
                  <a:gd name="connsiteX125" fmla="*/ 792436 w 3024845"/>
                  <a:gd name="connsiteY125" fmla="*/ 646372 h 1160647"/>
                  <a:gd name="connsiteX126" fmla="*/ 792436 w 3024845"/>
                  <a:gd name="connsiteY126" fmla="*/ 647993 h 1160647"/>
                  <a:gd name="connsiteX127" fmla="*/ 792436 w 3024845"/>
                  <a:gd name="connsiteY127" fmla="*/ 659342 h 1160647"/>
                  <a:gd name="connsiteX128" fmla="*/ 794463 w 3024845"/>
                  <a:gd name="connsiteY128" fmla="*/ 659342 h 1160647"/>
                  <a:gd name="connsiteX129" fmla="*/ 808650 w 3024845"/>
                  <a:gd name="connsiteY129" fmla="*/ 659342 h 1160647"/>
                  <a:gd name="connsiteX130" fmla="*/ 814730 w 3024845"/>
                  <a:gd name="connsiteY130" fmla="*/ 665828 h 1160647"/>
                  <a:gd name="connsiteX131" fmla="*/ 814730 w 3024845"/>
                  <a:gd name="connsiteY131" fmla="*/ 687446 h 1160647"/>
                  <a:gd name="connsiteX132" fmla="*/ 817010 w 3024845"/>
                  <a:gd name="connsiteY132" fmla="*/ 687446 h 1160647"/>
                  <a:gd name="connsiteX133" fmla="*/ 832970 w 3024845"/>
                  <a:gd name="connsiteY133" fmla="*/ 687446 h 1160647"/>
                  <a:gd name="connsiteX134" fmla="*/ 832970 w 3024845"/>
                  <a:gd name="connsiteY134" fmla="*/ 688526 h 1160647"/>
                  <a:gd name="connsiteX135" fmla="*/ 832970 w 3024845"/>
                  <a:gd name="connsiteY135" fmla="*/ 696093 h 1160647"/>
                  <a:gd name="connsiteX136" fmla="*/ 834237 w 3024845"/>
                  <a:gd name="connsiteY136" fmla="*/ 696093 h 1160647"/>
                  <a:gd name="connsiteX137" fmla="*/ 843104 w 3024845"/>
                  <a:gd name="connsiteY137" fmla="*/ 696093 h 1160647"/>
                  <a:gd name="connsiteX138" fmla="*/ 843104 w 3024845"/>
                  <a:gd name="connsiteY138" fmla="*/ 698254 h 1160647"/>
                  <a:gd name="connsiteX139" fmla="*/ 843104 w 3024845"/>
                  <a:gd name="connsiteY139" fmla="*/ 713387 h 1160647"/>
                  <a:gd name="connsiteX140" fmla="*/ 847157 w 3024845"/>
                  <a:gd name="connsiteY140" fmla="*/ 711495 h 1160647"/>
                  <a:gd name="connsiteX141" fmla="*/ 847157 w 3024845"/>
                  <a:gd name="connsiteY141" fmla="*/ 698254 h 1160647"/>
                  <a:gd name="connsiteX142" fmla="*/ 848170 w 3024845"/>
                  <a:gd name="connsiteY142" fmla="*/ 698254 h 1160647"/>
                  <a:gd name="connsiteX143" fmla="*/ 855264 w 3024845"/>
                  <a:gd name="connsiteY143" fmla="*/ 698254 h 1160647"/>
                  <a:gd name="connsiteX144" fmla="*/ 855264 w 3024845"/>
                  <a:gd name="connsiteY144" fmla="*/ 699876 h 1160647"/>
                  <a:gd name="connsiteX145" fmla="*/ 855264 w 3024845"/>
                  <a:gd name="connsiteY145" fmla="*/ 711225 h 1160647"/>
                  <a:gd name="connsiteX146" fmla="*/ 856024 w 3024845"/>
                  <a:gd name="connsiteY146" fmla="*/ 711225 h 1160647"/>
                  <a:gd name="connsiteX147" fmla="*/ 861344 w 3024845"/>
                  <a:gd name="connsiteY147" fmla="*/ 711225 h 1160647"/>
                  <a:gd name="connsiteX148" fmla="*/ 909984 w 3024845"/>
                  <a:gd name="connsiteY148" fmla="*/ 706902 h 1160647"/>
                  <a:gd name="connsiteX149" fmla="*/ 909984 w 3024845"/>
                  <a:gd name="connsiteY149" fmla="*/ 708253 h 1160647"/>
                  <a:gd name="connsiteX150" fmla="*/ 909984 w 3024845"/>
                  <a:gd name="connsiteY150" fmla="*/ 717710 h 1160647"/>
                  <a:gd name="connsiteX151" fmla="*/ 910744 w 3024845"/>
                  <a:gd name="connsiteY151" fmla="*/ 717710 h 1160647"/>
                  <a:gd name="connsiteX152" fmla="*/ 916065 w 3024845"/>
                  <a:gd name="connsiteY152" fmla="*/ 717710 h 1160647"/>
                  <a:gd name="connsiteX153" fmla="*/ 916065 w 3024845"/>
                  <a:gd name="connsiteY153" fmla="*/ 719872 h 1160647"/>
                  <a:gd name="connsiteX154" fmla="*/ 916065 w 3024845"/>
                  <a:gd name="connsiteY154" fmla="*/ 735005 h 1160647"/>
                  <a:gd name="connsiteX155" fmla="*/ 918091 w 3024845"/>
                  <a:gd name="connsiteY155" fmla="*/ 733654 h 1160647"/>
                  <a:gd name="connsiteX156" fmla="*/ 932278 w 3024845"/>
                  <a:gd name="connsiteY156" fmla="*/ 724196 h 1160647"/>
                  <a:gd name="connsiteX157" fmla="*/ 938358 w 3024845"/>
                  <a:gd name="connsiteY157" fmla="*/ 683122 h 1160647"/>
                  <a:gd name="connsiteX158" fmla="*/ 939118 w 3024845"/>
                  <a:gd name="connsiteY158" fmla="*/ 682852 h 1160647"/>
                  <a:gd name="connsiteX159" fmla="*/ 944438 w 3024845"/>
                  <a:gd name="connsiteY159" fmla="*/ 680960 h 1160647"/>
                  <a:gd name="connsiteX160" fmla="*/ 946465 w 3024845"/>
                  <a:gd name="connsiteY160" fmla="*/ 611783 h 1160647"/>
                  <a:gd name="connsiteX161" fmla="*/ 948492 w 3024845"/>
                  <a:gd name="connsiteY161" fmla="*/ 680960 h 1160647"/>
                  <a:gd name="connsiteX162" fmla="*/ 949252 w 3024845"/>
                  <a:gd name="connsiteY162" fmla="*/ 681230 h 1160647"/>
                  <a:gd name="connsiteX163" fmla="*/ 954572 w 3024845"/>
                  <a:gd name="connsiteY163" fmla="*/ 683122 h 1160647"/>
                  <a:gd name="connsiteX164" fmla="*/ 954572 w 3024845"/>
                  <a:gd name="connsiteY164" fmla="*/ 596651 h 1160647"/>
                  <a:gd name="connsiteX165" fmla="*/ 958625 w 3024845"/>
                  <a:gd name="connsiteY165" fmla="*/ 564224 h 1160647"/>
                  <a:gd name="connsiteX166" fmla="*/ 997132 w 3024845"/>
                  <a:gd name="connsiteY166" fmla="*/ 564224 h 1160647"/>
                  <a:gd name="connsiteX167" fmla="*/ 997132 w 3024845"/>
                  <a:gd name="connsiteY167" fmla="*/ 596651 h 1160647"/>
                  <a:gd name="connsiteX168" fmla="*/ 997892 w 3024845"/>
                  <a:gd name="connsiteY168" fmla="*/ 596651 h 1160647"/>
                  <a:gd name="connsiteX169" fmla="*/ 1003212 w 3024845"/>
                  <a:gd name="connsiteY169" fmla="*/ 596651 h 1160647"/>
                  <a:gd name="connsiteX170" fmla="*/ 1003212 w 3024845"/>
                  <a:gd name="connsiteY170" fmla="*/ 514503 h 1160647"/>
                  <a:gd name="connsiteX171" fmla="*/ 1004986 w 3024845"/>
                  <a:gd name="connsiteY171" fmla="*/ 514503 h 1160647"/>
                  <a:gd name="connsiteX172" fmla="*/ 1017399 w 3024845"/>
                  <a:gd name="connsiteY172" fmla="*/ 514503 h 1160647"/>
                  <a:gd name="connsiteX173" fmla="*/ 1017399 w 3024845"/>
                  <a:gd name="connsiteY173" fmla="*/ 512612 h 1160647"/>
                  <a:gd name="connsiteX174" fmla="*/ 1017399 w 3024845"/>
                  <a:gd name="connsiteY174" fmla="*/ 499371 h 1160647"/>
                  <a:gd name="connsiteX175" fmla="*/ 1039693 w 3024845"/>
                  <a:gd name="connsiteY175" fmla="*/ 499371 h 1160647"/>
                  <a:gd name="connsiteX176" fmla="*/ 1039693 w 3024845"/>
                  <a:gd name="connsiteY176" fmla="*/ 498290 h 1160647"/>
                  <a:gd name="connsiteX177" fmla="*/ 1039693 w 3024845"/>
                  <a:gd name="connsiteY177" fmla="*/ 490724 h 1160647"/>
                  <a:gd name="connsiteX178" fmla="*/ 1041466 w 3024845"/>
                  <a:gd name="connsiteY178" fmla="*/ 490724 h 1160647"/>
                  <a:gd name="connsiteX179" fmla="*/ 1053880 w 3024845"/>
                  <a:gd name="connsiteY179" fmla="*/ 490724 h 1160647"/>
                  <a:gd name="connsiteX180" fmla="*/ 1053880 w 3024845"/>
                  <a:gd name="connsiteY180" fmla="*/ 491805 h 1160647"/>
                  <a:gd name="connsiteX181" fmla="*/ 1053880 w 3024845"/>
                  <a:gd name="connsiteY181" fmla="*/ 499371 h 1160647"/>
                  <a:gd name="connsiteX182" fmla="*/ 1054640 w 3024845"/>
                  <a:gd name="connsiteY182" fmla="*/ 499371 h 1160647"/>
                  <a:gd name="connsiteX183" fmla="*/ 1059960 w 3024845"/>
                  <a:gd name="connsiteY183" fmla="*/ 499371 h 1160647"/>
                  <a:gd name="connsiteX184" fmla="*/ 1070093 w 3024845"/>
                  <a:gd name="connsiteY184" fmla="*/ 495047 h 1160647"/>
                  <a:gd name="connsiteX185" fmla="*/ 1074146 w 3024845"/>
                  <a:gd name="connsiteY185" fmla="*/ 498290 h 1160647"/>
                  <a:gd name="connsiteX186" fmla="*/ 1074146 w 3024845"/>
                  <a:gd name="connsiteY186" fmla="*/ 490724 h 1160647"/>
                  <a:gd name="connsiteX187" fmla="*/ 1076426 w 3024845"/>
                  <a:gd name="connsiteY187" fmla="*/ 490724 h 1160647"/>
                  <a:gd name="connsiteX188" fmla="*/ 1092387 w 3024845"/>
                  <a:gd name="connsiteY188" fmla="*/ 490724 h 1160647"/>
                  <a:gd name="connsiteX189" fmla="*/ 1092387 w 3024845"/>
                  <a:gd name="connsiteY189" fmla="*/ 491805 h 1160647"/>
                  <a:gd name="connsiteX190" fmla="*/ 1092387 w 3024845"/>
                  <a:gd name="connsiteY190" fmla="*/ 499371 h 1160647"/>
                  <a:gd name="connsiteX191" fmla="*/ 1122787 w 3024845"/>
                  <a:gd name="connsiteY191" fmla="*/ 499371 h 1160647"/>
                  <a:gd name="connsiteX192" fmla="*/ 1122787 w 3024845"/>
                  <a:gd name="connsiteY192" fmla="*/ 500992 h 1160647"/>
                  <a:gd name="connsiteX193" fmla="*/ 1122787 w 3024845"/>
                  <a:gd name="connsiteY193" fmla="*/ 512342 h 1160647"/>
                  <a:gd name="connsiteX194" fmla="*/ 1149134 w 3024845"/>
                  <a:gd name="connsiteY194" fmla="*/ 512342 h 1160647"/>
                  <a:gd name="connsiteX195" fmla="*/ 1149134 w 3024845"/>
                  <a:gd name="connsiteY195" fmla="*/ 542606 h 1160647"/>
                  <a:gd name="connsiteX196" fmla="*/ 1149894 w 3024845"/>
                  <a:gd name="connsiteY196" fmla="*/ 542606 h 1160647"/>
                  <a:gd name="connsiteX197" fmla="*/ 1155214 w 3024845"/>
                  <a:gd name="connsiteY197" fmla="*/ 542606 h 1160647"/>
                  <a:gd name="connsiteX198" fmla="*/ 1155214 w 3024845"/>
                  <a:gd name="connsiteY198" fmla="*/ 543687 h 1160647"/>
                  <a:gd name="connsiteX199" fmla="*/ 1155214 w 3024845"/>
                  <a:gd name="connsiteY199" fmla="*/ 551254 h 1160647"/>
                  <a:gd name="connsiteX200" fmla="*/ 1159268 w 3024845"/>
                  <a:gd name="connsiteY200" fmla="*/ 581518 h 1160647"/>
                  <a:gd name="connsiteX201" fmla="*/ 1160028 w 3024845"/>
                  <a:gd name="connsiteY201" fmla="*/ 581518 h 1160647"/>
                  <a:gd name="connsiteX202" fmla="*/ 1165348 w 3024845"/>
                  <a:gd name="connsiteY202" fmla="*/ 581518 h 1160647"/>
                  <a:gd name="connsiteX203" fmla="*/ 1165348 w 3024845"/>
                  <a:gd name="connsiteY203" fmla="*/ 582329 h 1160647"/>
                  <a:gd name="connsiteX204" fmla="*/ 1165348 w 3024845"/>
                  <a:gd name="connsiteY204" fmla="*/ 588004 h 1160647"/>
                  <a:gd name="connsiteX205" fmla="*/ 1166361 w 3024845"/>
                  <a:gd name="connsiteY205" fmla="*/ 588004 h 1160647"/>
                  <a:gd name="connsiteX206" fmla="*/ 1173454 w 3024845"/>
                  <a:gd name="connsiteY206" fmla="*/ 588004 h 1160647"/>
                  <a:gd name="connsiteX207" fmla="*/ 1173454 w 3024845"/>
                  <a:gd name="connsiteY207" fmla="*/ 618269 h 1160647"/>
                  <a:gd name="connsiteX208" fmla="*/ 1175481 w 3024845"/>
                  <a:gd name="connsiteY208" fmla="*/ 618269 h 1160647"/>
                  <a:gd name="connsiteX209" fmla="*/ 1189668 w 3024845"/>
                  <a:gd name="connsiteY209" fmla="*/ 618269 h 1160647"/>
                  <a:gd name="connsiteX210" fmla="*/ 1189668 w 3024845"/>
                  <a:gd name="connsiteY210" fmla="*/ 642048 h 1160647"/>
                  <a:gd name="connsiteX211" fmla="*/ 1191695 w 3024845"/>
                  <a:gd name="connsiteY211" fmla="*/ 643669 h 1160647"/>
                  <a:gd name="connsiteX212" fmla="*/ 1191695 w 3024845"/>
                  <a:gd name="connsiteY212" fmla="*/ 655019 h 1160647"/>
                  <a:gd name="connsiteX213" fmla="*/ 1192455 w 3024845"/>
                  <a:gd name="connsiteY213" fmla="*/ 655019 h 1160647"/>
                  <a:gd name="connsiteX214" fmla="*/ 1197775 w 3024845"/>
                  <a:gd name="connsiteY214" fmla="*/ 655019 h 1160647"/>
                  <a:gd name="connsiteX215" fmla="*/ 1197775 w 3024845"/>
                  <a:gd name="connsiteY215" fmla="*/ 678798 h 1160647"/>
                  <a:gd name="connsiteX216" fmla="*/ 1199041 w 3024845"/>
                  <a:gd name="connsiteY216" fmla="*/ 678798 h 1160647"/>
                  <a:gd name="connsiteX217" fmla="*/ 1207908 w 3024845"/>
                  <a:gd name="connsiteY217" fmla="*/ 678798 h 1160647"/>
                  <a:gd name="connsiteX218" fmla="*/ 1209935 w 3024845"/>
                  <a:gd name="connsiteY218" fmla="*/ 682852 h 1160647"/>
                  <a:gd name="connsiteX219" fmla="*/ 1209935 w 3024845"/>
                  <a:gd name="connsiteY219" fmla="*/ 696093 h 1160647"/>
                  <a:gd name="connsiteX220" fmla="*/ 1211455 w 3024845"/>
                  <a:gd name="connsiteY220" fmla="*/ 694201 h 1160647"/>
                  <a:gd name="connsiteX221" fmla="*/ 1222095 w 3024845"/>
                  <a:gd name="connsiteY221" fmla="*/ 680960 h 1160647"/>
                  <a:gd name="connsiteX222" fmla="*/ 1250469 w 3024845"/>
                  <a:gd name="connsiteY222" fmla="*/ 680960 h 1160647"/>
                  <a:gd name="connsiteX223" fmla="*/ 1250469 w 3024845"/>
                  <a:gd name="connsiteY223" fmla="*/ 767431 h 1160647"/>
                  <a:gd name="connsiteX224" fmla="*/ 1251229 w 3024845"/>
                  <a:gd name="connsiteY224" fmla="*/ 767431 h 1160647"/>
                  <a:gd name="connsiteX225" fmla="*/ 1256549 w 3024845"/>
                  <a:gd name="connsiteY225" fmla="*/ 767431 h 1160647"/>
                  <a:gd name="connsiteX226" fmla="*/ 1257309 w 3024845"/>
                  <a:gd name="connsiteY226" fmla="*/ 766080 h 1160647"/>
                  <a:gd name="connsiteX227" fmla="*/ 1262629 w 3024845"/>
                  <a:gd name="connsiteY227" fmla="*/ 756622 h 1160647"/>
                  <a:gd name="connsiteX228" fmla="*/ 1262629 w 3024845"/>
                  <a:gd name="connsiteY228" fmla="*/ 758514 h 1160647"/>
                  <a:gd name="connsiteX229" fmla="*/ 1262629 w 3024845"/>
                  <a:gd name="connsiteY229" fmla="*/ 771755 h 1160647"/>
                  <a:gd name="connsiteX230" fmla="*/ 1266682 w 3024845"/>
                  <a:gd name="connsiteY230" fmla="*/ 726358 h 1160647"/>
                  <a:gd name="connsiteX231" fmla="*/ 1267442 w 3024845"/>
                  <a:gd name="connsiteY231" fmla="*/ 726358 h 1160647"/>
                  <a:gd name="connsiteX232" fmla="*/ 1272762 w 3024845"/>
                  <a:gd name="connsiteY232" fmla="*/ 726358 h 1160647"/>
                  <a:gd name="connsiteX233" fmla="*/ 1272762 w 3024845"/>
                  <a:gd name="connsiteY233" fmla="*/ 661504 h 1160647"/>
                  <a:gd name="connsiteX234" fmla="*/ 1273776 w 3024845"/>
                  <a:gd name="connsiteY234" fmla="*/ 661504 h 1160647"/>
                  <a:gd name="connsiteX235" fmla="*/ 1280869 w 3024845"/>
                  <a:gd name="connsiteY235" fmla="*/ 661504 h 1160647"/>
                  <a:gd name="connsiteX236" fmla="*/ 1293029 w 3024845"/>
                  <a:gd name="connsiteY236" fmla="*/ 618269 h 1160647"/>
                  <a:gd name="connsiteX237" fmla="*/ 1294296 w 3024845"/>
                  <a:gd name="connsiteY237" fmla="*/ 618269 h 1160647"/>
                  <a:gd name="connsiteX238" fmla="*/ 1303163 w 3024845"/>
                  <a:gd name="connsiteY238" fmla="*/ 618269 h 1160647"/>
                  <a:gd name="connsiteX239" fmla="*/ 1313296 w 3024845"/>
                  <a:gd name="connsiteY239" fmla="*/ 661504 h 1160647"/>
                  <a:gd name="connsiteX240" fmla="*/ 1314309 w 3024845"/>
                  <a:gd name="connsiteY240" fmla="*/ 661504 h 1160647"/>
                  <a:gd name="connsiteX241" fmla="*/ 1321403 w 3024845"/>
                  <a:gd name="connsiteY241" fmla="*/ 661504 h 1160647"/>
                  <a:gd name="connsiteX242" fmla="*/ 1321403 w 3024845"/>
                  <a:gd name="connsiteY242" fmla="*/ 700416 h 1160647"/>
                  <a:gd name="connsiteX243" fmla="*/ 1323176 w 3024845"/>
                  <a:gd name="connsiteY243" fmla="*/ 700416 h 1160647"/>
                  <a:gd name="connsiteX244" fmla="*/ 1335590 w 3024845"/>
                  <a:gd name="connsiteY244" fmla="*/ 700416 h 1160647"/>
                  <a:gd name="connsiteX245" fmla="*/ 1335590 w 3024845"/>
                  <a:gd name="connsiteY245" fmla="*/ 702578 h 1160647"/>
                  <a:gd name="connsiteX246" fmla="*/ 1335590 w 3024845"/>
                  <a:gd name="connsiteY246" fmla="*/ 717710 h 1160647"/>
                  <a:gd name="connsiteX247" fmla="*/ 1339643 w 3024845"/>
                  <a:gd name="connsiteY247" fmla="*/ 715549 h 1160647"/>
                  <a:gd name="connsiteX248" fmla="*/ 1339643 w 3024845"/>
                  <a:gd name="connsiteY248" fmla="*/ 700416 h 1160647"/>
                  <a:gd name="connsiteX249" fmla="*/ 1341163 w 3024845"/>
                  <a:gd name="connsiteY249" fmla="*/ 700416 h 1160647"/>
                  <a:gd name="connsiteX250" fmla="*/ 1351803 w 3024845"/>
                  <a:gd name="connsiteY250" fmla="*/ 700416 h 1160647"/>
                  <a:gd name="connsiteX251" fmla="*/ 1351803 w 3024845"/>
                  <a:gd name="connsiteY251" fmla="*/ 702037 h 1160647"/>
                  <a:gd name="connsiteX252" fmla="*/ 1351803 w 3024845"/>
                  <a:gd name="connsiteY252" fmla="*/ 713387 h 1160647"/>
                  <a:gd name="connsiteX253" fmla="*/ 1382204 w 3024845"/>
                  <a:gd name="connsiteY253" fmla="*/ 713387 h 1160647"/>
                  <a:gd name="connsiteX254" fmla="*/ 1382204 w 3024845"/>
                  <a:gd name="connsiteY254" fmla="*/ 676637 h 1160647"/>
                  <a:gd name="connsiteX255" fmla="*/ 1383470 w 3024845"/>
                  <a:gd name="connsiteY255" fmla="*/ 676637 h 1160647"/>
                  <a:gd name="connsiteX256" fmla="*/ 1392337 w 3024845"/>
                  <a:gd name="connsiteY256" fmla="*/ 676637 h 1160647"/>
                  <a:gd name="connsiteX257" fmla="*/ 1392337 w 3024845"/>
                  <a:gd name="connsiteY257" fmla="*/ 698254 h 1160647"/>
                  <a:gd name="connsiteX258" fmla="*/ 1394364 w 3024845"/>
                  <a:gd name="connsiteY258" fmla="*/ 665828 h 1160647"/>
                  <a:gd name="connsiteX259" fmla="*/ 1416657 w 3024845"/>
                  <a:gd name="connsiteY259" fmla="*/ 665828 h 1160647"/>
                  <a:gd name="connsiteX260" fmla="*/ 1416657 w 3024845"/>
                  <a:gd name="connsiteY260" fmla="*/ 664206 h 1160647"/>
                  <a:gd name="connsiteX261" fmla="*/ 1416657 w 3024845"/>
                  <a:gd name="connsiteY261" fmla="*/ 652857 h 1160647"/>
                  <a:gd name="connsiteX262" fmla="*/ 1417417 w 3024845"/>
                  <a:gd name="connsiteY262" fmla="*/ 652857 h 1160647"/>
                  <a:gd name="connsiteX263" fmla="*/ 1422737 w 3024845"/>
                  <a:gd name="connsiteY263" fmla="*/ 652857 h 1160647"/>
                  <a:gd name="connsiteX264" fmla="*/ 1422737 w 3024845"/>
                  <a:gd name="connsiteY264" fmla="*/ 650966 h 1160647"/>
                  <a:gd name="connsiteX265" fmla="*/ 1422737 w 3024845"/>
                  <a:gd name="connsiteY265" fmla="*/ 637725 h 1160647"/>
                  <a:gd name="connsiteX266" fmla="*/ 1426791 w 3024845"/>
                  <a:gd name="connsiteY266" fmla="*/ 644210 h 1160647"/>
                  <a:gd name="connsiteX267" fmla="*/ 1429071 w 3024845"/>
                  <a:gd name="connsiteY267" fmla="*/ 644210 h 1160647"/>
                  <a:gd name="connsiteX268" fmla="*/ 1445031 w 3024845"/>
                  <a:gd name="connsiteY268" fmla="*/ 644210 h 1160647"/>
                  <a:gd name="connsiteX269" fmla="*/ 1445031 w 3024845"/>
                  <a:gd name="connsiteY269" fmla="*/ 643399 h 1160647"/>
                  <a:gd name="connsiteX270" fmla="*/ 1445031 w 3024845"/>
                  <a:gd name="connsiteY270" fmla="*/ 637725 h 1160647"/>
                  <a:gd name="connsiteX271" fmla="*/ 1445791 w 3024845"/>
                  <a:gd name="connsiteY271" fmla="*/ 637725 h 1160647"/>
                  <a:gd name="connsiteX272" fmla="*/ 1451111 w 3024845"/>
                  <a:gd name="connsiteY272" fmla="*/ 637725 h 1160647"/>
                  <a:gd name="connsiteX273" fmla="*/ 1451111 w 3024845"/>
                  <a:gd name="connsiteY273" fmla="*/ 639076 h 1160647"/>
                  <a:gd name="connsiteX274" fmla="*/ 1451111 w 3024845"/>
                  <a:gd name="connsiteY274" fmla="*/ 648534 h 1160647"/>
                  <a:gd name="connsiteX275" fmla="*/ 1489618 w 3024845"/>
                  <a:gd name="connsiteY275" fmla="*/ 648534 h 1160647"/>
                  <a:gd name="connsiteX276" fmla="*/ 1489618 w 3024845"/>
                  <a:gd name="connsiteY276" fmla="*/ 786887 h 1160647"/>
                  <a:gd name="connsiteX277" fmla="*/ 1491138 w 3024845"/>
                  <a:gd name="connsiteY277" fmla="*/ 786887 h 1160647"/>
                  <a:gd name="connsiteX278" fmla="*/ 1501778 w 3024845"/>
                  <a:gd name="connsiteY278" fmla="*/ 786887 h 1160647"/>
                  <a:gd name="connsiteX279" fmla="*/ 1501778 w 3024845"/>
                  <a:gd name="connsiteY279" fmla="*/ 773917 h 1160647"/>
                  <a:gd name="connsiteX280" fmla="*/ 1505832 w 3024845"/>
                  <a:gd name="connsiteY280" fmla="*/ 773917 h 1160647"/>
                  <a:gd name="connsiteX281" fmla="*/ 1505832 w 3024845"/>
                  <a:gd name="connsiteY281" fmla="*/ 786887 h 1160647"/>
                  <a:gd name="connsiteX282" fmla="*/ 1536232 w 3024845"/>
                  <a:gd name="connsiteY282" fmla="*/ 786887 h 1160647"/>
                  <a:gd name="connsiteX283" fmla="*/ 1536232 w 3024845"/>
                  <a:gd name="connsiteY283" fmla="*/ 756622 h 1160647"/>
                  <a:gd name="connsiteX284" fmla="*/ 1548392 w 3024845"/>
                  <a:gd name="connsiteY284" fmla="*/ 756622 h 1160647"/>
                  <a:gd name="connsiteX285" fmla="*/ 1560552 w 3024845"/>
                  <a:gd name="connsiteY285" fmla="*/ 754461 h 1160647"/>
                  <a:gd name="connsiteX286" fmla="*/ 1564606 w 3024845"/>
                  <a:gd name="connsiteY286" fmla="*/ 756622 h 1160647"/>
                  <a:gd name="connsiteX287" fmla="*/ 1574739 w 3024845"/>
                  <a:gd name="connsiteY287" fmla="*/ 756622 h 1160647"/>
                  <a:gd name="connsiteX288" fmla="*/ 1574739 w 3024845"/>
                  <a:gd name="connsiteY288" fmla="*/ 786887 h 1160647"/>
                  <a:gd name="connsiteX289" fmla="*/ 1582846 w 3024845"/>
                  <a:gd name="connsiteY289" fmla="*/ 786887 h 1160647"/>
                  <a:gd name="connsiteX290" fmla="*/ 1582846 w 3024845"/>
                  <a:gd name="connsiteY290" fmla="*/ 804182 h 1160647"/>
                  <a:gd name="connsiteX291" fmla="*/ 1592182 w 3024845"/>
                  <a:gd name="connsiteY291" fmla="*/ 805087 h 1160647"/>
                  <a:gd name="connsiteX292" fmla="*/ 1605140 w 3024845"/>
                  <a:gd name="connsiteY292" fmla="*/ 805087 h 1160647"/>
                  <a:gd name="connsiteX293" fmla="*/ 1605140 w 3024845"/>
                  <a:gd name="connsiteY293" fmla="*/ 789049 h 1160647"/>
                  <a:gd name="connsiteX294" fmla="*/ 1673096 w 3024845"/>
                  <a:gd name="connsiteY294" fmla="*/ 789049 h 1160647"/>
                  <a:gd name="connsiteX295" fmla="*/ 1673096 w 3024845"/>
                  <a:gd name="connsiteY295" fmla="*/ 703796 h 1160647"/>
                  <a:gd name="connsiteX296" fmla="*/ 1745104 w 3024845"/>
                  <a:gd name="connsiteY296" fmla="*/ 703796 h 1160647"/>
                  <a:gd name="connsiteX297" fmla="*/ 1745104 w 3024845"/>
                  <a:gd name="connsiteY297" fmla="*/ 782564 h 1160647"/>
                  <a:gd name="connsiteX298" fmla="*/ 1747008 w 3024845"/>
                  <a:gd name="connsiteY298" fmla="*/ 782564 h 1160647"/>
                  <a:gd name="connsiteX299" fmla="*/ 1748250 w 3024845"/>
                  <a:gd name="connsiteY299" fmla="*/ 805087 h 1160647"/>
                  <a:gd name="connsiteX300" fmla="*/ 1757926 w 3024845"/>
                  <a:gd name="connsiteY300" fmla="*/ 805087 h 1160647"/>
                  <a:gd name="connsiteX301" fmla="*/ 1759168 w 3024845"/>
                  <a:gd name="connsiteY301" fmla="*/ 782564 h 1160647"/>
                  <a:gd name="connsiteX302" fmla="*/ 1765248 w 3024845"/>
                  <a:gd name="connsiteY302" fmla="*/ 782564 h 1160647"/>
                  <a:gd name="connsiteX303" fmla="*/ 1766490 w 3024845"/>
                  <a:gd name="connsiteY303" fmla="*/ 805087 h 1160647"/>
                  <a:gd name="connsiteX304" fmla="*/ 1817112 w 3024845"/>
                  <a:gd name="connsiteY304" fmla="*/ 805087 h 1160647"/>
                  <a:gd name="connsiteX305" fmla="*/ 1817112 w 3024845"/>
                  <a:gd name="connsiteY305" fmla="*/ 642059 h 1160647"/>
                  <a:gd name="connsiteX306" fmla="*/ 2014439 w 3024845"/>
                  <a:gd name="connsiteY306" fmla="*/ 642059 h 1160647"/>
                  <a:gd name="connsiteX307" fmla="*/ 2014439 w 3024845"/>
                  <a:gd name="connsiteY307" fmla="*/ 805087 h 1160647"/>
                  <a:gd name="connsiteX308" fmla="*/ 2033136 w 3024845"/>
                  <a:gd name="connsiteY308" fmla="*/ 805087 h 1160647"/>
                  <a:gd name="connsiteX309" fmla="*/ 2033136 w 3024845"/>
                  <a:gd name="connsiteY309" fmla="*/ 722394 h 1160647"/>
                  <a:gd name="connsiteX310" fmla="*/ 2128256 w 3024845"/>
                  <a:gd name="connsiteY310" fmla="*/ 722394 h 1160647"/>
                  <a:gd name="connsiteX311" fmla="*/ 2140186 w 3024845"/>
                  <a:gd name="connsiteY311" fmla="*/ 404253 h 1160647"/>
                  <a:gd name="connsiteX312" fmla="*/ 2128026 w 3024845"/>
                  <a:gd name="connsiteY312" fmla="*/ 382635 h 1160647"/>
                  <a:gd name="connsiteX313" fmla="*/ 2121946 w 3024845"/>
                  <a:gd name="connsiteY313" fmla="*/ 378311 h 1160647"/>
                  <a:gd name="connsiteX314" fmla="*/ 2130053 w 3024845"/>
                  <a:gd name="connsiteY314" fmla="*/ 354532 h 1160647"/>
                  <a:gd name="connsiteX315" fmla="*/ 2130053 w 3024845"/>
                  <a:gd name="connsiteY315" fmla="*/ 337238 h 1160647"/>
                  <a:gd name="connsiteX316" fmla="*/ 2144240 w 3024845"/>
                  <a:gd name="connsiteY316" fmla="*/ 337238 h 1160647"/>
                  <a:gd name="connsiteX317" fmla="*/ 2144240 w 3024845"/>
                  <a:gd name="connsiteY317" fmla="*/ 315620 h 1160647"/>
                  <a:gd name="connsiteX318" fmla="*/ 2146266 w 3024845"/>
                  <a:gd name="connsiteY318" fmla="*/ 311296 h 1160647"/>
                  <a:gd name="connsiteX319" fmla="*/ 2146266 w 3024845"/>
                  <a:gd name="connsiteY319" fmla="*/ 233472 h 1160647"/>
                  <a:gd name="connsiteX320" fmla="*/ 2144240 w 3024845"/>
                  <a:gd name="connsiteY320" fmla="*/ 226987 h 1160647"/>
                  <a:gd name="connsiteX321" fmla="*/ 2150320 w 3024845"/>
                  <a:gd name="connsiteY321" fmla="*/ 220501 h 1160647"/>
                  <a:gd name="connsiteX322" fmla="*/ 2150320 w 3024845"/>
                  <a:gd name="connsiteY322" fmla="*/ 162133 h 1160647"/>
                  <a:gd name="connsiteX323" fmla="*/ 2152346 w 3024845"/>
                  <a:gd name="connsiteY323" fmla="*/ 157810 h 1160647"/>
                  <a:gd name="connsiteX324" fmla="*/ 2152346 w 3024845"/>
                  <a:gd name="connsiteY324" fmla="*/ 101604 h 1160647"/>
                  <a:gd name="connsiteX325" fmla="*/ 2154373 w 3024845"/>
                  <a:gd name="connsiteY325" fmla="*/ 82148 h 1160647"/>
                  <a:gd name="connsiteX326" fmla="*/ 2158427 w 3024845"/>
                  <a:gd name="connsiteY326" fmla="*/ 99442 h 1160647"/>
                  <a:gd name="connsiteX327" fmla="*/ 2160453 w 3024845"/>
                  <a:gd name="connsiteY327" fmla="*/ 157810 h 1160647"/>
                  <a:gd name="connsiteX328" fmla="*/ 2162480 w 3024845"/>
                  <a:gd name="connsiteY328" fmla="*/ 220501 h 1160647"/>
                  <a:gd name="connsiteX329" fmla="*/ 2168560 w 3024845"/>
                  <a:gd name="connsiteY329" fmla="*/ 226987 h 1160647"/>
                  <a:gd name="connsiteX330" fmla="*/ 2166533 w 3024845"/>
                  <a:gd name="connsiteY330" fmla="*/ 233472 h 1160647"/>
                  <a:gd name="connsiteX331" fmla="*/ 2166533 w 3024845"/>
                  <a:gd name="connsiteY331" fmla="*/ 311296 h 1160647"/>
                  <a:gd name="connsiteX332" fmla="*/ 2168560 w 3024845"/>
                  <a:gd name="connsiteY332" fmla="*/ 315620 h 1160647"/>
                  <a:gd name="connsiteX333" fmla="*/ 2168560 w 3024845"/>
                  <a:gd name="connsiteY333" fmla="*/ 337238 h 1160647"/>
                  <a:gd name="connsiteX334" fmla="*/ 2182747 w 3024845"/>
                  <a:gd name="connsiteY334" fmla="*/ 337238 h 1160647"/>
                  <a:gd name="connsiteX335" fmla="*/ 2182747 w 3024845"/>
                  <a:gd name="connsiteY335" fmla="*/ 354532 h 1160647"/>
                  <a:gd name="connsiteX336" fmla="*/ 2190854 w 3024845"/>
                  <a:gd name="connsiteY336" fmla="*/ 378311 h 1160647"/>
                  <a:gd name="connsiteX337" fmla="*/ 2184774 w 3024845"/>
                  <a:gd name="connsiteY337" fmla="*/ 382635 h 1160647"/>
                  <a:gd name="connsiteX338" fmla="*/ 2172613 w 3024845"/>
                  <a:gd name="connsiteY338" fmla="*/ 404253 h 1160647"/>
                  <a:gd name="connsiteX339" fmla="*/ 2180720 w 3024845"/>
                  <a:gd name="connsiteY339" fmla="*/ 657181 h 1160647"/>
                  <a:gd name="connsiteX340" fmla="*/ 2245574 w 3024845"/>
                  <a:gd name="connsiteY340" fmla="*/ 657181 h 1160647"/>
                  <a:gd name="connsiteX341" fmla="*/ 2245574 w 3024845"/>
                  <a:gd name="connsiteY341" fmla="*/ 732843 h 1160647"/>
                  <a:gd name="connsiteX342" fmla="*/ 2253681 w 3024845"/>
                  <a:gd name="connsiteY342" fmla="*/ 732843 h 1160647"/>
                  <a:gd name="connsiteX343" fmla="*/ 2255708 w 3024845"/>
                  <a:gd name="connsiteY343" fmla="*/ 726358 h 1160647"/>
                  <a:gd name="connsiteX344" fmla="*/ 2261788 w 3024845"/>
                  <a:gd name="connsiteY344" fmla="*/ 726358 h 1160647"/>
                  <a:gd name="connsiteX345" fmla="*/ 2263815 w 3024845"/>
                  <a:gd name="connsiteY345" fmla="*/ 735005 h 1160647"/>
                  <a:gd name="connsiteX346" fmla="*/ 2275975 w 3024845"/>
                  <a:gd name="connsiteY346" fmla="*/ 735005 h 1160647"/>
                  <a:gd name="connsiteX347" fmla="*/ 2275975 w 3024845"/>
                  <a:gd name="connsiteY347" fmla="*/ 728519 h 1160647"/>
                  <a:gd name="connsiteX348" fmla="*/ 2298268 w 3024845"/>
                  <a:gd name="connsiteY348" fmla="*/ 728519 h 1160647"/>
                  <a:gd name="connsiteX349" fmla="*/ 2298268 w 3024845"/>
                  <a:gd name="connsiteY349" fmla="*/ 735005 h 1160647"/>
                  <a:gd name="connsiteX350" fmla="*/ 2318535 w 3024845"/>
                  <a:gd name="connsiteY350" fmla="*/ 735005 h 1160647"/>
                  <a:gd name="connsiteX351" fmla="*/ 2318535 w 3024845"/>
                  <a:gd name="connsiteY351" fmla="*/ 780402 h 1160647"/>
                  <a:gd name="connsiteX352" fmla="*/ 2332722 w 3024845"/>
                  <a:gd name="connsiteY352" fmla="*/ 780402 h 1160647"/>
                  <a:gd name="connsiteX353" fmla="*/ 2332722 w 3024845"/>
                  <a:gd name="connsiteY353" fmla="*/ 767431 h 1160647"/>
                  <a:gd name="connsiteX354" fmla="*/ 2348936 w 3024845"/>
                  <a:gd name="connsiteY354" fmla="*/ 767431 h 1160647"/>
                  <a:gd name="connsiteX355" fmla="*/ 2348936 w 3024845"/>
                  <a:gd name="connsiteY355" fmla="*/ 588004 h 1160647"/>
                  <a:gd name="connsiteX356" fmla="*/ 2355016 w 3024845"/>
                  <a:gd name="connsiteY356" fmla="*/ 581518 h 1160647"/>
                  <a:gd name="connsiteX357" fmla="*/ 2427977 w 3024845"/>
                  <a:gd name="connsiteY357" fmla="*/ 581518 h 1160647"/>
                  <a:gd name="connsiteX358" fmla="*/ 2427977 w 3024845"/>
                  <a:gd name="connsiteY358" fmla="*/ 590166 h 1160647"/>
                  <a:gd name="connsiteX359" fmla="*/ 2438110 w 3024845"/>
                  <a:gd name="connsiteY359" fmla="*/ 590166 h 1160647"/>
                  <a:gd name="connsiteX360" fmla="*/ 2438110 w 3024845"/>
                  <a:gd name="connsiteY360" fmla="*/ 704740 h 1160647"/>
                  <a:gd name="connsiteX361" fmla="*/ 2460404 w 3024845"/>
                  <a:gd name="connsiteY361" fmla="*/ 704740 h 1160647"/>
                  <a:gd name="connsiteX362" fmla="*/ 2460404 w 3024845"/>
                  <a:gd name="connsiteY362" fmla="*/ 637725 h 1160647"/>
                  <a:gd name="connsiteX363" fmla="*/ 2486751 w 3024845"/>
                  <a:gd name="connsiteY363" fmla="*/ 637725 h 1160647"/>
                  <a:gd name="connsiteX364" fmla="*/ 2490804 w 3024845"/>
                  <a:gd name="connsiteY364" fmla="*/ 633401 h 1160647"/>
                  <a:gd name="connsiteX365" fmla="*/ 2498911 w 3024845"/>
                  <a:gd name="connsiteY365" fmla="*/ 633401 h 1160647"/>
                  <a:gd name="connsiteX366" fmla="*/ 2502964 w 3024845"/>
                  <a:gd name="connsiteY366" fmla="*/ 637725 h 1160647"/>
                  <a:gd name="connsiteX367" fmla="*/ 2525258 w 3024845"/>
                  <a:gd name="connsiteY367" fmla="*/ 637725 h 1160647"/>
                  <a:gd name="connsiteX368" fmla="*/ 2525258 w 3024845"/>
                  <a:gd name="connsiteY368" fmla="*/ 520989 h 1160647"/>
                  <a:gd name="connsiteX369" fmla="*/ 2582005 w 3024845"/>
                  <a:gd name="connsiteY369" fmla="*/ 510180 h 1160647"/>
                  <a:gd name="connsiteX370" fmla="*/ 2582005 w 3024845"/>
                  <a:gd name="connsiteY370" fmla="*/ 511261 h 1160647"/>
                  <a:gd name="connsiteX371" fmla="*/ 2582005 w 3024845"/>
                  <a:gd name="connsiteY371" fmla="*/ 518827 h 1160647"/>
                  <a:gd name="connsiteX372" fmla="*/ 2608352 w 3024845"/>
                  <a:gd name="connsiteY372" fmla="*/ 518827 h 1160647"/>
                  <a:gd name="connsiteX373" fmla="*/ 2608352 w 3024845"/>
                  <a:gd name="connsiteY373" fmla="*/ 773917 h 1160647"/>
                  <a:gd name="connsiteX374" fmla="*/ 2630646 w 3024845"/>
                  <a:gd name="connsiteY374" fmla="*/ 773917 h 1160647"/>
                  <a:gd name="connsiteX375" fmla="*/ 2630646 w 3024845"/>
                  <a:gd name="connsiteY375" fmla="*/ 769593 h 1160647"/>
                  <a:gd name="connsiteX376" fmla="*/ 2642806 w 3024845"/>
                  <a:gd name="connsiteY376" fmla="*/ 769593 h 1160647"/>
                  <a:gd name="connsiteX377" fmla="*/ 2642806 w 3024845"/>
                  <a:gd name="connsiteY377" fmla="*/ 773917 h 1160647"/>
                  <a:gd name="connsiteX378" fmla="*/ 2667126 w 3024845"/>
                  <a:gd name="connsiteY378" fmla="*/ 773917 h 1160647"/>
                  <a:gd name="connsiteX379" fmla="*/ 2667126 w 3024845"/>
                  <a:gd name="connsiteY379" fmla="*/ 760946 h 1160647"/>
                  <a:gd name="connsiteX380" fmla="*/ 2695500 w 3024845"/>
                  <a:gd name="connsiteY380" fmla="*/ 760946 h 1160647"/>
                  <a:gd name="connsiteX381" fmla="*/ 2707660 w 3024845"/>
                  <a:gd name="connsiteY381" fmla="*/ 756622 h 1160647"/>
                  <a:gd name="connsiteX382" fmla="*/ 2727927 w 3024845"/>
                  <a:gd name="connsiteY382" fmla="*/ 760946 h 1160647"/>
                  <a:gd name="connsiteX383" fmla="*/ 2727927 w 3024845"/>
                  <a:gd name="connsiteY383" fmla="*/ 743652 h 1160647"/>
                  <a:gd name="connsiteX384" fmla="*/ 2736034 w 3024845"/>
                  <a:gd name="connsiteY384" fmla="*/ 743652 h 1160647"/>
                  <a:gd name="connsiteX385" fmla="*/ 2736034 w 3024845"/>
                  <a:gd name="connsiteY385" fmla="*/ 730681 h 1160647"/>
                  <a:gd name="connsiteX386" fmla="*/ 2792781 w 3024845"/>
                  <a:gd name="connsiteY386" fmla="*/ 730681 h 1160647"/>
                  <a:gd name="connsiteX387" fmla="*/ 2792781 w 3024845"/>
                  <a:gd name="connsiteY387" fmla="*/ 700416 h 1160647"/>
                  <a:gd name="connsiteX388" fmla="*/ 2811021 w 3024845"/>
                  <a:gd name="connsiteY388" fmla="*/ 700416 h 1160647"/>
                  <a:gd name="connsiteX389" fmla="*/ 2811021 w 3024845"/>
                  <a:gd name="connsiteY389" fmla="*/ 693931 h 1160647"/>
                  <a:gd name="connsiteX390" fmla="*/ 2823181 w 3024845"/>
                  <a:gd name="connsiteY390" fmla="*/ 693931 h 1160647"/>
                  <a:gd name="connsiteX391" fmla="*/ 2823181 w 3024845"/>
                  <a:gd name="connsiteY391" fmla="*/ 700416 h 1160647"/>
                  <a:gd name="connsiteX392" fmla="*/ 2839395 w 3024845"/>
                  <a:gd name="connsiteY392" fmla="*/ 700416 h 1160647"/>
                  <a:gd name="connsiteX393" fmla="*/ 2839395 w 3024845"/>
                  <a:gd name="connsiteY393" fmla="*/ 750137 h 1160647"/>
                  <a:gd name="connsiteX394" fmla="*/ 2871822 w 3024845"/>
                  <a:gd name="connsiteY394" fmla="*/ 750137 h 1160647"/>
                  <a:gd name="connsiteX395" fmla="*/ 2871822 w 3024845"/>
                  <a:gd name="connsiteY395" fmla="*/ 724196 h 1160647"/>
                  <a:gd name="connsiteX396" fmla="*/ 2910329 w 3024845"/>
                  <a:gd name="connsiteY396" fmla="*/ 724196 h 1160647"/>
                  <a:gd name="connsiteX397" fmla="*/ 2910329 w 3024845"/>
                  <a:gd name="connsiteY397" fmla="*/ 693931 h 1160647"/>
                  <a:gd name="connsiteX398" fmla="*/ 2958970 w 3024845"/>
                  <a:gd name="connsiteY398" fmla="*/ 693931 h 1160647"/>
                  <a:gd name="connsiteX399" fmla="*/ 2958970 w 3024845"/>
                  <a:gd name="connsiteY399" fmla="*/ 805087 h 1160647"/>
                  <a:gd name="connsiteX400" fmla="*/ 2958970 w 3024845"/>
                  <a:gd name="connsiteY400" fmla="*/ 818866 h 1160647"/>
                  <a:gd name="connsiteX401" fmla="*/ 3024845 w 3024845"/>
                  <a:gd name="connsiteY401" fmla="*/ 818866 h 1160647"/>
                  <a:gd name="connsiteX402" fmla="*/ 3024845 w 3024845"/>
                  <a:gd name="connsiteY402" fmla="*/ 1160647 h 1160647"/>
                  <a:gd name="connsiteX403" fmla="*/ 145862 w 3024845"/>
                  <a:gd name="connsiteY403" fmla="*/ 1160647 h 1160647"/>
                  <a:gd name="connsiteX404" fmla="*/ 2054 w 3024845"/>
                  <a:gd name="connsiteY404" fmla="*/ 1158314 h 1160647"/>
                  <a:gd name="connsiteX405" fmla="*/ 0 w 3024845"/>
                  <a:gd name="connsiteY405" fmla="*/ 724196 h 1160647"/>
                  <a:gd name="connsiteX406" fmla="*/ 20267 w 3024845"/>
                  <a:gd name="connsiteY406" fmla="*/ 724196 h 1160647"/>
                  <a:gd name="connsiteX407" fmla="*/ 20774 w 3024845"/>
                  <a:gd name="connsiteY407" fmla="*/ 723115 h 1160647"/>
                  <a:gd name="connsiteX408" fmla="*/ 24320 w 3024845"/>
                  <a:gd name="connsiteY408" fmla="*/ 715549 h 1160647"/>
                  <a:gd name="connsiteX409" fmla="*/ 26094 w 3024845"/>
                  <a:gd name="connsiteY409" fmla="*/ 715819 h 1160647"/>
                  <a:gd name="connsiteX410" fmla="*/ 38507 w 3024845"/>
                  <a:gd name="connsiteY410" fmla="*/ 717710 h 1160647"/>
                  <a:gd name="connsiteX411" fmla="*/ 39014 w 3024845"/>
                  <a:gd name="connsiteY411" fmla="*/ 719062 h 1160647"/>
                  <a:gd name="connsiteX412" fmla="*/ 42560 w 3024845"/>
                  <a:gd name="connsiteY412" fmla="*/ 728519 h 1160647"/>
                  <a:gd name="connsiteX413" fmla="*/ 68907 w 3024845"/>
                  <a:gd name="connsiteY413" fmla="*/ 730681 h 1160647"/>
                  <a:gd name="connsiteX414" fmla="*/ 68907 w 3024845"/>
                  <a:gd name="connsiteY414" fmla="*/ 607460 h 1160647"/>
                  <a:gd name="connsiteX415" fmla="*/ 70934 w 3024845"/>
                  <a:gd name="connsiteY415" fmla="*/ 607460 h 1160647"/>
                  <a:gd name="connsiteX416" fmla="*/ 85121 w 3024845"/>
                  <a:gd name="connsiteY416" fmla="*/ 607460 h 1160647"/>
                  <a:gd name="connsiteX417" fmla="*/ 85121 w 3024845"/>
                  <a:gd name="connsiteY417" fmla="*/ 471268 h 1160647"/>
                  <a:gd name="connsiteX418" fmla="*/ 86894 w 3024845"/>
                  <a:gd name="connsiteY418" fmla="*/ 471268 h 1160647"/>
                  <a:gd name="connsiteX419" fmla="*/ 99308 w 3024845"/>
                  <a:gd name="connsiteY419" fmla="*/ 471268 h 1160647"/>
                  <a:gd name="connsiteX420" fmla="*/ 99308 w 3024845"/>
                  <a:gd name="connsiteY420" fmla="*/ 356694 h 1160647"/>
                  <a:gd name="connsiteX421" fmla="*/ 103361 w 3024845"/>
                  <a:gd name="connsiteY421" fmla="*/ 328590 h 1160647"/>
                  <a:gd name="connsiteX422" fmla="*/ 105388 w 3024845"/>
                  <a:gd name="connsiteY422" fmla="*/ 328590 h 1160647"/>
                  <a:gd name="connsiteX423" fmla="*/ 119575 w 3024845"/>
                  <a:gd name="connsiteY423" fmla="*/ 328590 h 1160647"/>
                  <a:gd name="connsiteX424" fmla="*/ 156055 w 3024845"/>
                  <a:gd name="connsiteY424" fmla="*/ 246443 h 1160647"/>
                  <a:gd name="connsiteX425" fmla="*/ 160109 w 3024845"/>
                  <a:gd name="connsiteY425" fmla="*/ 0 h 1160647"/>
                  <a:gd name="connsiteX0" fmla="*/ 160109 w 3024845"/>
                  <a:gd name="connsiteY0" fmla="*/ 0 h 1160647"/>
                  <a:gd name="connsiteX1" fmla="*/ 162135 w 3024845"/>
                  <a:gd name="connsiteY1" fmla="*/ 246443 h 1160647"/>
                  <a:gd name="connsiteX2" fmla="*/ 200642 w 3024845"/>
                  <a:gd name="connsiteY2" fmla="*/ 326429 h 1160647"/>
                  <a:gd name="connsiteX3" fmla="*/ 202669 w 3024845"/>
                  <a:gd name="connsiteY3" fmla="*/ 326429 h 1160647"/>
                  <a:gd name="connsiteX4" fmla="*/ 216856 w 3024845"/>
                  <a:gd name="connsiteY4" fmla="*/ 326429 h 1160647"/>
                  <a:gd name="connsiteX5" fmla="*/ 216856 w 3024845"/>
                  <a:gd name="connsiteY5" fmla="*/ 350208 h 1160647"/>
                  <a:gd name="connsiteX6" fmla="*/ 217363 w 3024845"/>
                  <a:gd name="connsiteY6" fmla="*/ 351019 h 1160647"/>
                  <a:gd name="connsiteX7" fmla="*/ 220909 w 3024845"/>
                  <a:gd name="connsiteY7" fmla="*/ 356694 h 1160647"/>
                  <a:gd name="connsiteX8" fmla="*/ 220909 w 3024845"/>
                  <a:gd name="connsiteY8" fmla="*/ 471268 h 1160647"/>
                  <a:gd name="connsiteX9" fmla="*/ 223189 w 3024845"/>
                  <a:gd name="connsiteY9" fmla="*/ 471268 h 1160647"/>
                  <a:gd name="connsiteX10" fmla="*/ 239150 w 3024845"/>
                  <a:gd name="connsiteY10" fmla="*/ 471268 h 1160647"/>
                  <a:gd name="connsiteX11" fmla="*/ 239150 w 3024845"/>
                  <a:gd name="connsiteY11" fmla="*/ 611783 h 1160647"/>
                  <a:gd name="connsiteX12" fmla="*/ 240670 w 3024845"/>
                  <a:gd name="connsiteY12" fmla="*/ 611513 h 1160647"/>
                  <a:gd name="connsiteX13" fmla="*/ 251310 w 3024845"/>
                  <a:gd name="connsiteY13" fmla="*/ 609622 h 1160647"/>
                  <a:gd name="connsiteX14" fmla="*/ 249283 w 3024845"/>
                  <a:gd name="connsiteY14" fmla="*/ 698254 h 1160647"/>
                  <a:gd name="connsiteX15" fmla="*/ 250803 w 3024845"/>
                  <a:gd name="connsiteY15" fmla="*/ 698525 h 1160647"/>
                  <a:gd name="connsiteX16" fmla="*/ 261443 w 3024845"/>
                  <a:gd name="connsiteY16" fmla="*/ 700416 h 1160647"/>
                  <a:gd name="connsiteX17" fmla="*/ 261696 w 3024845"/>
                  <a:gd name="connsiteY17" fmla="*/ 701227 h 1160647"/>
                  <a:gd name="connsiteX18" fmla="*/ 263470 w 3024845"/>
                  <a:gd name="connsiteY18" fmla="*/ 706902 h 1160647"/>
                  <a:gd name="connsiteX19" fmla="*/ 264230 w 3024845"/>
                  <a:gd name="connsiteY19" fmla="*/ 704470 h 1160647"/>
                  <a:gd name="connsiteX20" fmla="*/ 269550 w 3024845"/>
                  <a:gd name="connsiteY20" fmla="*/ 687446 h 1160647"/>
                  <a:gd name="connsiteX21" fmla="*/ 271323 w 3024845"/>
                  <a:gd name="connsiteY21" fmla="*/ 687446 h 1160647"/>
                  <a:gd name="connsiteX22" fmla="*/ 283737 w 3024845"/>
                  <a:gd name="connsiteY22" fmla="*/ 687446 h 1160647"/>
                  <a:gd name="connsiteX23" fmla="*/ 283737 w 3024845"/>
                  <a:gd name="connsiteY23" fmla="*/ 719872 h 1160647"/>
                  <a:gd name="connsiteX24" fmla="*/ 284750 w 3024845"/>
                  <a:gd name="connsiteY24" fmla="*/ 720413 h 1160647"/>
                  <a:gd name="connsiteX25" fmla="*/ 291844 w 3024845"/>
                  <a:gd name="connsiteY25" fmla="*/ 724196 h 1160647"/>
                  <a:gd name="connsiteX26" fmla="*/ 291844 w 3024845"/>
                  <a:gd name="connsiteY26" fmla="*/ 725547 h 1160647"/>
                  <a:gd name="connsiteX27" fmla="*/ 291844 w 3024845"/>
                  <a:gd name="connsiteY27" fmla="*/ 735005 h 1160647"/>
                  <a:gd name="connsiteX28" fmla="*/ 336431 w 3024845"/>
                  <a:gd name="connsiteY28" fmla="*/ 735005 h 1160647"/>
                  <a:gd name="connsiteX29" fmla="*/ 336431 w 3024845"/>
                  <a:gd name="connsiteY29" fmla="*/ 736086 h 1160647"/>
                  <a:gd name="connsiteX30" fmla="*/ 336431 w 3024845"/>
                  <a:gd name="connsiteY30" fmla="*/ 743652 h 1160647"/>
                  <a:gd name="connsiteX31" fmla="*/ 338457 w 3024845"/>
                  <a:gd name="connsiteY31" fmla="*/ 743652 h 1160647"/>
                  <a:gd name="connsiteX32" fmla="*/ 352644 w 3024845"/>
                  <a:gd name="connsiteY32" fmla="*/ 743652 h 1160647"/>
                  <a:gd name="connsiteX33" fmla="*/ 352644 w 3024845"/>
                  <a:gd name="connsiteY33" fmla="*/ 713387 h 1160647"/>
                  <a:gd name="connsiteX34" fmla="*/ 397231 w 3024845"/>
                  <a:gd name="connsiteY34" fmla="*/ 713387 h 1160647"/>
                  <a:gd name="connsiteX35" fmla="*/ 397231 w 3024845"/>
                  <a:gd name="connsiteY35" fmla="*/ 712036 h 1160647"/>
                  <a:gd name="connsiteX36" fmla="*/ 397231 w 3024845"/>
                  <a:gd name="connsiteY36" fmla="*/ 702578 h 1160647"/>
                  <a:gd name="connsiteX37" fmla="*/ 398245 w 3024845"/>
                  <a:gd name="connsiteY37" fmla="*/ 702578 h 1160647"/>
                  <a:gd name="connsiteX38" fmla="*/ 405338 w 3024845"/>
                  <a:gd name="connsiteY38" fmla="*/ 702578 h 1160647"/>
                  <a:gd name="connsiteX39" fmla="*/ 405338 w 3024845"/>
                  <a:gd name="connsiteY39" fmla="*/ 700687 h 1160647"/>
                  <a:gd name="connsiteX40" fmla="*/ 405338 w 3024845"/>
                  <a:gd name="connsiteY40" fmla="*/ 687446 h 1160647"/>
                  <a:gd name="connsiteX41" fmla="*/ 406098 w 3024845"/>
                  <a:gd name="connsiteY41" fmla="*/ 687446 h 1160647"/>
                  <a:gd name="connsiteX42" fmla="*/ 411418 w 3024845"/>
                  <a:gd name="connsiteY42" fmla="*/ 687446 h 1160647"/>
                  <a:gd name="connsiteX43" fmla="*/ 411418 w 3024845"/>
                  <a:gd name="connsiteY43" fmla="*/ 686365 h 1160647"/>
                  <a:gd name="connsiteX44" fmla="*/ 411418 w 3024845"/>
                  <a:gd name="connsiteY44" fmla="*/ 678798 h 1160647"/>
                  <a:gd name="connsiteX45" fmla="*/ 413445 w 3024845"/>
                  <a:gd name="connsiteY45" fmla="*/ 678798 h 1160647"/>
                  <a:gd name="connsiteX46" fmla="*/ 427632 w 3024845"/>
                  <a:gd name="connsiteY46" fmla="*/ 678798 h 1160647"/>
                  <a:gd name="connsiteX47" fmla="*/ 427632 w 3024845"/>
                  <a:gd name="connsiteY47" fmla="*/ 679879 h 1160647"/>
                  <a:gd name="connsiteX48" fmla="*/ 427632 w 3024845"/>
                  <a:gd name="connsiteY48" fmla="*/ 687446 h 1160647"/>
                  <a:gd name="connsiteX49" fmla="*/ 449925 w 3024845"/>
                  <a:gd name="connsiteY49" fmla="*/ 687446 h 1160647"/>
                  <a:gd name="connsiteX50" fmla="*/ 449925 w 3024845"/>
                  <a:gd name="connsiteY50" fmla="*/ 685554 h 1160647"/>
                  <a:gd name="connsiteX51" fmla="*/ 449925 w 3024845"/>
                  <a:gd name="connsiteY51" fmla="*/ 672313 h 1160647"/>
                  <a:gd name="connsiteX52" fmla="*/ 451699 w 3024845"/>
                  <a:gd name="connsiteY52" fmla="*/ 672313 h 1160647"/>
                  <a:gd name="connsiteX53" fmla="*/ 464112 w 3024845"/>
                  <a:gd name="connsiteY53" fmla="*/ 672313 h 1160647"/>
                  <a:gd name="connsiteX54" fmla="*/ 464112 w 3024845"/>
                  <a:gd name="connsiteY54" fmla="*/ 696093 h 1160647"/>
                  <a:gd name="connsiteX55" fmla="*/ 465126 w 3024845"/>
                  <a:gd name="connsiteY55" fmla="*/ 696093 h 1160647"/>
                  <a:gd name="connsiteX56" fmla="*/ 472219 w 3024845"/>
                  <a:gd name="connsiteY56" fmla="*/ 696093 h 1160647"/>
                  <a:gd name="connsiteX57" fmla="*/ 472219 w 3024845"/>
                  <a:gd name="connsiteY57" fmla="*/ 695012 h 1160647"/>
                  <a:gd name="connsiteX58" fmla="*/ 472219 w 3024845"/>
                  <a:gd name="connsiteY58" fmla="*/ 687446 h 1160647"/>
                  <a:gd name="connsiteX59" fmla="*/ 473992 w 3024845"/>
                  <a:gd name="connsiteY59" fmla="*/ 687446 h 1160647"/>
                  <a:gd name="connsiteX60" fmla="*/ 486406 w 3024845"/>
                  <a:gd name="connsiteY60" fmla="*/ 687446 h 1160647"/>
                  <a:gd name="connsiteX61" fmla="*/ 486406 w 3024845"/>
                  <a:gd name="connsiteY61" fmla="*/ 713387 h 1160647"/>
                  <a:gd name="connsiteX62" fmla="*/ 488433 w 3024845"/>
                  <a:gd name="connsiteY62" fmla="*/ 713387 h 1160647"/>
                  <a:gd name="connsiteX63" fmla="*/ 502619 w 3024845"/>
                  <a:gd name="connsiteY63" fmla="*/ 713387 h 1160647"/>
                  <a:gd name="connsiteX64" fmla="*/ 502619 w 3024845"/>
                  <a:gd name="connsiteY64" fmla="*/ 715008 h 1160647"/>
                  <a:gd name="connsiteX65" fmla="*/ 502619 w 3024845"/>
                  <a:gd name="connsiteY65" fmla="*/ 726358 h 1160647"/>
                  <a:gd name="connsiteX66" fmla="*/ 503379 w 3024845"/>
                  <a:gd name="connsiteY66" fmla="*/ 726358 h 1160647"/>
                  <a:gd name="connsiteX67" fmla="*/ 508700 w 3024845"/>
                  <a:gd name="connsiteY67" fmla="*/ 726358 h 1160647"/>
                  <a:gd name="connsiteX68" fmla="*/ 508700 w 3024845"/>
                  <a:gd name="connsiteY68" fmla="*/ 725547 h 1160647"/>
                  <a:gd name="connsiteX69" fmla="*/ 508700 w 3024845"/>
                  <a:gd name="connsiteY69" fmla="*/ 719872 h 1160647"/>
                  <a:gd name="connsiteX70" fmla="*/ 539100 w 3024845"/>
                  <a:gd name="connsiteY70" fmla="*/ 719872 h 1160647"/>
                  <a:gd name="connsiteX71" fmla="*/ 539100 w 3024845"/>
                  <a:gd name="connsiteY71" fmla="*/ 743652 h 1160647"/>
                  <a:gd name="connsiteX72" fmla="*/ 540113 w 3024845"/>
                  <a:gd name="connsiteY72" fmla="*/ 743652 h 1160647"/>
                  <a:gd name="connsiteX73" fmla="*/ 547207 w 3024845"/>
                  <a:gd name="connsiteY73" fmla="*/ 743652 h 1160647"/>
                  <a:gd name="connsiteX74" fmla="*/ 547207 w 3024845"/>
                  <a:gd name="connsiteY74" fmla="*/ 744733 h 1160647"/>
                  <a:gd name="connsiteX75" fmla="*/ 547207 w 3024845"/>
                  <a:gd name="connsiteY75" fmla="*/ 752299 h 1160647"/>
                  <a:gd name="connsiteX76" fmla="*/ 547967 w 3024845"/>
                  <a:gd name="connsiteY76" fmla="*/ 752299 h 1160647"/>
                  <a:gd name="connsiteX77" fmla="*/ 553287 w 3024845"/>
                  <a:gd name="connsiteY77" fmla="*/ 752299 h 1160647"/>
                  <a:gd name="connsiteX78" fmla="*/ 553287 w 3024845"/>
                  <a:gd name="connsiteY78" fmla="*/ 750137 h 1160647"/>
                  <a:gd name="connsiteX79" fmla="*/ 553287 w 3024845"/>
                  <a:gd name="connsiteY79" fmla="*/ 735005 h 1160647"/>
                  <a:gd name="connsiteX80" fmla="*/ 554300 w 3024845"/>
                  <a:gd name="connsiteY80" fmla="*/ 735005 h 1160647"/>
                  <a:gd name="connsiteX81" fmla="*/ 561394 w 3024845"/>
                  <a:gd name="connsiteY81" fmla="*/ 735005 h 1160647"/>
                  <a:gd name="connsiteX82" fmla="*/ 561394 w 3024845"/>
                  <a:gd name="connsiteY82" fmla="*/ 736086 h 1160647"/>
                  <a:gd name="connsiteX83" fmla="*/ 561394 w 3024845"/>
                  <a:gd name="connsiteY83" fmla="*/ 743652 h 1160647"/>
                  <a:gd name="connsiteX84" fmla="*/ 566714 w 3024845"/>
                  <a:gd name="connsiteY84" fmla="*/ 741659 h 1160647"/>
                  <a:gd name="connsiteX85" fmla="*/ 567474 w 3024845"/>
                  <a:gd name="connsiteY85" fmla="*/ 740679 h 1160647"/>
                  <a:gd name="connsiteX86" fmla="*/ 567474 w 3024845"/>
                  <a:gd name="connsiteY86" fmla="*/ 735005 h 1160647"/>
                  <a:gd name="connsiteX87" fmla="*/ 605981 w 3024845"/>
                  <a:gd name="connsiteY87" fmla="*/ 735005 h 1160647"/>
                  <a:gd name="connsiteX88" fmla="*/ 605981 w 3024845"/>
                  <a:gd name="connsiteY88" fmla="*/ 758784 h 1160647"/>
                  <a:gd name="connsiteX89" fmla="*/ 608007 w 3024845"/>
                  <a:gd name="connsiteY89" fmla="*/ 758784 h 1160647"/>
                  <a:gd name="connsiteX90" fmla="*/ 622194 w 3024845"/>
                  <a:gd name="connsiteY90" fmla="*/ 758784 h 1160647"/>
                  <a:gd name="connsiteX91" fmla="*/ 622194 w 3024845"/>
                  <a:gd name="connsiteY91" fmla="*/ 759865 h 1160647"/>
                  <a:gd name="connsiteX92" fmla="*/ 622194 w 3024845"/>
                  <a:gd name="connsiteY92" fmla="*/ 767431 h 1160647"/>
                  <a:gd name="connsiteX93" fmla="*/ 623968 w 3024845"/>
                  <a:gd name="connsiteY93" fmla="*/ 767431 h 1160647"/>
                  <a:gd name="connsiteX94" fmla="*/ 636381 w 3024845"/>
                  <a:gd name="connsiteY94" fmla="*/ 767431 h 1160647"/>
                  <a:gd name="connsiteX95" fmla="*/ 636381 w 3024845"/>
                  <a:gd name="connsiteY95" fmla="*/ 743652 h 1160647"/>
                  <a:gd name="connsiteX96" fmla="*/ 637394 w 3024845"/>
                  <a:gd name="connsiteY96" fmla="*/ 743652 h 1160647"/>
                  <a:gd name="connsiteX97" fmla="*/ 644488 w 3024845"/>
                  <a:gd name="connsiteY97" fmla="*/ 743652 h 1160647"/>
                  <a:gd name="connsiteX98" fmla="*/ 644488 w 3024845"/>
                  <a:gd name="connsiteY98" fmla="*/ 711225 h 1160647"/>
                  <a:gd name="connsiteX99" fmla="*/ 645501 w 3024845"/>
                  <a:gd name="connsiteY99" fmla="*/ 711225 h 1160647"/>
                  <a:gd name="connsiteX100" fmla="*/ 652595 w 3024845"/>
                  <a:gd name="connsiteY100" fmla="*/ 711225 h 1160647"/>
                  <a:gd name="connsiteX101" fmla="*/ 652595 w 3024845"/>
                  <a:gd name="connsiteY101" fmla="*/ 709334 h 1160647"/>
                  <a:gd name="connsiteX102" fmla="*/ 652595 w 3024845"/>
                  <a:gd name="connsiteY102" fmla="*/ 696093 h 1160647"/>
                  <a:gd name="connsiteX103" fmla="*/ 651328 w 3024845"/>
                  <a:gd name="connsiteY103" fmla="*/ 694471 h 1160647"/>
                  <a:gd name="connsiteX104" fmla="*/ 656648 w 3024845"/>
                  <a:gd name="connsiteY104" fmla="*/ 683122 h 1160647"/>
                  <a:gd name="connsiteX105" fmla="*/ 664755 w 3024845"/>
                  <a:gd name="connsiteY105" fmla="*/ 711225 h 1160647"/>
                  <a:gd name="connsiteX106" fmla="*/ 665515 w 3024845"/>
                  <a:gd name="connsiteY106" fmla="*/ 711225 h 1160647"/>
                  <a:gd name="connsiteX107" fmla="*/ 670835 w 3024845"/>
                  <a:gd name="connsiteY107" fmla="*/ 711225 h 1160647"/>
                  <a:gd name="connsiteX108" fmla="*/ 670835 w 3024845"/>
                  <a:gd name="connsiteY108" fmla="*/ 605298 h 1160647"/>
                  <a:gd name="connsiteX109" fmla="*/ 672355 w 3024845"/>
                  <a:gd name="connsiteY109" fmla="*/ 605298 h 1160647"/>
                  <a:gd name="connsiteX110" fmla="*/ 682995 w 3024845"/>
                  <a:gd name="connsiteY110" fmla="*/ 605298 h 1160647"/>
                  <a:gd name="connsiteX111" fmla="*/ 682995 w 3024845"/>
                  <a:gd name="connsiteY111" fmla="*/ 557739 h 1160647"/>
                  <a:gd name="connsiteX112" fmla="*/ 709342 w 3024845"/>
                  <a:gd name="connsiteY112" fmla="*/ 557739 h 1160647"/>
                  <a:gd name="connsiteX113" fmla="*/ 709342 w 3024845"/>
                  <a:gd name="connsiteY113" fmla="*/ 536121 h 1160647"/>
                  <a:gd name="connsiteX114" fmla="*/ 743796 w 3024845"/>
                  <a:gd name="connsiteY114" fmla="*/ 536121 h 1160647"/>
                  <a:gd name="connsiteX115" fmla="*/ 743796 w 3024845"/>
                  <a:gd name="connsiteY115" fmla="*/ 538553 h 1160647"/>
                  <a:gd name="connsiteX116" fmla="*/ 743796 w 3024845"/>
                  <a:gd name="connsiteY116" fmla="*/ 555577 h 1160647"/>
                  <a:gd name="connsiteX117" fmla="*/ 746076 w 3024845"/>
                  <a:gd name="connsiteY117" fmla="*/ 555577 h 1160647"/>
                  <a:gd name="connsiteX118" fmla="*/ 762036 w 3024845"/>
                  <a:gd name="connsiteY118" fmla="*/ 555577 h 1160647"/>
                  <a:gd name="connsiteX119" fmla="*/ 762036 w 3024845"/>
                  <a:gd name="connsiteY119" fmla="*/ 603136 h 1160647"/>
                  <a:gd name="connsiteX120" fmla="*/ 763049 w 3024845"/>
                  <a:gd name="connsiteY120" fmla="*/ 603136 h 1160647"/>
                  <a:gd name="connsiteX121" fmla="*/ 770143 w 3024845"/>
                  <a:gd name="connsiteY121" fmla="*/ 603136 h 1160647"/>
                  <a:gd name="connsiteX122" fmla="*/ 784330 w 3024845"/>
                  <a:gd name="connsiteY122" fmla="*/ 607460 h 1160647"/>
                  <a:gd name="connsiteX123" fmla="*/ 784330 w 3024845"/>
                  <a:gd name="connsiteY123" fmla="*/ 646372 h 1160647"/>
                  <a:gd name="connsiteX124" fmla="*/ 785343 w 3024845"/>
                  <a:gd name="connsiteY124" fmla="*/ 646372 h 1160647"/>
                  <a:gd name="connsiteX125" fmla="*/ 792436 w 3024845"/>
                  <a:gd name="connsiteY125" fmla="*/ 646372 h 1160647"/>
                  <a:gd name="connsiteX126" fmla="*/ 792436 w 3024845"/>
                  <a:gd name="connsiteY126" fmla="*/ 647993 h 1160647"/>
                  <a:gd name="connsiteX127" fmla="*/ 792436 w 3024845"/>
                  <a:gd name="connsiteY127" fmla="*/ 659342 h 1160647"/>
                  <a:gd name="connsiteX128" fmla="*/ 794463 w 3024845"/>
                  <a:gd name="connsiteY128" fmla="*/ 659342 h 1160647"/>
                  <a:gd name="connsiteX129" fmla="*/ 808650 w 3024845"/>
                  <a:gd name="connsiteY129" fmla="*/ 659342 h 1160647"/>
                  <a:gd name="connsiteX130" fmla="*/ 814730 w 3024845"/>
                  <a:gd name="connsiteY130" fmla="*/ 665828 h 1160647"/>
                  <a:gd name="connsiteX131" fmla="*/ 814730 w 3024845"/>
                  <a:gd name="connsiteY131" fmla="*/ 687446 h 1160647"/>
                  <a:gd name="connsiteX132" fmla="*/ 817010 w 3024845"/>
                  <a:gd name="connsiteY132" fmla="*/ 687446 h 1160647"/>
                  <a:gd name="connsiteX133" fmla="*/ 832970 w 3024845"/>
                  <a:gd name="connsiteY133" fmla="*/ 687446 h 1160647"/>
                  <a:gd name="connsiteX134" fmla="*/ 832970 w 3024845"/>
                  <a:gd name="connsiteY134" fmla="*/ 688526 h 1160647"/>
                  <a:gd name="connsiteX135" fmla="*/ 832970 w 3024845"/>
                  <a:gd name="connsiteY135" fmla="*/ 696093 h 1160647"/>
                  <a:gd name="connsiteX136" fmla="*/ 834237 w 3024845"/>
                  <a:gd name="connsiteY136" fmla="*/ 696093 h 1160647"/>
                  <a:gd name="connsiteX137" fmla="*/ 843104 w 3024845"/>
                  <a:gd name="connsiteY137" fmla="*/ 696093 h 1160647"/>
                  <a:gd name="connsiteX138" fmla="*/ 843104 w 3024845"/>
                  <a:gd name="connsiteY138" fmla="*/ 698254 h 1160647"/>
                  <a:gd name="connsiteX139" fmla="*/ 843104 w 3024845"/>
                  <a:gd name="connsiteY139" fmla="*/ 713387 h 1160647"/>
                  <a:gd name="connsiteX140" fmla="*/ 847157 w 3024845"/>
                  <a:gd name="connsiteY140" fmla="*/ 711495 h 1160647"/>
                  <a:gd name="connsiteX141" fmla="*/ 847157 w 3024845"/>
                  <a:gd name="connsiteY141" fmla="*/ 698254 h 1160647"/>
                  <a:gd name="connsiteX142" fmla="*/ 848170 w 3024845"/>
                  <a:gd name="connsiteY142" fmla="*/ 698254 h 1160647"/>
                  <a:gd name="connsiteX143" fmla="*/ 855264 w 3024845"/>
                  <a:gd name="connsiteY143" fmla="*/ 698254 h 1160647"/>
                  <a:gd name="connsiteX144" fmla="*/ 855264 w 3024845"/>
                  <a:gd name="connsiteY144" fmla="*/ 699876 h 1160647"/>
                  <a:gd name="connsiteX145" fmla="*/ 855264 w 3024845"/>
                  <a:gd name="connsiteY145" fmla="*/ 711225 h 1160647"/>
                  <a:gd name="connsiteX146" fmla="*/ 856024 w 3024845"/>
                  <a:gd name="connsiteY146" fmla="*/ 711225 h 1160647"/>
                  <a:gd name="connsiteX147" fmla="*/ 861344 w 3024845"/>
                  <a:gd name="connsiteY147" fmla="*/ 711225 h 1160647"/>
                  <a:gd name="connsiteX148" fmla="*/ 909984 w 3024845"/>
                  <a:gd name="connsiteY148" fmla="*/ 706902 h 1160647"/>
                  <a:gd name="connsiteX149" fmla="*/ 909984 w 3024845"/>
                  <a:gd name="connsiteY149" fmla="*/ 708253 h 1160647"/>
                  <a:gd name="connsiteX150" fmla="*/ 909984 w 3024845"/>
                  <a:gd name="connsiteY150" fmla="*/ 717710 h 1160647"/>
                  <a:gd name="connsiteX151" fmla="*/ 910744 w 3024845"/>
                  <a:gd name="connsiteY151" fmla="*/ 717710 h 1160647"/>
                  <a:gd name="connsiteX152" fmla="*/ 916065 w 3024845"/>
                  <a:gd name="connsiteY152" fmla="*/ 717710 h 1160647"/>
                  <a:gd name="connsiteX153" fmla="*/ 916065 w 3024845"/>
                  <a:gd name="connsiteY153" fmla="*/ 719872 h 1160647"/>
                  <a:gd name="connsiteX154" fmla="*/ 916065 w 3024845"/>
                  <a:gd name="connsiteY154" fmla="*/ 735005 h 1160647"/>
                  <a:gd name="connsiteX155" fmla="*/ 918091 w 3024845"/>
                  <a:gd name="connsiteY155" fmla="*/ 733654 h 1160647"/>
                  <a:gd name="connsiteX156" fmla="*/ 932278 w 3024845"/>
                  <a:gd name="connsiteY156" fmla="*/ 724196 h 1160647"/>
                  <a:gd name="connsiteX157" fmla="*/ 938358 w 3024845"/>
                  <a:gd name="connsiteY157" fmla="*/ 683122 h 1160647"/>
                  <a:gd name="connsiteX158" fmla="*/ 939118 w 3024845"/>
                  <a:gd name="connsiteY158" fmla="*/ 682852 h 1160647"/>
                  <a:gd name="connsiteX159" fmla="*/ 944438 w 3024845"/>
                  <a:gd name="connsiteY159" fmla="*/ 680960 h 1160647"/>
                  <a:gd name="connsiteX160" fmla="*/ 946465 w 3024845"/>
                  <a:gd name="connsiteY160" fmla="*/ 611783 h 1160647"/>
                  <a:gd name="connsiteX161" fmla="*/ 948492 w 3024845"/>
                  <a:gd name="connsiteY161" fmla="*/ 680960 h 1160647"/>
                  <a:gd name="connsiteX162" fmla="*/ 949252 w 3024845"/>
                  <a:gd name="connsiteY162" fmla="*/ 681230 h 1160647"/>
                  <a:gd name="connsiteX163" fmla="*/ 954572 w 3024845"/>
                  <a:gd name="connsiteY163" fmla="*/ 683122 h 1160647"/>
                  <a:gd name="connsiteX164" fmla="*/ 954572 w 3024845"/>
                  <a:gd name="connsiteY164" fmla="*/ 596651 h 1160647"/>
                  <a:gd name="connsiteX165" fmla="*/ 958625 w 3024845"/>
                  <a:gd name="connsiteY165" fmla="*/ 564224 h 1160647"/>
                  <a:gd name="connsiteX166" fmla="*/ 997132 w 3024845"/>
                  <a:gd name="connsiteY166" fmla="*/ 564224 h 1160647"/>
                  <a:gd name="connsiteX167" fmla="*/ 997132 w 3024845"/>
                  <a:gd name="connsiteY167" fmla="*/ 596651 h 1160647"/>
                  <a:gd name="connsiteX168" fmla="*/ 997892 w 3024845"/>
                  <a:gd name="connsiteY168" fmla="*/ 596651 h 1160647"/>
                  <a:gd name="connsiteX169" fmla="*/ 1003212 w 3024845"/>
                  <a:gd name="connsiteY169" fmla="*/ 596651 h 1160647"/>
                  <a:gd name="connsiteX170" fmla="*/ 1003212 w 3024845"/>
                  <a:gd name="connsiteY170" fmla="*/ 514503 h 1160647"/>
                  <a:gd name="connsiteX171" fmla="*/ 1004986 w 3024845"/>
                  <a:gd name="connsiteY171" fmla="*/ 514503 h 1160647"/>
                  <a:gd name="connsiteX172" fmla="*/ 1017399 w 3024845"/>
                  <a:gd name="connsiteY172" fmla="*/ 514503 h 1160647"/>
                  <a:gd name="connsiteX173" fmla="*/ 1017399 w 3024845"/>
                  <a:gd name="connsiteY173" fmla="*/ 512612 h 1160647"/>
                  <a:gd name="connsiteX174" fmla="*/ 1017399 w 3024845"/>
                  <a:gd name="connsiteY174" fmla="*/ 499371 h 1160647"/>
                  <a:gd name="connsiteX175" fmla="*/ 1039693 w 3024845"/>
                  <a:gd name="connsiteY175" fmla="*/ 499371 h 1160647"/>
                  <a:gd name="connsiteX176" fmla="*/ 1039693 w 3024845"/>
                  <a:gd name="connsiteY176" fmla="*/ 498290 h 1160647"/>
                  <a:gd name="connsiteX177" fmla="*/ 1039693 w 3024845"/>
                  <a:gd name="connsiteY177" fmla="*/ 490724 h 1160647"/>
                  <a:gd name="connsiteX178" fmla="*/ 1041466 w 3024845"/>
                  <a:gd name="connsiteY178" fmla="*/ 490724 h 1160647"/>
                  <a:gd name="connsiteX179" fmla="*/ 1053880 w 3024845"/>
                  <a:gd name="connsiteY179" fmla="*/ 490724 h 1160647"/>
                  <a:gd name="connsiteX180" fmla="*/ 1053880 w 3024845"/>
                  <a:gd name="connsiteY180" fmla="*/ 491805 h 1160647"/>
                  <a:gd name="connsiteX181" fmla="*/ 1053880 w 3024845"/>
                  <a:gd name="connsiteY181" fmla="*/ 499371 h 1160647"/>
                  <a:gd name="connsiteX182" fmla="*/ 1054640 w 3024845"/>
                  <a:gd name="connsiteY182" fmla="*/ 499371 h 1160647"/>
                  <a:gd name="connsiteX183" fmla="*/ 1059960 w 3024845"/>
                  <a:gd name="connsiteY183" fmla="*/ 499371 h 1160647"/>
                  <a:gd name="connsiteX184" fmla="*/ 1070093 w 3024845"/>
                  <a:gd name="connsiteY184" fmla="*/ 495047 h 1160647"/>
                  <a:gd name="connsiteX185" fmla="*/ 1074146 w 3024845"/>
                  <a:gd name="connsiteY185" fmla="*/ 498290 h 1160647"/>
                  <a:gd name="connsiteX186" fmla="*/ 1074146 w 3024845"/>
                  <a:gd name="connsiteY186" fmla="*/ 490724 h 1160647"/>
                  <a:gd name="connsiteX187" fmla="*/ 1076426 w 3024845"/>
                  <a:gd name="connsiteY187" fmla="*/ 490724 h 1160647"/>
                  <a:gd name="connsiteX188" fmla="*/ 1092387 w 3024845"/>
                  <a:gd name="connsiteY188" fmla="*/ 490724 h 1160647"/>
                  <a:gd name="connsiteX189" fmla="*/ 1092387 w 3024845"/>
                  <a:gd name="connsiteY189" fmla="*/ 491805 h 1160647"/>
                  <a:gd name="connsiteX190" fmla="*/ 1092387 w 3024845"/>
                  <a:gd name="connsiteY190" fmla="*/ 499371 h 1160647"/>
                  <a:gd name="connsiteX191" fmla="*/ 1122787 w 3024845"/>
                  <a:gd name="connsiteY191" fmla="*/ 499371 h 1160647"/>
                  <a:gd name="connsiteX192" fmla="*/ 1122787 w 3024845"/>
                  <a:gd name="connsiteY192" fmla="*/ 500992 h 1160647"/>
                  <a:gd name="connsiteX193" fmla="*/ 1122787 w 3024845"/>
                  <a:gd name="connsiteY193" fmla="*/ 512342 h 1160647"/>
                  <a:gd name="connsiteX194" fmla="*/ 1149134 w 3024845"/>
                  <a:gd name="connsiteY194" fmla="*/ 512342 h 1160647"/>
                  <a:gd name="connsiteX195" fmla="*/ 1149134 w 3024845"/>
                  <a:gd name="connsiteY195" fmla="*/ 542606 h 1160647"/>
                  <a:gd name="connsiteX196" fmla="*/ 1149894 w 3024845"/>
                  <a:gd name="connsiteY196" fmla="*/ 542606 h 1160647"/>
                  <a:gd name="connsiteX197" fmla="*/ 1155214 w 3024845"/>
                  <a:gd name="connsiteY197" fmla="*/ 542606 h 1160647"/>
                  <a:gd name="connsiteX198" fmla="*/ 1155214 w 3024845"/>
                  <a:gd name="connsiteY198" fmla="*/ 543687 h 1160647"/>
                  <a:gd name="connsiteX199" fmla="*/ 1155214 w 3024845"/>
                  <a:gd name="connsiteY199" fmla="*/ 551254 h 1160647"/>
                  <a:gd name="connsiteX200" fmla="*/ 1159268 w 3024845"/>
                  <a:gd name="connsiteY200" fmla="*/ 581518 h 1160647"/>
                  <a:gd name="connsiteX201" fmla="*/ 1160028 w 3024845"/>
                  <a:gd name="connsiteY201" fmla="*/ 581518 h 1160647"/>
                  <a:gd name="connsiteX202" fmla="*/ 1165348 w 3024845"/>
                  <a:gd name="connsiteY202" fmla="*/ 581518 h 1160647"/>
                  <a:gd name="connsiteX203" fmla="*/ 1165348 w 3024845"/>
                  <a:gd name="connsiteY203" fmla="*/ 582329 h 1160647"/>
                  <a:gd name="connsiteX204" fmla="*/ 1165348 w 3024845"/>
                  <a:gd name="connsiteY204" fmla="*/ 588004 h 1160647"/>
                  <a:gd name="connsiteX205" fmla="*/ 1166361 w 3024845"/>
                  <a:gd name="connsiteY205" fmla="*/ 588004 h 1160647"/>
                  <a:gd name="connsiteX206" fmla="*/ 1173454 w 3024845"/>
                  <a:gd name="connsiteY206" fmla="*/ 588004 h 1160647"/>
                  <a:gd name="connsiteX207" fmla="*/ 1173454 w 3024845"/>
                  <a:gd name="connsiteY207" fmla="*/ 618269 h 1160647"/>
                  <a:gd name="connsiteX208" fmla="*/ 1175481 w 3024845"/>
                  <a:gd name="connsiteY208" fmla="*/ 618269 h 1160647"/>
                  <a:gd name="connsiteX209" fmla="*/ 1189668 w 3024845"/>
                  <a:gd name="connsiteY209" fmla="*/ 618269 h 1160647"/>
                  <a:gd name="connsiteX210" fmla="*/ 1189668 w 3024845"/>
                  <a:gd name="connsiteY210" fmla="*/ 642048 h 1160647"/>
                  <a:gd name="connsiteX211" fmla="*/ 1191695 w 3024845"/>
                  <a:gd name="connsiteY211" fmla="*/ 643669 h 1160647"/>
                  <a:gd name="connsiteX212" fmla="*/ 1191695 w 3024845"/>
                  <a:gd name="connsiteY212" fmla="*/ 655019 h 1160647"/>
                  <a:gd name="connsiteX213" fmla="*/ 1192455 w 3024845"/>
                  <a:gd name="connsiteY213" fmla="*/ 655019 h 1160647"/>
                  <a:gd name="connsiteX214" fmla="*/ 1197775 w 3024845"/>
                  <a:gd name="connsiteY214" fmla="*/ 655019 h 1160647"/>
                  <a:gd name="connsiteX215" fmla="*/ 1197775 w 3024845"/>
                  <a:gd name="connsiteY215" fmla="*/ 678798 h 1160647"/>
                  <a:gd name="connsiteX216" fmla="*/ 1199041 w 3024845"/>
                  <a:gd name="connsiteY216" fmla="*/ 678798 h 1160647"/>
                  <a:gd name="connsiteX217" fmla="*/ 1207908 w 3024845"/>
                  <a:gd name="connsiteY217" fmla="*/ 678798 h 1160647"/>
                  <a:gd name="connsiteX218" fmla="*/ 1209935 w 3024845"/>
                  <a:gd name="connsiteY218" fmla="*/ 682852 h 1160647"/>
                  <a:gd name="connsiteX219" fmla="*/ 1209935 w 3024845"/>
                  <a:gd name="connsiteY219" fmla="*/ 696093 h 1160647"/>
                  <a:gd name="connsiteX220" fmla="*/ 1211455 w 3024845"/>
                  <a:gd name="connsiteY220" fmla="*/ 694201 h 1160647"/>
                  <a:gd name="connsiteX221" fmla="*/ 1222095 w 3024845"/>
                  <a:gd name="connsiteY221" fmla="*/ 680960 h 1160647"/>
                  <a:gd name="connsiteX222" fmla="*/ 1250469 w 3024845"/>
                  <a:gd name="connsiteY222" fmla="*/ 680960 h 1160647"/>
                  <a:gd name="connsiteX223" fmla="*/ 1250469 w 3024845"/>
                  <a:gd name="connsiteY223" fmla="*/ 767431 h 1160647"/>
                  <a:gd name="connsiteX224" fmla="*/ 1251229 w 3024845"/>
                  <a:gd name="connsiteY224" fmla="*/ 767431 h 1160647"/>
                  <a:gd name="connsiteX225" fmla="*/ 1256549 w 3024845"/>
                  <a:gd name="connsiteY225" fmla="*/ 767431 h 1160647"/>
                  <a:gd name="connsiteX226" fmla="*/ 1257309 w 3024845"/>
                  <a:gd name="connsiteY226" fmla="*/ 766080 h 1160647"/>
                  <a:gd name="connsiteX227" fmla="*/ 1262629 w 3024845"/>
                  <a:gd name="connsiteY227" fmla="*/ 756622 h 1160647"/>
                  <a:gd name="connsiteX228" fmla="*/ 1262629 w 3024845"/>
                  <a:gd name="connsiteY228" fmla="*/ 758514 h 1160647"/>
                  <a:gd name="connsiteX229" fmla="*/ 1262629 w 3024845"/>
                  <a:gd name="connsiteY229" fmla="*/ 771755 h 1160647"/>
                  <a:gd name="connsiteX230" fmla="*/ 1266682 w 3024845"/>
                  <a:gd name="connsiteY230" fmla="*/ 726358 h 1160647"/>
                  <a:gd name="connsiteX231" fmla="*/ 1267442 w 3024845"/>
                  <a:gd name="connsiteY231" fmla="*/ 726358 h 1160647"/>
                  <a:gd name="connsiteX232" fmla="*/ 1272762 w 3024845"/>
                  <a:gd name="connsiteY232" fmla="*/ 726358 h 1160647"/>
                  <a:gd name="connsiteX233" fmla="*/ 1272762 w 3024845"/>
                  <a:gd name="connsiteY233" fmla="*/ 661504 h 1160647"/>
                  <a:gd name="connsiteX234" fmla="*/ 1273776 w 3024845"/>
                  <a:gd name="connsiteY234" fmla="*/ 661504 h 1160647"/>
                  <a:gd name="connsiteX235" fmla="*/ 1280869 w 3024845"/>
                  <a:gd name="connsiteY235" fmla="*/ 661504 h 1160647"/>
                  <a:gd name="connsiteX236" fmla="*/ 1293029 w 3024845"/>
                  <a:gd name="connsiteY236" fmla="*/ 618269 h 1160647"/>
                  <a:gd name="connsiteX237" fmla="*/ 1294296 w 3024845"/>
                  <a:gd name="connsiteY237" fmla="*/ 618269 h 1160647"/>
                  <a:gd name="connsiteX238" fmla="*/ 1303163 w 3024845"/>
                  <a:gd name="connsiteY238" fmla="*/ 618269 h 1160647"/>
                  <a:gd name="connsiteX239" fmla="*/ 1313296 w 3024845"/>
                  <a:gd name="connsiteY239" fmla="*/ 661504 h 1160647"/>
                  <a:gd name="connsiteX240" fmla="*/ 1314309 w 3024845"/>
                  <a:gd name="connsiteY240" fmla="*/ 661504 h 1160647"/>
                  <a:gd name="connsiteX241" fmla="*/ 1321403 w 3024845"/>
                  <a:gd name="connsiteY241" fmla="*/ 661504 h 1160647"/>
                  <a:gd name="connsiteX242" fmla="*/ 1321403 w 3024845"/>
                  <a:gd name="connsiteY242" fmla="*/ 700416 h 1160647"/>
                  <a:gd name="connsiteX243" fmla="*/ 1323176 w 3024845"/>
                  <a:gd name="connsiteY243" fmla="*/ 700416 h 1160647"/>
                  <a:gd name="connsiteX244" fmla="*/ 1335590 w 3024845"/>
                  <a:gd name="connsiteY244" fmla="*/ 700416 h 1160647"/>
                  <a:gd name="connsiteX245" fmla="*/ 1335590 w 3024845"/>
                  <a:gd name="connsiteY245" fmla="*/ 702578 h 1160647"/>
                  <a:gd name="connsiteX246" fmla="*/ 1335590 w 3024845"/>
                  <a:gd name="connsiteY246" fmla="*/ 717710 h 1160647"/>
                  <a:gd name="connsiteX247" fmla="*/ 1339643 w 3024845"/>
                  <a:gd name="connsiteY247" fmla="*/ 715549 h 1160647"/>
                  <a:gd name="connsiteX248" fmla="*/ 1339643 w 3024845"/>
                  <a:gd name="connsiteY248" fmla="*/ 700416 h 1160647"/>
                  <a:gd name="connsiteX249" fmla="*/ 1341163 w 3024845"/>
                  <a:gd name="connsiteY249" fmla="*/ 700416 h 1160647"/>
                  <a:gd name="connsiteX250" fmla="*/ 1351803 w 3024845"/>
                  <a:gd name="connsiteY250" fmla="*/ 700416 h 1160647"/>
                  <a:gd name="connsiteX251" fmla="*/ 1351803 w 3024845"/>
                  <a:gd name="connsiteY251" fmla="*/ 702037 h 1160647"/>
                  <a:gd name="connsiteX252" fmla="*/ 1351803 w 3024845"/>
                  <a:gd name="connsiteY252" fmla="*/ 713387 h 1160647"/>
                  <a:gd name="connsiteX253" fmla="*/ 1382204 w 3024845"/>
                  <a:gd name="connsiteY253" fmla="*/ 713387 h 1160647"/>
                  <a:gd name="connsiteX254" fmla="*/ 1382204 w 3024845"/>
                  <a:gd name="connsiteY254" fmla="*/ 676637 h 1160647"/>
                  <a:gd name="connsiteX255" fmla="*/ 1383470 w 3024845"/>
                  <a:gd name="connsiteY255" fmla="*/ 676637 h 1160647"/>
                  <a:gd name="connsiteX256" fmla="*/ 1392337 w 3024845"/>
                  <a:gd name="connsiteY256" fmla="*/ 676637 h 1160647"/>
                  <a:gd name="connsiteX257" fmla="*/ 1392337 w 3024845"/>
                  <a:gd name="connsiteY257" fmla="*/ 698254 h 1160647"/>
                  <a:gd name="connsiteX258" fmla="*/ 1394364 w 3024845"/>
                  <a:gd name="connsiteY258" fmla="*/ 665828 h 1160647"/>
                  <a:gd name="connsiteX259" fmla="*/ 1416657 w 3024845"/>
                  <a:gd name="connsiteY259" fmla="*/ 665828 h 1160647"/>
                  <a:gd name="connsiteX260" fmla="*/ 1416657 w 3024845"/>
                  <a:gd name="connsiteY260" fmla="*/ 664206 h 1160647"/>
                  <a:gd name="connsiteX261" fmla="*/ 1416657 w 3024845"/>
                  <a:gd name="connsiteY261" fmla="*/ 652857 h 1160647"/>
                  <a:gd name="connsiteX262" fmla="*/ 1417417 w 3024845"/>
                  <a:gd name="connsiteY262" fmla="*/ 652857 h 1160647"/>
                  <a:gd name="connsiteX263" fmla="*/ 1422737 w 3024845"/>
                  <a:gd name="connsiteY263" fmla="*/ 652857 h 1160647"/>
                  <a:gd name="connsiteX264" fmla="*/ 1422737 w 3024845"/>
                  <a:gd name="connsiteY264" fmla="*/ 650966 h 1160647"/>
                  <a:gd name="connsiteX265" fmla="*/ 1422737 w 3024845"/>
                  <a:gd name="connsiteY265" fmla="*/ 637725 h 1160647"/>
                  <a:gd name="connsiteX266" fmla="*/ 1426791 w 3024845"/>
                  <a:gd name="connsiteY266" fmla="*/ 644210 h 1160647"/>
                  <a:gd name="connsiteX267" fmla="*/ 1429071 w 3024845"/>
                  <a:gd name="connsiteY267" fmla="*/ 644210 h 1160647"/>
                  <a:gd name="connsiteX268" fmla="*/ 1445031 w 3024845"/>
                  <a:gd name="connsiteY268" fmla="*/ 644210 h 1160647"/>
                  <a:gd name="connsiteX269" fmla="*/ 1445031 w 3024845"/>
                  <a:gd name="connsiteY269" fmla="*/ 643399 h 1160647"/>
                  <a:gd name="connsiteX270" fmla="*/ 1445031 w 3024845"/>
                  <a:gd name="connsiteY270" fmla="*/ 637725 h 1160647"/>
                  <a:gd name="connsiteX271" fmla="*/ 1445791 w 3024845"/>
                  <a:gd name="connsiteY271" fmla="*/ 637725 h 1160647"/>
                  <a:gd name="connsiteX272" fmla="*/ 1451111 w 3024845"/>
                  <a:gd name="connsiteY272" fmla="*/ 637725 h 1160647"/>
                  <a:gd name="connsiteX273" fmla="*/ 1451111 w 3024845"/>
                  <a:gd name="connsiteY273" fmla="*/ 639076 h 1160647"/>
                  <a:gd name="connsiteX274" fmla="*/ 1451111 w 3024845"/>
                  <a:gd name="connsiteY274" fmla="*/ 648534 h 1160647"/>
                  <a:gd name="connsiteX275" fmla="*/ 1489618 w 3024845"/>
                  <a:gd name="connsiteY275" fmla="*/ 648534 h 1160647"/>
                  <a:gd name="connsiteX276" fmla="*/ 1489618 w 3024845"/>
                  <a:gd name="connsiteY276" fmla="*/ 786887 h 1160647"/>
                  <a:gd name="connsiteX277" fmla="*/ 1491138 w 3024845"/>
                  <a:gd name="connsiteY277" fmla="*/ 786887 h 1160647"/>
                  <a:gd name="connsiteX278" fmla="*/ 1501778 w 3024845"/>
                  <a:gd name="connsiteY278" fmla="*/ 786887 h 1160647"/>
                  <a:gd name="connsiteX279" fmla="*/ 1501778 w 3024845"/>
                  <a:gd name="connsiteY279" fmla="*/ 773917 h 1160647"/>
                  <a:gd name="connsiteX280" fmla="*/ 1505832 w 3024845"/>
                  <a:gd name="connsiteY280" fmla="*/ 773917 h 1160647"/>
                  <a:gd name="connsiteX281" fmla="*/ 1505832 w 3024845"/>
                  <a:gd name="connsiteY281" fmla="*/ 786887 h 1160647"/>
                  <a:gd name="connsiteX282" fmla="*/ 1536232 w 3024845"/>
                  <a:gd name="connsiteY282" fmla="*/ 786887 h 1160647"/>
                  <a:gd name="connsiteX283" fmla="*/ 1536232 w 3024845"/>
                  <a:gd name="connsiteY283" fmla="*/ 756622 h 1160647"/>
                  <a:gd name="connsiteX284" fmla="*/ 1548392 w 3024845"/>
                  <a:gd name="connsiteY284" fmla="*/ 756622 h 1160647"/>
                  <a:gd name="connsiteX285" fmla="*/ 1560552 w 3024845"/>
                  <a:gd name="connsiteY285" fmla="*/ 754461 h 1160647"/>
                  <a:gd name="connsiteX286" fmla="*/ 1564606 w 3024845"/>
                  <a:gd name="connsiteY286" fmla="*/ 756622 h 1160647"/>
                  <a:gd name="connsiteX287" fmla="*/ 1574739 w 3024845"/>
                  <a:gd name="connsiteY287" fmla="*/ 756622 h 1160647"/>
                  <a:gd name="connsiteX288" fmla="*/ 1574739 w 3024845"/>
                  <a:gd name="connsiteY288" fmla="*/ 786887 h 1160647"/>
                  <a:gd name="connsiteX289" fmla="*/ 1582846 w 3024845"/>
                  <a:gd name="connsiteY289" fmla="*/ 786887 h 1160647"/>
                  <a:gd name="connsiteX290" fmla="*/ 1582846 w 3024845"/>
                  <a:gd name="connsiteY290" fmla="*/ 804182 h 1160647"/>
                  <a:gd name="connsiteX291" fmla="*/ 1592182 w 3024845"/>
                  <a:gd name="connsiteY291" fmla="*/ 805087 h 1160647"/>
                  <a:gd name="connsiteX292" fmla="*/ 1605140 w 3024845"/>
                  <a:gd name="connsiteY292" fmla="*/ 805087 h 1160647"/>
                  <a:gd name="connsiteX293" fmla="*/ 1605140 w 3024845"/>
                  <a:gd name="connsiteY293" fmla="*/ 789049 h 1160647"/>
                  <a:gd name="connsiteX294" fmla="*/ 1673096 w 3024845"/>
                  <a:gd name="connsiteY294" fmla="*/ 789049 h 1160647"/>
                  <a:gd name="connsiteX295" fmla="*/ 1673096 w 3024845"/>
                  <a:gd name="connsiteY295" fmla="*/ 703796 h 1160647"/>
                  <a:gd name="connsiteX296" fmla="*/ 1745104 w 3024845"/>
                  <a:gd name="connsiteY296" fmla="*/ 703796 h 1160647"/>
                  <a:gd name="connsiteX297" fmla="*/ 1745104 w 3024845"/>
                  <a:gd name="connsiteY297" fmla="*/ 782564 h 1160647"/>
                  <a:gd name="connsiteX298" fmla="*/ 1747008 w 3024845"/>
                  <a:gd name="connsiteY298" fmla="*/ 782564 h 1160647"/>
                  <a:gd name="connsiteX299" fmla="*/ 1748250 w 3024845"/>
                  <a:gd name="connsiteY299" fmla="*/ 805087 h 1160647"/>
                  <a:gd name="connsiteX300" fmla="*/ 1757926 w 3024845"/>
                  <a:gd name="connsiteY300" fmla="*/ 805087 h 1160647"/>
                  <a:gd name="connsiteX301" fmla="*/ 1759168 w 3024845"/>
                  <a:gd name="connsiteY301" fmla="*/ 782564 h 1160647"/>
                  <a:gd name="connsiteX302" fmla="*/ 1765248 w 3024845"/>
                  <a:gd name="connsiteY302" fmla="*/ 782564 h 1160647"/>
                  <a:gd name="connsiteX303" fmla="*/ 1766490 w 3024845"/>
                  <a:gd name="connsiteY303" fmla="*/ 805087 h 1160647"/>
                  <a:gd name="connsiteX304" fmla="*/ 1817112 w 3024845"/>
                  <a:gd name="connsiteY304" fmla="*/ 805087 h 1160647"/>
                  <a:gd name="connsiteX305" fmla="*/ 1817112 w 3024845"/>
                  <a:gd name="connsiteY305" fmla="*/ 642059 h 1160647"/>
                  <a:gd name="connsiteX306" fmla="*/ 2014439 w 3024845"/>
                  <a:gd name="connsiteY306" fmla="*/ 642059 h 1160647"/>
                  <a:gd name="connsiteX307" fmla="*/ 2014439 w 3024845"/>
                  <a:gd name="connsiteY307" fmla="*/ 805087 h 1160647"/>
                  <a:gd name="connsiteX308" fmla="*/ 2033136 w 3024845"/>
                  <a:gd name="connsiteY308" fmla="*/ 805087 h 1160647"/>
                  <a:gd name="connsiteX309" fmla="*/ 2033136 w 3024845"/>
                  <a:gd name="connsiteY309" fmla="*/ 722394 h 1160647"/>
                  <a:gd name="connsiteX310" fmla="*/ 2128256 w 3024845"/>
                  <a:gd name="connsiteY310" fmla="*/ 722394 h 1160647"/>
                  <a:gd name="connsiteX311" fmla="*/ 2140186 w 3024845"/>
                  <a:gd name="connsiteY311" fmla="*/ 404253 h 1160647"/>
                  <a:gd name="connsiteX312" fmla="*/ 2128026 w 3024845"/>
                  <a:gd name="connsiteY312" fmla="*/ 382635 h 1160647"/>
                  <a:gd name="connsiteX313" fmla="*/ 2121946 w 3024845"/>
                  <a:gd name="connsiteY313" fmla="*/ 378311 h 1160647"/>
                  <a:gd name="connsiteX314" fmla="*/ 2130053 w 3024845"/>
                  <a:gd name="connsiteY314" fmla="*/ 354532 h 1160647"/>
                  <a:gd name="connsiteX315" fmla="*/ 2130053 w 3024845"/>
                  <a:gd name="connsiteY315" fmla="*/ 337238 h 1160647"/>
                  <a:gd name="connsiteX316" fmla="*/ 2144240 w 3024845"/>
                  <a:gd name="connsiteY316" fmla="*/ 337238 h 1160647"/>
                  <a:gd name="connsiteX317" fmla="*/ 2144240 w 3024845"/>
                  <a:gd name="connsiteY317" fmla="*/ 315620 h 1160647"/>
                  <a:gd name="connsiteX318" fmla="*/ 2146266 w 3024845"/>
                  <a:gd name="connsiteY318" fmla="*/ 311296 h 1160647"/>
                  <a:gd name="connsiteX319" fmla="*/ 2146266 w 3024845"/>
                  <a:gd name="connsiteY319" fmla="*/ 233472 h 1160647"/>
                  <a:gd name="connsiteX320" fmla="*/ 2144240 w 3024845"/>
                  <a:gd name="connsiteY320" fmla="*/ 226987 h 1160647"/>
                  <a:gd name="connsiteX321" fmla="*/ 2150320 w 3024845"/>
                  <a:gd name="connsiteY321" fmla="*/ 220501 h 1160647"/>
                  <a:gd name="connsiteX322" fmla="*/ 2150320 w 3024845"/>
                  <a:gd name="connsiteY322" fmla="*/ 162133 h 1160647"/>
                  <a:gd name="connsiteX323" fmla="*/ 2152346 w 3024845"/>
                  <a:gd name="connsiteY323" fmla="*/ 157810 h 1160647"/>
                  <a:gd name="connsiteX324" fmla="*/ 2152346 w 3024845"/>
                  <a:gd name="connsiteY324" fmla="*/ 101604 h 1160647"/>
                  <a:gd name="connsiteX325" fmla="*/ 2154373 w 3024845"/>
                  <a:gd name="connsiteY325" fmla="*/ 82148 h 1160647"/>
                  <a:gd name="connsiteX326" fmla="*/ 2158427 w 3024845"/>
                  <a:gd name="connsiteY326" fmla="*/ 99442 h 1160647"/>
                  <a:gd name="connsiteX327" fmla="*/ 2160453 w 3024845"/>
                  <a:gd name="connsiteY327" fmla="*/ 157810 h 1160647"/>
                  <a:gd name="connsiteX328" fmla="*/ 2162480 w 3024845"/>
                  <a:gd name="connsiteY328" fmla="*/ 220501 h 1160647"/>
                  <a:gd name="connsiteX329" fmla="*/ 2168560 w 3024845"/>
                  <a:gd name="connsiteY329" fmla="*/ 226987 h 1160647"/>
                  <a:gd name="connsiteX330" fmla="*/ 2166533 w 3024845"/>
                  <a:gd name="connsiteY330" fmla="*/ 233472 h 1160647"/>
                  <a:gd name="connsiteX331" fmla="*/ 2166533 w 3024845"/>
                  <a:gd name="connsiteY331" fmla="*/ 311296 h 1160647"/>
                  <a:gd name="connsiteX332" fmla="*/ 2168560 w 3024845"/>
                  <a:gd name="connsiteY332" fmla="*/ 315620 h 1160647"/>
                  <a:gd name="connsiteX333" fmla="*/ 2168560 w 3024845"/>
                  <a:gd name="connsiteY333" fmla="*/ 337238 h 1160647"/>
                  <a:gd name="connsiteX334" fmla="*/ 2182747 w 3024845"/>
                  <a:gd name="connsiteY334" fmla="*/ 337238 h 1160647"/>
                  <a:gd name="connsiteX335" fmla="*/ 2182747 w 3024845"/>
                  <a:gd name="connsiteY335" fmla="*/ 354532 h 1160647"/>
                  <a:gd name="connsiteX336" fmla="*/ 2190854 w 3024845"/>
                  <a:gd name="connsiteY336" fmla="*/ 378311 h 1160647"/>
                  <a:gd name="connsiteX337" fmla="*/ 2184774 w 3024845"/>
                  <a:gd name="connsiteY337" fmla="*/ 382635 h 1160647"/>
                  <a:gd name="connsiteX338" fmla="*/ 2172613 w 3024845"/>
                  <a:gd name="connsiteY338" fmla="*/ 404253 h 1160647"/>
                  <a:gd name="connsiteX339" fmla="*/ 2180720 w 3024845"/>
                  <a:gd name="connsiteY339" fmla="*/ 657181 h 1160647"/>
                  <a:gd name="connsiteX340" fmla="*/ 2245574 w 3024845"/>
                  <a:gd name="connsiteY340" fmla="*/ 657181 h 1160647"/>
                  <a:gd name="connsiteX341" fmla="*/ 2245574 w 3024845"/>
                  <a:gd name="connsiteY341" fmla="*/ 732843 h 1160647"/>
                  <a:gd name="connsiteX342" fmla="*/ 2253681 w 3024845"/>
                  <a:gd name="connsiteY342" fmla="*/ 732843 h 1160647"/>
                  <a:gd name="connsiteX343" fmla="*/ 2255708 w 3024845"/>
                  <a:gd name="connsiteY343" fmla="*/ 726358 h 1160647"/>
                  <a:gd name="connsiteX344" fmla="*/ 2261788 w 3024845"/>
                  <a:gd name="connsiteY344" fmla="*/ 726358 h 1160647"/>
                  <a:gd name="connsiteX345" fmla="*/ 2263815 w 3024845"/>
                  <a:gd name="connsiteY345" fmla="*/ 735005 h 1160647"/>
                  <a:gd name="connsiteX346" fmla="*/ 2275975 w 3024845"/>
                  <a:gd name="connsiteY346" fmla="*/ 735005 h 1160647"/>
                  <a:gd name="connsiteX347" fmla="*/ 2275975 w 3024845"/>
                  <a:gd name="connsiteY347" fmla="*/ 728519 h 1160647"/>
                  <a:gd name="connsiteX348" fmla="*/ 2298268 w 3024845"/>
                  <a:gd name="connsiteY348" fmla="*/ 728519 h 1160647"/>
                  <a:gd name="connsiteX349" fmla="*/ 2298268 w 3024845"/>
                  <a:gd name="connsiteY349" fmla="*/ 735005 h 1160647"/>
                  <a:gd name="connsiteX350" fmla="*/ 2318535 w 3024845"/>
                  <a:gd name="connsiteY350" fmla="*/ 735005 h 1160647"/>
                  <a:gd name="connsiteX351" fmla="*/ 2318535 w 3024845"/>
                  <a:gd name="connsiteY351" fmla="*/ 780402 h 1160647"/>
                  <a:gd name="connsiteX352" fmla="*/ 2332722 w 3024845"/>
                  <a:gd name="connsiteY352" fmla="*/ 780402 h 1160647"/>
                  <a:gd name="connsiteX353" fmla="*/ 2332722 w 3024845"/>
                  <a:gd name="connsiteY353" fmla="*/ 767431 h 1160647"/>
                  <a:gd name="connsiteX354" fmla="*/ 2348936 w 3024845"/>
                  <a:gd name="connsiteY354" fmla="*/ 767431 h 1160647"/>
                  <a:gd name="connsiteX355" fmla="*/ 2348936 w 3024845"/>
                  <a:gd name="connsiteY355" fmla="*/ 588004 h 1160647"/>
                  <a:gd name="connsiteX356" fmla="*/ 2355016 w 3024845"/>
                  <a:gd name="connsiteY356" fmla="*/ 581518 h 1160647"/>
                  <a:gd name="connsiteX357" fmla="*/ 2427977 w 3024845"/>
                  <a:gd name="connsiteY357" fmla="*/ 581518 h 1160647"/>
                  <a:gd name="connsiteX358" fmla="*/ 2427977 w 3024845"/>
                  <a:gd name="connsiteY358" fmla="*/ 590166 h 1160647"/>
                  <a:gd name="connsiteX359" fmla="*/ 2438110 w 3024845"/>
                  <a:gd name="connsiteY359" fmla="*/ 590166 h 1160647"/>
                  <a:gd name="connsiteX360" fmla="*/ 2438110 w 3024845"/>
                  <a:gd name="connsiteY360" fmla="*/ 704740 h 1160647"/>
                  <a:gd name="connsiteX361" fmla="*/ 2460404 w 3024845"/>
                  <a:gd name="connsiteY361" fmla="*/ 704740 h 1160647"/>
                  <a:gd name="connsiteX362" fmla="*/ 2460404 w 3024845"/>
                  <a:gd name="connsiteY362" fmla="*/ 637725 h 1160647"/>
                  <a:gd name="connsiteX363" fmla="*/ 2486751 w 3024845"/>
                  <a:gd name="connsiteY363" fmla="*/ 637725 h 1160647"/>
                  <a:gd name="connsiteX364" fmla="*/ 2490804 w 3024845"/>
                  <a:gd name="connsiteY364" fmla="*/ 633401 h 1160647"/>
                  <a:gd name="connsiteX365" fmla="*/ 2498911 w 3024845"/>
                  <a:gd name="connsiteY365" fmla="*/ 633401 h 1160647"/>
                  <a:gd name="connsiteX366" fmla="*/ 2502964 w 3024845"/>
                  <a:gd name="connsiteY366" fmla="*/ 637725 h 1160647"/>
                  <a:gd name="connsiteX367" fmla="*/ 2525258 w 3024845"/>
                  <a:gd name="connsiteY367" fmla="*/ 637725 h 1160647"/>
                  <a:gd name="connsiteX368" fmla="*/ 2525258 w 3024845"/>
                  <a:gd name="connsiteY368" fmla="*/ 520989 h 1160647"/>
                  <a:gd name="connsiteX369" fmla="*/ 2582005 w 3024845"/>
                  <a:gd name="connsiteY369" fmla="*/ 510180 h 1160647"/>
                  <a:gd name="connsiteX370" fmla="*/ 2582005 w 3024845"/>
                  <a:gd name="connsiteY370" fmla="*/ 511261 h 1160647"/>
                  <a:gd name="connsiteX371" fmla="*/ 2582005 w 3024845"/>
                  <a:gd name="connsiteY371" fmla="*/ 518827 h 1160647"/>
                  <a:gd name="connsiteX372" fmla="*/ 2608352 w 3024845"/>
                  <a:gd name="connsiteY372" fmla="*/ 518827 h 1160647"/>
                  <a:gd name="connsiteX373" fmla="*/ 2608352 w 3024845"/>
                  <a:gd name="connsiteY373" fmla="*/ 773917 h 1160647"/>
                  <a:gd name="connsiteX374" fmla="*/ 2630646 w 3024845"/>
                  <a:gd name="connsiteY374" fmla="*/ 773917 h 1160647"/>
                  <a:gd name="connsiteX375" fmla="*/ 2630646 w 3024845"/>
                  <a:gd name="connsiteY375" fmla="*/ 769593 h 1160647"/>
                  <a:gd name="connsiteX376" fmla="*/ 2642806 w 3024845"/>
                  <a:gd name="connsiteY376" fmla="*/ 769593 h 1160647"/>
                  <a:gd name="connsiteX377" fmla="*/ 2642806 w 3024845"/>
                  <a:gd name="connsiteY377" fmla="*/ 773917 h 1160647"/>
                  <a:gd name="connsiteX378" fmla="*/ 2667126 w 3024845"/>
                  <a:gd name="connsiteY378" fmla="*/ 773917 h 1160647"/>
                  <a:gd name="connsiteX379" fmla="*/ 2667126 w 3024845"/>
                  <a:gd name="connsiteY379" fmla="*/ 760946 h 1160647"/>
                  <a:gd name="connsiteX380" fmla="*/ 2695500 w 3024845"/>
                  <a:gd name="connsiteY380" fmla="*/ 760946 h 1160647"/>
                  <a:gd name="connsiteX381" fmla="*/ 2707660 w 3024845"/>
                  <a:gd name="connsiteY381" fmla="*/ 756622 h 1160647"/>
                  <a:gd name="connsiteX382" fmla="*/ 2727927 w 3024845"/>
                  <a:gd name="connsiteY382" fmla="*/ 760946 h 1160647"/>
                  <a:gd name="connsiteX383" fmla="*/ 2727927 w 3024845"/>
                  <a:gd name="connsiteY383" fmla="*/ 743652 h 1160647"/>
                  <a:gd name="connsiteX384" fmla="*/ 2736034 w 3024845"/>
                  <a:gd name="connsiteY384" fmla="*/ 743652 h 1160647"/>
                  <a:gd name="connsiteX385" fmla="*/ 2736034 w 3024845"/>
                  <a:gd name="connsiteY385" fmla="*/ 730681 h 1160647"/>
                  <a:gd name="connsiteX386" fmla="*/ 2792781 w 3024845"/>
                  <a:gd name="connsiteY386" fmla="*/ 730681 h 1160647"/>
                  <a:gd name="connsiteX387" fmla="*/ 2792781 w 3024845"/>
                  <a:gd name="connsiteY387" fmla="*/ 700416 h 1160647"/>
                  <a:gd name="connsiteX388" fmla="*/ 2811021 w 3024845"/>
                  <a:gd name="connsiteY388" fmla="*/ 700416 h 1160647"/>
                  <a:gd name="connsiteX389" fmla="*/ 2811021 w 3024845"/>
                  <a:gd name="connsiteY389" fmla="*/ 693931 h 1160647"/>
                  <a:gd name="connsiteX390" fmla="*/ 2823181 w 3024845"/>
                  <a:gd name="connsiteY390" fmla="*/ 693931 h 1160647"/>
                  <a:gd name="connsiteX391" fmla="*/ 2823181 w 3024845"/>
                  <a:gd name="connsiteY391" fmla="*/ 700416 h 1160647"/>
                  <a:gd name="connsiteX392" fmla="*/ 2839395 w 3024845"/>
                  <a:gd name="connsiteY392" fmla="*/ 700416 h 1160647"/>
                  <a:gd name="connsiteX393" fmla="*/ 2839395 w 3024845"/>
                  <a:gd name="connsiteY393" fmla="*/ 750137 h 1160647"/>
                  <a:gd name="connsiteX394" fmla="*/ 2871822 w 3024845"/>
                  <a:gd name="connsiteY394" fmla="*/ 750137 h 1160647"/>
                  <a:gd name="connsiteX395" fmla="*/ 2871822 w 3024845"/>
                  <a:gd name="connsiteY395" fmla="*/ 724196 h 1160647"/>
                  <a:gd name="connsiteX396" fmla="*/ 2910329 w 3024845"/>
                  <a:gd name="connsiteY396" fmla="*/ 724196 h 1160647"/>
                  <a:gd name="connsiteX397" fmla="*/ 2910329 w 3024845"/>
                  <a:gd name="connsiteY397" fmla="*/ 693931 h 1160647"/>
                  <a:gd name="connsiteX398" fmla="*/ 2958970 w 3024845"/>
                  <a:gd name="connsiteY398" fmla="*/ 693931 h 1160647"/>
                  <a:gd name="connsiteX399" fmla="*/ 2958970 w 3024845"/>
                  <a:gd name="connsiteY399" fmla="*/ 805087 h 1160647"/>
                  <a:gd name="connsiteX400" fmla="*/ 2958970 w 3024845"/>
                  <a:gd name="connsiteY400" fmla="*/ 818866 h 1160647"/>
                  <a:gd name="connsiteX401" fmla="*/ 3024845 w 3024845"/>
                  <a:gd name="connsiteY401" fmla="*/ 818866 h 1160647"/>
                  <a:gd name="connsiteX402" fmla="*/ 3024845 w 3024845"/>
                  <a:gd name="connsiteY402" fmla="*/ 1160647 h 1160647"/>
                  <a:gd name="connsiteX403" fmla="*/ 2054 w 3024845"/>
                  <a:gd name="connsiteY403" fmla="*/ 1158314 h 1160647"/>
                  <a:gd name="connsiteX404" fmla="*/ 0 w 3024845"/>
                  <a:gd name="connsiteY404" fmla="*/ 724196 h 1160647"/>
                  <a:gd name="connsiteX405" fmla="*/ 20267 w 3024845"/>
                  <a:gd name="connsiteY405" fmla="*/ 724196 h 1160647"/>
                  <a:gd name="connsiteX406" fmla="*/ 20774 w 3024845"/>
                  <a:gd name="connsiteY406" fmla="*/ 723115 h 1160647"/>
                  <a:gd name="connsiteX407" fmla="*/ 24320 w 3024845"/>
                  <a:gd name="connsiteY407" fmla="*/ 715549 h 1160647"/>
                  <a:gd name="connsiteX408" fmla="*/ 26094 w 3024845"/>
                  <a:gd name="connsiteY408" fmla="*/ 715819 h 1160647"/>
                  <a:gd name="connsiteX409" fmla="*/ 38507 w 3024845"/>
                  <a:gd name="connsiteY409" fmla="*/ 717710 h 1160647"/>
                  <a:gd name="connsiteX410" fmla="*/ 39014 w 3024845"/>
                  <a:gd name="connsiteY410" fmla="*/ 719062 h 1160647"/>
                  <a:gd name="connsiteX411" fmla="*/ 42560 w 3024845"/>
                  <a:gd name="connsiteY411" fmla="*/ 728519 h 1160647"/>
                  <a:gd name="connsiteX412" fmla="*/ 68907 w 3024845"/>
                  <a:gd name="connsiteY412" fmla="*/ 730681 h 1160647"/>
                  <a:gd name="connsiteX413" fmla="*/ 68907 w 3024845"/>
                  <a:gd name="connsiteY413" fmla="*/ 607460 h 1160647"/>
                  <a:gd name="connsiteX414" fmla="*/ 70934 w 3024845"/>
                  <a:gd name="connsiteY414" fmla="*/ 607460 h 1160647"/>
                  <a:gd name="connsiteX415" fmla="*/ 85121 w 3024845"/>
                  <a:gd name="connsiteY415" fmla="*/ 607460 h 1160647"/>
                  <a:gd name="connsiteX416" fmla="*/ 85121 w 3024845"/>
                  <a:gd name="connsiteY416" fmla="*/ 471268 h 1160647"/>
                  <a:gd name="connsiteX417" fmla="*/ 86894 w 3024845"/>
                  <a:gd name="connsiteY417" fmla="*/ 471268 h 1160647"/>
                  <a:gd name="connsiteX418" fmla="*/ 99308 w 3024845"/>
                  <a:gd name="connsiteY418" fmla="*/ 471268 h 1160647"/>
                  <a:gd name="connsiteX419" fmla="*/ 99308 w 3024845"/>
                  <a:gd name="connsiteY419" fmla="*/ 356694 h 1160647"/>
                  <a:gd name="connsiteX420" fmla="*/ 103361 w 3024845"/>
                  <a:gd name="connsiteY420" fmla="*/ 328590 h 1160647"/>
                  <a:gd name="connsiteX421" fmla="*/ 105388 w 3024845"/>
                  <a:gd name="connsiteY421" fmla="*/ 328590 h 1160647"/>
                  <a:gd name="connsiteX422" fmla="*/ 119575 w 3024845"/>
                  <a:gd name="connsiteY422" fmla="*/ 328590 h 1160647"/>
                  <a:gd name="connsiteX423" fmla="*/ 156055 w 3024845"/>
                  <a:gd name="connsiteY423" fmla="*/ 246443 h 1160647"/>
                  <a:gd name="connsiteX424" fmla="*/ 160109 w 3024845"/>
                  <a:gd name="connsiteY424" fmla="*/ 0 h 1160647"/>
                  <a:gd name="connsiteX0" fmla="*/ 160109 w 3024845"/>
                  <a:gd name="connsiteY0" fmla="*/ 0 h 1160647"/>
                  <a:gd name="connsiteX1" fmla="*/ 162135 w 3024845"/>
                  <a:gd name="connsiteY1" fmla="*/ 246443 h 1160647"/>
                  <a:gd name="connsiteX2" fmla="*/ 200642 w 3024845"/>
                  <a:gd name="connsiteY2" fmla="*/ 326429 h 1160647"/>
                  <a:gd name="connsiteX3" fmla="*/ 202669 w 3024845"/>
                  <a:gd name="connsiteY3" fmla="*/ 326429 h 1160647"/>
                  <a:gd name="connsiteX4" fmla="*/ 216856 w 3024845"/>
                  <a:gd name="connsiteY4" fmla="*/ 326429 h 1160647"/>
                  <a:gd name="connsiteX5" fmla="*/ 216856 w 3024845"/>
                  <a:gd name="connsiteY5" fmla="*/ 350208 h 1160647"/>
                  <a:gd name="connsiteX6" fmla="*/ 217363 w 3024845"/>
                  <a:gd name="connsiteY6" fmla="*/ 351019 h 1160647"/>
                  <a:gd name="connsiteX7" fmla="*/ 220909 w 3024845"/>
                  <a:gd name="connsiteY7" fmla="*/ 356694 h 1160647"/>
                  <a:gd name="connsiteX8" fmla="*/ 220909 w 3024845"/>
                  <a:gd name="connsiteY8" fmla="*/ 471268 h 1160647"/>
                  <a:gd name="connsiteX9" fmla="*/ 223189 w 3024845"/>
                  <a:gd name="connsiteY9" fmla="*/ 471268 h 1160647"/>
                  <a:gd name="connsiteX10" fmla="*/ 239150 w 3024845"/>
                  <a:gd name="connsiteY10" fmla="*/ 471268 h 1160647"/>
                  <a:gd name="connsiteX11" fmla="*/ 239150 w 3024845"/>
                  <a:gd name="connsiteY11" fmla="*/ 611783 h 1160647"/>
                  <a:gd name="connsiteX12" fmla="*/ 240670 w 3024845"/>
                  <a:gd name="connsiteY12" fmla="*/ 611513 h 1160647"/>
                  <a:gd name="connsiteX13" fmla="*/ 251310 w 3024845"/>
                  <a:gd name="connsiteY13" fmla="*/ 609622 h 1160647"/>
                  <a:gd name="connsiteX14" fmla="*/ 249283 w 3024845"/>
                  <a:gd name="connsiteY14" fmla="*/ 698254 h 1160647"/>
                  <a:gd name="connsiteX15" fmla="*/ 250803 w 3024845"/>
                  <a:gd name="connsiteY15" fmla="*/ 698525 h 1160647"/>
                  <a:gd name="connsiteX16" fmla="*/ 261443 w 3024845"/>
                  <a:gd name="connsiteY16" fmla="*/ 700416 h 1160647"/>
                  <a:gd name="connsiteX17" fmla="*/ 261696 w 3024845"/>
                  <a:gd name="connsiteY17" fmla="*/ 701227 h 1160647"/>
                  <a:gd name="connsiteX18" fmla="*/ 263470 w 3024845"/>
                  <a:gd name="connsiteY18" fmla="*/ 706902 h 1160647"/>
                  <a:gd name="connsiteX19" fmla="*/ 264230 w 3024845"/>
                  <a:gd name="connsiteY19" fmla="*/ 704470 h 1160647"/>
                  <a:gd name="connsiteX20" fmla="*/ 269550 w 3024845"/>
                  <a:gd name="connsiteY20" fmla="*/ 687446 h 1160647"/>
                  <a:gd name="connsiteX21" fmla="*/ 271323 w 3024845"/>
                  <a:gd name="connsiteY21" fmla="*/ 687446 h 1160647"/>
                  <a:gd name="connsiteX22" fmla="*/ 283737 w 3024845"/>
                  <a:gd name="connsiteY22" fmla="*/ 687446 h 1160647"/>
                  <a:gd name="connsiteX23" fmla="*/ 283737 w 3024845"/>
                  <a:gd name="connsiteY23" fmla="*/ 719872 h 1160647"/>
                  <a:gd name="connsiteX24" fmla="*/ 284750 w 3024845"/>
                  <a:gd name="connsiteY24" fmla="*/ 720413 h 1160647"/>
                  <a:gd name="connsiteX25" fmla="*/ 291844 w 3024845"/>
                  <a:gd name="connsiteY25" fmla="*/ 724196 h 1160647"/>
                  <a:gd name="connsiteX26" fmla="*/ 291844 w 3024845"/>
                  <a:gd name="connsiteY26" fmla="*/ 725547 h 1160647"/>
                  <a:gd name="connsiteX27" fmla="*/ 291844 w 3024845"/>
                  <a:gd name="connsiteY27" fmla="*/ 735005 h 1160647"/>
                  <a:gd name="connsiteX28" fmla="*/ 336431 w 3024845"/>
                  <a:gd name="connsiteY28" fmla="*/ 735005 h 1160647"/>
                  <a:gd name="connsiteX29" fmla="*/ 336431 w 3024845"/>
                  <a:gd name="connsiteY29" fmla="*/ 736086 h 1160647"/>
                  <a:gd name="connsiteX30" fmla="*/ 336431 w 3024845"/>
                  <a:gd name="connsiteY30" fmla="*/ 743652 h 1160647"/>
                  <a:gd name="connsiteX31" fmla="*/ 338457 w 3024845"/>
                  <a:gd name="connsiteY31" fmla="*/ 743652 h 1160647"/>
                  <a:gd name="connsiteX32" fmla="*/ 352644 w 3024845"/>
                  <a:gd name="connsiteY32" fmla="*/ 743652 h 1160647"/>
                  <a:gd name="connsiteX33" fmla="*/ 352644 w 3024845"/>
                  <a:gd name="connsiteY33" fmla="*/ 713387 h 1160647"/>
                  <a:gd name="connsiteX34" fmla="*/ 397231 w 3024845"/>
                  <a:gd name="connsiteY34" fmla="*/ 713387 h 1160647"/>
                  <a:gd name="connsiteX35" fmla="*/ 397231 w 3024845"/>
                  <a:gd name="connsiteY35" fmla="*/ 712036 h 1160647"/>
                  <a:gd name="connsiteX36" fmla="*/ 397231 w 3024845"/>
                  <a:gd name="connsiteY36" fmla="*/ 702578 h 1160647"/>
                  <a:gd name="connsiteX37" fmla="*/ 398245 w 3024845"/>
                  <a:gd name="connsiteY37" fmla="*/ 702578 h 1160647"/>
                  <a:gd name="connsiteX38" fmla="*/ 405338 w 3024845"/>
                  <a:gd name="connsiteY38" fmla="*/ 702578 h 1160647"/>
                  <a:gd name="connsiteX39" fmla="*/ 405338 w 3024845"/>
                  <a:gd name="connsiteY39" fmla="*/ 700687 h 1160647"/>
                  <a:gd name="connsiteX40" fmla="*/ 405338 w 3024845"/>
                  <a:gd name="connsiteY40" fmla="*/ 687446 h 1160647"/>
                  <a:gd name="connsiteX41" fmla="*/ 406098 w 3024845"/>
                  <a:gd name="connsiteY41" fmla="*/ 687446 h 1160647"/>
                  <a:gd name="connsiteX42" fmla="*/ 411418 w 3024845"/>
                  <a:gd name="connsiteY42" fmla="*/ 687446 h 1160647"/>
                  <a:gd name="connsiteX43" fmla="*/ 411418 w 3024845"/>
                  <a:gd name="connsiteY43" fmla="*/ 686365 h 1160647"/>
                  <a:gd name="connsiteX44" fmla="*/ 411418 w 3024845"/>
                  <a:gd name="connsiteY44" fmla="*/ 678798 h 1160647"/>
                  <a:gd name="connsiteX45" fmla="*/ 413445 w 3024845"/>
                  <a:gd name="connsiteY45" fmla="*/ 678798 h 1160647"/>
                  <a:gd name="connsiteX46" fmla="*/ 427632 w 3024845"/>
                  <a:gd name="connsiteY46" fmla="*/ 678798 h 1160647"/>
                  <a:gd name="connsiteX47" fmla="*/ 427632 w 3024845"/>
                  <a:gd name="connsiteY47" fmla="*/ 679879 h 1160647"/>
                  <a:gd name="connsiteX48" fmla="*/ 427632 w 3024845"/>
                  <a:gd name="connsiteY48" fmla="*/ 687446 h 1160647"/>
                  <a:gd name="connsiteX49" fmla="*/ 449925 w 3024845"/>
                  <a:gd name="connsiteY49" fmla="*/ 687446 h 1160647"/>
                  <a:gd name="connsiteX50" fmla="*/ 449925 w 3024845"/>
                  <a:gd name="connsiteY50" fmla="*/ 685554 h 1160647"/>
                  <a:gd name="connsiteX51" fmla="*/ 449925 w 3024845"/>
                  <a:gd name="connsiteY51" fmla="*/ 672313 h 1160647"/>
                  <a:gd name="connsiteX52" fmla="*/ 451699 w 3024845"/>
                  <a:gd name="connsiteY52" fmla="*/ 672313 h 1160647"/>
                  <a:gd name="connsiteX53" fmla="*/ 464112 w 3024845"/>
                  <a:gd name="connsiteY53" fmla="*/ 672313 h 1160647"/>
                  <a:gd name="connsiteX54" fmla="*/ 464112 w 3024845"/>
                  <a:gd name="connsiteY54" fmla="*/ 696093 h 1160647"/>
                  <a:gd name="connsiteX55" fmla="*/ 465126 w 3024845"/>
                  <a:gd name="connsiteY55" fmla="*/ 696093 h 1160647"/>
                  <a:gd name="connsiteX56" fmla="*/ 472219 w 3024845"/>
                  <a:gd name="connsiteY56" fmla="*/ 696093 h 1160647"/>
                  <a:gd name="connsiteX57" fmla="*/ 472219 w 3024845"/>
                  <a:gd name="connsiteY57" fmla="*/ 695012 h 1160647"/>
                  <a:gd name="connsiteX58" fmla="*/ 472219 w 3024845"/>
                  <a:gd name="connsiteY58" fmla="*/ 687446 h 1160647"/>
                  <a:gd name="connsiteX59" fmla="*/ 473992 w 3024845"/>
                  <a:gd name="connsiteY59" fmla="*/ 687446 h 1160647"/>
                  <a:gd name="connsiteX60" fmla="*/ 486406 w 3024845"/>
                  <a:gd name="connsiteY60" fmla="*/ 687446 h 1160647"/>
                  <a:gd name="connsiteX61" fmla="*/ 486406 w 3024845"/>
                  <a:gd name="connsiteY61" fmla="*/ 713387 h 1160647"/>
                  <a:gd name="connsiteX62" fmla="*/ 488433 w 3024845"/>
                  <a:gd name="connsiteY62" fmla="*/ 713387 h 1160647"/>
                  <a:gd name="connsiteX63" fmla="*/ 502619 w 3024845"/>
                  <a:gd name="connsiteY63" fmla="*/ 713387 h 1160647"/>
                  <a:gd name="connsiteX64" fmla="*/ 502619 w 3024845"/>
                  <a:gd name="connsiteY64" fmla="*/ 715008 h 1160647"/>
                  <a:gd name="connsiteX65" fmla="*/ 502619 w 3024845"/>
                  <a:gd name="connsiteY65" fmla="*/ 726358 h 1160647"/>
                  <a:gd name="connsiteX66" fmla="*/ 503379 w 3024845"/>
                  <a:gd name="connsiteY66" fmla="*/ 726358 h 1160647"/>
                  <a:gd name="connsiteX67" fmla="*/ 508700 w 3024845"/>
                  <a:gd name="connsiteY67" fmla="*/ 726358 h 1160647"/>
                  <a:gd name="connsiteX68" fmla="*/ 508700 w 3024845"/>
                  <a:gd name="connsiteY68" fmla="*/ 725547 h 1160647"/>
                  <a:gd name="connsiteX69" fmla="*/ 508700 w 3024845"/>
                  <a:gd name="connsiteY69" fmla="*/ 719872 h 1160647"/>
                  <a:gd name="connsiteX70" fmla="*/ 539100 w 3024845"/>
                  <a:gd name="connsiteY70" fmla="*/ 719872 h 1160647"/>
                  <a:gd name="connsiteX71" fmla="*/ 539100 w 3024845"/>
                  <a:gd name="connsiteY71" fmla="*/ 743652 h 1160647"/>
                  <a:gd name="connsiteX72" fmla="*/ 540113 w 3024845"/>
                  <a:gd name="connsiteY72" fmla="*/ 743652 h 1160647"/>
                  <a:gd name="connsiteX73" fmla="*/ 547207 w 3024845"/>
                  <a:gd name="connsiteY73" fmla="*/ 743652 h 1160647"/>
                  <a:gd name="connsiteX74" fmla="*/ 547207 w 3024845"/>
                  <a:gd name="connsiteY74" fmla="*/ 744733 h 1160647"/>
                  <a:gd name="connsiteX75" fmla="*/ 547207 w 3024845"/>
                  <a:gd name="connsiteY75" fmla="*/ 752299 h 1160647"/>
                  <a:gd name="connsiteX76" fmla="*/ 547967 w 3024845"/>
                  <a:gd name="connsiteY76" fmla="*/ 752299 h 1160647"/>
                  <a:gd name="connsiteX77" fmla="*/ 553287 w 3024845"/>
                  <a:gd name="connsiteY77" fmla="*/ 752299 h 1160647"/>
                  <a:gd name="connsiteX78" fmla="*/ 553287 w 3024845"/>
                  <a:gd name="connsiteY78" fmla="*/ 750137 h 1160647"/>
                  <a:gd name="connsiteX79" fmla="*/ 553287 w 3024845"/>
                  <a:gd name="connsiteY79" fmla="*/ 735005 h 1160647"/>
                  <a:gd name="connsiteX80" fmla="*/ 554300 w 3024845"/>
                  <a:gd name="connsiteY80" fmla="*/ 735005 h 1160647"/>
                  <a:gd name="connsiteX81" fmla="*/ 561394 w 3024845"/>
                  <a:gd name="connsiteY81" fmla="*/ 735005 h 1160647"/>
                  <a:gd name="connsiteX82" fmla="*/ 561394 w 3024845"/>
                  <a:gd name="connsiteY82" fmla="*/ 736086 h 1160647"/>
                  <a:gd name="connsiteX83" fmla="*/ 561394 w 3024845"/>
                  <a:gd name="connsiteY83" fmla="*/ 743652 h 1160647"/>
                  <a:gd name="connsiteX84" fmla="*/ 566714 w 3024845"/>
                  <a:gd name="connsiteY84" fmla="*/ 741659 h 1160647"/>
                  <a:gd name="connsiteX85" fmla="*/ 567474 w 3024845"/>
                  <a:gd name="connsiteY85" fmla="*/ 740679 h 1160647"/>
                  <a:gd name="connsiteX86" fmla="*/ 567474 w 3024845"/>
                  <a:gd name="connsiteY86" fmla="*/ 735005 h 1160647"/>
                  <a:gd name="connsiteX87" fmla="*/ 605981 w 3024845"/>
                  <a:gd name="connsiteY87" fmla="*/ 735005 h 1160647"/>
                  <a:gd name="connsiteX88" fmla="*/ 605981 w 3024845"/>
                  <a:gd name="connsiteY88" fmla="*/ 758784 h 1160647"/>
                  <a:gd name="connsiteX89" fmla="*/ 608007 w 3024845"/>
                  <a:gd name="connsiteY89" fmla="*/ 758784 h 1160647"/>
                  <a:gd name="connsiteX90" fmla="*/ 622194 w 3024845"/>
                  <a:gd name="connsiteY90" fmla="*/ 758784 h 1160647"/>
                  <a:gd name="connsiteX91" fmla="*/ 622194 w 3024845"/>
                  <a:gd name="connsiteY91" fmla="*/ 759865 h 1160647"/>
                  <a:gd name="connsiteX92" fmla="*/ 622194 w 3024845"/>
                  <a:gd name="connsiteY92" fmla="*/ 767431 h 1160647"/>
                  <a:gd name="connsiteX93" fmla="*/ 623968 w 3024845"/>
                  <a:gd name="connsiteY93" fmla="*/ 767431 h 1160647"/>
                  <a:gd name="connsiteX94" fmla="*/ 636381 w 3024845"/>
                  <a:gd name="connsiteY94" fmla="*/ 767431 h 1160647"/>
                  <a:gd name="connsiteX95" fmla="*/ 636381 w 3024845"/>
                  <a:gd name="connsiteY95" fmla="*/ 743652 h 1160647"/>
                  <a:gd name="connsiteX96" fmla="*/ 637394 w 3024845"/>
                  <a:gd name="connsiteY96" fmla="*/ 743652 h 1160647"/>
                  <a:gd name="connsiteX97" fmla="*/ 644488 w 3024845"/>
                  <a:gd name="connsiteY97" fmla="*/ 743652 h 1160647"/>
                  <a:gd name="connsiteX98" fmla="*/ 644488 w 3024845"/>
                  <a:gd name="connsiteY98" fmla="*/ 711225 h 1160647"/>
                  <a:gd name="connsiteX99" fmla="*/ 645501 w 3024845"/>
                  <a:gd name="connsiteY99" fmla="*/ 711225 h 1160647"/>
                  <a:gd name="connsiteX100" fmla="*/ 652595 w 3024845"/>
                  <a:gd name="connsiteY100" fmla="*/ 711225 h 1160647"/>
                  <a:gd name="connsiteX101" fmla="*/ 652595 w 3024845"/>
                  <a:gd name="connsiteY101" fmla="*/ 709334 h 1160647"/>
                  <a:gd name="connsiteX102" fmla="*/ 652595 w 3024845"/>
                  <a:gd name="connsiteY102" fmla="*/ 696093 h 1160647"/>
                  <a:gd name="connsiteX103" fmla="*/ 651328 w 3024845"/>
                  <a:gd name="connsiteY103" fmla="*/ 694471 h 1160647"/>
                  <a:gd name="connsiteX104" fmla="*/ 656648 w 3024845"/>
                  <a:gd name="connsiteY104" fmla="*/ 683122 h 1160647"/>
                  <a:gd name="connsiteX105" fmla="*/ 664755 w 3024845"/>
                  <a:gd name="connsiteY105" fmla="*/ 711225 h 1160647"/>
                  <a:gd name="connsiteX106" fmla="*/ 665515 w 3024845"/>
                  <a:gd name="connsiteY106" fmla="*/ 711225 h 1160647"/>
                  <a:gd name="connsiteX107" fmla="*/ 670835 w 3024845"/>
                  <a:gd name="connsiteY107" fmla="*/ 711225 h 1160647"/>
                  <a:gd name="connsiteX108" fmla="*/ 670835 w 3024845"/>
                  <a:gd name="connsiteY108" fmla="*/ 605298 h 1160647"/>
                  <a:gd name="connsiteX109" fmla="*/ 672355 w 3024845"/>
                  <a:gd name="connsiteY109" fmla="*/ 605298 h 1160647"/>
                  <a:gd name="connsiteX110" fmla="*/ 682995 w 3024845"/>
                  <a:gd name="connsiteY110" fmla="*/ 605298 h 1160647"/>
                  <a:gd name="connsiteX111" fmla="*/ 682995 w 3024845"/>
                  <a:gd name="connsiteY111" fmla="*/ 557739 h 1160647"/>
                  <a:gd name="connsiteX112" fmla="*/ 709342 w 3024845"/>
                  <a:gd name="connsiteY112" fmla="*/ 557739 h 1160647"/>
                  <a:gd name="connsiteX113" fmla="*/ 709342 w 3024845"/>
                  <a:gd name="connsiteY113" fmla="*/ 536121 h 1160647"/>
                  <a:gd name="connsiteX114" fmla="*/ 743796 w 3024845"/>
                  <a:gd name="connsiteY114" fmla="*/ 536121 h 1160647"/>
                  <a:gd name="connsiteX115" fmla="*/ 743796 w 3024845"/>
                  <a:gd name="connsiteY115" fmla="*/ 538553 h 1160647"/>
                  <a:gd name="connsiteX116" fmla="*/ 743796 w 3024845"/>
                  <a:gd name="connsiteY116" fmla="*/ 555577 h 1160647"/>
                  <a:gd name="connsiteX117" fmla="*/ 746076 w 3024845"/>
                  <a:gd name="connsiteY117" fmla="*/ 555577 h 1160647"/>
                  <a:gd name="connsiteX118" fmla="*/ 762036 w 3024845"/>
                  <a:gd name="connsiteY118" fmla="*/ 555577 h 1160647"/>
                  <a:gd name="connsiteX119" fmla="*/ 762036 w 3024845"/>
                  <a:gd name="connsiteY119" fmla="*/ 603136 h 1160647"/>
                  <a:gd name="connsiteX120" fmla="*/ 763049 w 3024845"/>
                  <a:gd name="connsiteY120" fmla="*/ 603136 h 1160647"/>
                  <a:gd name="connsiteX121" fmla="*/ 770143 w 3024845"/>
                  <a:gd name="connsiteY121" fmla="*/ 603136 h 1160647"/>
                  <a:gd name="connsiteX122" fmla="*/ 784330 w 3024845"/>
                  <a:gd name="connsiteY122" fmla="*/ 607460 h 1160647"/>
                  <a:gd name="connsiteX123" fmla="*/ 784330 w 3024845"/>
                  <a:gd name="connsiteY123" fmla="*/ 646372 h 1160647"/>
                  <a:gd name="connsiteX124" fmla="*/ 785343 w 3024845"/>
                  <a:gd name="connsiteY124" fmla="*/ 646372 h 1160647"/>
                  <a:gd name="connsiteX125" fmla="*/ 792436 w 3024845"/>
                  <a:gd name="connsiteY125" fmla="*/ 646372 h 1160647"/>
                  <a:gd name="connsiteX126" fmla="*/ 792436 w 3024845"/>
                  <a:gd name="connsiteY126" fmla="*/ 647993 h 1160647"/>
                  <a:gd name="connsiteX127" fmla="*/ 792436 w 3024845"/>
                  <a:gd name="connsiteY127" fmla="*/ 659342 h 1160647"/>
                  <a:gd name="connsiteX128" fmla="*/ 794463 w 3024845"/>
                  <a:gd name="connsiteY128" fmla="*/ 659342 h 1160647"/>
                  <a:gd name="connsiteX129" fmla="*/ 808650 w 3024845"/>
                  <a:gd name="connsiteY129" fmla="*/ 659342 h 1160647"/>
                  <a:gd name="connsiteX130" fmla="*/ 814730 w 3024845"/>
                  <a:gd name="connsiteY130" fmla="*/ 665828 h 1160647"/>
                  <a:gd name="connsiteX131" fmla="*/ 814730 w 3024845"/>
                  <a:gd name="connsiteY131" fmla="*/ 687446 h 1160647"/>
                  <a:gd name="connsiteX132" fmla="*/ 817010 w 3024845"/>
                  <a:gd name="connsiteY132" fmla="*/ 687446 h 1160647"/>
                  <a:gd name="connsiteX133" fmla="*/ 832970 w 3024845"/>
                  <a:gd name="connsiteY133" fmla="*/ 687446 h 1160647"/>
                  <a:gd name="connsiteX134" fmla="*/ 832970 w 3024845"/>
                  <a:gd name="connsiteY134" fmla="*/ 688526 h 1160647"/>
                  <a:gd name="connsiteX135" fmla="*/ 832970 w 3024845"/>
                  <a:gd name="connsiteY135" fmla="*/ 696093 h 1160647"/>
                  <a:gd name="connsiteX136" fmla="*/ 834237 w 3024845"/>
                  <a:gd name="connsiteY136" fmla="*/ 696093 h 1160647"/>
                  <a:gd name="connsiteX137" fmla="*/ 843104 w 3024845"/>
                  <a:gd name="connsiteY137" fmla="*/ 696093 h 1160647"/>
                  <a:gd name="connsiteX138" fmla="*/ 843104 w 3024845"/>
                  <a:gd name="connsiteY138" fmla="*/ 698254 h 1160647"/>
                  <a:gd name="connsiteX139" fmla="*/ 843104 w 3024845"/>
                  <a:gd name="connsiteY139" fmla="*/ 713387 h 1160647"/>
                  <a:gd name="connsiteX140" fmla="*/ 847157 w 3024845"/>
                  <a:gd name="connsiteY140" fmla="*/ 711495 h 1160647"/>
                  <a:gd name="connsiteX141" fmla="*/ 847157 w 3024845"/>
                  <a:gd name="connsiteY141" fmla="*/ 698254 h 1160647"/>
                  <a:gd name="connsiteX142" fmla="*/ 848170 w 3024845"/>
                  <a:gd name="connsiteY142" fmla="*/ 698254 h 1160647"/>
                  <a:gd name="connsiteX143" fmla="*/ 855264 w 3024845"/>
                  <a:gd name="connsiteY143" fmla="*/ 698254 h 1160647"/>
                  <a:gd name="connsiteX144" fmla="*/ 855264 w 3024845"/>
                  <a:gd name="connsiteY144" fmla="*/ 699876 h 1160647"/>
                  <a:gd name="connsiteX145" fmla="*/ 855264 w 3024845"/>
                  <a:gd name="connsiteY145" fmla="*/ 711225 h 1160647"/>
                  <a:gd name="connsiteX146" fmla="*/ 856024 w 3024845"/>
                  <a:gd name="connsiteY146" fmla="*/ 711225 h 1160647"/>
                  <a:gd name="connsiteX147" fmla="*/ 861344 w 3024845"/>
                  <a:gd name="connsiteY147" fmla="*/ 711225 h 1160647"/>
                  <a:gd name="connsiteX148" fmla="*/ 909984 w 3024845"/>
                  <a:gd name="connsiteY148" fmla="*/ 706902 h 1160647"/>
                  <a:gd name="connsiteX149" fmla="*/ 909984 w 3024845"/>
                  <a:gd name="connsiteY149" fmla="*/ 708253 h 1160647"/>
                  <a:gd name="connsiteX150" fmla="*/ 909984 w 3024845"/>
                  <a:gd name="connsiteY150" fmla="*/ 717710 h 1160647"/>
                  <a:gd name="connsiteX151" fmla="*/ 910744 w 3024845"/>
                  <a:gd name="connsiteY151" fmla="*/ 717710 h 1160647"/>
                  <a:gd name="connsiteX152" fmla="*/ 916065 w 3024845"/>
                  <a:gd name="connsiteY152" fmla="*/ 717710 h 1160647"/>
                  <a:gd name="connsiteX153" fmla="*/ 916065 w 3024845"/>
                  <a:gd name="connsiteY153" fmla="*/ 719872 h 1160647"/>
                  <a:gd name="connsiteX154" fmla="*/ 916065 w 3024845"/>
                  <a:gd name="connsiteY154" fmla="*/ 735005 h 1160647"/>
                  <a:gd name="connsiteX155" fmla="*/ 918091 w 3024845"/>
                  <a:gd name="connsiteY155" fmla="*/ 733654 h 1160647"/>
                  <a:gd name="connsiteX156" fmla="*/ 932278 w 3024845"/>
                  <a:gd name="connsiteY156" fmla="*/ 724196 h 1160647"/>
                  <a:gd name="connsiteX157" fmla="*/ 938358 w 3024845"/>
                  <a:gd name="connsiteY157" fmla="*/ 683122 h 1160647"/>
                  <a:gd name="connsiteX158" fmla="*/ 939118 w 3024845"/>
                  <a:gd name="connsiteY158" fmla="*/ 682852 h 1160647"/>
                  <a:gd name="connsiteX159" fmla="*/ 944438 w 3024845"/>
                  <a:gd name="connsiteY159" fmla="*/ 680960 h 1160647"/>
                  <a:gd name="connsiteX160" fmla="*/ 946465 w 3024845"/>
                  <a:gd name="connsiteY160" fmla="*/ 611783 h 1160647"/>
                  <a:gd name="connsiteX161" fmla="*/ 948492 w 3024845"/>
                  <a:gd name="connsiteY161" fmla="*/ 680960 h 1160647"/>
                  <a:gd name="connsiteX162" fmla="*/ 949252 w 3024845"/>
                  <a:gd name="connsiteY162" fmla="*/ 681230 h 1160647"/>
                  <a:gd name="connsiteX163" fmla="*/ 954572 w 3024845"/>
                  <a:gd name="connsiteY163" fmla="*/ 683122 h 1160647"/>
                  <a:gd name="connsiteX164" fmla="*/ 954572 w 3024845"/>
                  <a:gd name="connsiteY164" fmla="*/ 596651 h 1160647"/>
                  <a:gd name="connsiteX165" fmla="*/ 958625 w 3024845"/>
                  <a:gd name="connsiteY165" fmla="*/ 564224 h 1160647"/>
                  <a:gd name="connsiteX166" fmla="*/ 997132 w 3024845"/>
                  <a:gd name="connsiteY166" fmla="*/ 564224 h 1160647"/>
                  <a:gd name="connsiteX167" fmla="*/ 997132 w 3024845"/>
                  <a:gd name="connsiteY167" fmla="*/ 596651 h 1160647"/>
                  <a:gd name="connsiteX168" fmla="*/ 997892 w 3024845"/>
                  <a:gd name="connsiteY168" fmla="*/ 596651 h 1160647"/>
                  <a:gd name="connsiteX169" fmla="*/ 1003212 w 3024845"/>
                  <a:gd name="connsiteY169" fmla="*/ 596651 h 1160647"/>
                  <a:gd name="connsiteX170" fmla="*/ 1003212 w 3024845"/>
                  <a:gd name="connsiteY170" fmla="*/ 514503 h 1160647"/>
                  <a:gd name="connsiteX171" fmla="*/ 1004986 w 3024845"/>
                  <a:gd name="connsiteY171" fmla="*/ 514503 h 1160647"/>
                  <a:gd name="connsiteX172" fmla="*/ 1017399 w 3024845"/>
                  <a:gd name="connsiteY172" fmla="*/ 514503 h 1160647"/>
                  <a:gd name="connsiteX173" fmla="*/ 1017399 w 3024845"/>
                  <a:gd name="connsiteY173" fmla="*/ 512612 h 1160647"/>
                  <a:gd name="connsiteX174" fmla="*/ 1017399 w 3024845"/>
                  <a:gd name="connsiteY174" fmla="*/ 499371 h 1160647"/>
                  <a:gd name="connsiteX175" fmla="*/ 1039693 w 3024845"/>
                  <a:gd name="connsiteY175" fmla="*/ 499371 h 1160647"/>
                  <a:gd name="connsiteX176" fmla="*/ 1039693 w 3024845"/>
                  <a:gd name="connsiteY176" fmla="*/ 498290 h 1160647"/>
                  <a:gd name="connsiteX177" fmla="*/ 1039693 w 3024845"/>
                  <a:gd name="connsiteY177" fmla="*/ 490724 h 1160647"/>
                  <a:gd name="connsiteX178" fmla="*/ 1041466 w 3024845"/>
                  <a:gd name="connsiteY178" fmla="*/ 490724 h 1160647"/>
                  <a:gd name="connsiteX179" fmla="*/ 1053880 w 3024845"/>
                  <a:gd name="connsiteY179" fmla="*/ 490724 h 1160647"/>
                  <a:gd name="connsiteX180" fmla="*/ 1053880 w 3024845"/>
                  <a:gd name="connsiteY180" fmla="*/ 491805 h 1160647"/>
                  <a:gd name="connsiteX181" fmla="*/ 1053880 w 3024845"/>
                  <a:gd name="connsiteY181" fmla="*/ 499371 h 1160647"/>
                  <a:gd name="connsiteX182" fmla="*/ 1054640 w 3024845"/>
                  <a:gd name="connsiteY182" fmla="*/ 499371 h 1160647"/>
                  <a:gd name="connsiteX183" fmla="*/ 1059960 w 3024845"/>
                  <a:gd name="connsiteY183" fmla="*/ 499371 h 1160647"/>
                  <a:gd name="connsiteX184" fmla="*/ 1070093 w 3024845"/>
                  <a:gd name="connsiteY184" fmla="*/ 495047 h 1160647"/>
                  <a:gd name="connsiteX185" fmla="*/ 1074146 w 3024845"/>
                  <a:gd name="connsiteY185" fmla="*/ 498290 h 1160647"/>
                  <a:gd name="connsiteX186" fmla="*/ 1074146 w 3024845"/>
                  <a:gd name="connsiteY186" fmla="*/ 490724 h 1160647"/>
                  <a:gd name="connsiteX187" fmla="*/ 1076426 w 3024845"/>
                  <a:gd name="connsiteY187" fmla="*/ 490724 h 1160647"/>
                  <a:gd name="connsiteX188" fmla="*/ 1092387 w 3024845"/>
                  <a:gd name="connsiteY188" fmla="*/ 490724 h 1160647"/>
                  <a:gd name="connsiteX189" fmla="*/ 1092387 w 3024845"/>
                  <a:gd name="connsiteY189" fmla="*/ 491805 h 1160647"/>
                  <a:gd name="connsiteX190" fmla="*/ 1092387 w 3024845"/>
                  <a:gd name="connsiteY190" fmla="*/ 499371 h 1160647"/>
                  <a:gd name="connsiteX191" fmla="*/ 1122787 w 3024845"/>
                  <a:gd name="connsiteY191" fmla="*/ 499371 h 1160647"/>
                  <a:gd name="connsiteX192" fmla="*/ 1122787 w 3024845"/>
                  <a:gd name="connsiteY192" fmla="*/ 500992 h 1160647"/>
                  <a:gd name="connsiteX193" fmla="*/ 1122787 w 3024845"/>
                  <a:gd name="connsiteY193" fmla="*/ 512342 h 1160647"/>
                  <a:gd name="connsiteX194" fmla="*/ 1149134 w 3024845"/>
                  <a:gd name="connsiteY194" fmla="*/ 512342 h 1160647"/>
                  <a:gd name="connsiteX195" fmla="*/ 1149134 w 3024845"/>
                  <a:gd name="connsiteY195" fmla="*/ 542606 h 1160647"/>
                  <a:gd name="connsiteX196" fmla="*/ 1149894 w 3024845"/>
                  <a:gd name="connsiteY196" fmla="*/ 542606 h 1160647"/>
                  <a:gd name="connsiteX197" fmla="*/ 1155214 w 3024845"/>
                  <a:gd name="connsiteY197" fmla="*/ 542606 h 1160647"/>
                  <a:gd name="connsiteX198" fmla="*/ 1155214 w 3024845"/>
                  <a:gd name="connsiteY198" fmla="*/ 543687 h 1160647"/>
                  <a:gd name="connsiteX199" fmla="*/ 1155214 w 3024845"/>
                  <a:gd name="connsiteY199" fmla="*/ 551254 h 1160647"/>
                  <a:gd name="connsiteX200" fmla="*/ 1159268 w 3024845"/>
                  <a:gd name="connsiteY200" fmla="*/ 581518 h 1160647"/>
                  <a:gd name="connsiteX201" fmla="*/ 1160028 w 3024845"/>
                  <a:gd name="connsiteY201" fmla="*/ 581518 h 1160647"/>
                  <a:gd name="connsiteX202" fmla="*/ 1165348 w 3024845"/>
                  <a:gd name="connsiteY202" fmla="*/ 581518 h 1160647"/>
                  <a:gd name="connsiteX203" fmla="*/ 1165348 w 3024845"/>
                  <a:gd name="connsiteY203" fmla="*/ 582329 h 1160647"/>
                  <a:gd name="connsiteX204" fmla="*/ 1165348 w 3024845"/>
                  <a:gd name="connsiteY204" fmla="*/ 588004 h 1160647"/>
                  <a:gd name="connsiteX205" fmla="*/ 1166361 w 3024845"/>
                  <a:gd name="connsiteY205" fmla="*/ 588004 h 1160647"/>
                  <a:gd name="connsiteX206" fmla="*/ 1173454 w 3024845"/>
                  <a:gd name="connsiteY206" fmla="*/ 588004 h 1160647"/>
                  <a:gd name="connsiteX207" fmla="*/ 1173454 w 3024845"/>
                  <a:gd name="connsiteY207" fmla="*/ 618269 h 1160647"/>
                  <a:gd name="connsiteX208" fmla="*/ 1175481 w 3024845"/>
                  <a:gd name="connsiteY208" fmla="*/ 618269 h 1160647"/>
                  <a:gd name="connsiteX209" fmla="*/ 1189668 w 3024845"/>
                  <a:gd name="connsiteY209" fmla="*/ 618269 h 1160647"/>
                  <a:gd name="connsiteX210" fmla="*/ 1189668 w 3024845"/>
                  <a:gd name="connsiteY210" fmla="*/ 642048 h 1160647"/>
                  <a:gd name="connsiteX211" fmla="*/ 1191695 w 3024845"/>
                  <a:gd name="connsiteY211" fmla="*/ 643669 h 1160647"/>
                  <a:gd name="connsiteX212" fmla="*/ 1191695 w 3024845"/>
                  <a:gd name="connsiteY212" fmla="*/ 655019 h 1160647"/>
                  <a:gd name="connsiteX213" fmla="*/ 1192455 w 3024845"/>
                  <a:gd name="connsiteY213" fmla="*/ 655019 h 1160647"/>
                  <a:gd name="connsiteX214" fmla="*/ 1197775 w 3024845"/>
                  <a:gd name="connsiteY214" fmla="*/ 655019 h 1160647"/>
                  <a:gd name="connsiteX215" fmla="*/ 1197775 w 3024845"/>
                  <a:gd name="connsiteY215" fmla="*/ 678798 h 1160647"/>
                  <a:gd name="connsiteX216" fmla="*/ 1199041 w 3024845"/>
                  <a:gd name="connsiteY216" fmla="*/ 678798 h 1160647"/>
                  <a:gd name="connsiteX217" fmla="*/ 1207908 w 3024845"/>
                  <a:gd name="connsiteY217" fmla="*/ 678798 h 1160647"/>
                  <a:gd name="connsiteX218" fmla="*/ 1209935 w 3024845"/>
                  <a:gd name="connsiteY218" fmla="*/ 682852 h 1160647"/>
                  <a:gd name="connsiteX219" fmla="*/ 1209935 w 3024845"/>
                  <a:gd name="connsiteY219" fmla="*/ 696093 h 1160647"/>
                  <a:gd name="connsiteX220" fmla="*/ 1211455 w 3024845"/>
                  <a:gd name="connsiteY220" fmla="*/ 694201 h 1160647"/>
                  <a:gd name="connsiteX221" fmla="*/ 1222095 w 3024845"/>
                  <a:gd name="connsiteY221" fmla="*/ 680960 h 1160647"/>
                  <a:gd name="connsiteX222" fmla="*/ 1250469 w 3024845"/>
                  <a:gd name="connsiteY222" fmla="*/ 680960 h 1160647"/>
                  <a:gd name="connsiteX223" fmla="*/ 1250469 w 3024845"/>
                  <a:gd name="connsiteY223" fmla="*/ 767431 h 1160647"/>
                  <a:gd name="connsiteX224" fmla="*/ 1251229 w 3024845"/>
                  <a:gd name="connsiteY224" fmla="*/ 767431 h 1160647"/>
                  <a:gd name="connsiteX225" fmla="*/ 1256549 w 3024845"/>
                  <a:gd name="connsiteY225" fmla="*/ 767431 h 1160647"/>
                  <a:gd name="connsiteX226" fmla="*/ 1257309 w 3024845"/>
                  <a:gd name="connsiteY226" fmla="*/ 766080 h 1160647"/>
                  <a:gd name="connsiteX227" fmla="*/ 1262629 w 3024845"/>
                  <a:gd name="connsiteY227" fmla="*/ 756622 h 1160647"/>
                  <a:gd name="connsiteX228" fmla="*/ 1262629 w 3024845"/>
                  <a:gd name="connsiteY228" fmla="*/ 758514 h 1160647"/>
                  <a:gd name="connsiteX229" fmla="*/ 1262629 w 3024845"/>
                  <a:gd name="connsiteY229" fmla="*/ 771755 h 1160647"/>
                  <a:gd name="connsiteX230" fmla="*/ 1266682 w 3024845"/>
                  <a:gd name="connsiteY230" fmla="*/ 726358 h 1160647"/>
                  <a:gd name="connsiteX231" fmla="*/ 1267442 w 3024845"/>
                  <a:gd name="connsiteY231" fmla="*/ 726358 h 1160647"/>
                  <a:gd name="connsiteX232" fmla="*/ 1272762 w 3024845"/>
                  <a:gd name="connsiteY232" fmla="*/ 726358 h 1160647"/>
                  <a:gd name="connsiteX233" fmla="*/ 1272762 w 3024845"/>
                  <a:gd name="connsiteY233" fmla="*/ 661504 h 1160647"/>
                  <a:gd name="connsiteX234" fmla="*/ 1273776 w 3024845"/>
                  <a:gd name="connsiteY234" fmla="*/ 661504 h 1160647"/>
                  <a:gd name="connsiteX235" fmla="*/ 1280869 w 3024845"/>
                  <a:gd name="connsiteY235" fmla="*/ 661504 h 1160647"/>
                  <a:gd name="connsiteX236" fmla="*/ 1293029 w 3024845"/>
                  <a:gd name="connsiteY236" fmla="*/ 618269 h 1160647"/>
                  <a:gd name="connsiteX237" fmla="*/ 1294296 w 3024845"/>
                  <a:gd name="connsiteY237" fmla="*/ 618269 h 1160647"/>
                  <a:gd name="connsiteX238" fmla="*/ 1303163 w 3024845"/>
                  <a:gd name="connsiteY238" fmla="*/ 618269 h 1160647"/>
                  <a:gd name="connsiteX239" fmla="*/ 1313296 w 3024845"/>
                  <a:gd name="connsiteY239" fmla="*/ 661504 h 1160647"/>
                  <a:gd name="connsiteX240" fmla="*/ 1314309 w 3024845"/>
                  <a:gd name="connsiteY240" fmla="*/ 661504 h 1160647"/>
                  <a:gd name="connsiteX241" fmla="*/ 1321403 w 3024845"/>
                  <a:gd name="connsiteY241" fmla="*/ 661504 h 1160647"/>
                  <a:gd name="connsiteX242" fmla="*/ 1321403 w 3024845"/>
                  <a:gd name="connsiteY242" fmla="*/ 700416 h 1160647"/>
                  <a:gd name="connsiteX243" fmla="*/ 1323176 w 3024845"/>
                  <a:gd name="connsiteY243" fmla="*/ 700416 h 1160647"/>
                  <a:gd name="connsiteX244" fmla="*/ 1335590 w 3024845"/>
                  <a:gd name="connsiteY244" fmla="*/ 700416 h 1160647"/>
                  <a:gd name="connsiteX245" fmla="*/ 1335590 w 3024845"/>
                  <a:gd name="connsiteY245" fmla="*/ 702578 h 1160647"/>
                  <a:gd name="connsiteX246" fmla="*/ 1335590 w 3024845"/>
                  <a:gd name="connsiteY246" fmla="*/ 717710 h 1160647"/>
                  <a:gd name="connsiteX247" fmla="*/ 1339643 w 3024845"/>
                  <a:gd name="connsiteY247" fmla="*/ 715549 h 1160647"/>
                  <a:gd name="connsiteX248" fmla="*/ 1339643 w 3024845"/>
                  <a:gd name="connsiteY248" fmla="*/ 700416 h 1160647"/>
                  <a:gd name="connsiteX249" fmla="*/ 1341163 w 3024845"/>
                  <a:gd name="connsiteY249" fmla="*/ 700416 h 1160647"/>
                  <a:gd name="connsiteX250" fmla="*/ 1351803 w 3024845"/>
                  <a:gd name="connsiteY250" fmla="*/ 700416 h 1160647"/>
                  <a:gd name="connsiteX251" fmla="*/ 1351803 w 3024845"/>
                  <a:gd name="connsiteY251" fmla="*/ 702037 h 1160647"/>
                  <a:gd name="connsiteX252" fmla="*/ 1351803 w 3024845"/>
                  <a:gd name="connsiteY252" fmla="*/ 713387 h 1160647"/>
                  <a:gd name="connsiteX253" fmla="*/ 1382204 w 3024845"/>
                  <a:gd name="connsiteY253" fmla="*/ 713387 h 1160647"/>
                  <a:gd name="connsiteX254" fmla="*/ 1382204 w 3024845"/>
                  <a:gd name="connsiteY254" fmla="*/ 676637 h 1160647"/>
                  <a:gd name="connsiteX255" fmla="*/ 1383470 w 3024845"/>
                  <a:gd name="connsiteY255" fmla="*/ 676637 h 1160647"/>
                  <a:gd name="connsiteX256" fmla="*/ 1392337 w 3024845"/>
                  <a:gd name="connsiteY256" fmla="*/ 676637 h 1160647"/>
                  <a:gd name="connsiteX257" fmla="*/ 1392337 w 3024845"/>
                  <a:gd name="connsiteY257" fmla="*/ 698254 h 1160647"/>
                  <a:gd name="connsiteX258" fmla="*/ 1394364 w 3024845"/>
                  <a:gd name="connsiteY258" fmla="*/ 665828 h 1160647"/>
                  <a:gd name="connsiteX259" fmla="*/ 1416657 w 3024845"/>
                  <a:gd name="connsiteY259" fmla="*/ 665828 h 1160647"/>
                  <a:gd name="connsiteX260" fmla="*/ 1416657 w 3024845"/>
                  <a:gd name="connsiteY260" fmla="*/ 664206 h 1160647"/>
                  <a:gd name="connsiteX261" fmla="*/ 1416657 w 3024845"/>
                  <a:gd name="connsiteY261" fmla="*/ 652857 h 1160647"/>
                  <a:gd name="connsiteX262" fmla="*/ 1417417 w 3024845"/>
                  <a:gd name="connsiteY262" fmla="*/ 652857 h 1160647"/>
                  <a:gd name="connsiteX263" fmla="*/ 1422737 w 3024845"/>
                  <a:gd name="connsiteY263" fmla="*/ 652857 h 1160647"/>
                  <a:gd name="connsiteX264" fmla="*/ 1422737 w 3024845"/>
                  <a:gd name="connsiteY264" fmla="*/ 650966 h 1160647"/>
                  <a:gd name="connsiteX265" fmla="*/ 1422737 w 3024845"/>
                  <a:gd name="connsiteY265" fmla="*/ 637725 h 1160647"/>
                  <a:gd name="connsiteX266" fmla="*/ 1426791 w 3024845"/>
                  <a:gd name="connsiteY266" fmla="*/ 644210 h 1160647"/>
                  <a:gd name="connsiteX267" fmla="*/ 1429071 w 3024845"/>
                  <a:gd name="connsiteY267" fmla="*/ 644210 h 1160647"/>
                  <a:gd name="connsiteX268" fmla="*/ 1445031 w 3024845"/>
                  <a:gd name="connsiteY268" fmla="*/ 644210 h 1160647"/>
                  <a:gd name="connsiteX269" fmla="*/ 1445031 w 3024845"/>
                  <a:gd name="connsiteY269" fmla="*/ 643399 h 1160647"/>
                  <a:gd name="connsiteX270" fmla="*/ 1445031 w 3024845"/>
                  <a:gd name="connsiteY270" fmla="*/ 637725 h 1160647"/>
                  <a:gd name="connsiteX271" fmla="*/ 1445791 w 3024845"/>
                  <a:gd name="connsiteY271" fmla="*/ 637725 h 1160647"/>
                  <a:gd name="connsiteX272" fmla="*/ 1451111 w 3024845"/>
                  <a:gd name="connsiteY272" fmla="*/ 637725 h 1160647"/>
                  <a:gd name="connsiteX273" fmla="*/ 1451111 w 3024845"/>
                  <a:gd name="connsiteY273" fmla="*/ 639076 h 1160647"/>
                  <a:gd name="connsiteX274" fmla="*/ 1451111 w 3024845"/>
                  <a:gd name="connsiteY274" fmla="*/ 648534 h 1160647"/>
                  <a:gd name="connsiteX275" fmla="*/ 1489618 w 3024845"/>
                  <a:gd name="connsiteY275" fmla="*/ 648534 h 1160647"/>
                  <a:gd name="connsiteX276" fmla="*/ 1489618 w 3024845"/>
                  <a:gd name="connsiteY276" fmla="*/ 786887 h 1160647"/>
                  <a:gd name="connsiteX277" fmla="*/ 1491138 w 3024845"/>
                  <a:gd name="connsiteY277" fmla="*/ 786887 h 1160647"/>
                  <a:gd name="connsiteX278" fmla="*/ 1501778 w 3024845"/>
                  <a:gd name="connsiteY278" fmla="*/ 786887 h 1160647"/>
                  <a:gd name="connsiteX279" fmla="*/ 1501778 w 3024845"/>
                  <a:gd name="connsiteY279" fmla="*/ 773917 h 1160647"/>
                  <a:gd name="connsiteX280" fmla="*/ 1505832 w 3024845"/>
                  <a:gd name="connsiteY280" fmla="*/ 773917 h 1160647"/>
                  <a:gd name="connsiteX281" fmla="*/ 1505832 w 3024845"/>
                  <a:gd name="connsiteY281" fmla="*/ 786887 h 1160647"/>
                  <a:gd name="connsiteX282" fmla="*/ 1536232 w 3024845"/>
                  <a:gd name="connsiteY282" fmla="*/ 786887 h 1160647"/>
                  <a:gd name="connsiteX283" fmla="*/ 1536232 w 3024845"/>
                  <a:gd name="connsiteY283" fmla="*/ 756622 h 1160647"/>
                  <a:gd name="connsiteX284" fmla="*/ 1548392 w 3024845"/>
                  <a:gd name="connsiteY284" fmla="*/ 756622 h 1160647"/>
                  <a:gd name="connsiteX285" fmla="*/ 1560552 w 3024845"/>
                  <a:gd name="connsiteY285" fmla="*/ 754461 h 1160647"/>
                  <a:gd name="connsiteX286" fmla="*/ 1564606 w 3024845"/>
                  <a:gd name="connsiteY286" fmla="*/ 756622 h 1160647"/>
                  <a:gd name="connsiteX287" fmla="*/ 1574739 w 3024845"/>
                  <a:gd name="connsiteY287" fmla="*/ 756622 h 1160647"/>
                  <a:gd name="connsiteX288" fmla="*/ 1574739 w 3024845"/>
                  <a:gd name="connsiteY288" fmla="*/ 786887 h 1160647"/>
                  <a:gd name="connsiteX289" fmla="*/ 1582846 w 3024845"/>
                  <a:gd name="connsiteY289" fmla="*/ 786887 h 1160647"/>
                  <a:gd name="connsiteX290" fmla="*/ 1582846 w 3024845"/>
                  <a:gd name="connsiteY290" fmla="*/ 804182 h 1160647"/>
                  <a:gd name="connsiteX291" fmla="*/ 1592182 w 3024845"/>
                  <a:gd name="connsiteY291" fmla="*/ 805087 h 1160647"/>
                  <a:gd name="connsiteX292" fmla="*/ 1605140 w 3024845"/>
                  <a:gd name="connsiteY292" fmla="*/ 805087 h 1160647"/>
                  <a:gd name="connsiteX293" fmla="*/ 1605140 w 3024845"/>
                  <a:gd name="connsiteY293" fmla="*/ 789049 h 1160647"/>
                  <a:gd name="connsiteX294" fmla="*/ 1673096 w 3024845"/>
                  <a:gd name="connsiteY294" fmla="*/ 789049 h 1160647"/>
                  <a:gd name="connsiteX295" fmla="*/ 1673096 w 3024845"/>
                  <a:gd name="connsiteY295" fmla="*/ 703796 h 1160647"/>
                  <a:gd name="connsiteX296" fmla="*/ 1745104 w 3024845"/>
                  <a:gd name="connsiteY296" fmla="*/ 703796 h 1160647"/>
                  <a:gd name="connsiteX297" fmla="*/ 1745104 w 3024845"/>
                  <a:gd name="connsiteY297" fmla="*/ 782564 h 1160647"/>
                  <a:gd name="connsiteX298" fmla="*/ 1747008 w 3024845"/>
                  <a:gd name="connsiteY298" fmla="*/ 782564 h 1160647"/>
                  <a:gd name="connsiteX299" fmla="*/ 1748250 w 3024845"/>
                  <a:gd name="connsiteY299" fmla="*/ 805087 h 1160647"/>
                  <a:gd name="connsiteX300" fmla="*/ 1757926 w 3024845"/>
                  <a:gd name="connsiteY300" fmla="*/ 805087 h 1160647"/>
                  <a:gd name="connsiteX301" fmla="*/ 1759168 w 3024845"/>
                  <a:gd name="connsiteY301" fmla="*/ 782564 h 1160647"/>
                  <a:gd name="connsiteX302" fmla="*/ 1765248 w 3024845"/>
                  <a:gd name="connsiteY302" fmla="*/ 782564 h 1160647"/>
                  <a:gd name="connsiteX303" fmla="*/ 1766490 w 3024845"/>
                  <a:gd name="connsiteY303" fmla="*/ 805087 h 1160647"/>
                  <a:gd name="connsiteX304" fmla="*/ 1817112 w 3024845"/>
                  <a:gd name="connsiteY304" fmla="*/ 805087 h 1160647"/>
                  <a:gd name="connsiteX305" fmla="*/ 1817112 w 3024845"/>
                  <a:gd name="connsiteY305" fmla="*/ 642059 h 1160647"/>
                  <a:gd name="connsiteX306" fmla="*/ 2014439 w 3024845"/>
                  <a:gd name="connsiteY306" fmla="*/ 642059 h 1160647"/>
                  <a:gd name="connsiteX307" fmla="*/ 2014439 w 3024845"/>
                  <a:gd name="connsiteY307" fmla="*/ 805087 h 1160647"/>
                  <a:gd name="connsiteX308" fmla="*/ 2033136 w 3024845"/>
                  <a:gd name="connsiteY308" fmla="*/ 805087 h 1160647"/>
                  <a:gd name="connsiteX309" fmla="*/ 2033136 w 3024845"/>
                  <a:gd name="connsiteY309" fmla="*/ 722394 h 1160647"/>
                  <a:gd name="connsiteX310" fmla="*/ 2128256 w 3024845"/>
                  <a:gd name="connsiteY310" fmla="*/ 722394 h 1160647"/>
                  <a:gd name="connsiteX311" fmla="*/ 2140186 w 3024845"/>
                  <a:gd name="connsiteY311" fmla="*/ 404253 h 1160647"/>
                  <a:gd name="connsiteX312" fmla="*/ 2128026 w 3024845"/>
                  <a:gd name="connsiteY312" fmla="*/ 382635 h 1160647"/>
                  <a:gd name="connsiteX313" fmla="*/ 2121946 w 3024845"/>
                  <a:gd name="connsiteY313" fmla="*/ 378311 h 1160647"/>
                  <a:gd name="connsiteX314" fmla="*/ 2130053 w 3024845"/>
                  <a:gd name="connsiteY314" fmla="*/ 354532 h 1160647"/>
                  <a:gd name="connsiteX315" fmla="*/ 2130053 w 3024845"/>
                  <a:gd name="connsiteY315" fmla="*/ 337238 h 1160647"/>
                  <a:gd name="connsiteX316" fmla="*/ 2144240 w 3024845"/>
                  <a:gd name="connsiteY316" fmla="*/ 337238 h 1160647"/>
                  <a:gd name="connsiteX317" fmla="*/ 2144240 w 3024845"/>
                  <a:gd name="connsiteY317" fmla="*/ 315620 h 1160647"/>
                  <a:gd name="connsiteX318" fmla="*/ 2146266 w 3024845"/>
                  <a:gd name="connsiteY318" fmla="*/ 311296 h 1160647"/>
                  <a:gd name="connsiteX319" fmla="*/ 2146266 w 3024845"/>
                  <a:gd name="connsiteY319" fmla="*/ 233472 h 1160647"/>
                  <a:gd name="connsiteX320" fmla="*/ 2144240 w 3024845"/>
                  <a:gd name="connsiteY320" fmla="*/ 226987 h 1160647"/>
                  <a:gd name="connsiteX321" fmla="*/ 2150320 w 3024845"/>
                  <a:gd name="connsiteY321" fmla="*/ 220501 h 1160647"/>
                  <a:gd name="connsiteX322" fmla="*/ 2150320 w 3024845"/>
                  <a:gd name="connsiteY322" fmla="*/ 162133 h 1160647"/>
                  <a:gd name="connsiteX323" fmla="*/ 2152346 w 3024845"/>
                  <a:gd name="connsiteY323" fmla="*/ 157810 h 1160647"/>
                  <a:gd name="connsiteX324" fmla="*/ 2152346 w 3024845"/>
                  <a:gd name="connsiteY324" fmla="*/ 101604 h 1160647"/>
                  <a:gd name="connsiteX325" fmla="*/ 2154373 w 3024845"/>
                  <a:gd name="connsiteY325" fmla="*/ 82148 h 1160647"/>
                  <a:gd name="connsiteX326" fmla="*/ 2158427 w 3024845"/>
                  <a:gd name="connsiteY326" fmla="*/ 99442 h 1160647"/>
                  <a:gd name="connsiteX327" fmla="*/ 2160453 w 3024845"/>
                  <a:gd name="connsiteY327" fmla="*/ 157810 h 1160647"/>
                  <a:gd name="connsiteX328" fmla="*/ 2162480 w 3024845"/>
                  <a:gd name="connsiteY328" fmla="*/ 220501 h 1160647"/>
                  <a:gd name="connsiteX329" fmla="*/ 2168560 w 3024845"/>
                  <a:gd name="connsiteY329" fmla="*/ 226987 h 1160647"/>
                  <a:gd name="connsiteX330" fmla="*/ 2166533 w 3024845"/>
                  <a:gd name="connsiteY330" fmla="*/ 233472 h 1160647"/>
                  <a:gd name="connsiteX331" fmla="*/ 2166533 w 3024845"/>
                  <a:gd name="connsiteY331" fmla="*/ 311296 h 1160647"/>
                  <a:gd name="connsiteX332" fmla="*/ 2168560 w 3024845"/>
                  <a:gd name="connsiteY332" fmla="*/ 315620 h 1160647"/>
                  <a:gd name="connsiteX333" fmla="*/ 2168560 w 3024845"/>
                  <a:gd name="connsiteY333" fmla="*/ 337238 h 1160647"/>
                  <a:gd name="connsiteX334" fmla="*/ 2182747 w 3024845"/>
                  <a:gd name="connsiteY334" fmla="*/ 337238 h 1160647"/>
                  <a:gd name="connsiteX335" fmla="*/ 2182747 w 3024845"/>
                  <a:gd name="connsiteY335" fmla="*/ 354532 h 1160647"/>
                  <a:gd name="connsiteX336" fmla="*/ 2190854 w 3024845"/>
                  <a:gd name="connsiteY336" fmla="*/ 378311 h 1160647"/>
                  <a:gd name="connsiteX337" fmla="*/ 2184774 w 3024845"/>
                  <a:gd name="connsiteY337" fmla="*/ 382635 h 1160647"/>
                  <a:gd name="connsiteX338" fmla="*/ 2172613 w 3024845"/>
                  <a:gd name="connsiteY338" fmla="*/ 404253 h 1160647"/>
                  <a:gd name="connsiteX339" fmla="*/ 2180720 w 3024845"/>
                  <a:gd name="connsiteY339" fmla="*/ 657181 h 1160647"/>
                  <a:gd name="connsiteX340" fmla="*/ 2245574 w 3024845"/>
                  <a:gd name="connsiteY340" fmla="*/ 657181 h 1160647"/>
                  <a:gd name="connsiteX341" fmla="*/ 2245574 w 3024845"/>
                  <a:gd name="connsiteY341" fmla="*/ 732843 h 1160647"/>
                  <a:gd name="connsiteX342" fmla="*/ 2253681 w 3024845"/>
                  <a:gd name="connsiteY342" fmla="*/ 732843 h 1160647"/>
                  <a:gd name="connsiteX343" fmla="*/ 2255708 w 3024845"/>
                  <a:gd name="connsiteY343" fmla="*/ 726358 h 1160647"/>
                  <a:gd name="connsiteX344" fmla="*/ 2261788 w 3024845"/>
                  <a:gd name="connsiteY344" fmla="*/ 726358 h 1160647"/>
                  <a:gd name="connsiteX345" fmla="*/ 2263815 w 3024845"/>
                  <a:gd name="connsiteY345" fmla="*/ 735005 h 1160647"/>
                  <a:gd name="connsiteX346" fmla="*/ 2275975 w 3024845"/>
                  <a:gd name="connsiteY346" fmla="*/ 735005 h 1160647"/>
                  <a:gd name="connsiteX347" fmla="*/ 2275975 w 3024845"/>
                  <a:gd name="connsiteY347" fmla="*/ 728519 h 1160647"/>
                  <a:gd name="connsiteX348" fmla="*/ 2298268 w 3024845"/>
                  <a:gd name="connsiteY348" fmla="*/ 728519 h 1160647"/>
                  <a:gd name="connsiteX349" fmla="*/ 2298268 w 3024845"/>
                  <a:gd name="connsiteY349" fmla="*/ 735005 h 1160647"/>
                  <a:gd name="connsiteX350" fmla="*/ 2318535 w 3024845"/>
                  <a:gd name="connsiteY350" fmla="*/ 735005 h 1160647"/>
                  <a:gd name="connsiteX351" fmla="*/ 2318535 w 3024845"/>
                  <a:gd name="connsiteY351" fmla="*/ 780402 h 1160647"/>
                  <a:gd name="connsiteX352" fmla="*/ 2332722 w 3024845"/>
                  <a:gd name="connsiteY352" fmla="*/ 780402 h 1160647"/>
                  <a:gd name="connsiteX353" fmla="*/ 2332722 w 3024845"/>
                  <a:gd name="connsiteY353" fmla="*/ 767431 h 1160647"/>
                  <a:gd name="connsiteX354" fmla="*/ 2348936 w 3024845"/>
                  <a:gd name="connsiteY354" fmla="*/ 767431 h 1160647"/>
                  <a:gd name="connsiteX355" fmla="*/ 2348936 w 3024845"/>
                  <a:gd name="connsiteY355" fmla="*/ 588004 h 1160647"/>
                  <a:gd name="connsiteX356" fmla="*/ 2355016 w 3024845"/>
                  <a:gd name="connsiteY356" fmla="*/ 581518 h 1160647"/>
                  <a:gd name="connsiteX357" fmla="*/ 2427977 w 3024845"/>
                  <a:gd name="connsiteY357" fmla="*/ 581518 h 1160647"/>
                  <a:gd name="connsiteX358" fmla="*/ 2427977 w 3024845"/>
                  <a:gd name="connsiteY358" fmla="*/ 590166 h 1160647"/>
                  <a:gd name="connsiteX359" fmla="*/ 2438110 w 3024845"/>
                  <a:gd name="connsiteY359" fmla="*/ 590166 h 1160647"/>
                  <a:gd name="connsiteX360" fmla="*/ 2438110 w 3024845"/>
                  <a:gd name="connsiteY360" fmla="*/ 704740 h 1160647"/>
                  <a:gd name="connsiteX361" fmla="*/ 2460404 w 3024845"/>
                  <a:gd name="connsiteY361" fmla="*/ 704740 h 1160647"/>
                  <a:gd name="connsiteX362" fmla="*/ 2460404 w 3024845"/>
                  <a:gd name="connsiteY362" fmla="*/ 637725 h 1160647"/>
                  <a:gd name="connsiteX363" fmla="*/ 2486751 w 3024845"/>
                  <a:gd name="connsiteY363" fmla="*/ 637725 h 1160647"/>
                  <a:gd name="connsiteX364" fmla="*/ 2490804 w 3024845"/>
                  <a:gd name="connsiteY364" fmla="*/ 633401 h 1160647"/>
                  <a:gd name="connsiteX365" fmla="*/ 2498911 w 3024845"/>
                  <a:gd name="connsiteY365" fmla="*/ 633401 h 1160647"/>
                  <a:gd name="connsiteX366" fmla="*/ 2502964 w 3024845"/>
                  <a:gd name="connsiteY366" fmla="*/ 637725 h 1160647"/>
                  <a:gd name="connsiteX367" fmla="*/ 2525258 w 3024845"/>
                  <a:gd name="connsiteY367" fmla="*/ 637725 h 1160647"/>
                  <a:gd name="connsiteX368" fmla="*/ 2525258 w 3024845"/>
                  <a:gd name="connsiteY368" fmla="*/ 520989 h 1160647"/>
                  <a:gd name="connsiteX369" fmla="*/ 2582005 w 3024845"/>
                  <a:gd name="connsiteY369" fmla="*/ 510180 h 1160647"/>
                  <a:gd name="connsiteX370" fmla="*/ 2582005 w 3024845"/>
                  <a:gd name="connsiteY370" fmla="*/ 511261 h 1160647"/>
                  <a:gd name="connsiteX371" fmla="*/ 2582005 w 3024845"/>
                  <a:gd name="connsiteY371" fmla="*/ 518827 h 1160647"/>
                  <a:gd name="connsiteX372" fmla="*/ 2608352 w 3024845"/>
                  <a:gd name="connsiteY372" fmla="*/ 518827 h 1160647"/>
                  <a:gd name="connsiteX373" fmla="*/ 2608352 w 3024845"/>
                  <a:gd name="connsiteY373" fmla="*/ 773917 h 1160647"/>
                  <a:gd name="connsiteX374" fmla="*/ 2630646 w 3024845"/>
                  <a:gd name="connsiteY374" fmla="*/ 773917 h 1160647"/>
                  <a:gd name="connsiteX375" fmla="*/ 2630646 w 3024845"/>
                  <a:gd name="connsiteY375" fmla="*/ 769593 h 1160647"/>
                  <a:gd name="connsiteX376" fmla="*/ 2642806 w 3024845"/>
                  <a:gd name="connsiteY376" fmla="*/ 769593 h 1160647"/>
                  <a:gd name="connsiteX377" fmla="*/ 2642806 w 3024845"/>
                  <a:gd name="connsiteY377" fmla="*/ 773917 h 1160647"/>
                  <a:gd name="connsiteX378" fmla="*/ 2667126 w 3024845"/>
                  <a:gd name="connsiteY378" fmla="*/ 773917 h 1160647"/>
                  <a:gd name="connsiteX379" fmla="*/ 2667126 w 3024845"/>
                  <a:gd name="connsiteY379" fmla="*/ 760946 h 1160647"/>
                  <a:gd name="connsiteX380" fmla="*/ 2695500 w 3024845"/>
                  <a:gd name="connsiteY380" fmla="*/ 760946 h 1160647"/>
                  <a:gd name="connsiteX381" fmla="*/ 2707660 w 3024845"/>
                  <a:gd name="connsiteY381" fmla="*/ 756622 h 1160647"/>
                  <a:gd name="connsiteX382" fmla="*/ 2727927 w 3024845"/>
                  <a:gd name="connsiteY382" fmla="*/ 760946 h 1160647"/>
                  <a:gd name="connsiteX383" fmla="*/ 2727927 w 3024845"/>
                  <a:gd name="connsiteY383" fmla="*/ 743652 h 1160647"/>
                  <a:gd name="connsiteX384" fmla="*/ 2736034 w 3024845"/>
                  <a:gd name="connsiteY384" fmla="*/ 743652 h 1160647"/>
                  <a:gd name="connsiteX385" fmla="*/ 2736034 w 3024845"/>
                  <a:gd name="connsiteY385" fmla="*/ 730681 h 1160647"/>
                  <a:gd name="connsiteX386" fmla="*/ 2792781 w 3024845"/>
                  <a:gd name="connsiteY386" fmla="*/ 730681 h 1160647"/>
                  <a:gd name="connsiteX387" fmla="*/ 2792781 w 3024845"/>
                  <a:gd name="connsiteY387" fmla="*/ 700416 h 1160647"/>
                  <a:gd name="connsiteX388" fmla="*/ 2811021 w 3024845"/>
                  <a:gd name="connsiteY388" fmla="*/ 700416 h 1160647"/>
                  <a:gd name="connsiteX389" fmla="*/ 2811021 w 3024845"/>
                  <a:gd name="connsiteY389" fmla="*/ 693931 h 1160647"/>
                  <a:gd name="connsiteX390" fmla="*/ 2823181 w 3024845"/>
                  <a:gd name="connsiteY390" fmla="*/ 693931 h 1160647"/>
                  <a:gd name="connsiteX391" fmla="*/ 2823181 w 3024845"/>
                  <a:gd name="connsiteY391" fmla="*/ 700416 h 1160647"/>
                  <a:gd name="connsiteX392" fmla="*/ 2839395 w 3024845"/>
                  <a:gd name="connsiteY392" fmla="*/ 700416 h 1160647"/>
                  <a:gd name="connsiteX393" fmla="*/ 2839395 w 3024845"/>
                  <a:gd name="connsiteY393" fmla="*/ 750137 h 1160647"/>
                  <a:gd name="connsiteX394" fmla="*/ 2871822 w 3024845"/>
                  <a:gd name="connsiteY394" fmla="*/ 750137 h 1160647"/>
                  <a:gd name="connsiteX395" fmla="*/ 2871822 w 3024845"/>
                  <a:gd name="connsiteY395" fmla="*/ 724196 h 1160647"/>
                  <a:gd name="connsiteX396" fmla="*/ 2910329 w 3024845"/>
                  <a:gd name="connsiteY396" fmla="*/ 724196 h 1160647"/>
                  <a:gd name="connsiteX397" fmla="*/ 2910329 w 3024845"/>
                  <a:gd name="connsiteY397" fmla="*/ 693931 h 1160647"/>
                  <a:gd name="connsiteX398" fmla="*/ 2958970 w 3024845"/>
                  <a:gd name="connsiteY398" fmla="*/ 693931 h 1160647"/>
                  <a:gd name="connsiteX399" fmla="*/ 2958970 w 3024845"/>
                  <a:gd name="connsiteY399" fmla="*/ 805087 h 1160647"/>
                  <a:gd name="connsiteX400" fmla="*/ 2958970 w 3024845"/>
                  <a:gd name="connsiteY400" fmla="*/ 818866 h 1160647"/>
                  <a:gd name="connsiteX401" fmla="*/ 3024845 w 3024845"/>
                  <a:gd name="connsiteY401" fmla="*/ 818866 h 1160647"/>
                  <a:gd name="connsiteX402" fmla="*/ 3024845 w 3024845"/>
                  <a:gd name="connsiteY402" fmla="*/ 1160647 h 1160647"/>
                  <a:gd name="connsiteX403" fmla="*/ 2054 w 3024845"/>
                  <a:gd name="connsiteY403" fmla="*/ 1158314 h 1160647"/>
                  <a:gd name="connsiteX404" fmla="*/ 0 w 3024845"/>
                  <a:gd name="connsiteY404" fmla="*/ 724196 h 1160647"/>
                  <a:gd name="connsiteX405" fmla="*/ 20267 w 3024845"/>
                  <a:gd name="connsiteY405" fmla="*/ 724196 h 1160647"/>
                  <a:gd name="connsiteX406" fmla="*/ 20774 w 3024845"/>
                  <a:gd name="connsiteY406" fmla="*/ 723115 h 1160647"/>
                  <a:gd name="connsiteX407" fmla="*/ 24320 w 3024845"/>
                  <a:gd name="connsiteY407" fmla="*/ 715549 h 1160647"/>
                  <a:gd name="connsiteX408" fmla="*/ 26094 w 3024845"/>
                  <a:gd name="connsiteY408" fmla="*/ 715819 h 1160647"/>
                  <a:gd name="connsiteX409" fmla="*/ 38507 w 3024845"/>
                  <a:gd name="connsiteY409" fmla="*/ 717710 h 1160647"/>
                  <a:gd name="connsiteX410" fmla="*/ 39014 w 3024845"/>
                  <a:gd name="connsiteY410" fmla="*/ 719062 h 1160647"/>
                  <a:gd name="connsiteX411" fmla="*/ 42560 w 3024845"/>
                  <a:gd name="connsiteY411" fmla="*/ 728519 h 1160647"/>
                  <a:gd name="connsiteX412" fmla="*/ 68907 w 3024845"/>
                  <a:gd name="connsiteY412" fmla="*/ 730681 h 1160647"/>
                  <a:gd name="connsiteX413" fmla="*/ 68907 w 3024845"/>
                  <a:gd name="connsiteY413" fmla="*/ 607460 h 1160647"/>
                  <a:gd name="connsiteX414" fmla="*/ 70934 w 3024845"/>
                  <a:gd name="connsiteY414" fmla="*/ 607460 h 1160647"/>
                  <a:gd name="connsiteX415" fmla="*/ 85121 w 3024845"/>
                  <a:gd name="connsiteY415" fmla="*/ 607460 h 1160647"/>
                  <a:gd name="connsiteX416" fmla="*/ 85121 w 3024845"/>
                  <a:gd name="connsiteY416" fmla="*/ 471268 h 1160647"/>
                  <a:gd name="connsiteX417" fmla="*/ 86894 w 3024845"/>
                  <a:gd name="connsiteY417" fmla="*/ 471268 h 1160647"/>
                  <a:gd name="connsiteX418" fmla="*/ 99308 w 3024845"/>
                  <a:gd name="connsiteY418" fmla="*/ 471268 h 1160647"/>
                  <a:gd name="connsiteX419" fmla="*/ 99308 w 3024845"/>
                  <a:gd name="connsiteY419" fmla="*/ 356694 h 1160647"/>
                  <a:gd name="connsiteX420" fmla="*/ 103361 w 3024845"/>
                  <a:gd name="connsiteY420" fmla="*/ 328590 h 1160647"/>
                  <a:gd name="connsiteX421" fmla="*/ 105388 w 3024845"/>
                  <a:gd name="connsiteY421" fmla="*/ 328590 h 1160647"/>
                  <a:gd name="connsiteX422" fmla="*/ 119575 w 3024845"/>
                  <a:gd name="connsiteY422" fmla="*/ 328590 h 1160647"/>
                  <a:gd name="connsiteX423" fmla="*/ 156055 w 3024845"/>
                  <a:gd name="connsiteY423" fmla="*/ 246443 h 1160647"/>
                  <a:gd name="connsiteX424" fmla="*/ 160109 w 3024845"/>
                  <a:gd name="connsiteY424" fmla="*/ 0 h 1160647"/>
                  <a:gd name="connsiteX0" fmla="*/ 156055 w 3024845"/>
                  <a:gd name="connsiteY0" fmla="*/ 164295 h 1078499"/>
                  <a:gd name="connsiteX1" fmla="*/ 162135 w 3024845"/>
                  <a:gd name="connsiteY1" fmla="*/ 164295 h 1078499"/>
                  <a:gd name="connsiteX2" fmla="*/ 200642 w 3024845"/>
                  <a:gd name="connsiteY2" fmla="*/ 244281 h 1078499"/>
                  <a:gd name="connsiteX3" fmla="*/ 202669 w 3024845"/>
                  <a:gd name="connsiteY3" fmla="*/ 244281 h 1078499"/>
                  <a:gd name="connsiteX4" fmla="*/ 216856 w 3024845"/>
                  <a:gd name="connsiteY4" fmla="*/ 244281 h 1078499"/>
                  <a:gd name="connsiteX5" fmla="*/ 216856 w 3024845"/>
                  <a:gd name="connsiteY5" fmla="*/ 268060 h 1078499"/>
                  <a:gd name="connsiteX6" fmla="*/ 217363 w 3024845"/>
                  <a:gd name="connsiteY6" fmla="*/ 268871 h 1078499"/>
                  <a:gd name="connsiteX7" fmla="*/ 220909 w 3024845"/>
                  <a:gd name="connsiteY7" fmla="*/ 274546 h 1078499"/>
                  <a:gd name="connsiteX8" fmla="*/ 220909 w 3024845"/>
                  <a:gd name="connsiteY8" fmla="*/ 389120 h 1078499"/>
                  <a:gd name="connsiteX9" fmla="*/ 223189 w 3024845"/>
                  <a:gd name="connsiteY9" fmla="*/ 389120 h 1078499"/>
                  <a:gd name="connsiteX10" fmla="*/ 239150 w 3024845"/>
                  <a:gd name="connsiteY10" fmla="*/ 389120 h 1078499"/>
                  <a:gd name="connsiteX11" fmla="*/ 239150 w 3024845"/>
                  <a:gd name="connsiteY11" fmla="*/ 529635 h 1078499"/>
                  <a:gd name="connsiteX12" fmla="*/ 240670 w 3024845"/>
                  <a:gd name="connsiteY12" fmla="*/ 529365 h 1078499"/>
                  <a:gd name="connsiteX13" fmla="*/ 251310 w 3024845"/>
                  <a:gd name="connsiteY13" fmla="*/ 527474 h 1078499"/>
                  <a:gd name="connsiteX14" fmla="*/ 249283 w 3024845"/>
                  <a:gd name="connsiteY14" fmla="*/ 616106 h 1078499"/>
                  <a:gd name="connsiteX15" fmla="*/ 250803 w 3024845"/>
                  <a:gd name="connsiteY15" fmla="*/ 616377 h 1078499"/>
                  <a:gd name="connsiteX16" fmla="*/ 261443 w 3024845"/>
                  <a:gd name="connsiteY16" fmla="*/ 618268 h 1078499"/>
                  <a:gd name="connsiteX17" fmla="*/ 261696 w 3024845"/>
                  <a:gd name="connsiteY17" fmla="*/ 619079 h 1078499"/>
                  <a:gd name="connsiteX18" fmla="*/ 263470 w 3024845"/>
                  <a:gd name="connsiteY18" fmla="*/ 624754 h 1078499"/>
                  <a:gd name="connsiteX19" fmla="*/ 264230 w 3024845"/>
                  <a:gd name="connsiteY19" fmla="*/ 622322 h 1078499"/>
                  <a:gd name="connsiteX20" fmla="*/ 269550 w 3024845"/>
                  <a:gd name="connsiteY20" fmla="*/ 605298 h 1078499"/>
                  <a:gd name="connsiteX21" fmla="*/ 271323 w 3024845"/>
                  <a:gd name="connsiteY21" fmla="*/ 605298 h 1078499"/>
                  <a:gd name="connsiteX22" fmla="*/ 283737 w 3024845"/>
                  <a:gd name="connsiteY22" fmla="*/ 605298 h 1078499"/>
                  <a:gd name="connsiteX23" fmla="*/ 283737 w 3024845"/>
                  <a:gd name="connsiteY23" fmla="*/ 637724 h 1078499"/>
                  <a:gd name="connsiteX24" fmla="*/ 284750 w 3024845"/>
                  <a:gd name="connsiteY24" fmla="*/ 638265 h 1078499"/>
                  <a:gd name="connsiteX25" fmla="*/ 291844 w 3024845"/>
                  <a:gd name="connsiteY25" fmla="*/ 642048 h 1078499"/>
                  <a:gd name="connsiteX26" fmla="*/ 291844 w 3024845"/>
                  <a:gd name="connsiteY26" fmla="*/ 643399 h 1078499"/>
                  <a:gd name="connsiteX27" fmla="*/ 291844 w 3024845"/>
                  <a:gd name="connsiteY27" fmla="*/ 652857 h 1078499"/>
                  <a:gd name="connsiteX28" fmla="*/ 336431 w 3024845"/>
                  <a:gd name="connsiteY28" fmla="*/ 652857 h 1078499"/>
                  <a:gd name="connsiteX29" fmla="*/ 336431 w 3024845"/>
                  <a:gd name="connsiteY29" fmla="*/ 653938 h 1078499"/>
                  <a:gd name="connsiteX30" fmla="*/ 336431 w 3024845"/>
                  <a:gd name="connsiteY30" fmla="*/ 661504 h 1078499"/>
                  <a:gd name="connsiteX31" fmla="*/ 338457 w 3024845"/>
                  <a:gd name="connsiteY31" fmla="*/ 661504 h 1078499"/>
                  <a:gd name="connsiteX32" fmla="*/ 352644 w 3024845"/>
                  <a:gd name="connsiteY32" fmla="*/ 661504 h 1078499"/>
                  <a:gd name="connsiteX33" fmla="*/ 352644 w 3024845"/>
                  <a:gd name="connsiteY33" fmla="*/ 631239 h 1078499"/>
                  <a:gd name="connsiteX34" fmla="*/ 397231 w 3024845"/>
                  <a:gd name="connsiteY34" fmla="*/ 631239 h 1078499"/>
                  <a:gd name="connsiteX35" fmla="*/ 397231 w 3024845"/>
                  <a:gd name="connsiteY35" fmla="*/ 629888 h 1078499"/>
                  <a:gd name="connsiteX36" fmla="*/ 397231 w 3024845"/>
                  <a:gd name="connsiteY36" fmla="*/ 620430 h 1078499"/>
                  <a:gd name="connsiteX37" fmla="*/ 398245 w 3024845"/>
                  <a:gd name="connsiteY37" fmla="*/ 620430 h 1078499"/>
                  <a:gd name="connsiteX38" fmla="*/ 405338 w 3024845"/>
                  <a:gd name="connsiteY38" fmla="*/ 620430 h 1078499"/>
                  <a:gd name="connsiteX39" fmla="*/ 405338 w 3024845"/>
                  <a:gd name="connsiteY39" fmla="*/ 618539 h 1078499"/>
                  <a:gd name="connsiteX40" fmla="*/ 405338 w 3024845"/>
                  <a:gd name="connsiteY40" fmla="*/ 605298 h 1078499"/>
                  <a:gd name="connsiteX41" fmla="*/ 406098 w 3024845"/>
                  <a:gd name="connsiteY41" fmla="*/ 605298 h 1078499"/>
                  <a:gd name="connsiteX42" fmla="*/ 411418 w 3024845"/>
                  <a:gd name="connsiteY42" fmla="*/ 605298 h 1078499"/>
                  <a:gd name="connsiteX43" fmla="*/ 411418 w 3024845"/>
                  <a:gd name="connsiteY43" fmla="*/ 604217 h 1078499"/>
                  <a:gd name="connsiteX44" fmla="*/ 411418 w 3024845"/>
                  <a:gd name="connsiteY44" fmla="*/ 596650 h 1078499"/>
                  <a:gd name="connsiteX45" fmla="*/ 413445 w 3024845"/>
                  <a:gd name="connsiteY45" fmla="*/ 596650 h 1078499"/>
                  <a:gd name="connsiteX46" fmla="*/ 427632 w 3024845"/>
                  <a:gd name="connsiteY46" fmla="*/ 596650 h 1078499"/>
                  <a:gd name="connsiteX47" fmla="*/ 427632 w 3024845"/>
                  <a:gd name="connsiteY47" fmla="*/ 597731 h 1078499"/>
                  <a:gd name="connsiteX48" fmla="*/ 427632 w 3024845"/>
                  <a:gd name="connsiteY48" fmla="*/ 605298 h 1078499"/>
                  <a:gd name="connsiteX49" fmla="*/ 449925 w 3024845"/>
                  <a:gd name="connsiteY49" fmla="*/ 605298 h 1078499"/>
                  <a:gd name="connsiteX50" fmla="*/ 449925 w 3024845"/>
                  <a:gd name="connsiteY50" fmla="*/ 603406 h 1078499"/>
                  <a:gd name="connsiteX51" fmla="*/ 449925 w 3024845"/>
                  <a:gd name="connsiteY51" fmla="*/ 590165 h 1078499"/>
                  <a:gd name="connsiteX52" fmla="*/ 451699 w 3024845"/>
                  <a:gd name="connsiteY52" fmla="*/ 590165 h 1078499"/>
                  <a:gd name="connsiteX53" fmla="*/ 464112 w 3024845"/>
                  <a:gd name="connsiteY53" fmla="*/ 590165 h 1078499"/>
                  <a:gd name="connsiteX54" fmla="*/ 464112 w 3024845"/>
                  <a:gd name="connsiteY54" fmla="*/ 613945 h 1078499"/>
                  <a:gd name="connsiteX55" fmla="*/ 465126 w 3024845"/>
                  <a:gd name="connsiteY55" fmla="*/ 613945 h 1078499"/>
                  <a:gd name="connsiteX56" fmla="*/ 472219 w 3024845"/>
                  <a:gd name="connsiteY56" fmla="*/ 613945 h 1078499"/>
                  <a:gd name="connsiteX57" fmla="*/ 472219 w 3024845"/>
                  <a:gd name="connsiteY57" fmla="*/ 612864 h 1078499"/>
                  <a:gd name="connsiteX58" fmla="*/ 472219 w 3024845"/>
                  <a:gd name="connsiteY58" fmla="*/ 605298 h 1078499"/>
                  <a:gd name="connsiteX59" fmla="*/ 473992 w 3024845"/>
                  <a:gd name="connsiteY59" fmla="*/ 605298 h 1078499"/>
                  <a:gd name="connsiteX60" fmla="*/ 486406 w 3024845"/>
                  <a:gd name="connsiteY60" fmla="*/ 605298 h 1078499"/>
                  <a:gd name="connsiteX61" fmla="*/ 486406 w 3024845"/>
                  <a:gd name="connsiteY61" fmla="*/ 631239 h 1078499"/>
                  <a:gd name="connsiteX62" fmla="*/ 488433 w 3024845"/>
                  <a:gd name="connsiteY62" fmla="*/ 631239 h 1078499"/>
                  <a:gd name="connsiteX63" fmla="*/ 502619 w 3024845"/>
                  <a:gd name="connsiteY63" fmla="*/ 631239 h 1078499"/>
                  <a:gd name="connsiteX64" fmla="*/ 502619 w 3024845"/>
                  <a:gd name="connsiteY64" fmla="*/ 632860 h 1078499"/>
                  <a:gd name="connsiteX65" fmla="*/ 502619 w 3024845"/>
                  <a:gd name="connsiteY65" fmla="*/ 644210 h 1078499"/>
                  <a:gd name="connsiteX66" fmla="*/ 503379 w 3024845"/>
                  <a:gd name="connsiteY66" fmla="*/ 644210 h 1078499"/>
                  <a:gd name="connsiteX67" fmla="*/ 508700 w 3024845"/>
                  <a:gd name="connsiteY67" fmla="*/ 644210 h 1078499"/>
                  <a:gd name="connsiteX68" fmla="*/ 508700 w 3024845"/>
                  <a:gd name="connsiteY68" fmla="*/ 643399 h 1078499"/>
                  <a:gd name="connsiteX69" fmla="*/ 508700 w 3024845"/>
                  <a:gd name="connsiteY69" fmla="*/ 637724 h 1078499"/>
                  <a:gd name="connsiteX70" fmla="*/ 539100 w 3024845"/>
                  <a:gd name="connsiteY70" fmla="*/ 637724 h 1078499"/>
                  <a:gd name="connsiteX71" fmla="*/ 539100 w 3024845"/>
                  <a:gd name="connsiteY71" fmla="*/ 661504 h 1078499"/>
                  <a:gd name="connsiteX72" fmla="*/ 540113 w 3024845"/>
                  <a:gd name="connsiteY72" fmla="*/ 661504 h 1078499"/>
                  <a:gd name="connsiteX73" fmla="*/ 547207 w 3024845"/>
                  <a:gd name="connsiteY73" fmla="*/ 661504 h 1078499"/>
                  <a:gd name="connsiteX74" fmla="*/ 547207 w 3024845"/>
                  <a:gd name="connsiteY74" fmla="*/ 662585 h 1078499"/>
                  <a:gd name="connsiteX75" fmla="*/ 547207 w 3024845"/>
                  <a:gd name="connsiteY75" fmla="*/ 670151 h 1078499"/>
                  <a:gd name="connsiteX76" fmla="*/ 547967 w 3024845"/>
                  <a:gd name="connsiteY76" fmla="*/ 670151 h 1078499"/>
                  <a:gd name="connsiteX77" fmla="*/ 553287 w 3024845"/>
                  <a:gd name="connsiteY77" fmla="*/ 670151 h 1078499"/>
                  <a:gd name="connsiteX78" fmla="*/ 553287 w 3024845"/>
                  <a:gd name="connsiteY78" fmla="*/ 667989 h 1078499"/>
                  <a:gd name="connsiteX79" fmla="*/ 553287 w 3024845"/>
                  <a:gd name="connsiteY79" fmla="*/ 652857 h 1078499"/>
                  <a:gd name="connsiteX80" fmla="*/ 554300 w 3024845"/>
                  <a:gd name="connsiteY80" fmla="*/ 652857 h 1078499"/>
                  <a:gd name="connsiteX81" fmla="*/ 561394 w 3024845"/>
                  <a:gd name="connsiteY81" fmla="*/ 652857 h 1078499"/>
                  <a:gd name="connsiteX82" fmla="*/ 561394 w 3024845"/>
                  <a:gd name="connsiteY82" fmla="*/ 653938 h 1078499"/>
                  <a:gd name="connsiteX83" fmla="*/ 561394 w 3024845"/>
                  <a:gd name="connsiteY83" fmla="*/ 661504 h 1078499"/>
                  <a:gd name="connsiteX84" fmla="*/ 566714 w 3024845"/>
                  <a:gd name="connsiteY84" fmla="*/ 659511 h 1078499"/>
                  <a:gd name="connsiteX85" fmla="*/ 567474 w 3024845"/>
                  <a:gd name="connsiteY85" fmla="*/ 658531 h 1078499"/>
                  <a:gd name="connsiteX86" fmla="*/ 567474 w 3024845"/>
                  <a:gd name="connsiteY86" fmla="*/ 652857 h 1078499"/>
                  <a:gd name="connsiteX87" fmla="*/ 605981 w 3024845"/>
                  <a:gd name="connsiteY87" fmla="*/ 652857 h 1078499"/>
                  <a:gd name="connsiteX88" fmla="*/ 605981 w 3024845"/>
                  <a:gd name="connsiteY88" fmla="*/ 676636 h 1078499"/>
                  <a:gd name="connsiteX89" fmla="*/ 608007 w 3024845"/>
                  <a:gd name="connsiteY89" fmla="*/ 676636 h 1078499"/>
                  <a:gd name="connsiteX90" fmla="*/ 622194 w 3024845"/>
                  <a:gd name="connsiteY90" fmla="*/ 676636 h 1078499"/>
                  <a:gd name="connsiteX91" fmla="*/ 622194 w 3024845"/>
                  <a:gd name="connsiteY91" fmla="*/ 677717 h 1078499"/>
                  <a:gd name="connsiteX92" fmla="*/ 622194 w 3024845"/>
                  <a:gd name="connsiteY92" fmla="*/ 685283 h 1078499"/>
                  <a:gd name="connsiteX93" fmla="*/ 623968 w 3024845"/>
                  <a:gd name="connsiteY93" fmla="*/ 685283 h 1078499"/>
                  <a:gd name="connsiteX94" fmla="*/ 636381 w 3024845"/>
                  <a:gd name="connsiteY94" fmla="*/ 685283 h 1078499"/>
                  <a:gd name="connsiteX95" fmla="*/ 636381 w 3024845"/>
                  <a:gd name="connsiteY95" fmla="*/ 661504 h 1078499"/>
                  <a:gd name="connsiteX96" fmla="*/ 637394 w 3024845"/>
                  <a:gd name="connsiteY96" fmla="*/ 661504 h 1078499"/>
                  <a:gd name="connsiteX97" fmla="*/ 644488 w 3024845"/>
                  <a:gd name="connsiteY97" fmla="*/ 661504 h 1078499"/>
                  <a:gd name="connsiteX98" fmla="*/ 644488 w 3024845"/>
                  <a:gd name="connsiteY98" fmla="*/ 629077 h 1078499"/>
                  <a:gd name="connsiteX99" fmla="*/ 645501 w 3024845"/>
                  <a:gd name="connsiteY99" fmla="*/ 629077 h 1078499"/>
                  <a:gd name="connsiteX100" fmla="*/ 652595 w 3024845"/>
                  <a:gd name="connsiteY100" fmla="*/ 629077 h 1078499"/>
                  <a:gd name="connsiteX101" fmla="*/ 652595 w 3024845"/>
                  <a:gd name="connsiteY101" fmla="*/ 627186 h 1078499"/>
                  <a:gd name="connsiteX102" fmla="*/ 652595 w 3024845"/>
                  <a:gd name="connsiteY102" fmla="*/ 613945 h 1078499"/>
                  <a:gd name="connsiteX103" fmla="*/ 651328 w 3024845"/>
                  <a:gd name="connsiteY103" fmla="*/ 612323 h 1078499"/>
                  <a:gd name="connsiteX104" fmla="*/ 656648 w 3024845"/>
                  <a:gd name="connsiteY104" fmla="*/ 600974 h 1078499"/>
                  <a:gd name="connsiteX105" fmla="*/ 664755 w 3024845"/>
                  <a:gd name="connsiteY105" fmla="*/ 629077 h 1078499"/>
                  <a:gd name="connsiteX106" fmla="*/ 665515 w 3024845"/>
                  <a:gd name="connsiteY106" fmla="*/ 629077 h 1078499"/>
                  <a:gd name="connsiteX107" fmla="*/ 670835 w 3024845"/>
                  <a:gd name="connsiteY107" fmla="*/ 629077 h 1078499"/>
                  <a:gd name="connsiteX108" fmla="*/ 670835 w 3024845"/>
                  <a:gd name="connsiteY108" fmla="*/ 523150 h 1078499"/>
                  <a:gd name="connsiteX109" fmla="*/ 672355 w 3024845"/>
                  <a:gd name="connsiteY109" fmla="*/ 523150 h 1078499"/>
                  <a:gd name="connsiteX110" fmla="*/ 682995 w 3024845"/>
                  <a:gd name="connsiteY110" fmla="*/ 523150 h 1078499"/>
                  <a:gd name="connsiteX111" fmla="*/ 682995 w 3024845"/>
                  <a:gd name="connsiteY111" fmla="*/ 475591 h 1078499"/>
                  <a:gd name="connsiteX112" fmla="*/ 709342 w 3024845"/>
                  <a:gd name="connsiteY112" fmla="*/ 475591 h 1078499"/>
                  <a:gd name="connsiteX113" fmla="*/ 709342 w 3024845"/>
                  <a:gd name="connsiteY113" fmla="*/ 453973 h 1078499"/>
                  <a:gd name="connsiteX114" fmla="*/ 743796 w 3024845"/>
                  <a:gd name="connsiteY114" fmla="*/ 453973 h 1078499"/>
                  <a:gd name="connsiteX115" fmla="*/ 743796 w 3024845"/>
                  <a:gd name="connsiteY115" fmla="*/ 456405 h 1078499"/>
                  <a:gd name="connsiteX116" fmla="*/ 743796 w 3024845"/>
                  <a:gd name="connsiteY116" fmla="*/ 473429 h 1078499"/>
                  <a:gd name="connsiteX117" fmla="*/ 746076 w 3024845"/>
                  <a:gd name="connsiteY117" fmla="*/ 473429 h 1078499"/>
                  <a:gd name="connsiteX118" fmla="*/ 762036 w 3024845"/>
                  <a:gd name="connsiteY118" fmla="*/ 473429 h 1078499"/>
                  <a:gd name="connsiteX119" fmla="*/ 762036 w 3024845"/>
                  <a:gd name="connsiteY119" fmla="*/ 520988 h 1078499"/>
                  <a:gd name="connsiteX120" fmla="*/ 763049 w 3024845"/>
                  <a:gd name="connsiteY120" fmla="*/ 520988 h 1078499"/>
                  <a:gd name="connsiteX121" fmla="*/ 770143 w 3024845"/>
                  <a:gd name="connsiteY121" fmla="*/ 520988 h 1078499"/>
                  <a:gd name="connsiteX122" fmla="*/ 784330 w 3024845"/>
                  <a:gd name="connsiteY122" fmla="*/ 525312 h 1078499"/>
                  <a:gd name="connsiteX123" fmla="*/ 784330 w 3024845"/>
                  <a:gd name="connsiteY123" fmla="*/ 564224 h 1078499"/>
                  <a:gd name="connsiteX124" fmla="*/ 785343 w 3024845"/>
                  <a:gd name="connsiteY124" fmla="*/ 564224 h 1078499"/>
                  <a:gd name="connsiteX125" fmla="*/ 792436 w 3024845"/>
                  <a:gd name="connsiteY125" fmla="*/ 564224 h 1078499"/>
                  <a:gd name="connsiteX126" fmla="*/ 792436 w 3024845"/>
                  <a:gd name="connsiteY126" fmla="*/ 565845 h 1078499"/>
                  <a:gd name="connsiteX127" fmla="*/ 792436 w 3024845"/>
                  <a:gd name="connsiteY127" fmla="*/ 577194 h 1078499"/>
                  <a:gd name="connsiteX128" fmla="*/ 794463 w 3024845"/>
                  <a:gd name="connsiteY128" fmla="*/ 577194 h 1078499"/>
                  <a:gd name="connsiteX129" fmla="*/ 808650 w 3024845"/>
                  <a:gd name="connsiteY129" fmla="*/ 577194 h 1078499"/>
                  <a:gd name="connsiteX130" fmla="*/ 814730 w 3024845"/>
                  <a:gd name="connsiteY130" fmla="*/ 583680 h 1078499"/>
                  <a:gd name="connsiteX131" fmla="*/ 814730 w 3024845"/>
                  <a:gd name="connsiteY131" fmla="*/ 605298 h 1078499"/>
                  <a:gd name="connsiteX132" fmla="*/ 817010 w 3024845"/>
                  <a:gd name="connsiteY132" fmla="*/ 605298 h 1078499"/>
                  <a:gd name="connsiteX133" fmla="*/ 832970 w 3024845"/>
                  <a:gd name="connsiteY133" fmla="*/ 605298 h 1078499"/>
                  <a:gd name="connsiteX134" fmla="*/ 832970 w 3024845"/>
                  <a:gd name="connsiteY134" fmla="*/ 606378 h 1078499"/>
                  <a:gd name="connsiteX135" fmla="*/ 832970 w 3024845"/>
                  <a:gd name="connsiteY135" fmla="*/ 613945 h 1078499"/>
                  <a:gd name="connsiteX136" fmla="*/ 834237 w 3024845"/>
                  <a:gd name="connsiteY136" fmla="*/ 613945 h 1078499"/>
                  <a:gd name="connsiteX137" fmla="*/ 843104 w 3024845"/>
                  <a:gd name="connsiteY137" fmla="*/ 613945 h 1078499"/>
                  <a:gd name="connsiteX138" fmla="*/ 843104 w 3024845"/>
                  <a:gd name="connsiteY138" fmla="*/ 616106 h 1078499"/>
                  <a:gd name="connsiteX139" fmla="*/ 843104 w 3024845"/>
                  <a:gd name="connsiteY139" fmla="*/ 631239 h 1078499"/>
                  <a:gd name="connsiteX140" fmla="*/ 847157 w 3024845"/>
                  <a:gd name="connsiteY140" fmla="*/ 629347 h 1078499"/>
                  <a:gd name="connsiteX141" fmla="*/ 847157 w 3024845"/>
                  <a:gd name="connsiteY141" fmla="*/ 616106 h 1078499"/>
                  <a:gd name="connsiteX142" fmla="*/ 848170 w 3024845"/>
                  <a:gd name="connsiteY142" fmla="*/ 616106 h 1078499"/>
                  <a:gd name="connsiteX143" fmla="*/ 855264 w 3024845"/>
                  <a:gd name="connsiteY143" fmla="*/ 616106 h 1078499"/>
                  <a:gd name="connsiteX144" fmla="*/ 855264 w 3024845"/>
                  <a:gd name="connsiteY144" fmla="*/ 617728 h 1078499"/>
                  <a:gd name="connsiteX145" fmla="*/ 855264 w 3024845"/>
                  <a:gd name="connsiteY145" fmla="*/ 629077 h 1078499"/>
                  <a:gd name="connsiteX146" fmla="*/ 856024 w 3024845"/>
                  <a:gd name="connsiteY146" fmla="*/ 629077 h 1078499"/>
                  <a:gd name="connsiteX147" fmla="*/ 861344 w 3024845"/>
                  <a:gd name="connsiteY147" fmla="*/ 629077 h 1078499"/>
                  <a:gd name="connsiteX148" fmla="*/ 909984 w 3024845"/>
                  <a:gd name="connsiteY148" fmla="*/ 624754 h 1078499"/>
                  <a:gd name="connsiteX149" fmla="*/ 909984 w 3024845"/>
                  <a:gd name="connsiteY149" fmla="*/ 626105 h 1078499"/>
                  <a:gd name="connsiteX150" fmla="*/ 909984 w 3024845"/>
                  <a:gd name="connsiteY150" fmla="*/ 635562 h 1078499"/>
                  <a:gd name="connsiteX151" fmla="*/ 910744 w 3024845"/>
                  <a:gd name="connsiteY151" fmla="*/ 635562 h 1078499"/>
                  <a:gd name="connsiteX152" fmla="*/ 916065 w 3024845"/>
                  <a:gd name="connsiteY152" fmla="*/ 635562 h 1078499"/>
                  <a:gd name="connsiteX153" fmla="*/ 916065 w 3024845"/>
                  <a:gd name="connsiteY153" fmla="*/ 637724 h 1078499"/>
                  <a:gd name="connsiteX154" fmla="*/ 916065 w 3024845"/>
                  <a:gd name="connsiteY154" fmla="*/ 652857 h 1078499"/>
                  <a:gd name="connsiteX155" fmla="*/ 918091 w 3024845"/>
                  <a:gd name="connsiteY155" fmla="*/ 651506 h 1078499"/>
                  <a:gd name="connsiteX156" fmla="*/ 932278 w 3024845"/>
                  <a:gd name="connsiteY156" fmla="*/ 642048 h 1078499"/>
                  <a:gd name="connsiteX157" fmla="*/ 938358 w 3024845"/>
                  <a:gd name="connsiteY157" fmla="*/ 600974 h 1078499"/>
                  <a:gd name="connsiteX158" fmla="*/ 939118 w 3024845"/>
                  <a:gd name="connsiteY158" fmla="*/ 600704 h 1078499"/>
                  <a:gd name="connsiteX159" fmla="*/ 944438 w 3024845"/>
                  <a:gd name="connsiteY159" fmla="*/ 598812 h 1078499"/>
                  <a:gd name="connsiteX160" fmla="*/ 946465 w 3024845"/>
                  <a:gd name="connsiteY160" fmla="*/ 529635 h 1078499"/>
                  <a:gd name="connsiteX161" fmla="*/ 948492 w 3024845"/>
                  <a:gd name="connsiteY161" fmla="*/ 598812 h 1078499"/>
                  <a:gd name="connsiteX162" fmla="*/ 949252 w 3024845"/>
                  <a:gd name="connsiteY162" fmla="*/ 599082 h 1078499"/>
                  <a:gd name="connsiteX163" fmla="*/ 954572 w 3024845"/>
                  <a:gd name="connsiteY163" fmla="*/ 600974 h 1078499"/>
                  <a:gd name="connsiteX164" fmla="*/ 954572 w 3024845"/>
                  <a:gd name="connsiteY164" fmla="*/ 514503 h 1078499"/>
                  <a:gd name="connsiteX165" fmla="*/ 958625 w 3024845"/>
                  <a:gd name="connsiteY165" fmla="*/ 482076 h 1078499"/>
                  <a:gd name="connsiteX166" fmla="*/ 997132 w 3024845"/>
                  <a:gd name="connsiteY166" fmla="*/ 482076 h 1078499"/>
                  <a:gd name="connsiteX167" fmla="*/ 997132 w 3024845"/>
                  <a:gd name="connsiteY167" fmla="*/ 514503 h 1078499"/>
                  <a:gd name="connsiteX168" fmla="*/ 997892 w 3024845"/>
                  <a:gd name="connsiteY168" fmla="*/ 514503 h 1078499"/>
                  <a:gd name="connsiteX169" fmla="*/ 1003212 w 3024845"/>
                  <a:gd name="connsiteY169" fmla="*/ 514503 h 1078499"/>
                  <a:gd name="connsiteX170" fmla="*/ 1003212 w 3024845"/>
                  <a:gd name="connsiteY170" fmla="*/ 432355 h 1078499"/>
                  <a:gd name="connsiteX171" fmla="*/ 1004986 w 3024845"/>
                  <a:gd name="connsiteY171" fmla="*/ 432355 h 1078499"/>
                  <a:gd name="connsiteX172" fmla="*/ 1017399 w 3024845"/>
                  <a:gd name="connsiteY172" fmla="*/ 432355 h 1078499"/>
                  <a:gd name="connsiteX173" fmla="*/ 1017399 w 3024845"/>
                  <a:gd name="connsiteY173" fmla="*/ 430464 h 1078499"/>
                  <a:gd name="connsiteX174" fmla="*/ 1017399 w 3024845"/>
                  <a:gd name="connsiteY174" fmla="*/ 417223 h 1078499"/>
                  <a:gd name="connsiteX175" fmla="*/ 1039693 w 3024845"/>
                  <a:gd name="connsiteY175" fmla="*/ 417223 h 1078499"/>
                  <a:gd name="connsiteX176" fmla="*/ 1039693 w 3024845"/>
                  <a:gd name="connsiteY176" fmla="*/ 416142 h 1078499"/>
                  <a:gd name="connsiteX177" fmla="*/ 1039693 w 3024845"/>
                  <a:gd name="connsiteY177" fmla="*/ 408576 h 1078499"/>
                  <a:gd name="connsiteX178" fmla="*/ 1041466 w 3024845"/>
                  <a:gd name="connsiteY178" fmla="*/ 408576 h 1078499"/>
                  <a:gd name="connsiteX179" fmla="*/ 1053880 w 3024845"/>
                  <a:gd name="connsiteY179" fmla="*/ 408576 h 1078499"/>
                  <a:gd name="connsiteX180" fmla="*/ 1053880 w 3024845"/>
                  <a:gd name="connsiteY180" fmla="*/ 409657 h 1078499"/>
                  <a:gd name="connsiteX181" fmla="*/ 1053880 w 3024845"/>
                  <a:gd name="connsiteY181" fmla="*/ 417223 h 1078499"/>
                  <a:gd name="connsiteX182" fmla="*/ 1054640 w 3024845"/>
                  <a:gd name="connsiteY182" fmla="*/ 417223 h 1078499"/>
                  <a:gd name="connsiteX183" fmla="*/ 1059960 w 3024845"/>
                  <a:gd name="connsiteY183" fmla="*/ 417223 h 1078499"/>
                  <a:gd name="connsiteX184" fmla="*/ 1070093 w 3024845"/>
                  <a:gd name="connsiteY184" fmla="*/ 412899 h 1078499"/>
                  <a:gd name="connsiteX185" fmla="*/ 1074146 w 3024845"/>
                  <a:gd name="connsiteY185" fmla="*/ 416142 h 1078499"/>
                  <a:gd name="connsiteX186" fmla="*/ 1074146 w 3024845"/>
                  <a:gd name="connsiteY186" fmla="*/ 408576 h 1078499"/>
                  <a:gd name="connsiteX187" fmla="*/ 1076426 w 3024845"/>
                  <a:gd name="connsiteY187" fmla="*/ 408576 h 1078499"/>
                  <a:gd name="connsiteX188" fmla="*/ 1092387 w 3024845"/>
                  <a:gd name="connsiteY188" fmla="*/ 408576 h 1078499"/>
                  <a:gd name="connsiteX189" fmla="*/ 1092387 w 3024845"/>
                  <a:gd name="connsiteY189" fmla="*/ 409657 h 1078499"/>
                  <a:gd name="connsiteX190" fmla="*/ 1092387 w 3024845"/>
                  <a:gd name="connsiteY190" fmla="*/ 417223 h 1078499"/>
                  <a:gd name="connsiteX191" fmla="*/ 1122787 w 3024845"/>
                  <a:gd name="connsiteY191" fmla="*/ 417223 h 1078499"/>
                  <a:gd name="connsiteX192" fmla="*/ 1122787 w 3024845"/>
                  <a:gd name="connsiteY192" fmla="*/ 418844 h 1078499"/>
                  <a:gd name="connsiteX193" fmla="*/ 1122787 w 3024845"/>
                  <a:gd name="connsiteY193" fmla="*/ 430194 h 1078499"/>
                  <a:gd name="connsiteX194" fmla="*/ 1149134 w 3024845"/>
                  <a:gd name="connsiteY194" fmla="*/ 430194 h 1078499"/>
                  <a:gd name="connsiteX195" fmla="*/ 1149134 w 3024845"/>
                  <a:gd name="connsiteY195" fmla="*/ 460458 h 1078499"/>
                  <a:gd name="connsiteX196" fmla="*/ 1149894 w 3024845"/>
                  <a:gd name="connsiteY196" fmla="*/ 460458 h 1078499"/>
                  <a:gd name="connsiteX197" fmla="*/ 1155214 w 3024845"/>
                  <a:gd name="connsiteY197" fmla="*/ 460458 h 1078499"/>
                  <a:gd name="connsiteX198" fmla="*/ 1155214 w 3024845"/>
                  <a:gd name="connsiteY198" fmla="*/ 461539 h 1078499"/>
                  <a:gd name="connsiteX199" fmla="*/ 1155214 w 3024845"/>
                  <a:gd name="connsiteY199" fmla="*/ 469106 h 1078499"/>
                  <a:gd name="connsiteX200" fmla="*/ 1159268 w 3024845"/>
                  <a:gd name="connsiteY200" fmla="*/ 499370 h 1078499"/>
                  <a:gd name="connsiteX201" fmla="*/ 1160028 w 3024845"/>
                  <a:gd name="connsiteY201" fmla="*/ 499370 h 1078499"/>
                  <a:gd name="connsiteX202" fmla="*/ 1165348 w 3024845"/>
                  <a:gd name="connsiteY202" fmla="*/ 499370 h 1078499"/>
                  <a:gd name="connsiteX203" fmla="*/ 1165348 w 3024845"/>
                  <a:gd name="connsiteY203" fmla="*/ 500181 h 1078499"/>
                  <a:gd name="connsiteX204" fmla="*/ 1165348 w 3024845"/>
                  <a:gd name="connsiteY204" fmla="*/ 505856 h 1078499"/>
                  <a:gd name="connsiteX205" fmla="*/ 1166361 w 3024845"/>
                  <a:gd name="connsiteY205" fmla="*/ 505856 h 1078499"/>
                  <a:gd name="connsiteX206" fmla="*/ 1173454 w 3024845"/>
                  <a:gd name="connsiteY206" fmla="*/ 505856 h 1078499"/>
                  <a:gd name="connsiteX207" fmla="*/ 1173454 w 3024845"/>
                  <a:gd name="connsiteY207" fmla="*/ 536121 h 1078499"/>
                  <a:gd name="connsiteX208" fmla="*/ 1175481 w 3024845"/>
                  <a:gd name="connsiteY208" fmla="*/ 536121 h 1078499"/>
                  <a:gd name="connsiteX209" fmla="*/ 1189668 w 3024845"/>
                  <a:gd name="connsiteY209" fmla="*/ 536121 h 1078499"/>
                  <a:gd name="connsiteX210" fmla="*/ 1189668 w 3024845"/>
                  <a:gd name="connsiteY210" fmla="*/ 559900 h 1078499"/>
                  <a:gd name="connsiteX211" fmla="*/ 1191695 w 3024845"/>
                  <a:gd name="connsiteY211" fmla="*/ 561521 h 1078499"/>
                  <a:gd name="connsiteX212" fmla="*/ 1191695 w 3024845"/>
                  <a:gd name="connsiteY212" fmla="*/ 572871 h 1078499"/>
                  <a:gd name="connsiteX213" fmla="*/ 1192455 w 3024845"/>
                  <a:gd name="connsiteY213" fmla="*/ 572871 h 1078499"/>
                  <a:gd name="connsiteX214" fmla="*/ 1197775 w 3024845"/>
                  <a:gd name="connsiteY214" fmla="*/ 572871 h 1078499"/>
                  <a:gd name="connsiteX215" fmla="*/ 1197775 w 3024845"/>
                  <a:gd name="connsiteY215" fmla="*/ 596650 h 1078499"/>
                  <a:gd name="connsiteX216" fmla="*/ 1199041 w 3024845"/>
                  <a:gd name="connsiteY216" fmla="*/ 596650 h 1078499"/>
                  <a:gd name="connsiteX217" fmla="*/ 1207908 w 3024845"/>
                  <a:gd name="connsiteY217" fmla="*/ 596650 h 1078499"/>
                  <a:gd name="connsiteX218" fmla="*/ 1209935 w 3024845"/>
                  <a:gd name="connsiteY218" fmla="*/ 600704 h 1078499"/>
                  <a:gd name="connsiteX219" fmla="*/ 1209935 w 3024845"/>
                  <a:gd name="connsiteY219" fmla="*/ 613945 h 1078499"/>
                  <a:gd name="connsiteX220" fmla="*/ 1211455 w 3024845"/>
                  <a:gd name="connsiteY220" fmla="*/ 612053 h 1078499"/>
                  <a:gd name="connsiteX221" fmla="*/ 1222095 w 3024845"/>
                  <a:gd name="connsiteY221" fmla="*/ 598812 h 1078499"/>
                  <a:gd name="connsiteX222" fmla="*/ 1250469 w 3024845"/>
                  <a:gd name="connsiteY222" fmla="*/ 598812 h 1078499"/>
                  <a:gd name="connsiteX223" fmla="*/ 1250469 w 3024845"/>
                  <a:gd name="connsiteY223" fmla="*/ 685283 h 1078499"/>
                  <a:gd name="connsiteX224" fmla="*/ 1251229 w 3024845"/>
                  <a:gd name="connsiteY224" fmla="*/ 685283 h 1078499"/>
                  <a:gd name="connsiteX225" fmla="*/ 1256549 w 3024845"/>
                  <a:gd name="connsiteY225" fmla="*/ 685283 h 1078499"/>
                  <a:gd name="connsiteX226" fmla="*/ 1257309 w 3024845"/>
                  <a:gd name="connsiteY226" fmla="*/ 683932 h 1078499"/>
                  <a:gd name="connsiteX227" fmla="*/ 1262629 w 3024845"/>
                  <a:gd name="connsiteY227" fmla="*/ 674474 h 1078499"/>
                  <a:gd name="connsiteX228" fmla="*/ 1262629 w 3024845"/>
                  <a:gd name="connsiteY228" fmla="*/ 676366 h 1078499"/>
                  <a:gd name="connsiteX229" fmla="*/ 1262629 w 3024845"/>
                  <a:gd name="connsiteY229" fmla="*/ 689607 h 1078499"/>
                  <a:gd name="connsiteX230" fmla="*/ 1266682 w 3024845"/>
                  <a:gd name="connsiteY230" fmla="*/ 644210 h 1078499"/>
                  <a:gd name="connsiteX231" fmla="*/ 1267442 w 3024845"/>
                  <a:gd name="connsiteY231" fmla="*/ 644210 h 1078499"/>
                  <a:gd name="connsiteX232" fmla="*/ 1272762 w 3024845"/>
                  <a:gd name="connsiteY232" fmla="*/ 644210 h 1078499"/>
                  <a:gd name="connsiteX233" fmla="*/ 1272762 w 3024845"/>
                  <a:gd name="connsiteY233" fmla="*/ 579356 h 1078499"/>
                  <a:gd name="connsiteX234" fmla="*/ 1273776 w 3024845"/>
                  <a:gd name="connsiteY234" fmla="*/ 579356 h 1078499"/>
                  <a:gd name="connsiteX235" fmla="*/ 1280869 w 3024845"/>
                  <a:gd name="connsiteY235" fmla="*/ 579356 h 1078499"/>
                  <a:gd name="connsiteX236" fmla="*/ 1293029 w 3024845"/>
                  <a:gd name="connsiteY236" fmla="*/ 536121 h 1078499"/>
                  <a:gd name="connsiteX237" fmla="*/ 1294296 w 3024845"/>
                  <a:gd name="connsiteY237" fmla="*/ 536121 h 1078499"/>
                  <a:gd name="connsiteX238" fmla="*/ 1303163 w 3024845"/>
                  <a:gd name="connsiteY238" fmla="*/ 536121 h 1078499"/>
                  <a:gd name="connsiteX239" fmla="*/ 1313296 w 3024845"/>
                  <a:gd name="connsiteY239" fmla="*/ 579356 h 1078499"/>
                  <a:gd name="connsiteX240" fmla="*/ 1314309 w 3024845"/>
                  <a:gd name="connsiteY240" fmla="*/ 579356 h 1078499"/>
                  <a:gd name="connsiteX241" fmla="*/ 1321403 w 3024845"/>
                  <a:gd name="connsiteY241" fmla="*/ 579356 h 1078499"/>
                  <a:gd name="connsiteX242" fmla="*/ 1321403 w 3024845"/>
                  <a:gd name="connsiteY242" fmla="*/ 618268 h 1078499"/>
                  <a:gd name="connsiteX243" fmla="*/ 1323176 w 3024845"/>
                  <a:gd name="connsiteY243" fmla="*/ 618268 h 1078499"/>
                  <a:gd name="connsiteX244" fmla="*/ 1335590 w 3024845"/>
                  <a:gd name="connsiteY244" fmla="*/ 618268 h 1078499"/>
                  <a:gd name="connsiteX245" fmla="*/ 1335590 w 3024845"/>
                  <a:gd name="connsiteY245" fmla="*/ 620430 h 1078499"/>
                  <a:gd name="connsiteX246" fmla="*/ 1335590 w 3024845"/>
                  <a:gd name="connsiteY246" fmla="*/ 635562 h 1078499"/>
                  <a:gd name="connsiteX247" fmla="*/ 1339643 w 3024845"/>
                  <a:gd name="connsiteY247" fmla="*/ 633401 h 1078499"/>
                  <a:gd name="connsiteX248" fmla="*/ 1339643 w 3024845"/>
                  <a:gd name="connsiteY248" fmla="*/ 618268 h 1078499"/>
                  <a:gd name="connsiteX249" fmla="*/ 1341163 w 3024845"/>
                  <a:gd name="connsiteY249" fmla="*/ 618268 h 1078499"/>
                  <a:gd name="connsiteX250" fmla="*/ 1351803 w 3024845"/>
                  <a:gd name="connsiteY250" fmla="*/ 618268 h 1078499"/>
                  <a:gd name="connsiteX251" fmla="*/ 1351803 w 3024845"/>
                  <a:gd name="connsiteY251" fmla="*/ 619889 h 1078499"/>
                  <a:gd name="connsiteX252" fmla="*/ 1351803 w 3024845"/>
                  <a:gd name="connsiteY252" fmla="*/ 631239 h 1078499"/>
                  <a:gd name="connsiteX253" fmla="*/ 1382204 w 3024845"/>
                  <a:gd name="connsiteY253" fmla="*/ 631239 h 1078499"/>
                  <a:gd name="connsiteX254" fmla="*/ 1382204 w 3024845"/>
                  <a:gd name="connsiteY254" fmla="*/ 594489 h 1078499"/>
                  <a:gd name="connsiteX255" fmla="*/ 1383470 w 3024845"/>
                  <a:gd name="connsiteY255" fmla="*/ 594489 h 1078499"/>
                  <a:gd name="connsiteX256" fmla="*/ 1392337 w 3024845"/>
                  <a:gd name="connsiteY256" fmla="*/ 594489 h 1078499"/>
                  <a:gd name="connsiteX257" fmla="*/ 1392337 w 3024845"/>
                  <a:gd name="connsiteY257" fmla="*/ 616106 h 1078499"/>
                  <a:gd name="connsiteX258" fmla="*/ 1394364 w 3024845"/>
                  <a:gd name="connsiteY258" fmla="*/ 583680 h 1078499"/>
                  <a:gd name="connsiteX259" fmla="*/ 1416657 w 3024845"/>
                  <a:gd name="connsiteY259" fmla="*/ 583680 h 1078499"/>
                  <a:gd name="connsiteX260" fmla="*/ 1416657 w 3024845"/>
                  <a:gd name="connsiteY260" fmla="*/ 582058 h 1078499"/>
                  <a:gd name="connsiteX261" fmla="*/ 1416657 w 3024845"/>
                  <a:gd name="connsiteY261" fmla="*/ 570709 h 1078499"/>
                  <a:gd name="connsiteX262" fmla="*/ 1417417 w 3024845"/>
                  <a:gd name="connsiteY262" fmla="*/ 570709 h 1078499"/>
                  <a:gd name="connsiteX263" fmla="*/ 1422737 w 3024845"/>
                  <a:gd name="connsiteY263" fmla="*/ 570709 h 1078499"/>
                  <a:gd name="connsiteX264" fmla="*/ 1422737 w 3024845"/>
                  <a:gd name="connsiteY264" fmla="*/ 568818 h 1078499"/>
                  <a:gd name="connsiteX265" fmla="*/ 1422737 w 3024845"/>
                  <a:gd name="connsiteY265" fmla="*/ 555577 h 1078499"/>
                  <a:gd name="connsiteX266" fmla="*/ 1426791 w 3024845"/>
                  <a:gd name="connsiteY266" fmla="*/ 562062 h 1078499"/>
                  <a:gd name="connsiteX267" fmla="*/ 1429071 w 3024845"/>
                  <a:gd name="connsiteY267" fmla="*/ 562062 h 1078499"/>
                  <a:gd name="connsiteX268" fmla="*/ 1445031 w 3024845"/>
                  <a:gd name="connsiteY268" fmla="*/ 562062 h 1078499"/>
                  <a:gd name="connsiteX269" fmla="*/ 1445031 w 3024845"/>
                  <a:gd name="connsiteY269" fmla="*/ 561251 h 1078499"/>
                  <a:gd name="connsiteX270" fmla="*/ 1445031 w 3024845"/>
                  <a:gd name="connsiteY270" fmla="*/ 555577 h 1078499"/>
                  <a:gd name="connsiteX271" fmla="*/ 1445791 w 3024845"/>
                  <a:gd name="connsiteY271" fmla="*/ 555577 h 1078499"/>
                  <a:gd name="connsiteX272" fmla="*/ 1451111 w 3024845"/>
                  <a:gd name="connsiteY272" fmla="*/ 555577 h 1078499"/>
                  <a:gd name="connsiteX273" fmla="*/ 1451111 w 3024845"/>
                  <a:gd name="connsiteY273" fmla="*/ 556928 h 1078499"/>
                  <a:gd name="connsiteX274" fmla="*/ 1451111 w 3024845"/>
                  <a:gd name="connsiteY274" fmla="*/ 566386 h 1078499"/>
                  <a:gd name="connsiteX275" fmla="*/ 1489618 w 3024845"/>
                  <a:gd name="connsiteY275" fmla="*/ 566386 h 1078499"/>
                  <a:gd name="connsiteX276" fmla="*/ 1489618 w 3024845"/>
                  <a:gd name="connsiteY276" fmla="*/ 704739 h 1078499"/>
                  <a:gd name="connsiteX277" fmla="*/ 1491138 w 3024845"/>
                  <a:gd name="connsiteY277" fmla="*/ 704739 h 1078499"/>
                  <a:gd name="connsiteX278" fmla="*/ 1501778 w 3024845"/>
                  <a:gd name="connsiteY278" fmla="*/ 704739 h 1078499"/>
                  <a:gd name="connsiteX279" fmla="*/ 1501778 w 3024845"/>
                  <a:gd name="connsiteY279" fmla="*/ 691769 h 1078499"/>
                  <a:gd name="connsiteX280" fmla="*/ 1505832 w 3024845"/>
                  <a:gd name="connsiteY280" fmla="*/ 691769 h 1078499"/>
                  <a:gd name="connsiteX281" fmla="*/ 1505832 w 3024845"/>
                  <a:gd name="connsiteY281" fmla="*/ 704739 h 1078499"/>
                  <a:gd name="connsiteX282" fmla="*/ 1536232 w 3024845"/>
                  <a:gd name="connsiteY282" fmla="*/ 704739 h 1078499"/>
                  <a:gd name="connsiteX283" fmla="*/ 1536232 w 3024845"/>
                  <a:gd name="connsiteY283" fmla="*/ 674474 h 1078499"/>
                  <a:gd name="connsiteX284" fmla="*/ 1548392 w 3024845"/>
                  <a:gd name="connsiteY284" fmla="*/ 674474 h 1078499"/>
                  <a:gd name="connsiteX285" fmla="*/ 1560552 w 3024845"/>
                  <a:gd name="connsiteY285" fmla="*/ 672313 h 1078499"/>
                  <a:gd name="connsiteX286" fmla="*/ 1564606 w 3024845"/>
                  <a:gd name="connsiteY286" fmla="*/ 674474 h 1078499"/>
                  <a:gd name="connsiteX287" fmla="*/ 1574739 w 3024845"/>
                  <a:gd name="connsiteY287" fmla="*/ 674474 h 1078499"/>
                  <a:gd name="connsiteX288" fmla="*/ 1574739 w 3024845"/>
                  <a:gd name="connsiteY288" fmla="*/ 704739 h 1078499"/>
                  <a:gd name="connsiteX289" fmla="*/ 1582846 w 3024845"/>
                  <a:gd name="connsiteY289" fmla="*/ 704739 h 1078499"/>
                  <a:gd name="connsiteX290" fmla="*/ 1582846 w 3024845"/>
                  <a:gd name="connsiteY290" fmla="*/ 722034 h 1078499"/>
                  <a:gd name="connsiteX291" fmla="*/ 1592182 w 3024845"/>
                  <a:gd name="connsiteY291" fmla="*/ 722939 h 1078499"/>
                  <a:gd name="connsiteX292" fmla="*/ 1605140 w 3024845"/>
                  <a:gd name="connsiteY292" fmla="*/ 722939 h 1078499"/>
                  <a:gd name="connsiteX293" fmla="*/ 1605140 w 3024845"/>
                  <a:gd name="connsiteY293" fmla="*/ 706901 h 1078499"/>
                  <a:gd name="connsiteX294" fmla="*/ 1673096 w 3024845"/>
                  <a:gd name="connsiteY294" fmla="*/ 706901 h 1078499"/>
                  <a:gd name="connsiteX295" fmla="*/ 1673096 w 3024845"/>
                  <a:gd name="connsiteY295" fmla="*/ 621648 h 1078499"/>
                  <a:gd name="connsiteX296" fmla="*/ 1745104 w 3024845"/>
                  <a:gd name="connsiteY296" fmla="*/ 621648 h 1078499"/>
                  <a:gd name="connsiteX297" fmla="*/ 1745104 w 3024845"/>
                  <a:gd name="connsiteY297" fmla="*/ 700416 h 1078499"/>
                  <a:gd name="connsiteX298" fmla="*/ 1747008 w 3024845"/>
                  <a:gd name="connsiteY298" fmla="*/ 700416 h 1078499"/>
                  <a:gd name="connsiteX299" fmla="*/ 1748250 w 3024845"/>
                  <a:gd name="connsiteY299" fmla="*/ 722939 h 1078499"/>
                  <a:gd name="connsiteX300" fmla="*/ 1757926 w 3024845"/>
                  <a:gd name="connsiteY300" fmla="*/ 722939 h 1078499"/>
                  <a:gd name="connsiteX301" fmla="*/ 1759168 w 3024845"/>
                  <a:gd name="connsiteY301" fmla="*/ 700416 h 1078499"/>
                  <a:gd name="connsiteX302" fmla="*/ 1765248 w 3024845"/>
                  <a:gd name="connsiteY302" fmla="*/ 700416 h 1078499"/>
                  <a:gd name="connsiteX303" fmla="*/ 1766490 w 3024845"/>
                  <a:gd name="connsiteY303" fmla="*/ 722939 h 1078499"/>
                  <a:gd name="connsiteX304" fmla="*/ 1817112 w 3024845"/>
                  <a:gd name="connsiteY304" fmla="*/ 722939 h 1078499"/>
                  <a:gd name="connsiteX305" fmla="*/ 1817112 w 3024845"/>
                  <a:gd name="connsiteY305" fmla="*/ 559911 h 1078499"/>
                  <a:gd name="connsiteX306" fmla="*/ 2014439 w 3024845"/>
                  <a:gd name="connsiteY306" fmla="*/ 559911 h 1078499"/>
                  <a:gd name="connsiteX307" fmla="*/ 2014439 w 3024845"/>
                  <a:gd name="connsiteY307" fmla="*/ 722939 h 1078499"/>
                  <a:gd name="connsiteX308" fmla="*/ 2033136 w 3024845"/>
                  <a:gd name="connsiteY308" fmla="*/ 722939 h 1078499"/>
                  <a:gd name="connsiteX309" fmla="*/ 2033136 w 3024845"/>
                  <a:gd name="connsiteY309" fmla="*/ 640246 h 1078499"/>
                  <a:gd name="connsiteX310" fmla="*/ 2128256 w 3024845"/>
                  <a:gd name="connsiteY310" fmla="*/ 640246 h 1078499"/>
                  <a:gd name="connsiteX311" fmla="*/ 2140186 w 3024845"/>
                  <a:gd name="connsiteY311" fmla="*/ 322105 h 1078499"/>
                  <a:gd name="connsiteX312" fmla="*/ 2128026 w 3024845"/>
                  <a:gd name="connsiteY312" fmla="*/ 300487 h 1078499"/>
                  <a:gd name="connsiteX313" fmla="*/ 2121946 w 3024845"/>
                  <a:gd name="connsiteY313" fmla="*/ 296163 h 1078499"/>
                  <a:gd name="connsiteX314" fmla="*/ 2130053 w 3024845"/>
                  <a:gd name="connsiteY314" fmla="*/ 272384 h 1078499"/>
                  <a:gd name="connsiteX315" fmla="*/ 2130053 w 3024845"/>
                  <a:gd name="connsiteY315" fmla="*/ 255090 h 1078499"/>
                  <a:gd name="connsiteX316" fmla="*/ 2144240 w 3024845"/>
                  <a:gd name="connsiteY316" fmla="*/ 255090 h 1078499"/>
                  <a:gd name="connsiteX317" fmla="*/ 2144240 w 3024845"/>
                  <a:gd name="connsiteY317" fmla="*/ 233472 h 1078499"/>
                  <a:gd name="connsiteX318" fmla="*/ 2146266 w 3024845"/>
                  <a:gd name="connsiteY318" fmla="*/ 229148 h 1078499"/>
                  <a:gd name="connsiteX319" fmla="*/ 2146266 w 3024845"/>
                  <a:gd name="connsiteY319" fmla="*/ 151324 h 1078499"/>
                  <a:gd name="connsiteX320" fmla="*/ 2144240 w 3024845"/>
                  <a:gd name="connsiteY320" fmla="*/ 144839 h 1078499"/>
                  <a:gd name="connsiteX321" fmla="*/ 2150320 w 3024845"/>
                  <a:gd name="connsiteY321" fmla="*/ 138353 h 1078499"/>
                  <a:gd name="connsiteX322" fmla="*/ 2150320 w 3024845"/>
                  <a:gd name="connsiteY322" fmla="*/ 79985 h 1078499"/>
                  <a:gd name="connsiteX323" fmla="*/ 2152346 w 3024845"/>
                  <a:gd name="connsiteY323" fmla="*/ 75662 h 1078499"/>
                  <a:gd name="connsiteX324" fmla="*/ 2152346 w 3024845"/>
                  <a:gd name="connsiteY324" fmla="*/ 19456 h 1078499"/>
                  <a:gd name="connsiteX325" fmla="*/ 2154373 w 3024845"/>
                  <a:gd name="connsiteY325" fmla="*/ 0 h 1078499"/>
                  <a:gd name="connsiteX326" fmla="*/ 2158427 w 3024845"/>
                  <a:gd name="connsiteY326" fmla="*/ 17294 h 1078499"/>
                  <a:gd name="connsiteX327" fmla="*/ 2160453 w 3024845"/>
                  <a:gd name="connsiteY327" fmla="*/ 75662 h 1078499"/>
                  <a:gd name="connsiteX328" fmla="*/ 2162480 w 3024845"/>
                  <a:gd name="connsiteY328" fmla="*/ 138353 h 1078499"/>
                  <a:gd name="connsiteX329" fmla="*/ 2168560 w 3024845"/>
                  <a:gd name="connsiteY329" fmla="*/ 144839 h 1078499"/>
                  <a:gd name="connsiteX330" fmla="*/ 2166533 w 3024845"/>
                  <a:gd name="connsiteY330" fmla="*/ 151324 h 1078499"/>
                  <a:gd name="connsiteX331" fmla="*/ 2166533 w 3024845"/>
                  <a:gd name="connsiteY331" fmla="*/ 229148 h 1078499"/>
                  <a:gd name="connsiteX332" fmla="*/ 2168560 w 3024845"/>
                  <a:gd name="connsiteY332" fmla="*/ 233472 h 1078499"/>
                  <a:gd name="connsiteX333" fmla="*/ 2168560 w 3024845"/>
                  <a:gd name="connsiteY333" fmla="*/ 255090 h 1078499"/>
                  <a:gd name="connsiteX334" fmla="*/ 2182747 w 3024845"/>
                  <a:gd name="connsiteY334" fmla="*/ 255090 h 1078499"/>
                  <a:gd name="connsiteX335" fmla="*/ 2182747 w 3024845"/>
                  <a:gd name="connsiteY335" fmla="*/ 272384 h 1078499"/>
                  <a:gd name="connsiteX336" fmla="*/ 2190854 w 3024845"/>
                  <a:gd name="connsiteY336" fmla="*/ 296163 h 1078499"/>
                  <a:gd name="connsiteX337" fmla="*/ 2184774 w 3024845"/>
                  <a:gd name="connsiteY337" fmla="*/ 300487 h 1078499"/>
                  <a:gd name="connsiteX338" fmla="*/ 2172613 w 3024845"/>
                  <a:gd name="connsiteY338" fmla="*/ 322105 h 1078499"/>
                  <a:gd name="connsiteX339" fmla="*/ 2180720 w 3024845"/>
                  <a:gd name="connsiteY339" fmla="*/ 575033 h 1078499"/>
                  <a:gd name="connsiteX340" fmla="*/ 2245574 w 3024845"/>
                  <a:gd name="connsiteY340" fmla="*/ 575033 h 1078499"/>
                  <a:gd name="connsiteX341" fmla="*/ 2245574 w 3024845"/>
                  <a:gd name="connsiteY341" fmla="*/ 650695 h 1078499"/>
                  <a:gd name="connsiteX342" fmla="*/ 2253681 w 3024845"/>
                  <a:gd name="connsiteY342" fmla="*/ 650695 h 1078499"/>
                  <a:gd name="connsiteX343" fmla="*/ 2255708 w 3024845"/>
                  <a:gd name="connsiteY343" fmla="*/ 644210 h 1078499"/>
                  <a:gd name="connsiteX344" fmla="*/ 2261788 w 3024845"/>
                  <a:gd name="connsiteY344" fmla="*/ 644210 h 1078499"/>
                  <a:gd name="connsiteX345" fmla="*/ 2263815 w 3024845"/>
                  <a:gd name="connsiteY345" fmla="*/ 652857 h 1078499"/>
                  <a:gd name="connsiteX346" fmla="*/ 2275975 w 3024845"/>
                  <a:gd name="connsiteY346" fmla="*/ 652857 h 1078499"/>
                  <a:gd name="connsiteX347" fmla="*/ 2275975 w 3024845"/>
                  <a:gd name="connsiteY347" fmla="*/ 646371 h 1078499"/>
                  <a:gd name="connsiteX348" fmla="*/ 2298268 w 3024845"/>
                  <a:gd name="connsiteY348" fmla="*/ 646371 h 1078499"/>
                  <a:gd name="connsiteX349" fmla="*/ 2298268 w 3024845"/>
                  <a:gd name="connsiteY349" fmla="*/ 652857 h 1078499"/>
                  <a:gd name="connsiteX350" fmla="*/ 2318535 w 3024845"/>
                  <a:gd name="connsiteY350" fmla="*/ 652857 h 1078499"/>
                  <a:gd name="connsiteX351" fmla="*/ 2318535 w 3024845"/>
                  <a:gd name="connsiteY351" fmla="*/ 698254 h 1078499"/>
                  <a:gd name="connsiteX352" fmla="*/ 2332722 w 3024845"/>
                  <a:gd name="connsiteY352" fmla="*/ 698254 h 1078499"/>
                  <a:gd name="connsiteX353" fmla="*/ 2332722 w 3024845"/>
                  <a:gd name="connsiteY353" fmla="*/ 685283 h 1078499"/>
                  <a:gd name="connsiteX354" fmla="*/ 2348936 w 3024845"/>
                  <a:gd name="connsiteY354" fmla="*/ 685283 h 1078499"/>
                  <a:gd name="connsiteX355" fmla="*/ 2348936 w 3024845"/>
                  <a:gd name="connsiteY355" fmla="*/ 505856 h 1078499"/>
                  <a:gd name="connsiteX356" fmla="*/ 2355016 w 3024845"/>
                  <a:gd name="connsiteY356" fmla="*/ 499370 h 1078499"/>
                  <a:gd name="connsiteX357" fmla="*/ 2427977 w 3024845"/>
                  <a:gd name="connsiteY357" fmla="*/ 499370 h 1078499"/>
                  <a:gd name="connsiteX358" fmla="*/ 2427977 w 3024845"/>
                  <a:gd name="connsiteY358" fmla="*/ 508018 h 1078499"/>
                  <a:gd name="connsiteX359" fmla="*/ 2438110 w 3024845"/>
                  <a:gd name="connsiteY359" fmla="*/ 508018 h 1078499"/>
                  <a:gd name="connsiteX360" fmla="*/ 2438110 w 3024845"/>
                  <a:gd name="connsiteY360" fmla="*/ 622592 h 1078499"/>
                  <a:gd name="connsiteX361" fmla="*/ 2460404 w 3024845"/>
                  <a:gd name="connsiteY361" fmla="*/ 622592 h 1078499"/>
                  <a:gd name="connsiteX362" fmla="*/ 2460404 w 3024845"/>
                  <a:gd name="connsiteY362" fmla="*/ 555577 h 1078499"/>
                  <a:gd name="connsiteX363" fmla="*/ 2486751 w 3024845"/>
                  <a:gd name="connsiteY363" fmla="*/ 555577 h 1078499"/>
                  <a:gd name="connsiteX364" fmla="*/ 2490804 w 3024845"/>
                  <a:gd name="connsiteY364" fmla="*/ 551253 h 1078499"/>
                  <a:gd name="connsiteX365" fmla="*/ 2498911 w 3024845"/>
                  <a:gd name="connsiteY365" fmla="*/ 551253 h 1078499"/>
                  <a:gd name="connsiteX366" fmla="*/ 2502964 w 3024845"/>
                  <a:gd name="connsiteY366" fmla="*/ 555577 h 1078499"/>
                  <a:gd name="connsiteX367" fmla="*/ 2525258 w 3024845"/>
                  <a:gd name="connsiteY367" fmla="*/ 555577 h 1078499"/>
                  <a:gd name="connsiteX368" fmla="*/ 2525258 w 3024845"/>
                  <a:gd name="connsiteY368" fmla="*/ 438841 h 1078499"/>
                  <a:gd name="connsiteX369" fmla="*/ 2582005 w 3024845"/>
                  <a:gd name="connsiteY369" fmla="*/ 428032 h 1078499"/>
                  <a:gd name="connsiteX370" fmla="*/ 2582005 w 3024845"/>
                  <a:gd name="connsiteY370" fmla="*/ 429113 h 1078499"/>
                  <a:gd name="connsiteX371" fmla="*/ 2582005 w 3024845"/>
                  <a:gd name="connsiteY371" fmla="*/ 436679 h 1078499"/>
                  <a:gd name="connsiteX372" fmla="*/ 2608352 w 3024845"/>
                  <a:gd name="connsiteY372" fmla="*/ 436679 h 1078499"/>
                  <a:gd name="connsiteX373" fmla="*/ 2608352 w 3024845"/>
                  <a:gd name="connsiteY373" fmla="*/ 691769 h 1078499"/>
                  <a:gd name="connsiteX374" fmla="*/ 2630646 w 3024845"/>
                  <a:gd name="connsiteY374" fmla="*/ 691769 h 1078499"/>
                  <a:gd name="connsiteX375" fmla="*/ 2630646 w 3024845"/>
                  <a:gd name="connsiteY375" fmla="*/ 687445 h 1078499"/>
                  <a:gd name="connsiteX376" fmla="*/ 2642806 w 3024845"/>
                  <a:gd name="connsiteY376" fmla="*/ 687445 h 1078499"/>
                  <a:gd name="connsiteX377" fmla="*/ 2642806 w 3024845"/>
                  <a:gd name="connsiteY377" fmla="*/ 691769 h 1078499"/>
                  <a:gd name="connsiteX378" fmla="*/ 2667126 w 3024845"/>
                  <a:gd name="connsiteY378" fmla="*/ 691769 h 1078499"/>
                  <a:gd name="connsiteX379" fmla="*/ 2667126 w 3024845"/>
                  <a:gd name="connsiteY379" fmla="*/ 678798 h 1078499"/>
                  <a:gd name="connsiteX380" fmla="*/ 2695500 w 3024845"/>
                  <a:gd name="connsiteY380" fmla="*/ 678798 h 1078499"/>
                  <a:gd name="connsiteX381" fmla="*/ 2707660 w 3024845"/>
                  <a:gd name="connsiteY381" fmla="*/ 674474 h 1078499"/>
                  <a:gd name="connsiteX382" fmla="*/ 2727927 w 3024845"/>
                  <a:gd name="connsiteY382" fmla="*/ 678798 h 1078499"/>
                  <a:gd name="connsiteX383" fmla="*/ 2727927 w 3024845"/>
                  <a:gd name="connsiteY383" fmla="*/ 661504 h 1078499"/>
                  <a:gd name="connsiteX384" fmla="*/ 2736034 w 3024845"/>
                  <a:gd name="connsiteY384" fmla="*/ 661504 h 1078499"/>
                  <a:gd name="connsiteX385" fmla="*/ 2736034 w 3024845"/>
                  <a:gd name="connsiteY385" fmla="*/ 648533 h 1078499"/>
                  <a:gd name="connsiteX386" fmla="*/ 2792781 w 3024845"/>
                  <a:gd name="connsiteY386" fmla="*/ 648533 h 1078499"/>
                  <a:gd name="connsiteX387" fmla="*/ 2792781 w 3024845"/>
                  <a:gd name="connsiteY387" fmla="*/ 618268 h 1078499"/>
                  <a:gd name="connsiteX388" fmla="*/ 2811021 w 3024845"/>
                  <a:gd name="connsiteY388" fmla="*/ 618268 h 1078499"/>
                  <a:gd name="connsiteX389" fmla="*/ 2811021 w 3024845"/>
                  <a:gd name="connsiteY389" fmla="*/ 611783 h 1078499"/>
                  <a:gd name="connsiteX390" fmla="*/ 2823181 w 3024845"/>
                  <a:gd name="connsiteY390" fmla="*/ 611783 h 1078499"/>
                  <a:gd name="connsiteX391" fmla="*/ 2823181 w 3024845"/>
                  <a:gd name="connsiteY391" fmla="*/ 618268 h 1078499"/>
                  <a:gd name="connsiteX392" fmla="*/ 2839395 w 3024845"/>
                  <a:gd name="connsiteY392" fmla="*/ 618268 h 1078499"/>
                  <a:gd name="connsiteX393" fmla="*/ 2839395 w 3024845"/>
                  <a:gd name="connsiteY393" fmla="*/ 667989 h 1078499"/>
                  <a:gd name="connsiteX394" fmla="*/ 2871822 w 3024845"/>
                  <a:gd name="connsiteY394" fmla="*/ 667989 h 1078499"/>
                  <a:gd name="connsiteX395" fmla="*/ 2871822 w 3024845"/>
                  <a:gd name="connsiteY395" fmla="*/ 642048 h 1078499"/>
                  <a:gd name="connsiteX396" fmla="*/ 2910329 w 3024845"/>
                  <a:gd name="connsiteY396" fmla="*/ 642048 h 1078499"/>
                  <a:gd name="connsiteX397" fmla="*/ 2910329 w 3024845"/>
                  <a:gd name="connsiteY397" fmla="*/ 611783 h 1078499"/>
                  <a:gd name="connsiteX398" fmla="*/ 2958970 w 3024845"/>
                  <a:gd name="connsiteY398" fmla="*/ 611783 h 1078499"/>
                  <a:gd name="connsiteX399" fmla="*/ 2958970 w 3024845"/>
                  <a:gd name="connsiteY399" fmla="*/ 722939 h 1078499"/>
                  <a:gd name="connsiteX400" fmla="*/ 2958970 w 3024845"/>
                  <a:gd name="connsiteY400" fmla="*/ 736718 h 1078499"/>
                  <a:gd name="connsiteX401" fmla="*/ 3024845 w 3024845"/>
                  <a:gd name="connsiteY401" fmla="*/ 736718 h 1078499"/>
                  <a:gd name="connsiteX402" fmla="*/ 3024845 w 3024845"/>
                  <a:gd name="connsiteY402" fmla="*/ 1078499 h 1078499"/>
                  <a:gd name="connsiteX403" fmla="*/ 2054 w 3024845"/>
                  <a:gd name="connsiteY403" fmla="*/ 1076166 h 1078499"/>
                  <a:gd name="connsiteX404" fmla="*/ 0 w 3024845"/>
                  <a:gd name="connsiteY404" fmla="*/ 642048 h 1078499"/>
                  <a:gd name="connsiteX405" fmla="*/ 20267 w 3024845"/>
                  <a:gd name="connsiteY405" fmla="*/ 642048 h 1078499"/>
                  <a:gd name="connsiteX406" fmla="*/ 20774 w 3024845"/>
                  <a:gd name="connsiteY406" fmla="*/ 640967 h 1078499"/>
                  <a:gd name="connsiteX407" fmla="*/ 24320 w 3024845"/>
                  <a:gd name="connsiteY407" fmla="*/ 633401 h 1078499"/>
                  <a:gd name="connsiteX408" fmla="*/ 26094 w 3024845"/>
                  <a:gd name="connsiteY408" fmla="*/ 633671 h 1078499"/>
                  <a:gd name="connsiteX409" fmla="*/ 38507 w 3024845"/>
                  <a:gd name="connsiteY409" fmla="*/ 635562 h 1078499"/>
                  <a:gd name="connsiteX410" fmla="*/ 39014 w 3024845"/>
                  <a:gd name="connsiteY410" fmla="*/ 636914 h 1078499"/>
                  <a:gd name="connsiteX411" fmla="*/ 42560 w 3024845"/>
                  <a:gd name="connsiteY411" fmla="*/ 646371 h 1078499"/>
                  <a:gd name="connsiteX412" fmla="*/ 68907 w 3024845"/>
                  <a:gd name="connsiteY412" fmla="*/ 648533 h 1078499"/>
                  <a:gd name="connsiteX413" fmla="*/ 68907 w 3024845"/>
                  <a:gd name="connsiteY413" fmla="*/ 525312 h 1078499"/>
                  <a:gd name="connsiteX414" fmla="*/ 70934 w 3024845"/>
                  <a:gd name="connsiteY414" fmla="*/ 525312 h 1078499"/>
                  <a:gd name="connsiteX415" fmla="*/ 85121 w 3024845"/>
                  <a:gd name="connsiteY415" fmla="*/ 525312 h 1078499"/>
                  <a:gd name="connsiteX416" fmla="*/ 85121 w 3024845"/>
                  <a:gd name="connsiteY416" fmla="*/ 389120 h 1078499"/>
                  <a:gd name="connsiteX417" fmla="*/ 86894 w 3024845"/>
                  <a:gd name="connsiteY417" fmla="*/ 389120 h 1078499"/>
                  <a:gd name="connsiteX418" fmla="*/ 99308 w 3024845"/>
                  <a:gd name="connsiteY418" fmla="*/ 389120 h 1078499"/>
                  <a:gd name="connsiteX419" fmla="*/ 99308 w 3024845"/>
                  <a:gd name="connsiteY419" fmla="*/ 274546 h 1078499"/>
                  <a:gd name="connsiteX420" fmla="*/ 103361 w 3024845"/>
                  <a:gd name="connsiteY420" fmla="*/ 246442 h 1078499"/>
                  <a:gd name="connsiteX421" fmla="*/ 105388 w 3024845"/>
                  <a:gd name="connsiteY421" fmla="*/ 246442 h 1078499"/>
                  <a:gd name="connsiteX422" fmla="*/ 119575 w 3024845"/>
                  <a:gd name="connsiteY422" fmla="*/ 246442 h 1078499"/>
                  <a:gd name="connsiteX423" fmla="*/ 156055 w 3024845"/>
                  <a:gd name="connsiteY423" fmla="*/ 164295 h 1078499"/>
                  <a:gd name="connsiteX0" fmla="*/ 119575 w 3024845"/>
                  <a:gd name="connsiteY0" fmla="*/ 246442 h 1078499"/>
                  <a:gd name="connsiteX1" fmla="*/ 162135 w 3024845"/>
                  <a:gd name="connsiteY1" fmla="*/ 164295 h 1078499"/>
                  <a:gd name="connsiteX2" fmla="*/ 200642 w 3024845"/>
                  <a:gd name="connsiteY2" fmla="*/ 244281 h 1078499"/>
                  <a:gd name="connsiteX3" fmla="*/ 202669 w 3024845"/>
                  <a:gd name="connsiteY3" fmla="*/ 244281 h 1078499"/>
                  <a:gd name="connsiteX4" fmla="*/ 216856 w 3024845"/>
                  <a:gd name="connsiteY4" fmla="*/ 244281 h 1078499"/>
                  <a:gd name="connsiteX5" fmla="*/ 216856 w 3024845"/>
                  <a:gd name="connsiteY5" fmla="*/ 268060 h 1078499"/>
                  <a:gd name="connsiteX6" fmla="*/ 217363 w 3024845"/>
                  <a:gd name="connsiteY6" fmla="*/ 268871 h 1078499"/>
                  <a:gd name="connsiteX7" fmla="*/ 220909 w 3024845"/>
                  <a:gd name="connsiteY7" fmla="*/ 274546 h 1078499"/>
                  <a:gd name="connsiteX8" fmla="*/ 220909 w 3024845"/>
                  <a:gd name="connsiteY8" fmla="*/ 389120 h 1078499"/>
                  <a:gd name="connsiteX9" fmla="*/ 223189 w 3024845"/>
                  <a:gd name="connsiteY9" fmla="*/ 389120 h 1078499"/>
                  <a:gd name="connsiteX10" fmla="*/ 239150 w 3024845"/>
                  <a:gd name="connsiteY10" fmla="*/ 389120 h 1078499"/>
                  <a:gd name="connsiteX11" fmla="*/ 239150 w 3024845"/>
                  <a:gd name="connsiteY11" fmla="*/ 529635 h 1078499"/>
                  <a:gd name="connsiteX12" fmla="*/ 240670 w 3024845"/>
                  <a:gd name="connsiteY12" fmla="*/ 529365 h 1078499"/>
                  <a:gd name="connsiteX13" fmla="*/ 251310 w 3024845"/>
                  <a:gd name="connsiteY13" fmla="*/ 527474 h 1078499"/>
                  <a:gd name="connsiteX14" fmla="*/ 249283 w 3024845"/>
                  <a:gd name="connsiteY14" fmla="*/ 616106 h 1078499"/>
                  <a:gd name="connsiteX15" fmla="*/ 250803 w 3024845"/>
                  <a:gd name="connsiteY15" fmla="*/ 616377 h 1078499"/>
                  <a:gd name="connsiteX16" fmla="*/ 261443 w 3024845"/>
                  <a:gd name="connsiteY16" fmla="*/ 618268 h 1078499"/>
                  <a:gd name="connsiteX17" fmla="*/ 261696 w 3024845"/>
                  <a:gd name="connsiteY17" fmla="*/ 619079 h 1078499"/>
                  <a:gd name="connsiteX18" fmla="*/ 263470 w 3024845"/>
                  <a:gd name="connsiteY18" fmla="*/ 624754 h 1078499"/>
                  <a:gd name="connsiteX19" fmla="*/ 264230 w 3024845"/>
                  <a:gd name="connsiteY19" fmla="*/ 622322 h 1078499"/>
                  <a:gd name="connsiteX20" fmla="*/ 269550 w 3024845"/>
                  <a:gd name="connsiteY20" fmla="*/ 605298 h 1078499"/>
                  <a:gd name="connsiteX21" fmla="*/ 271323 w 3024845"/>
                  <a:gd name="connsiteY21" fmla="*/ 605298 h 1078499"/>
                  <a:gd name="connsiteX22" fmla="*/ 283737 w 3024845"/>
                  <a:gd name="connsiteY22" fmla="*/ 605298 h 1078499"/>
                  <a:gd name="connsiteX23" fmla="*/ 283737 w 3024845"/>
                  <a:gd name="connsiteY23" fmla="*/ 637724 h 1078499"/>
                  <a:gd name="connsiteX24" fmla="*/ 284750 w 3024845"/>
                  <a:gd name="connsiteY24" fmla="*/ 638265 h 1078499"/>
                  <a:gd name="connsiteX25" fmla="*/ 291844 w 3024845"/>
                  <a:gd name="connsiteY25" fmla="*/ 642048 h 1078499"/>
                  <a:gd name="connsiteX26" fmla="*/ 291844 w 3024845"/>
                  <a:gd name="connsiteY26" fmla="*/ 643399 h 1078499"/>
                  <a:gd name="connsiteX27" fmla="*/ 291844 w 3024845"/>
                  <a:gd name="connsiteY27" fmla="*/ 652857 h 1078499"/>
                  <a:gd name="connsiteX28" fmla="*/ 336431 w 3024845"/>
                  <a:gd name="connsiteY28" fmla="*/ 652857 h 1078499"/>
                  <a:gd name="connsiteX29" fmla="*/ 336431 w 3024845"/>
                  <a:gd name="connsiteY29" fmla="*/ 653938 h 1078499"/>
                  <a:gd name="connsiteX30" fmla="*/ 336431 w 3024845"/>
                  <a:gd name="connsiteY30" fmla="*/ 661504 h 1078499"/>
                  <a:gd name="connsiteX31" fmla="*/ 338457 w 3024845"/>
                  <a:gd name="connsiteY31" fmla="*/ 661504 h 1078499"/>
                  <a:gd name="connsiteX32" fmla="*/ 352644 w 3024845"/>
                  <a:gd name="connsiteY32" fmla="*/ 661504 h 1078499"/>
                  <a:gd name="connsiteX33" fmla="*/ 352644 w 3024845"/>
                  <a:gd name="connsiteY33" fmla="*/ 631239 h 1078499"/>
                  <a:gd name="connsiteX34" fmla="*/ 397231 w 3024845"/>
                  <a:gd name="connsiteY34" fmla="*/ 631239 h 1078499"/>
                  <a:gd name="connsiteX35" fmla="*/ 397231 w 3024845"/>
                  <a:gd name="connsiteY35" fmla="*/ 629888 h 1078499"/>
                  <a:gd name="connsiteX36" fmla="*/ 397231 w 3024845"/>
                  <a:gd name="connsiteY36" fmla="*/ 620430 h 1078499"/>
                  <a:gd name="connsiteX37" fmla="*/ 398245 w 3024845"/>
                  <a:gd name="connsiteY37" fmla="*/ 620430 h 1078499"/>
                  <a:gd name="connsiteX38" fmla="*/ 405338 w 3024845"/>
                  <a:gd name="connsiteY38" fmla="*/ 620430 h 1078499"/>
                  <a:gd name="connsiteX39" fmla="*/ 405338 w 3024845"/>
                  <a:gd name="connsiteY39" fmla="*/ 618539 h 1078499"/>
                  <a:gd name="connsiteX40" fmla="*/ 405338 w 3024845"/>
                  <a:gd name="connsiteY40" fmla="*/ 605298 h 1078499"/>
                  <a:gd name="connsiteX41" fmla="*/ 406098 w 3024845"/>
                  <a:gd name="connsiteY41" fmla="*/ 605298 h 1078499"/>
                  <a:gd name="connsiteX42" fmla="*/ 411418 w 3024845"/>
                  <a:gd name="connsiteY42" fmla="*/ 605298 h 1078499"/>
                  <a:gd name="connsiteX43" fmla="*/ 411418 w 3024845"/>
                  <a:gd name="connsiteY43" fmla="*/ 604217 h 1078499"/>
                  <a:gd name="connsiteX44" fmla="*/ 411418 w 3024845"/>
                  <a:gd name="connsiteY44" fmla="*/ 596650 h 1078499"/>
                  <a:gd name="connsiteX45" fmla="*/ 413445 w 3024845"/>
                  <a:gd name="connsiteY45" fmla="*/ 596650 h 1078499"/>
                  <a:gd name="connsiteX46" fmla="*/ 427632 w 3024845"/>
                  <a:gd name="connsiteY46" fmla="*/ 596650 h 1078499"/>
                  <a:gd name="connsiteX47" fmla="*/ 427632 w 3024845"/>
                  <a:gd name="connsiteY47" fmla="*/ 597731 h 1078499"/>
                  <a:gd name="connsiteX48" fmla="*/ 427632 w 3024845"/>
                  <a:gd name="connsiteY48" fmla="*/ 605298 h 1078499"/>
                  <a:gd name="connsiteX49" fmla="*/ 449925 w 3024845"/>
                  <a:gd name="connsiteY49" fmla="*/ 605298 h 1078499"/>
                  <a:gd name="connsiteX50" fmla="*/ 449925 w 3024845"/>
                  <a:gd name="connsiteY50" fmla="*/ 603406 h 1078499"/>
                  <a:gd name="connsiteX51" fmla="*/ 449925 w 3024845"/>
                  <a:gd name="connsiteY51" fmla="*/ 590165 h 1078499"/>
                  <a:gd name="connsiteX52" fmla="*/ 451699 w 3024845"/>
                  <a:gd name="connsiteY52" fmla="*/ 590165 h 1078499"/>
                  <a:gd name="connsiteX53" fmla="*/ 464112 w 3024845"/>
                  <a:gd name="connsiteY53" fmla="*/ 590165 h 1078499"/>
                  <a:gd name="connsiteX54" fmla="*/ 464112 w 3024845"/>
                  <a:gd name="connsiteY54" fmla="*/ 613945 h 1078499"/>
                  <a:gd name="connsiteX55" fmla="*/ 465126 w 3024845"/>
                  <a:gd name="connsiteY55" fmla="*/ 613945 h 1078499"/>
                  <a:gd name="connsiteX56" fmla="*/ 472219 w 3024845"/>
                  <a:gd name="connsiteY56" fmla="*/ 613945 h 1078499"/>
                  <a:gd name="connsiteX57" fmla="*/ 472219 w 3024845"/>
                  <a:gd name="connsiteY57" fmla="*/ 612864 h 1078499"/>
                  <a:gd name="connsiteX58" fmla="*/ 472219 w 3024845"/>
                  <a:gd name="connsiteY58" fmla="*/ 605298 h 1078499"/>
                  <a:gd name="connsiteX59" fmla="*/ 473992 w 3024845"/>
                  <a:gd name="connsiteY59" fmla="*/ 605298 h 1078499"/>
                  <a:gd name="connsiteX60" fmla="*/ 486406 w 3024845"/>
                  <a:gd name="connsiteY60" fmla="*/ 605298 h 1078499"/>
                  <a:gd name="connsiteX61" fmla="*/ 486406 w 3024845"/>
                  <a:gd name="connsiteY61" fmla="*/ 631239 h 1078499"/>
                  <a:gd name="connsiteX62" fmla="*/ 488433 w 3024845"/>
                  <a:gd name="connsiteY62" fmla="*/ 631239 h 1078499"/>
                  <a:gd name="connsiteX63" fmla="*/ 502619 w 3024845"/>
                  <a:gd name="connsiteY63" fmla="*/ 631239 h 1078499"/>
                  <a:gd name="connsiteX64" fmla="*/ 502619 w 3024845"/>
                  <a:gd name="connsiteY64" fmla="*/ 632860 h 1078499"/>
                  <a:gd name="connsiteX65" fmla="*/ 502619 w 3024845"/>
                  <a:gd name="connsiteY65" fmla="*/ 644210 h 1078499"/>
                  <a:gd name="connsiteX66" fmla="*/ 503379 w 3024845"/>
                  <a:gd name="connsiteY66" fmla="*/ 644210 h 1078499"/>
                  <a:gd name="connsiteX67" fmla="*/ 508700 w 3024845"/>
                  <a:gd name="connsiteY67" fmla="*/ 644210 h 1078499"/>
                  <a:gd name="connsiteX68" fmla="*/ 508700 w 3024845"/>
                  <a:gd name="connsiteY68" fmla="*/ 643399 h 1078499"/>
                  <a:gd name="connsiteX69" fmla="*/ 508700 w 3024845"/>
                  <a:gd name="connsiteY69" fmla="*/ 637724 h 1078499"/>
                  <a:gd name="connsiteX70" fmla="*/ 539100 w 3024845"/>
                  <a:gd name="connsiteY70" fmla="*/ 637724 h 1078499"/>
                  <a:gd name="connsiteX71" fmla="*/ 539100 w 3024845"/>
                  <a:gd name="connsiteY71" fmla="*/ 661504 h 1078499"/>
                  <a:gd name="connsiteX72" fmla="*/ 540113 w 3024845"/>
                  <a:gd name="connsiteY72" fmla="*/ 661504 h 1078499"/>
                  <a:gd name="connsiteX73" fmla="*/ 547207 w 3024845"/>
                  <a:gd name="connsiteY73" fmla="*/ 661504 h 1078499"/>
                  <a:gd name="connsiteX74" fmla="*/ 547207 w 3024845"/>
                  <a:gd name="connsiteY74" fmla="*/ 662585 h 1078499"/>
                  <a:gd name="connsiteX75" fmla="*/ 547207 w 3024845"/>
                  <a:gd name="connsiteY75" fmla="*/ 670151 h 1078499"/>
                  <a:gd name="connsiteX76" fmla="*/ 547967 w 3024845"/>
                  <a:gd name="connsiteY76" fmla="*/ 670151 h 1078499"/>
                  <a:gd name="connsiteX77" fmla="*/ 553287 w 3024845"/>
                  <a:gd name="connsiteY77" fmla="*/ 670151 h 1078499"/>
                  <a:gd name="connsiteX78" fmla="*/ 553287 w 3024845"/>
                  <a:gd name="connsiteY78" fmla="*/ 667989 h 1078499"/>
                  <a:gd name="connsiteX79" fmla="*/ 553287 w 3024845"/>
                  <a:gd name="connsiteY79" fmla="*/ 652857 h 1078499"/>
                  <a:gd name="connsiteX80" fmla="*/ 554300 w 3024845"/>
                  <a:gd name="connsiteY80" fmla="*/ 652857 h 1078499"/>
                  <a:gd name="connsiteX81" fmla="*/ 561394 w 3024845"/>
                  <a:gd name="connsiteY81" fmla="*/ 652857 h 1078499"/>
                  <a:gd name="connsiteX82" fmla="*/ 561394 w 3024845"/>
                  <a:gd name="connsiteY82" fmla="*/ 653938 h 1078499"/>
                  <a:gd name="connsiteX83" fmla="*/ 561394 w 3024845"/>
                  <a:gd name="connsiteY83" fmla="*/ 661504 h 1078499"/>
                  <a:gd name="connsiteX84" fmla="*/ 566714 w 3024845"/>
                  <a:gd name="connsiteY84" fmla="*/ 659511 h 1078499"/>
                  <a:gd name="connsiteX85" fmla="*/ 567474 w 3024845"/>
                  <a:gd name="connsiteY85" fmla="*/ 658531 h 1078499"/>
                  <a:gd name="connsiteX86" fmla="*/ 567474 w 3024845"/>
                  <a:gd name="connsiteY86" fmla="*/ 652857 h 1078499"/>
                  <a:gd name="connsiteX87" fmla="*/ 605981 w 3024845"/>
                  <a:gd name="connsiteY87" fmla="*/ 652857 h 1078499"/>
                  <a:gd name="connsiteX88" fmla="*/ 605981 w 3024845"/>
                  <a:gd name="connsiteY88" fmla="*/ 676636 h 1078499"/>
                  <a:gd name="connsiteX89" fmla="*/ 608007 w 3024845"/>
                  <a:gd name="connsiteY89" fmla="*/ 676636 h 1078499"/>
                  <a:gd name="connsiteX90" fmla="*/ 622194 w 3024845"/>
                  <a:gd name="connsiteY90" fmla="*/ 676636 h 1078499"/>
                  <a:gd name="connsiteX91" fmla="*/ 622194 w 3024845"/>
                  <a:gd name="connsiteY91" fmla="*/ 677717 h 1078499"/>
                  <a:gd name="connsiteX92" fmla="*/ 622194 w 3024845"/>
                  <a:gd name="connsiteY92" fmla="*/ 685283 h 1078499"/>
                  <a:gd name="connsiteX93" fmla="*/ 623968 w 3024845"/>
                  <a:gd name="connsiteY93" fmla="*/ 685283 h 1078499"/>
                  <a:gd name="connsiteX94" fmla="*/ 636381 w 3024845"/>
                  <a:gd name="connsiteY94" fmla="*/ 685283 h 1078499"/>
                  <a:gd name="connsiteX95" fmla="*/ 636381 w 3024845"/>
                  <a:gd name="connsiteY95" fmla="*/ 661504 h 1078499"/>
                  <a:gd name="connsiteX96" fmla="*/ 637394 w 3024845"/>
                  <a:gd name="connsiteY96" fmla="*/ 661504 h 1078499"/>
                  <a:gd name="connsiteX97" fmla="*/ 644488 w 3024845"/>
                  <a:gd name="connsiteY97" fmla="*/ 661504 h 1078499"/>
                  <a:gd name="connsiteX98" fmla="*/ 644488 w 3024845"/>
                  <a:gd name="connsiteY98" fmla="*/ 629077 h 1078499"/>
                  <a:gd name="connsiteX99" fmla="*/ 645501 w 3024845"/>
                  <a:gd name="connsiteY99" fmla="*/ 629077 h 1078499"/>
                  <a:gd name="connsiteX100" fmla="*/ 652595 w 3024845"/>
                  <a:gd name="connsiteY100" fmla="*/ 629077 h 1078499"/>
                  <a:gd name="connsiteX101" fmla="*/ 652595 w 3024845"/>
                  <a:gd name="connsiteY101" fmla="*/ 627186 h 1078499"/>
                  <a:gd name="connsiteX102" fmla="*/ 652595 w 3024845"/>
                  <a:gd name="connsiteY102" fmla="*/ 613945 h 1078499"/>
                  <a:gd name="connsiteX103" fmla="*/ 651328 w 3024845"/>
                  <a:gd name="connsiteY103" fmla="*/ 612323 h 1078499"/>
                  <a:gd name="connsiteX104" fmla="*/ 656648 w 3024845"/>
                  <a:gd name="connsiteY104" fmla="*/ 600974 h 1078499"/>
                  <a:gd name="connsiteX105" fmla="*/ 664755 w 3024845"/>
                  <a:gd name="connsiteY105" fmla="*/ 629077 h 1078499"/>
                  <a:gd name="connsiteX106" fmla="*/ 665515 w 3024845"/>
                  <a:gd name="connsiteY106" fmla="*/ 629077 h 1078499"/>
                  <a:gd name="connsiteX107" fmla="*/ 670835 w 3024845"/>
                  <a:gd name="connsiteY107" fmla="*/ 629077 h 1078499"/>
                  <a:gd name="connsiteX108" fmla="*/ 670835 w 3024845"/>
                  <a:gd name="connsiteY108" fmla="*/ 523150 h 1078499"/>
                  <a:gd name="connsiteX109" fmla="*/ 672355 w 3024845"/>
                  <a:gd name="connsiteY109" fmla="*/ 523150 h 1078499"/>
                  <a:gd name="connsiteX110" fmla="*/ 682995 w 3024845"/>
                  <a:gd name="connsiteY110" fmla="*/ 523150 h 1078499"/>
                  <a:gd name="connsiteX111" fmla="*/ 682995 w 3024845"/>
                  <a:gd name="connsiteY111" fmla="*/ 475591 h 1078499"/>
                  <a:gd name="connsiteX112" fmla="*/ 709342 w 3024845"/>
                  <a:gd name="connsiteY112" fmla="*/ 475591 h 1078499"/>
                  <a:gd name="connsiteX113" fmla="*/ 709342 w 3024845"/>
                  <a:gd name="connsiteY113" fmla="*/ 453973 h 1078499"/>
                  <a:gd name="connsiteX114" fmla="*/ 743796 w 3024845"/>
                  <a:gd name="connsiteY114" fmla="*/ 453973 h 1078499"/>
                  <a:gd name="connsiteX115" fmla="*/ 743796 w 3024845"/>
                  <a:gd name="connsiteY115" fmla="*/ 456405 h 1078499"/>
                  <a:gd name="connsiteX116" fmla="*/ 743796 w 3024845"/>
                  <a:gd name="connsiteY116" fmla="*/ 473429 h 1078499"/>
                  <a:gd name="connsiteX117" fmla="*/ 746076 w 3024845"/>
                  <a:gd name="connsiteY117" fmla="*/ 473429 h 1078499"/>
                  <a:gd name="connsiteX118" fmla="*/ 762036 w 3024845"/>
                  <a:gd name="connsiteY118" fmla="*/ 473429 h 1078499"/>
                  <a:gd name="connsiteX119" fmla="*/ 762036 w 3024845"/>
                  <a:gd name="connsiteY119" fmla="*/ 520988 h 1078499"/>
                  <a:gd name="connsiteX120" fmla="*/ 763049 w 3024845"/>
                  <a:gd name="connsiteY120" fmla="*/ 520988 h 1078499"/>
                  <a:gd name="connsiteX121" fmla="*/ 770143 w 3024845"/>
                  <a:gd name="connsiteY121" fmla="*/ 520988 h 1078499"/>
                  <a:gd name="connsiteX122" fmla="*/ 784330 w 3024845"/>
                  <a:gd name="connsiteY122" fmla="*/ 525312 h 1078499"/>
                  <a:gd name="connsiteX123" fmla="*/ 784330 w 3024845"/>
                  <a:gd name="connsiteY123" fmla="*/ 564224 h 1078499"/>
                  <a:gd name="connsiteX124" fmla="*/ 785343 w 3024845"/>
                  <a:gd name="connsiteY124" fmla="*/ 564224 h 1078499"/>
                  <a:gd name="connsiteX125" fmla="*/ 792436 w 3024845"/>
                  <a:gd name="connsiteY125" fmla="*/ 564224 h 1078499"/>
                  <a:gd name="connsiteX126" fmla="*/ 792436 w 3024845"/>
                  <a:gd name="connsiteY126" fmla="*/ 565845 h 1078499"/>
                  <a:gd name="connsiteX127" fmla="*/ 792436 w 3024845"/>
                  <a:gd name="connsiteY127" fmla="*/ 577194 h 1078499"/>
                  <a:gd name="connsiteX128" fmla="*/ 794463 w 3024845"/>
                  <a:gd name="connsiteY128" fmla="*/ 577194 h 1078499"/>
                  <a:gd name="connsiteX129" fmla="*/ 808650 w 3024845"/>
                  <a:gd name="connsiteY129" fmla="*/ 577194 h 1078499"/>
                  <a:gd name="connsiteX130" fmla="*/ 814730 w 3024845"/>
                  <a:gd name="connsiteY130" fmla="*/ 583680 h 1078499"/>
                  <a:gd name="connsiteX131" fmla="*/ 814730 w 3024845"/>
                  <a:gd name="connsiteY131" fmla="*/ 605298 h 1078499"/>
                  <a:gd name="connsiteX132" fmla="*/ 817010 w 3024845"/>
                  <a:gd name="connsiteY132" fmla="*/ 605298 h 1078499"/>
                  <a:gd name="connsiteX133" fmla="*/ 832970 w 3024845"/>
                  <a:gd name="connsiteY133" fmla="*/ 605298 h 1078499"/>
                  <a:gd name="connsiteX134" fmla="*/ 832970 w 3024845"/>
                  <a:gd name="connsiteY134" fmla="*/ 606378 h 1078499"/>
                  <a:gd name="connsiteX135" fmla="*/ 832970 w 3024845"/>
                  <a:gd name="connsiteY135" fmla="*/ 613945 h 1078499"/>
                  <a:gd name="connsiteX136" fmla="*/ 834237 w 3024845"/>
                  <a:gd name="connsiteY136" fmla="*/ 613945 h 1078499"/>
                  <a:gd name="connsiteX137" fmla="*/ 843104 w 3024845"/>
                  <a:gd name="connsiteY137" fmla="*/ 613945 h 1078499"/>
                  <a:gd name="connsiteX138" fmla="*/ 843104 w 3024845"/>
                  <a:gd name="connsiteY138" fmla="*/ 616106 h 1078499"/>
                  <a:gd name="connsiteX139" fmla="*/ 843104 w 3024845"/>
                  <a:gd name="connsiteY139" fmla="*/ 631239 h 1078499"/>
                  <a:gd name="connsiteX140" fmla="*/ 847157 w 3024845"/>
                  <a:gd name="connsiteY140" fmla="*/ 629347 h 1078499"/>
                  <a:gd name="connsiteX141" fmla="*/ 847157 w 3024845"/>
                  <a:gd name="connsiteY141" fmla="*/ 616106 h 1078499"/>
                  <a:gd name="connsiteX142" fmla="*/ 848170 w 3024845"/>
                  <a:gd name="connsiteY142" fmla="*/ 616106 h 1078499"/>
                  <a:gd name="connsiteX143" fmla="*/ 855264 w 3024845"/>
                  <a:gd name="connsiteY143" fmla="*/ 616106 h 1078499"/>
                  <a:gd name="connsiteX144" fmla="*/ 855264 w 3024845"/>
                  <a:gd name="connsiteY144" fmla="*/ 617728 h 1078499"/>
                  <a:gd name="connsiteX145" fmla="*/ 855264 w 3024845"/>
                  <a:gd name="connsiteY145" fmla="*/ 629077 h 1078499"/>
                  <a:gd name="connsiteX146" fmla="*/ 856024 w 3024845"/>
                  <a:gd name="connsiteY146" fmla="*/ 629077 h 1078499"/>
                  <a:gd name="connsiteX147" fmla="*/ 861344 w 3024845"/>
                  <a:gd name="connsiteY147" fmla="*/ 629077 h 1078499"/>
                  <a:gd name="connsiteX148" fmla="*/ 909984 w 3024845"/>
                  <a:gd name="connsiteY148" fmla="*/ 624754 h 1078499"/>
                  <a:gd name="connsiteX149" fmla="*/ 909984 w 3024845"/>
                  <a:gd name="connsiteY149" fmla="*/ 626105 h 1078499"/>
                  <a:gd name="connsiteX150" fmla="*/ 909984 w 3024845"/>
                  <a:gd name="connsiteY150" fmla="*/ 635562 h 1078499"/>
                  <a:gd name="connsiteX151" fmla="*/ 910744 w 3024845"/>
                  <a:gd name="connsiteY151" fmla="*/ 635562 h 1078499"/>
                  <a:gd name="connsiteX152" fmla="*/ 916065 w 3024845"/>
                  <a:gd name="connsiteY152" fmla="*/ 635562 h 1078499"/>
                  <a:gd name="connsiteX153" fmla="*/ 916065 w 3024845"/>
                  <a:gd name="connsiteY153" fmla="*/ 637724 h 1078499"/>
                  <a:gd name="connsiteX154" fmla="*/ 916065 w 3024845"/>
                  <a:gd name="connsiteY154" fmla="*/ 652857 h 1078499"/>
                  <a:gd name="connsiteX155" fmla="*/ 918091 w 3024845"/>
                  <a:gd name="connsiteY155" fmla="*/ 651506 h 1078499"/>
                  <a:gd name="connsiteX156" fmla="*/ 932278 w 3024845"/>
                  <a:gd name="connsiteY156" fmla="*/ 642048 h 1078499"/>
                  <a:gd name="connsiteX157" fmla="*/ 938358 w 3024845"/>
                  <a:gd name="connsiteY157" fmla="*/ 600974 h 1078499"/>
                  <a:gd name="connsiteX158" fmla="*/ 939118 w 3024845"/>
                  <a:gd name="connsiteY158" fmla="*/ 600704 h 1078499"/>
                  <a:gd name="connsiteX159" fmla="*/ 944438 w 3024845"/>
                  <a:gd name="connsiteY159" fmla="*/ 598812 h 1078499"/>
                  <a:gd name="connsiteX160" fmla="*/ 946465 w 3024845"/>
                  <a:gd name="connsiteY160" fmla="*/ 529635 h 1078499"/>
                  <a:gd name="connsiteX161" fmla="*/ 948492 w 3024845"/>
                  <a:gd name="connsiteY161" fmla="*/ 598812 h 1078499"/>
                  <a:gd name="connsiteX162" fmla="*/ 949252 w 3024845"/>
                  <a:gd name="connsiteY162" fmla="*/ 599082 h 1078499"/>
                  <a:gd name="connsiteX163" fmla="*/ 954572 w 3024845"/>
                  <a:gd name="connsiteY163" fmla="*/ 600974 h 1078499"/>
                  <a:gd name="connsiteX164" fmla="*/ 954572 w 3024845"/>
                  <a:gd name="connsiteY164" fmla="*/ 514503 h 1078499"/>
                  <a:gd name="connsiteX165" fmla="*/ 958625 w 3024845"/>
                  <a:gd name="connsiteY165" fmla="*/ 482076 h 1078499"/>
                  <a:gd name="connsiteX166" fmla="*/ 997132 w 3024845"/>
                  <a:gd name="connsiteY166" fmla="*/ 482076 h 1078499"/>
                  <a:gd name="connsiteX167" fmla="*/ 997132 w 3024845"/>
                  <a:gd name="connsiteY167" fmla="*/ 514503 h 1078499"/>
                  <a:gd name="connsiteX168" fmla="*/ 997892 w 3024845"/>
                  <a:gd name="connsiteY168" fmla="*/ 514503 h 1078499"/>
                  <a:gd name="connsiteX169" fmla="*/ 1003212 w 3024845"/>
                  <a:gd name="connsiteY169" fmla="*/ 514503 h 1078499"/>
                  <a:gd name="connsiteX170" fmla="*/ 1003212 w 3024845"/>
                  <a:gd name="connsiteY170" fmla="*/ 432355 h 1078499"/>
                  <a:gd name="connsiteX171" fmla="*/ 1004986 w 3024845"/>
                  <a:gd name="connsiteY171" fmla="*/ 432355 h 1078499"/>
                  <a:gd name="connsiteX172" fmla="*/ 1017399 w 3024845"/>
                  <a:gd name="connsiteY172" fmla="*/ 432355 h 1078499"/>
                  <a:gd name="connsiteX173" fmla="*/ 1017399 w 3024845"/>
                  <a:gd name="connsiteY173" fmla="*/ 430464 h 1078499"/>
                  <a:gd name="connsiteX174" fmla="*/ 1017399 w 3024845"/>
                  <a:gd name="connsiteY174" fmla="*/ 417223 h 1078499"/>
                  <a:gd name="connsiteX175" fmla="*/ 1039693 w 3024845"/>
                  <a:gd name="connsiteY175" fmla="*/ 417223 h 1078499"/>
                  <a:gd name="connsiteX176" fmla="*/ 1039693 w 3024845"/>
                  <a:gd name="connsiteY176" fmla="*/ 416142 h 1078499"/>
                  <a:gd name="connsiteX177" fmla="*/ 1039693 w 3024845"/>
                  <a:gd name="connsiteY177" fmla="*/ 408576 h 1078499"/>
                  <a:gd name="connsiteX178" fmla="*/ 1041466 w 3024845"/>
                  <a:gd name="connsiteY178" fmla="*/ 408576 h 1078499"/>
                  <a:gd name="connsiteX179" fmla="*/ 1053880 w 3024845"/>
                  <a:gd name="connsiteY179" fmla="*/ 408576 h 1078499"/>
                  <a:gd name="connsiteX180" fmla="*/ 1053880 w 3024845"/>
                  <a:gd name="connsiteY180" fmla="*/ 409657 h 1078499"/>
                  <a:gd name="connsiteX181" fmla="*/ 1053880 w 3024845"/>
                  <a:gd name="connsiteY181" fmla="*/ 417223 h 1078499"/>
                  <a:gd name="connsiteX182" fmla="*/ 1054640 w 3024845"/>
                  <a:gd name="connsiteY182" fmla="*/ 417223 h 1078499"/>
                  <a:gd name="connsiteX183" fmla="*/ 1059960 w 3024845"/>
                  <a:gd name="connsiteY183" fmla="*/ 417223 h 1078499"/>
                  <a:gd name="connsiteX184" fmla="*/ 1070093 w 3024845"/>
                  <a:gd name="connsiteY184" fmla="*/ 412899 h 1078499"/>
                  <a:gd name="connsiteX185" fmla="*/ 1074146 w 3024845"/>
                  <a:gd name="connsiteY185" fmla="*/ 416142 h 1078499"/>
                  <a:gd name="connsiteX186" fmla="*/ 1074146 w 3024845"/>
                  <a:gd name="connsiteY186" fmla="*/ 408576 h 1078499"/>
                  <a:gd name="connsiteX187" fmla="*/ 1076426 w 3024845"/>
                  <a:gd name="connsiteY187" fmla="*/ 408576 h 1078499"/>
                  <a:gd name="connsiteX188" fmla="*/ 1092387 w 3024845"/>
                  <a:gd name="connsiteY188" fmla="*/ 408576 h 1078499"/>
                  <a:gd name="connsiteX189" fmla="*/ 1092387 w 3024845"/>
                  <a:gd name="connsiteY189" fmla="*/ 409657 h 1078499"/>
                  <a:gd name="connsiteX190" fmla="*/ 1092387 w 3024845"/>
                  <a:gd name="connsiteY190" fmla="*/ 417223 h 1078499"/>
                  <a:gd name="connsiteX191" fmla="*/ 1122787 w 3024845"/>
                  <a:gd name="connsiteY191" fmla="*/ 417223 h 1078499"/>
                  <a:gd name="connsiteX192" fmla="*/ 1122787 w 3024845"/>
                  <a:gd name="connsiteY192" fmla="*/ 418844 h 1078499"/>
                  <a:gd name="connsiteX193" fmla="*/ 1122787 w 3024845"/>
                  <a:gd name="connsiteY193" fmla="*/ 430194 h 1078499"/>
                  <a:gd name="connsiteX194" fmla="*/ 1149134 w 3024845"/>
                  <a:gd name="connsiteY194" fmla="*/ 430194 h 1078499"/>
                  <a:gd name="connsiteX195" fmla="*/ 1149134 w 3024845"/>
                  <a:gd name="connsiteY195" fmla="*/ 460458 h 1078499"/>
                  <a:gd name="connsiteX196" fmla="*/ 1149894 w 3024845"/>
                  <a:gd name="connsiteY196" fmla="*/ 460458 h 1078499"/>
                  <a:gd name="connsiteX197" fmla="*/ 1155214 w 3024845"/>
                  <a:gd name="connsiteY197" fmla="*/ 460458 h 1078499"/>
                  <a:gd name="connsiteX198" fmla="*/ 1155214 w 3024845"/>
                  <a:gd name="connsiteY198" fmla="*/ 461539 h 1078499"/>
                  <a:gd name="connsiteX199" fmla="*/ 1155214 w 3024845"/>
                  <a:gd name="connsiteY199" fmla="*/ 469106 h 1078499"/>
                  <a:gd name="connsiteX200" fmla="*/ 1159268 w 3024845"/>
                  <a:gd name="connsiteY200" fmla="*/ 499370 h 1078499"/>
                  <a:gd name="connsiteX201" fmla="*/ 1160028 w 3024845"/>
                  <a:gd name="connsiteY201" fmla="*/ 499370 h 1078499"/>
                  <a:gd name="connsiteX202" fmla="*/ 1165348 w 3024845"/>
                  <a:gd name="connsiteY202" fmla="*/ 499370 h 1078499"/>
                  <a:gd name="connsiteX203" fmla="*/ 1165348 w 3024845"/>
                  <a:gd name="connsiteY203" fmla="*/ 500181 h 1078499"/>
                  <a:gd name="connsiteX204" fmla="*/ 1165348 w 3024845"/>
                  <a:gd name="connsiteY204" fmla="*/ 505856 h 1078499"/>
                  <a:gd name="connsiteX205" fmla="*/ 1166361 w 3024845"/>
                  <a:gd name="connsiteY205" fmla="*/ 505856 h 1078499"/>
                  <a:gd name="connsiteX206" fmla="*/ 1173454 w 3024845"/>
                  <a:gd name="connsiteY206" fmla="*/ 505856 h 1078499"/>
                  <a:gd name="connsiteX207" fmla="*/ 1173454 w 3024845"/>
                  <a:gd name="connsiteY207" fmla="*/ 536121 h 1078499"/>
                  <a:gd name="connsiteX208" fmla="*/ 1175481 w 3024845"/>
                  <a:gd name="connsiteY208" fmla="*/ 536121 h 1078499"/>
                  <a:gd name="connsiteX209" fmla="*/ 1189668 w 3024845"/>
                  <a:gd name="connsiteY209" fmla="*/ 536121 h 1078499"/>
                  <a:gd name="connsiteX210" fmla="*/ 1189668 w 3024845"/>
                  <a:gd name="connsiteY210" fmla="*/ 559900 h 1078499"/>
                  <a:gd name="connsiteX211" fmla="*/ 1191695 w 3024845"/>
                  <a:gd name="connsiteY211" fmla="*/ 561521 h 1078499"/>
                  <a:gd name="connsiteX212" fmla="*/ 1191695 w 3024845"/>
                  <a:gd name="connsiteY212" fmla="*/ 572871 h 1078499"/>
                  <a:gd name="connsiteX213" fmla="*/ 1192455 w 3024845"/>
                  <a:gd name="connsiteY213" fmla="*/ 572871 h 1078499"/>
                  <a:gd name="connsiteX214" fmla="*/ 1197775 w 3024845"/>
                  <a:gd name="connsiteY214" fmla="*/ 572871 h 1078499"/>
                  <a:gd name="connsiteX215" fmla="*/ 1197775 w 3024845"/>
                  <a:gd name="connsiteY215" fmla="*/ 596650 h 1078499"/>
                  <a:gd name="connsiteX216" fmla="*/ 1199041 w 3024845"/>
                  <a:gd name="connsiteY216" fmla="*/ 596650 h 1078499"/>
                  <a:gd name="connsiteX217" fmla="*/ 1207908 w 3024845"/>
                  <a:gd name="connsiteY217" fmla="*/ 596650 h 1078499"/>
                  <a:gd name="connsiteX218" fmla="*/ 1209935 w 3024845"/>
                  <a:gd name="connsiteY218" fmla="*/ 600704 h 1078499"/>
                  <a:gd name="connsiteX219" fmla="*/ 1209935 w 3024845"/>
                  <a:gd name="connsiteY219" fmla="*/ 613945 h 1078499"/>
                  <a:gd name="connsiteX220" fmla="*/ 1211455 w 3024845"/>
                  <a:gd name="connsiteY220" fmla="*/ 612053 h 1078499"/>
                  <a:gd name="connsiteX221" fmla="*/ 1222095 w 3024845"/>
                  <a:gd name="connsiteY221" fmla="*/ 598812 h 1078499"/>
                  <a:gd name="connsiteX222" fmla="*/ 1250469 w 3024845"/>
                  <a:gd name="connsiteY222" fmla="*/ 598812 h 1078499"/>
                  <a:gd name="connsiteX223" fmla="*/ 1250469 w 3024845"/>
                  <a:gd name="connsiteY223" fmla="*/ 685283 h 1078499"/>
                  <a:gd name="connsiteX224" fmla="*/ 1251229 w 3024845"/>
                  <a:gd name="connsiteY224" fmla="*/ 685283 h 1078499"/>
                  <a:gd name="connsiteX225" fmla="*/ 1256549 w 3024845"/>
                  <a:gd name="connsiteY225" fmla="*/ 685283 h 1078499"/>
                  <a:gd name="connsiteX226" fmla="*/ 1257309 w 3024845"/>
                  <a:gd name="connsiteY226" fmla="*/ 683932 h 1078499"/>
                  <a:gd name="connsiteX227" fmla="*/ 1262629 w 3024845"/>
                  <a:gd name="connsiteY227" fmla="*/ 674474 h 1078499"/>
                  <a:gd name="connsiteX228" fmla="*/ 1262629 w 3024845"/>
                  <a:gd name="connsiteY228" fmla="*/ 676366 h 1078499"/>
                  <a:gd name="connsiteX229" fmla="*/ 1262629 w 3024845"/>
                  <a:gd name="connsiteY229" fmla="*/ 689607 h 1078499"/>
                  <a:gd name="connsiteX230" fmla="*/ 1266682 w 3024845"/>
                  <a:gd name="connsiteY230" fmla="*/ 644210 h 1078499"/>
                  <a:gd name="connsiteX231" fmla="*/ 1267442 w 3024845"/>
                  <a:gd name="connsiteY231" fmla="*/ 644210 h 1078499"/>
                  <a:gd name="connsiteX232" fmla="*/ 1272762 w 3024845"/>
                  <a:gd name="connsiteY232" fmla="*/ 644210 h 1078499"/>
                  <a:gd name="connsiteX233" fmla="*/ 1272762 w 3024845"/>
                  <a:gd name="connsiteY233" fmla="*/ 579356 h 1078499"/>
                  <a:gd name="connsiteX234" fmla="*/ 1273776 w 3024845"/>
                  <a:gd name="connsiteY234" fmla="*/ 579356 h 1078499"/>
                  <a:gd name="connsiteX235" fmla="*/ 1280869 w 3024845"/>
                  <a:gd name="connsiteY235" fmla="*/ 579356 h 1078499"/>
                  <a:gd name="connsiteX236" fmla="*/ 1293029 w 3024845"/>
                  <a:gd name="connsiteY236" fmla="*/ 536121 h 1078499"/>
                  <a:gd name="connsiteX237" fmla="*/ 1294296 w 3024845"/>
                  <a:gd name="connsiteY237" fmla="*/ 536121 h 1078499"/>
                  <a:gd name="connsiteX238" fmla="*/ 1303163 w 3024845"/>
                  <a:gd name="connsiteY238" fmla="*/ 536121 h 1078499"/>
                  <a:gd name="connsiteX239" fmla="*/ 1313296 w 3024845"/>
                  <a:gd name="connsiteY239" fmla="*/ 579356 h 1078499"/>
                  <a:gd name="connsiteX240" fmla="*/ 1314309 w 3024845"/>
                  <a:gd name="connsiteY240" fmla="*/ 579356 h 1078499"/>
                  <a:gd name="connsiteX241" fmla="*/ 1321403 w 3024845"/>
                  <a:gd name="connsiteY241" fmla="*/ 579356 h 1078499"/>
                  <a:gd name="connsiteX242" fmla="*/ 1321403 w 3024845"/>
                  <a:gd name="connsiteY242" fmla="*/ 618268 h 1078499"/>
                  <a:gd name="connsiteX243" fmla="*/ 1323176 w 3024845"/>
                  <a:gd name="connsiteY243" fmla="*/ 618268 h 1078499"/>
                  <a:gd name="connsiteX244" fmla="*/ 1335590 w 3024845"/>
                  <a:gd name="connsiteY244" fmla="*/ 618268 h 1078499"/>
                  <a:gd name="connsiteX245" fmla="*/ 1335590 w 3024845"/>
                  <a:gd name="connsiteY245" fmla="*/ 620430 h 1078499"/>
                  <a:gd name="connsiteX246" fmla="*/ 1335590 w 3024845"/>
                  <a:gd name="connsiteY246" fmla="*/ 635562 h 1078499"/>
                  <a:gd name="connsiteX247" fmla="*/ 1339643 w 3024845"/>
                  <a:gd name="connsiteY247" fmla="*/ 633401 h 1078499"/>
                  <a:gd name="connsiteX248" fmla="*/ 1339643 w 3024845"/>
                  <a:gd name="connsiteY248" fmla="*/ 618268 h 1078499"/>
                  <a:gd name="connsiteX249" fmla="*/ 1341163 w 3024845"/>
                  <a:gd name="connsiteY249" fmla="*/ 618268 h 1078499"/>
                  <a:gd name="connsiteX250" fmla="*/ 1351803 w 3024845"/>
                  <a:gd name="connsiteY250" fmla="*/ 618268 h 1078499"/>
                  <a:gd name="connsiteX251" fmla="*/ 1351803 w 3024845"/>
                  <a:gd name="connsiteY251" fmla="*/ 619889 h 1078499"/>
                  <a:gd name="connsiteX252" fmla="*/ 1351803 w 3024845"/>
                  <a:gd name="connsiteY252" fmla="*/ 631239 h 1078499"/>
                  <a:gd name="connsiteX253" fmla="*/ 1382204 w 3024845"/>
                  <a:gd name="connsiteY253" fmla="*/ 631239 h 1078499"/>
                  <a:gd name="connsiteX254" fmla="*/ 1382204 w 3024845"/>
                  <a:gd name="connsiteY254" fmla="*/ 594489 h 1078499"/>
                  <a:gd name="connsiteX255" fmla="*/ 1383470 w 3024845"/>
                  <a:gd name="connsiteY255" fmla="*/ 594489 h 1078499"/>
                  <a:gd name="connsiteX256" fmla="*/ 1392337 w 3024845"/>
                  <a:gd name="connsiteY256" fmla="*/ 594489 h 1078499"/>
                  <a:gd name="connsiteX257" fmla="*/ 1392337 w 3024845"/>
                  <a:gd name="connsiteY257" fmla="*/ 616106 h 1078499"/>
                  <a:gd name="connsiteX258" fmla="*/ 1394364 w 3024845"/>
                  <a:gd name="connsiteY258" fmla="*/ 583680 h 1078499"/>
                  <a:gd name="connsiteX259" fmla="*/ 1416657 w 3024845"/>
                  <a:gd name="connsiteY259" fmla="*/ 583680 h 1078499"/>
                  <a:gd name="connsiteX260" fmla="*/ 1416657 w 3024845"/>
                  <a:gd name="connsiteY260" fmla="*/ 582058 h 1078499"/>
                  <a:gd name="connsiteX261" fmla="*/ 1416657 w 3024845"/>
                  <a:gd name="connsiteY261" fmla="*/ 570709 h 1078499"/>
                  <a:gd name="connsiteX262" fmla="*/ 1417417 w 3024845"/>
                  <a:gd name="connsiteY262" fmla="*/ 570709 h 1078499"/>
                  <a:gd name="connsiteX263" fmla="*/ 1422737 w 3024845"/>
                  <a:gd name="connsiteY263" fmla="*/ 570709 h 1078499"/>
                  <a:gd name="connsiteX264" fmla="*/ 1422737 w 3024845"/>
                  <a:gd name="connsiteY264" fmla="*/ 568818 h 1078499"/>
                  <a:gd name="connsiteX265" fmla="*/ 1422737 w 3024845"/>
                  <a:gd name="connsiteY265" fmla="*/ 555577 h 1078499"/>
                  <a:gd name="connsiteX266" fmla="*/ 1426791 w 3024845"/>
                  <a:gd name="connsiteY266" fmla="*/ 562062 h 1078499"/>
                  <a:gd name="connsiteX267" fmla="*/ 1429071 w 3024845"/>
                  <a:gd name="connsiteY267" fmla="*/ 562062 h 1078499"/>
                  <a:gd name="connsiteX268" fmla="*/ 1445031 w 3024845"/>
                  <a:gd name="connsiteY268" fmla="*/ 562062 h 1078499"/>
                  <a:gd name="connsiteX269" fmla="*/ 1445031 w 3024845"/>
                  <a:gd name="connsiteY269" fmla="*/ 561251 h 1078499"/>
                  <a:gd name="connsiteX270" fmla="*/ 1445031 w 3024845"/>
                  <a:gd name="connsiteY270" fmla="*/ 555577 h 1078499"/>
                  <a:gd name="connsiteX271" fmla="*/ 1445791 w 3024845"/>
                  <a:gd name="connsiteY271" fmla="*/ 555577 h 1078499"/>
                  <a:gd name="connsiteX272" fmla="*/ 1451111 w 3024845"/>
                  <a:gd name="connsiteY272" fmla="*/ 555577 h 1078499"/>
                  <a:gd name="connsiteX273" fmla="*/ 1451111 w 3024845"/>
                  <a:gd name="connsiteY273" fmla="*/ 556928 h 1078499"/>
                  <a:gd name="connsiteX274" fmla="*/ 1451111 w 3024845"/>
                  <a:gd name="connsiteY274" fmla="*/ 566386 h 1078499"/>
                  <a:gd name="connsiteX275" fmla="*/ 1489618 w 3024845"/>
                  <a:gd name="connsiteY275" fmla="*/ 566386 h 1078499"/>
                  <a:gd name="connsiteX276" fmla="*/ 1489618 w 3024845"/>
                  <a:gd name="connsiteY276" fmla="*/ 704739 h 1078499"/>
                  <a:gd name="connsiteX277" fmla="*/ 1491138 w 3024845"/>
                  <a:gd name="connsiteY277" fmla="*/ 704739 h 1078499"/>
                  <a:gd name="connsiteX278" fmla="*/ 1501778 w 3024845"/>
                  <a:gd name="connsiteY278" fmla="*/ 704739 h 1078499"/>
                  <a:gd name="connsiteX279" fmla="*/ 1501778 w 3024845"/>
                  <a:gd name="connsiteY279" fmla="*/ 691769 h 1078499"/>
                  <a:gd name="connsiteX280" fmla="*/ 1505832 w 3024845"/>
                  <a:gd name="connsiteY280" fmla="*/ 691769 h 1078499"/>
                  <a:gd name="connsiteX281" fmla="*/ 1505832 w 3024845"/>
                  <a:gd name="connsiteY281" fmla="*/ 704739 h 1078499"/>
                  <a:gd name="connsiteX282" fmla="*/ 1536232 w 3024845"/>
                  <a:gd name="connsiteY282" fmla="*/ 704739 h 1078499"/>
                  <a:gd name="connsiteX283" fmla="*/ 1536232 w 3024845"/>
                  <a:gd name="connsiteY283" fmla="*/ 674474 h 1078499"/>
                  <a:gd name="connsiteX284" fmla="*/ 1548392 w 3024845"/>
                  <a:gd name="connsiteY284" fmla="*/ 674474 h 1078499"/>
                  <a:gd name="connsiteX285" fmla="*/ 1560552 w 3024845"/>
                  <a:gd name="connsiteY285" fmla="*/ 672313 h 1078499"/>
                  <a:gd name="connsiteX286" fmla="*/ 1564606 w 3024845"/>
                  <a:gd name="connsiteY286" fmla="*/ 674474 h 1078499"/>
                  <a:gd name="connsiteX287" fmla="*/ 1574739 w 3024845"/>
                  <a:gd name="connsiteY287" fmla="*/ 674474 h 1078499"/>
                  <a:gd name="connsiteX288" fmla="*/ 1574739 w 3024845"/>
                  <a:gd name="connsiteY288" fmla="*/ 704739 h 1078499"/>
                  <a:gd name="connsiteX289" fmla="*/ 1582846 w 3024845"/>
                  <a:gd name="connsiteY289" fmla="*/ 704739 h 1078499"/>
                  <a:gd name="connsiteX290" fmla="*/ 1582846 w 3024845"/>
                  <a:gd name="connsiteY290" fmla="*/ 722034 h 1078499"/>
                  <a:gd name="connsiteX291" fmla="*/ 1592182 w 3024845"/>
                  <a:gd name="connsiteY291" fmla="*/ 722939 h 1078499"/>
                  <a:gd name="connsiteX292" fmla="*/ 1605140 w 3024845"/>
                  <a:gd name="connsiteY292" fmla="*/ 722939 h 1078499"/>
                  <a:gd name="connsiteX293" fmla="*/ 1605140 w 3024845"/>
                  <a:gd name="connsiteY293" fmla="*/ 706901 h 1078499"/>
                  <a:gd name="connsiteX294" fmla="*/ 1673096 w 3024845"/>
                  <a:gd name="connsiteY294" fmla="*/ 706901 h 1078499"/>
                  <a:gd name="connsiteX295" fmla="*/ 1673096 w 3024845"/>
                  <a:gd name="connsiteY295" fmla="*/ 621648 h 1078499"/>
                  <a:gd name="connsiteX296" fmla="*/ 1745104 w 3024845"/>
                  <a:gd name="connsiteY296" fmla="*/ 621648 h 1078499"/>
                  <a:gd name="connsiteX297" fmla="*/ 1745104 w 3024845"/>
                  <a:gd name="connsiteY297" fmla="*/ 700416 h 1078499"/>
                  <a:gd name="connsiteX298" fmla="*/ 1747008 w 3024845"/>
                  <a:gd name="connsiteY298" fmla="*/ 700416 h 1078499"/>
                  <a:gd name="connsiteX299" fmla="*/ 1748250 w 3024845"/>
                  <a:gd name="connsiteY299" fmla="*/ 722939 h 1078499"/>
                  <a:gd name="connsiteX300" fmla="*/ 1757926 w 3024845"/>
                  <a:gd name="connsiteY300" fmla="*/ 722939 h 1078499"/>
                  <a:gd name="connsiteX301" fmla="*/ 1759168 w 3024845"/>
                  <a:gd name="connsiteY301" fmla="*/ 700416 h 1078499"/>
                  <a:gd name="connsiteX302" fmla="*/ 1765248 w 3024845"/>
                  <a:gd name="connsiteY302" fmla="*/ 700416 h 1078499"/>
                  <a:gd name="connsiteX303" fmla="*/ 1766490 w 3024845"/>
                  <a:gd name="connsiteY303" fmla="*/ 722939 h 1078499"/>
                  <a:gd name="connsiteX304" fmla="*/ 1817112 w 3024845"/>
                  <a:gd name="connsiteY304" fmla="*/ 722939 h 1078499"/>
                  <a:gd name="connsiteX305" fmla="*/ 1817112 w 3024845"/>
                  <a:gd name="connsiteY305" fmla="*/ 559911 h 1078499"/>
                  <a:gd name="connsiteX306" fmla="*/ 2014439 w 3024845"/>
                  <a:gd name="connsiteY306" fmla="*/ 559911 h 1078499"/>
                  <a:gd name="connsiteX307" fmla="*/ 2014439 w 3024845"/>
                  <a:gd name="connsiteY307" fmla="*/ 722939 h 1078499"/>
                  <a:gd name="connsiteX308" fmla="*/ 2033136 w 3024845"/>
                  <a:gd name="connsiteY308" fmla="*/ 722939 h 1078499"/>
                  <a:gd name="connsiteX309" fmla="*/ 2033136 w 3024845"/>
                  <a:gd name="connsiteY309" fmla="*/ 640246 h 1078499"/>
                  <a:gd name="connsiteX310" fmla="*/ 2128256 w 3024845"/>
                  <a:gd name="connsiteY310" fmla="*/ 640246 h 1078499"/>
                  <a:gd name="connsiteX311" fmla="*/ 2140186 w 3024845"/>
                  <a:gd name="connsiteY311" fmla="*/ 322105 h 1078499"/>
                  <a:gd name="connsiteX312" fmla="*/ 2128026 w 3024845"/>
                  <a:gd name="connsiteY312" fmla="*/ 300487 h 1078499"/>
                  <a:gd name="connsiteX313" fmla="*/ 2121946 w 3024845"/>
                  <a:gd name="connsiteY313" fmla="*/ 296163 h 1078499"/>
                  <a:gd name="connsiteX314" fmla="*/ 2130053 w 3024845"/>
                  <a:gd name="connsiteY314" fmla="*/ 272384 h 1078499"/>
                  <a:gd name="connsiteX315" fmla="*/ 2130053 w 3024845"/>
                  <a:gd name="connsiteY315" fmla="*/ 255090 h 1078499"/>
                  <a:gd name="connsiteX316" fmla="*/ 2144240 w 3024845"/>
                  <a:gd name="connsiteY316" fmla="*/ 255090 h 1078499"/>
                  <a:gd name="connsiteX317" fmla="*/ 2144240 w 3024845"/>
                  <a:gd name="connsiteY317" fmla="*/ 233472 h 1078499"/>
                  <a:gd name="connsiteX318" fmla="*/ 2146266 w 3024845"/>
                  <a:gd name="connsiteY318" fmla="*/ 229148 h 1078499"/>
                  <a:gd name="connsiteX319" fmla="*/ 2146266 w 3024845"/>
                  <a:gd name="connsiteY319" fmla="*/ 151324 h 1078499"/>
                  <a:gd name="connsiteX320" fmla="*/ 2144240 w 3024845"/>
                  <a:gd name="connsiteY320" fmla="*/ 144839 h 1078499"/>
                  <a:gd name="connsiteX321" fmla="*/ 2150320 w 3024845"/>
                  <a:gd name="connsiteY321" fmla="*/ 138353 h 1078499"/>
                  <a:gd name="connsiteX322" fmla="*/ 2150320 w 3024845"/>
                  <a:gd name="connsiteY322" fmla="*/ 79985 h 1078499"/>
                  <a:gd name="connsiteX323" fmla="*/ 2152346 w 3024845"/>
                  <a:gd name="connsiteY323" fmla="*/ 75662 h 1078499"/>
                  <a:gd name="connsiteX324" fmla="*/ 2152346 w 3024845"/>
                  <a:gd name="connsiteY324" fmla="*/ 19456 h 1078499"/>
                  <a:gd name="connsiteX325" fmla="*/ 2154373 w 3024845"/>
                  <a:gd name="connsiteY325" fmla="*/ 0 h 1078499"/>
                  <a:gd name="connsiteX326" fmla="*/ 2158427 w 3024845"/>
                  <a:gd name="connsiteY326" fmla="*/ 17294 h 1078499"/>
                  <a:gd name="connsiteX327" fmla="*/ 2160453 w 3024845"/>
                  <a:gd name="connsiteY327" fmla="*/ 75662 h 1078499"/>
                  <a:gd name="connsiteX328" fmla="*/ 2162480 w 3024845"/>
                  <a:gd name="connsiteY328" fmla="*/ 138353 h 1078499"/>
                  <a:gd name="connsiteX329" fmla="*/ 2168560 w 3024845"/>
                  <a:gd name="connsiteY329" fmla="*/ 144839 h 1078499"/>
                  <a:gd name="connsiteX330" fmla="*/ 2166533 w 3024845"/>
                  <a:gd name="connsiteY330" fmla="*/ 151324 h 1078499"/>
                  <a:gd name="connsiteX331" fmla="*/ 2166533 w 3024845"/>
                  <a:gd name="connsiteY331" fmla="*/ 229148 h 1078499"/>
                  <a:gd name="connsiteX332" fmla="*/ 2168560 w 3024845"/>
                  <a:gd name="connsiteY332" fmla="*/ 233472 h 1078499"/>
                  <a:gd name="connsiteX333" fmla="*/ 2168560 w 3024845"/>
                  <a:gd name="connsiteY333" fmla="*/ 255090 h 1078499"/>
                  <a:gd name="connsiteX334" fmla="*/ 2182747 w 3024845"/>
                  <a:gd name="connsiteY334" fmla="*/ 255090 h 1078499"/>
                  <a:gd name="connsiteX335" fmla="*/ 2182747 w 3024845"/>
                  <a:gd name="connsiteY335" fmla="*/ 272384 h 1078499"/>
                  <a:gd name="connsiteX336" fmla="*/ 2190854 w 3024845"/>
                  <a:gd name="connsiteY336" fmla="*/ 296163 h 1078499"/>
                  <a:gd name="connsiteX337" fmla="*/ 2184774 w 3024845"/>
                  <a:gd name="connsiteY337" fmla="*/ 300487 h 1078499"/>
                  <a:gd name="connsiteX338" fmla="*/ 2172613 w 3024845"/>
                  <a:gd name="connsiteY338" fmla="*/ 322105 h 1078499"/>
                  <a:gd name="connsiteX339" fmla="*/ 2180720 w 3024845"/>
                  <a:gd name="connsiteY339" fmla="*/ 575033 h 1078499"/>
                  <a:gd name="connsiteX340" fmla="*/ 2245574 w 3024845"/>
                  <a:gd name="connsiteY340" fmla="*/ 575033 h 1078499"/>
                  <a:gd name="connsiteX341" fmla="*/ 2245574 w 3024845"/>
                  <a:gd name="connsiteY341" fmla="*/ 650695 h 1078499"/>
                  <a:gd name="connsiteX342" fmla="*/ 2253681 w 3024845"/>
                  <a:gd name="connsiteY342" fmla="*/ 650695 h 1078499"/>
                  <a:gd name="connsiteX343" fmla="*/ 2255708 w 3024845"/>
                  <a:gd name="connsiteY343" fmla="*/ 644210 h 1078499"/>
                  <a:gd name="connsiteX344" fmla="*/ 2261788 w 3024845"/>
                  <a:gd name="connsiteY344" fmla="*/ 644210 h 1078499"/>
                  <a:gd name="connsiteX345" fmla="*/ 2263815 w 3024845"/>
                  <a:gd name="connsiteY345" fmla="*/ 652857 h 1078499"/>
                  <a:gd name="connsiteX346" fmla="*/ 2275975 w 3024845"/>
                  <a:gd name="connsiteY346" fmla="*/ 652857 h 1078499"/>
                  <a:gd name="connsiteX347" fmla="*/ 2275975 w 3024845"/>
                  <a:gd name="connsiteY347" fmla="*/ 646371 h 1078499"/>
                  <a:gd name="connsiteX348" fmla="*/ 2298268 w 3024845"/>
                  <a:gd name="connsiteY348" fmla="*/ 646371 h 1078499"/>
                  <a:gd name="connsiteX349" fmla="*/ 2298268 w 3024845"/>
                  <a:gd name="connsiteY349" fmla="*/ 652857 h 1078499"/>
                  <a:gd name="connsiteX350" fmla="*/ 2318535 w 3024845"/>
                  <a:gd name="connsiteY350" fmla="*/ 652857 h 1078499"/>
                  <a:gd name="connsiteX351" fmla="*/ 2318535 w 3024845"/>
                  <a:gd name="connsiteY351" fmla="*/ 698254 h 1078499"/>
                  <a:gd name="connsiteX352" fmla="*/ 2332722 w 3024845"/>
                  <a:gd name="connsiteY352" fmla="*/ 698254 h 1078499"/>
                  <a:gd name="connsiteX353" fmla="*/ 2332722 w 3024845"/>
                  <a:gd name="connsiteY353" fmla="*/ 685283 h 1078499"/>
                  <a:gd name="connsiteX354" fmla="*/ 2348936 w 3024845"/>
                  <a:gd name="connsiteY354" fmla="*/ 685283 h 1078499"/>
                  <a:gd name="connsiteX355" fmla="*/ 2348936 w 3024845"/>
                  <a:gd name="connsiteY355" fmla="*/ 505856 h 1078499"/>
                  <a:gd name="connsiteX356" fmla="*/ 2355016 w 3024845"/>
                  <a:gd name="connsiteY356" fmla="*/ 499370 h 1078499"/>
                  <a:gd name="connsiteX357" fmla="*/ 2427977 w 3024845"/>
                  <a:gd name="connsiteY357" fmla="*/ 499370 h 1078499"/>
                  <a:gd name="connsiteX358" fmla="*/ 2427977 w 3024845"/>
                  <a:gd name="connsiteY358" fmla="*/ 508018 h 1078499"/>
                  <a:gd name="connsiteX359" fmla="*/ 2438110 w 3024845"/>
                  <a:gd name="connsiteY359" fmla="*/ 508018 h 1078499"/>
                  <a:gd name="connsiteX360" fmla="*/ 2438110 w 3024845"/>
                  <a:gd name="connsiteY360" fmla="*/ 622592 h 1078499"/>
                  <a:gd name="connsiteX361" fmla="*/ 2460404 w 3024845"/>
                  <a:gd name="connsiteY361" fmla="*/ 622592 h 1078499"/>
                  <a:gd name="connsiteX362" fmla="*/ 2460404 w 3024845"/>
                  <a:gd name="connsiteY362" fmla="*/ 555577 h 1078499"/>
                  <a:gd name="connsiteX363" fmla="*/ 2486751 w 3024845"/>
                  <a:gd name="connsiteY363" fmla="*/ 555577 h 1078499"/>
                  <a:gd name="connsiteX364" fmla="*/ 2490804 w 3024845"/>
                  <a:gd name="connsiteY364" fmla="*/ 551253 h 1078499"/>
                  <a:gd name="connsiteX365" fmla="*/ 2498911 w 3024845"/>
                  <a:gd name="connsiteY365" fmla="*/ 551253 h 1078499"/>
                  <a:gd name="connsiteX366" fmla="*/ 2502964 w 3024845"/>
                  <a:gd name="connsiteY366" fmla="*/ 555577 h 1078499"/>
                  <a:gd name="connsiteX367" fmla="*/ 2525258 w 3024845"/>
                  <a:gd name="connsiteY367" fmla="*/ 555577 h 1078499"/>
                  <a:gd name="connsiteX368" fmla="*/ 2525258 w 3024845"/>
                  <a:gd name="connsiteY368" fmla="*/ 438841 h 1078499"/>
                  <a:gd name="connsiteX369" fmla="*/ 2582005 w 3024845"/>
                  <a:gd name="connsiteY369" fmla="*/ 428032 h 1078499"/>
                  <a:gd name="connsiteX370" fmla="*/ 2582005 w 3024845"/>
                  <a:gd name="connsiteY370" fmla="*/ 429113 h 1078499"/>
                  <a:gd name="connsiteX371" fmla="*/ 2582005 w 3024845"/>
                  <a:gd name="connsiteY371" fmla="*/ 436679 h 1078499"/>
                  <a:gd name="connsiteX372" fmla="*/ 2608352 w 3024845"/>
                  <a:gd name="connsiteY372" fmla="*/ 436679 h 1078499"/>
                  <a:gd name="connsiteX373" fmla="*/ 2608352 w 3024845"/>
                  <a:gd name="connsiteY373" fmla="*/ 691769 h 1078499"/>
                  <a:gd name="connsiteX374" fmla="*/ 2630646 w 3024845"/>
                  <a:gd name="connsiteY374" fmla="*/ 691769 h 1078499"/>
                  <a:gd name="connsiteX375" fmla="*/ 2630646 w 3024845"/>
                  <a:gd name="connsiteY375" fmla="*/ 687445 h 1078499"/>
                  <a:gd name="connsiteX376" fmla="*/ 2642806 w 3024845"/>
                  <a:gd name="connsiteY376" fmla="*/ 687445 h 1078499"/>
                  <a:gd name="connsiteX377" fmla="*/ 2642806 w 3024845"/>
                  <a:gd name="connsiteY377" fmla="*/ 691769 h 1078499"/>
                  <a:gd name="connsiteX378" fmla="*/ 2667126 w 3024845"/>
                  <a:gd name="connsiteY378" fmla="*/ 691769 h 1078499"/>
                  <a:gd name="connsiteX379" fmla="*/ 2667126 w 3024845"/>
                  <a:gd name="connsiteY379" fmla="*/ 678798 h 1078499"/>
                  <a:gd name="connsiteX380" fmla="*/ 2695500 w 3024845"/>
                  <a:gd name="connsiteY380" fmla="*/ 678798 h 1078499"/>
                  <a:gd name="connsiteX381" fmla="*/ 2707660 w 3024845"/>
                  <a:gd name="connsiteY381" fmla="*/ 674474 h 1078499"/>
                  <a:gd name="connsiteX382" fmla="*/ 2727927 w 3024845"/>
                  <a:gd name="connsiteY382" fmla="*/ 678798 h 1078499"/>
                  <a:gd name="connsiteX383" fmla="*/ 2727927 w 3024845"/>
                  <a:gd name="connsiteY383" fmla="*/ 661504 h 1078499"/>
                  <a:gd name="connsiteX384" fmla="*/ 2736034 w 3024845"/>
                  <a:gd name="connsiteY384" fmla="*/ 661504 h 1078499"/>
                  <a:gd name="connsiteX385" fmla="*/ 2736034 w 3024845"/>
                  <a:gd name="connsiteY385" fmla="*/ 648533 h 1078499"/>
                  <a:gd name="connsiteX386" fmla="*/ 2792781 w 3024845"/>
                  <a:gd name="connsiteY386" fmla="*/ 648533 h 1078499"/>
                  <a:gd name="connsiteX387" fmla="*/ 2792781 w 3024845"/>
                  <a:gd name="connsiteY387" fmla="*/ 618268 h 1078499"/>
                  <a:gd name="connsiteX388" fmla="*/ 2811021 w 3024845"/>
                  <a:gd name="connsiteY388" fmla="*/ 618268 h 1078499"/>
                  <a:gd name="connsiteX389" fmla="*/ 2811021 w 3024845"/>
                  <a:gd name="connsiteY389" fmla="*/ 611783 h 1078499"/>
                  <a:gd name="connsiteX390" fmla="*/ 2823181 w 3024845"/>
                  <a:gd name="connsiteY390" fmla="*/ 611783 h 1078499"/>
                  <a:gd name="connsiteX391" fmla="*/ 2823181 w 3024845"/>
                  <a:gd name="connsiteY391" fmla="*/ 618268 h 1078499"/>
                  <a:gd name="connsiteX392" fmla="*/ 2839395 w 3024845"/>
                  <a:gd name="connsiteY392" fmla="*/ 618268 h 1078499"/>
                  <a:gd name="connsiteX393" fmla="*/ 2839395 w 3024845"/>
                  <a:gd name="connsiteY393" fmla="*/ 667989 h 1078499"/>
                  <a:gd name="connsiteX394" fmla="*/ 2871822 w 3024845"/>
                  <a:gd name="connsiteY394" fmla="*/ 667989 h 1078499"/>
                  <a:gd name="connsiteX395" fmla="*/ 2871822 w 3024845"/>
                  <a:gd name="connsiteY395" fmla="*/ 642048 h 1078499"/>
                  <a:gd name="connsiteX396" fmla="*/ 2910329 w 3024845"/>
                  <a:gd name="connsiteY396" fmla="*/ 642048 h 1078499"/>
                  <a:gd name="connsiteX397" fmla="*/ 2910329 w 3024845"/>
                  <a:gd name="connsiteY397" fmla="*/ 611783 h 1078499"/>
                  <a:gd name="connsiteX398" fmla="*/ 2958970 w 3024845"/>
                  <a:gd name="connsiteY398" fmla="*/ 611783 h 1078499"/>
                  <a:gd name="connsiteX399" fmla="*/ 2958970 w 3024845"/>
                  <a:gd name="connsiteY399" fmla="*/ 722939 h 1078499"/>
                  <a:gd name="connsiteX400" fmla="*/ 2958970 w 3024845"/>
                  <a:gd name="connsiteY400" fmla="*/ 736718 h 1078499"/>
                  <a:gd name="connsiteX401" fmla="*/ 3024845 w 3024845"/>
                  <a:gd name="connsiteY401" fmla="*/ 736718 h 1078499"/>
                  <a:gd name="connsiteX402" fmla="*/ 3024845 w 3024845"/>
                  <a:gd name="connsiteY402" fmla="*/ 1078499 h 1078499"/>
                  <a:gd name="connsiteX403" fmla="*/ 2054 w 3024845"/>
                  <a:gd name="connsiteY403" fmla="*/ 1076166 h 1078499"/>
                  <a:gd name="connsiteX404" fmla="*/ 0 w 3024845"/>
                  <a:gd name="connsiteY404" fmla="*/ 642048 h 1078499"/>
                  <a:gd name="connsiteX405" fmla="*/ 20267 w 3024845"/>
                  <a:gd name="connsiteY405" fmla="*/ 642048 h 1078499"/>
                  <a:gd name="connsiteX406" fmla="*/ 20774 w 3024845"/>
                  <a:gd name="connsiteY406" fmla="*/ 640967 h 1078499"/>
                  <a:gd name="connsiteX407" fmla="*/ 24320 w 3024845"/>
                  <a:gd name="connsiteY407" fmla="*/ 633401 h 1078499"/>
                  <a:gd name="connsiteX408" fmla="*/ 26094 w 3024845"/>
                  <a:gd name="connsiteY408" fmla="*/ 633671 h 1078499"/>
                  <a:gd name="connsiteX409" fmla="*/ 38507 w 3024845"/>
                  <a:gd name="connsiteY409" fmla="*/ 635562 h 1078499"/>
                  <a:gd name="connsiteX410" fmla="*/ 39014 w 3024845"/>
                  <a:gd name="connsiteY410" fmla="*/ 636914 h 1078499"/>
                  <a:gd name="connsiteX411" fmla="*/ 42560 w 3024845"/>
                  <a:gd name="connsiteY411" fmla="*/ 646371 h 1078499"/>
                  <a:gd name="connsiteX412" fmla="*/ 68907 w 3024845"/>
                  <a:gd name="connsiteY412" fmla="*/ 648533 h 1078499"/>
                  <a:gd name="connsiteX413" fmla="*/ 68907 w 3024845"/>
                  <a:gd name="connsiteY413" fmla="*/ 525312 h 1078499"/>
                  <a:gd name="connsiteX414" fmla="*/ 70934 w 3024845"/>
                  <a:gd name="connsiteY414" fmla="*/ 525312 h 1078499"/>
                  <a:gd name="connsiteX415" fmla="*/ 85121 w 3024845"/>
                  <a:gd name="connsiteY415" fmla="*/ 525312 h 1078499"/>
                  <a:gd name="connsiteX416" fmla="*/ 85121 w 3024845"/>
                  <a:gd name="connsiteY416" fmla="*/ 389120 h 1078499"/>
                  <a:gd name="connsiteX417" fmla="*/ 86894 w 3024845"/>
                  <a:gd name="connsiteY417" fmla="*/ 389120 h 1078499"/>
                  <a:gd name="connsiteX418" fmla="*/ 99308 w 3024845"/>
                  <a:gd name="connsiteY418" fmla="*/ 389120 h 1078499"/>
                  <a:gd name="connsiteX419" fmla="*/ 99308 w 3024845"/>
                  <a:gd name="connsiteY419" fmla="*/ 274546 h 1078499"/>
                  <a:gd name="connsiteX420" fmla="*/ 103361 w 3024845"/>
                  <a:gd name="connsiteY420" fmla="*/ 246442 h 1078499"/>
                  <a:gd name="connsiteX421" fmla="*/ 105388 w 3024845"/>
                  <a:gd name="connsiteY421" fmla="*/ 246442 h 1078499"/>
                  <a:gd name="connsiteX422" fmla="*/ 119575 w 3024845"/>
                  <a:gd name="connsiteY422" fmla="*/ 246442 h 1078499"/>
                  <a:gd name="connsiteX0" fmla="*/ 119575 w 3024845"/>
                  <a:gd name="connsiteY0" fmla="*/ 246442 h 1078499"/>
                  <a:gd name="connsiteX1" fmla="*/ 200642 w 3024845"/>
                  <a:gd name="connsiteY1" fmla="*/ 244281 h 1078499"/>
                  <a:gd name="connsiteX2" fmla="*/ 202669 w 3024845"/>
                  <a:gd name="connsiteY2" fmla="*/ 244281 h 1078499"/>
                  <a:gd name="connsiteX3" fmla="*/ 216856 w 3024845"/>
                  <a:gd name="connsiteY3" fmla="*/ 244281 h 1078499"/>
                  <a:gd name="connsiteX4" fmla="*/ 216856 w 3024845"/>
                  <a:gd name="connsiteY4" fmla="*/ 268060 h 1078499"/>
                  <a:gd name="connsiteX5" fmla="*/ 217363 w 3024845"/>
                  <a:gd name="connsiteY5" fmla="*/ 268871 h 1078499"/>
                  <a:gd name="connsiteX6" fmla="*/ 220909 w 3024845"/>
                  <a:gd name="connsiteY6" fmla="*/ 274546 h 1078499"/>
                  <a:gd name="connsiteX7" fmla="*/ 220909 w 3024845"/>
                  <a:gd name="connsiteY7" fmla="*/ 389120 h 1078499"/>
                  <a:gd name="connsiteX8" fmla="*/ 223189 w 3024845"/>
                  <a:gd name="connsiteY8" fmla="*/ 389120 h 1078499"/>
                  <a:gd name="connsiteX9" fmla="*/ 239150 w 3024845"/>
                  <a:gd name="connsiteY9" fmla="*/ 389120 h 1078499"/>
                  <a:gd name="connsiteX10" fmla="*/ 239150 w 3024845"/>
                  <a:gd name="connsiteY10" fmla="*/ 529635 h 1078499"/>
                  <a:gd name="connsiteX11" fmla="*/ 240670 w 3024845"/>
                  <a:gd name="connsiteY11" fmla="*/ 529365 h 1078499"/>
                  <a:gd name="connsiteX12" fmla="*/ 251310 w 3024845"/>
                  <a:gd name="connsiteY12" fmla="*/ 527474 h 1078499"/>
                  <a:gd name="connsiteX13" fmla="*/ 249283 w 3024845"/>
                  <a:gd name="connsiteY13" fmla="*/ 616106 h 1078499"/>
                  <a:gd name="connsiteX14" fmla="*/ 250803 w 3024845"/>
                  <a:gd name="connsiteY14" fmla="*/ 616377 h 1078499"/>
                  <a:gd name="connsiteX15" fmla="*/ 261443 w 3024845"/>
                  <a:gd name="connsiteY15" fmla="*/ 618268 h 1078499"/>
                  <a:gd name="connsiteX16" fmla="*/ 261696 w 3024845"/>
                  <a:gd name="connsiteY16" fmla="*/ 619079 h 1078499"/>
                  <a:gd name="connsiteX17" fmla="*/ 263470 w 3024845"/>
                  <a:gd name="connsiteY17" fmla="*/ 624754 h 1078499"/>
                  <a:gd name="connsiteX18" fmla="*/ 264230 w 3024845"/>
                  <a:gd name="connsiteY18" fmla="*/ 622322 h 1078499"/>
                  <a:gd name="connsiteX19" fmla="*/ 269550 w 3024845"/>
                  <a:gd name="connsiteY19" fmla="*/ 605298 h 1078499"/>
                  <a:gd name="connsiteX20" fmla="*/ 271323 w 3024845"/>
                  <a:gd name="connsiteY20" fmla="*/ 605298 h 1078499"/>
                  <a:gd name="connsiteX21" fmla="*/ 283737 w 3024845"/>
                  <a:gd name="connsiteY21" fmla="*/ 605298 h 1078499"/>
                  <a:gd name="connsiteX22" fmla="*/ 283737 w 3024845"/>
                  <a:gd name="connsiteY22" fmla="*/ 637724 h 1078499"/>
                  <a:gd name="connsiteX23" fmla="*/ 284750 w 3024845"/>
                  <a:gd name="connsiteY23" fmla="*/ 638265 h 1078499"/>
                  <a:gd name="connsiteX24" fmla="*/ 291844 w 3024845"/>
                  <a:gd name="connsiteY24" fmla="*/ 642048 h 1078499"/>
                  <a:gd name="connsiteX25" fmla="*/ 291844 w 3024845"/>
                  <a:gd name="connsiteY25" fmla="*/ 643399 h 1078499"/>
                  <a:gd name="connsiteX26" fmla="*/ 291844 w 3024845"/>
                  <a:gd name="connsiteY26" fmla="*/ 652857 h 1078499"/>
                  <a:gd name="connsiteX27" fmla="*/ 336431 w 3024845"/>
                  <a:gd name="connsiteY27" fmla="*/ 652857 h 1078499"/>
                  <a:gd name="connsiteX28" fmla="*/ 336431 w 3024845"/>
                  <a:gd name="connsiteY28" fmla="*/ 653938 h 1078499"/>
                  <a:gd name="connsiteX29" fmla="*/ 336431 w 3024845"/>
                  <a:gd name="connsiteY29" fmla="*/ 661504 h 1078499"/>
                  <a:gd name="connsiteX30" fmla="*/ 338457 w 3024845"/>
                  <a:gd name="connsiteY30" fmla="*/ 661504 h 1078499"/>
                  <a:gd name="connsiteX31" fmla="*/ 352644 w 3024845"/>
                  <a:gd name="connsiteY31" fmla="*/ 661504 h 1078499"/>
                  <a:gd name="connsiteX32" fmla="*/ 352644 w 3024845"/>
                  <a:gd name="connsiteY32" fmla="*/ 631239 h 1078499"/>
                  <a:gd name="connsiteX33" fmla="*/ 397231 w 3024845"/>
                  <a:gd name="connsiteY33" fmla="*/ 631239 h 1078499"/>
                  <a:gd name="connsiteX34" fmla="*/ 397231 w 3024845"/>
                  <a:gd name="connsiteY34" fmla="*/ 629888 h 1078499"/>
                  <a:gd name="connsiteX35" fmla="*/ 397231 w 3024845"/>
                  <a:gd name="connsiteY35" fmla="*/ 620430 h 1078499"/>
                  <a:gd name="connsiteX36" fmla="*/ 398245 w 3024845"/>
                  <a:gd name="connsiteY36" fmla="*/ 620430 h 1078499"/>
                  <a:gd name="connsiteX37" fmla="*/ 405338 w 3024845"/>
                  <a:gd name="connsiteY37" fmla="*/ 620430 h 1078499"/>
                  <a:gd name="connsiteX38" fmla="*/ 405338 w 3024845"/>
                  <a:gd name="connsiteY38" fmla="*/ 618539 h 1078499"/>
                  <a:gd name="connsiteX39" fmla="*/ 405338 w 3024845"/>
                  <a:gd name="connsiteY39" fmla="*/ 605298 h 1078499"/>
                  <a:gd name="connsiteX40" fmla="*/ 406098 w 3024845"/>
                  <a:gd name="connsiteY40" fmla="*/ 605298 h 1078499"/>
                  <a:gd name="connsiteX41" fmla="*/ 411418 w 3024845"/>
                  <a:gd name="connsiteY41" fmla="*/ 605298 h 1078499"/>
                  <a:gd name="connsiteX42" fmla="*/ 411418 w 3024845"/>
                  <a:gd name="connsiteY42" fmla="*/ 604217 h 1078499"/>
                  <a:gd name="connsiteX43" fmla="*/ 411418 w 3024845"/>
                  <a:gd name="connsiteY43" fmla="*/ 596650 h 1078499"/>
                  <a:gd name="connsiteX44" fmla="*/ 413445 w 3024845"/>
                  <a:gd name="connsiteY44" fmla="*/ 596650 h 1078499"/>
                  <a:gd name="connsiteX45" fmla="*/ 427632 w 3024845"/>
                  <a:gd name="connsiteY45" fmla="*/ 596650 h 1078499"/>
                  <a:gd name="connsiteX46" fmla="*/ 427632 w 3024845"/>
                  <a:gd name="connsiteY46" fmla="*/ 597731 h 1078499"/>
                  <a:gd name="connsiteX47" fmla="*/ 427632 w 3024845"/>
                  <a:gd name="connsiteY47" fmla="*/ 605298 h 1078499"/>
                  <a:gd name="connsiteX48" fmla="*/ 449925 w 3024845"/>
                  <a:gd name="connsiteY48" fmla="*/ 605298 h 1078499"/>
                  <a:gd name="connsiteX49" fmla="*/ 449925 w 3024845"/>
                  <a:gd name="connsiteY49" fmla="*/ 603406 h 1078499"/>
                  <a:gd name="connsiteX50" fmla="*/ 449925 w 3024845"/>
                  <a:gd name="connsiteY50" fmla="*/ 590165 h 1078499"/>
                  <a:gd name="connsiteX51" fmla="*/ 451699 w 3024845"/>
                  <a:gd name="connsiteY51" fmla="*/ 590165 h 1078499"/>
                  <a:gd name="connsiteX52" fmla="*/ 464112 w 3024845"/>
                  <a:gd name="connsiteY52" fmla="*/ 590165 h 1078499"/>
                  <a:gd name="connsiteX53" fmla="*/ 464112 w 3024845"/>
                  <a:gd name="connsiteY53" fmla="*/ 613945 h 1078499"/>
                  <a:gd name="connsiteX54" fmla="*/ 465126 w 3024845"/>
                  <a:gd name="connsiteY54" fmla="*/ 613945 h 1078499"/>
                  <a:gd name="connsiteX55" fmla="*/ 472219 w 3024845"/>
                  <a:gd name="connsiteY55" fmla="*/ 613945 h 1078499"/>
                  <a:gd name="connsiteX56" fmla="*/ 472219 w 3024845"/>
                  <a:gd name="connsiteY56" fmla="*/ 612864 h 1078499"/>
                  <a:gd name="connsiteX57" fmla="*/ 472219 w 3024845"/>
                  <a:gd name="connsiteY57" fmla="*/ 605298 h 1078499"/>
                  <a:gd name="connsiteX58" fmla="*/ 473992 w 3024845"/>
                  <a:gd name="connsiteY58" fmla="*/ 605298 h 1078499"/>
                  <a:gd name="connsiteX59" fmla="*/ 486406 w 3024845"/>
                  <a:gd name="connsiteY59" fmla="*/ 605298 h 1078499"/>
                  <a:gd name="connsiteX60" fmla="*/ 486406 w 3024845"/>
                  <a:gd name="connsiteY60" fmla="*/ 631239 h 1078499"/>
                  <a:gd name="connsiteX61" fmla="*/ 488433 w 3024845"/>
                  <a:gd name="connsiteY61" fmla="*/ 631239 h 1078499"/>
                  <a:gd name="connsiteX62" fmla="*/ 502619 w 3024845"/>
                  <a:gd name="connsiteY62" fmla="*/ 631239 h 1078499"/>
                  <a:gd name="connsiteX63" fmla="*/ 502619 w 3024845"/>
                  <a:gd name="connsiteY63" fmla="*/ 632860 h 1078499"/>
                  <a:gd name="connsiteX64" fmla="*/ 502619 w 3024845"/>
                  <a:gd name="connsiteY64" fmla="*/ 644210 h 1078499"/>
                  <a:gd name="connsiteX65" fmla="*/ 503379 w 3024845"/>
                  <a:gd name="connsiteY65" fmla="*/ 644210 h 1078499"/>
                  <a:gd name="connsiteX66" fmla="*/ 508700 w 3024845"/>
                  <a:gd name="connsiteY66" fmla="*/ 644210 h 1078499"/>
                  <a:gd name="connsiteX67" fmla="*/ 508700 w 3024845"/>
                  <a:gd name="connsiteY67" fmla="*/ 643399 h 1078499"/>
                  <a:gd name="connsiteX68" fmla="*/ 508700 w 3024845"/>
                  <a:gd name="connsiteY68" fmla="*/ 637724 h 1078499"/>
                  <a:gd name="connsiteX69" fmla="*/ 539100 w 3024845"/>
                  <a:gd name="connsiteY69" fmla="*/ 637724 h 1078499"/>
                  <a:gd name="connsiteX70" fmla="*/ 539100 w 3024845"/>
                  <a:gd name="connsiteY70" fmla="*/ 661504 h 1078499"/>
                  <a:gd name="connsiteX71" fmla="*/ 540113 w 3024845"/>
                  <a:gd name="connsiteY71" fmla="*/ 661504 h 1078499"/>
                  <a:gd name="connsiteX72" fmla="*/ 547207 w 3024845"/>
                  <a:gd name="connsiteY72" fmla="*/ 661504 h 1078499"/>
                  <a:gd name="connsiteX73" fmla="*/ 547207 w 3024845"/>
                  <a:gd name="connsiteY73" fmla="*/ 662585 h 1078499"/>
                  <a:gd name="connsiteX74" fmla="*/ 547207 w 3024845"/>
                  <a:gd name="connsiteY74" fmla="*/ 670151 h 1078499"/>
                  <a:gd name="connsiteX75" fmla="*/ 547967 w 3024845"/>
                  <a:gd name="connsiteY75" fmla="*/ 670151 h 1078499"/>
                  <a:gd name="connsiteX76" fmla="*/ 553287 w 3024845"/>
                  <a:gd name="connsiteY76" fmla="*/ 670151 h 1078499"/>
                  <a:gd name="connsiteX77" fmla="*/ 553287 w 3024845"/>
                  <a:gd name="connsiteY77" fmla="*/ 667989 h 1078499"/>
                  <a:gd name="connsiteX78" fmla="*/ 553287 w 3024845"/>
                  <a:gd name="connsiteY78" fmla="*/ 652857 h 1078499"/>
                  <a:gd name="connsiteX79" fmla="*/ 554300 w 3024845"/>
                  <a:gd name="connsiteY79" fmla="*/ 652857 h 1078499"/>
                  <a:gd name="connsiteX80" fmla="*/ 561394 w 3024845"/>
                  <a:gd name="connsiteY80" fmla="*/ 652857 h 1078499"/>
                  <a:gd name="connsiteX81" fmla="*/ 561394 w 3024845"/>
                  <a:gd name="connsiteY81" fmla="*/ 653938 h 1078499"/>
                  <a:gd name="connsiteX82" fmla="*/ 561394 w 3024845"/>
                  <a:gd name="connsiteY82" fmla="*/ 661504 h 1078499"/>
                  <a:gd name="connsiteX83" fmla="*/ 566714 w 3024845"/>
                  <a:gd name="connsiteY83" fmla="*/ 659511 h 1078499"/>
                  <a:gd name="connsiteX84" fmla="*/ 567474 w 3024845"/>
                  <a:gd name="connsiteY84" fmla="*/ 658531 h 1078499"/>
                  <a:gd name="connsiteX85" fmla="*/ 567474 w 3024845"/>
                  <a:gd name="connsiteY85" fmla="*/ 652857 h 1078499"/>
                  <a:gd name="connsiteX86" fmla="*/ 605981 w 3024845"/>
                  <a:gd name="connsiteY86" fmla="*/ 652857 h 1078499"/>
                  <a:gd name="connsiteX87" fmla="*/ 605981 w 3024845"/>
                  <a:gd name="connsiteY87" fmla="*/ 676636 h 1078499"/>
                  <a:gd name="connsiteX88" fmla="*/ 608007 w 3024845"/>
                  <a:gd name="connsiteY88" fmla="*/ 676636 h 1078499"/>
                  <a:gd name="connsiteX89" fmla="*/ 622194 w 3024845"/>
                  <a:gd name="connsiteY89" fmla="*/ 676636 h 1078499"/>
                  <a:gd name="connsiteX90" fmla="*/ 622194 w 3024845"/>
                  <a:gd name="connsiteY90" fmla="*/ 677717 h 1078499"/>
                  <a:gd name="connsiteX91" fmla="*/ 622194 w 3024845"/>
                  <a:gd name="connsiteY91" fmla="*/ 685283 h 1078499"/>
                  <a:gd name="connsiteX92" fmla="*/ 623968 w 3024845"/>
                  <a:gd name="connsiteY92" fmla="*/ 685283 h 1078499"/>
                  <a:gd name="connsiteX93" fmla="*/ 636381 w 3024845"/>
                  <a:gd name="connsiteY93" fmla="*/ 685283 h 1078499"/>
                  <a:gd name="connsiteX94" fmla="*/ 636381 w 3024845"/>
                  <a:gd name="connsiteY94" fmla="*/ 661504 h 1078499"/>
                  <a:gd name="connsiteX95" fmla="*/ 637394 w 3024845"/>
                  <a:gd name="connsiteY95" fmla="*/ 661504 h 1078499"/>
                  <a:gd name="connsiteX96" fmla="*/ 644488 w 3024845"/>
                  <a:gd name="connsiteY96" fmla="*/ 661504 h 1078499"/>
                  <a:gd name="connsiteX97" fmla="*/ 644488 w 3024845"/>
                  <a:gd name="connsiteY97" fmla="*/ 629077 h 1078499"/>
                  <a:gd name="connsiteX98" fmla="*/ 645501 w 3024845"/>
                  <a:gd name="connsiteY98" fmla="*/ 629077 h 1078499"/>
                  <a:gd name="connsiteX99" fmla="*/ 652595 w 3024845"/>
                  <a:gd name="connsiteY99" fmla="*/ 629077 h 1078499"/>
                  <a:gd name="connsiteX100" fmla="*/ 652595 w 3024845"/>
                  <a:gd name="connsiteY100" fmla="*/ 627186 h 1078499"/>
                  <a:gd name="connsiteX101" fmla="*/ 652595 w 3024845"/>
                  <a:gd name="connsiteY101" fmla="*/ 613945 h 1078499"/>
                  <a:gd name="connsiteX102" fmla="*/ 651328 w 3024845"/>
                  <a:gd name="connsiteY102" fmla="*/ 612323 h 1078499"/>
                  <a:gd name="connsiteX103" fmla="*/ 656648 w 3024845"/>
                  <a:gd name="connsiteY103" fmla="*/ 600974 h 1078499"/>
                  <a:gd name="connsiteX104" fmla="*/ 664755 w 3024845"/>
                  <a:gd name="connsiteY104" fmla="*/ 629077 h 1078499"/>
                  <a:gd name="connsiteX105" fmla="*/ 665515 w 3024845"/>
                  <a:gd name="connsiteY105" fmla="*/ 629077 h 1078499"/>
                  <a:gd name="connsiteX106" fmla="*/ 670835 w 3024845"/>
                  <a:gd name="connsiteY106" fmla="*/ 629077 h 1078499"/>
                  <a:gd name="connsiteX107" fmla="*/ 670835 w 3024845"/>
                  <a:gd name="connsiteY107" fmla="*/ 523150 h 1078499"/>
                  <a:gd name="connsiteX108" fmla="*/ 672355 w 3024845"/>
                  <a:gd name="connsiteY108" fmla="*/ 523150 h 1078499"/>
                  <a:gd name="connsiteX109" fmla="*/ 682995 w 3024845"/>
                  <a:gd name="connsiteY109" fmla="*/ 523150 h 1078499"/>
                  <a:gd name="connsiteX110" fmla="*/ 682995 w 3024845"/>
                  <a:gd name="connsiteY110" fmla="*/ 475591 h 1078499"/>
                  <a:gd name="connsiteX111" fmla="*/ 709342 w 3024845"/>
                  <a:gd name="connsiteY111" fmla="*/ 475591 h 1078499"/>
                  <a:gd name="connsiteX112" fmla="*/ 709342 w 3024845"/>
                  <a:gd name="connsiteY112" fmla="*/ 453973 h 1078499"/>
                  <a:gd name="connsiteX113" fmla="*/ 743796 w 3024845"/>
                  <a:gd name="connsiteY113" fmla="*/ 453973 h 1078499"/>
                  <a:gd name="connsiteX114" fmla="*/ 743796 w 3024845"/>
                  <a:gd name="connsiteY114" fmla="*/ 456405 h 1078499"/>
                  <a:gd name="connsiteX115" fmla="*/ 743796 w 3024845"/>
                  <a:gd name="connsiteY115" fmla="*/ 473429 h 1078499"/>
                  <a:gd name="connsiteX116" fmla="*/ 746076 w 3024845"/>
                  <a:gd name="connsiteY116" fmla="*/ 473429 h 1078499"/>
                  <a:gd name="connsiteX117" fmla="*/ 762036 w 3024845"/>
                  <a:gd name="connsiteY117" fmla="*/ 473429 h 1078499"/>
                  <a:gd name="connsiteX118" fmla="*/ 762036 w 3024845"/>
                  <a:gd name="connsiteY118" fmla="*/ 520988 h 1078499"/>
                  <a:gd name="connsiteX119" fmla="*/ 763049 w 3024845"/>
                  <a:gd name="connsiteY119" fmla="*/ 520988 h 1078499"/>
                  <a:gd name="connsiteX120" fmla="*/ 770143 w 3024845"/>
                  <a:gd name="connsiteY120" fmla="*/ 520988 h 1078499"/>
                  <a:gd name="connsiteX121" fmla="*/ 784330 w 3024845"/>
                  <a:gd name="connsiteY121" fmla="*/ 525312 h 1078499"/>
                  <a:gd name="connsiteX122" fmla="*/ 784330 w 3024845"/>
                  <a:gd name="connsiteY122" fmla="*/ 564224 h 1078499"/>
                  <a:gd name="connsiteX123" fmla="*/ 785343 w 3024845"/>
                  <a:gd name="connsiteY123" fmla="*/ 564224 h 1078499"/>
                  <a:gd name="connsiteX124" fmla="*/ 792436 w 3024845"/>
                  <a:gd name="connsiteY124" fmla="*/ 564224 h 1078499"/>
                  <a:gd name="connsiteX125" fmla="*/ 792436 w 3024845"/>
                  <a:gd name="connsiteY125" fmla="*/ 565845 h 1078499"/>
                  <a:gd name="connsiteX126" fmla="*/ 792436 w 3024845"/>
                  <a:gd name="connsiteY126" fmla="*/ 577194 h 1078499"/>
                  <a:gd name="connsiteX127" fmla="*/ 794463 w 3024845"/>
                  <a:gd name="connsiteY127" fmla="*/ 577194 h 1078499"/>
                  <a:gd name="connsiteX128" fmla="*/ 808650 w 3024845"/>
                  <a:gd name="connsiteY128" fmla="*/ 577194 h 1078499"/>
                  <a:gd name="connsiteX129" fmla="*/ 814730 w 3024845"/>
                  <a:gd name="connsiteY129" fmla="*/ 583680 h 1078499"/>
                  <a:gd name="connsiteX130" fmla="*/ 814730 w 3024845"/>
                  <a:gd name="connsiteY130" fmla="*/ 605298 h 1078499"/>
                  <a:gd name="connsiteX131" fmla="*/ 817010 w 3024845"/>
                  <a:gd name="connsiteY131" fmla="*/ 605298 h 1078499"/>
                  <a:gd name="connsiteX132" fmla="*/ 832970 w 3024845"/>
                  <a:gd name="connsiteY132" fmla="*/ 605298 h 1078499"/>
                  <a:gd name="connsiteX133" fmla="*/ 832970 w 3024845"/>
                  <a:gd name="connsiteY133" fmla="*/ 606378 h 1078499"/>
                  <a:gd name="connsiteX134" fmla="*/ 832970 w 3024845"/>
                  <a:gd name="connsiteY134" fmla="*/ 613945 h 1078499"/>
                  <a:gd name="connsiteX135" fmla="*/ 834237 w 3024845"/>
                  <a:gd name="connsiteY135" fmla="*/ 613945 h 1078499"/>
                  <a:gd name="connsiteX136" fmla="*/ 843104 w 3024845"/>
                  <a:gd name="connsiteY136" fmla="*/ 613945 h 1078499"/>
                  <a:gd name="connsiteX137" fmla="*/ 843104 w 3024845"/>
                  <a:gd name="connsiteY137" fmla="*/ 616106 h 1078499"/>
                  <a:gd name="connsiteX138" fmla="*/ 843104 w 3024845"/>
                  <a:gd name="connsiteY138" fmla="*/ 631239 h 1078499"/>
                  <a:gd name="connsiteX139" fmla="*/ 847157 w 3024845"/>
                  <a:gd name="connsiteY139" fmla="*/ 629347 h 1078499"/>
                  <a:gd name="connsiteX140" fmla="*/ 847157 w 3024845"/>
                  <a:gd name="connsiteY140" fmla="*/ 616106 h 1078499"/>
                  <a:gd name="connsiteX141" fmla="*/ 848170 w 3024845"/>
                  <a:gd name="connsiteY141" fmla="*/ 616106 h 1078499"/>
                  <a:gd name="connsiteX142" fmla="*/ 855264 w 3024845"/>
                  <a:gd name="connsiteY142" fmla="*/ 616106 h 1078499"/>
                  <a:gd name="connsiteX143" fmla="*/ 855264 w 3024845"/>
                  <a:gd name="connsiteY143" fmla="*/ 617728 h 1078499"/>
                  <a:gd name="connsiteX144" fmla="*/ 855264 w 3024845"/>
                  <a:gd name="connsiteY144" fmla="*/ 629077 h 1078499"/>
                  <a:gd name="connsiteX145" fmla="*/ 856024 w 3024845"/>
                  <a:gd name="connsiteY145" fmla="*/ 629077 h 1078499"/>
                  <a:gd name="connsiteX146" fmla="*/ 861344 w 3024845"/>
                  <a:gd name="connsiteY146" fmla="*/ 629077 h 1078499"/>
                  <a:gd name="connsiteX147" fmla="*/ 909984 w 3024845"/>
                  <a:gd name="connsiteY147" fmla="*/ 624754 h 1078499"/>
                  <a:gd name="connsiteX148" fmla="*/ 909984 w 3024845"/>
                  <a:gd name="connsiteY148" fmla="*/ 626105 h 1078499"/>
                  <a:gd name="connsiteX149" fmla="*/ 909984 w 3024845"/>
                  <a:gd name="connsiteY149" fmla="*/ 635562 h 1078499"/>
                  <a:gd name="connsiteX150" fmla="*/ 910744 w 3024845"/>
                  <a:gd name="connsiteY150" fmla="*/ 635562 h 1078499"/>
                  <a:gd name="connsiteX151" fmla="*/ 916065 w 3024845"/>
                  <a:gd name="connsiteY151" fmla="*/ 635562 h 1078499"/>
                  <a:gd name="connsiteX152" fmla="*/ 916065 w 3024845"/>
                  <a:gd name="connsiteY152" fmla="*/ 637724 h 1078499"/>
                  <a:gd name="connsiteX153" fmla="*/ 916065 w 3024845"/>
                  <a:gd name="connsiteY153" fmla="*/ 652857 h 1078499"/>
                  <a:gd name="connsiteX154" fmla="*/ 918091 w 3024845"/>
                  <a:gd name="connsiteY154" fmla="*/ 651506 h 1078499"/>
                  <a:gd name="connsiteX155" fmla="*/ 932278 w 3024845"/>
                  <a:gd name="connsiteY155" fmla="*/ 642048 h 1078499"/>
                  <a:gd name="connsiteX156" fmla="*/ 938358 w 3024845"/>
                  <a:gd name="connsiteY156" fmla="*/ 600974 h 1078499"/>
                  <a:gd name="connsiteX157" fmla="*/ 939118 w 3024845"/>
                  <a:gd name="connsiteY157" fmla="*/ 600704 h 1078499"/>
                  <a:gd name="connsiteX158" fmla="*/ 944438 w 3024845"/>
                  <a:gd name="connsiteY158" fmla="*/ 598812 h 1078499"/>
                  <a:gd name="connsiteX159" fmla="*/ 946465 w 3024845"/>
                  <a:gd name="connsiteY159" fmla="*/ 529635 h 1078499"/>
                  <a:gd name="connsiteX160" fmla="*/ 948492 w 3024845"/>
                  <a:gd name="connsiteY160" fmla="*/ 598812 h 1078499"/>
                  <a:gd name="connsiteX161" fmla="*/ 949252 w 3024845"/>
                  <a:gd name="connsiteY161" fmla="*/ 599082 h 1078499"/>
                  <a:gd name="connsiteX162" fmla="*/ 954572 w 3024845"/>
                  <a:gd name="connsiteY162" fmla="*/ 600974 h 1078499"/>
                  <a:gd name="connsiteX163" fmla="*/ 954572 w 3024845"/>
                  <a:gd name="connsiteY163" fmla="*/ 514503 h 1078499"/>
                  <a:gd name="connsiteX164" fmla="*/ 958625 w 3024845"/>
                  <a:gd name="connsiteY164" fmla="*/ 482076 h 1078499"/>
                  <a:gd name="connsiteX165" fmla="*/ 997132 w 3024845"/>
                  <a:gd name="connsiteY165" fmla="*/ 482076 h 1078499"/>
                  <a:gd name="connsiteX166" fmla="*/ 997132 w 3024845"/>
                  <a:gd name="connsiteY166" fmla="*/ 514503 h 1078499"/>
                  <a:gd name="connsiteX167" fmla="*/ 997892 w 3024845"/>
                  <a:gd name="connsiteY167" fmla="*/ 514503 h 1078499"/>
                  <a:gd name="connsiteX168" fmla="*/ 1003212 w 3024845"/>
                  <a:gd name="connsiteY168" fmla="*/ 514503 h 1078499"/>
                  <a:gd name="connsiteX169" fmla="*/ 1003212 w 3024845"/>
                  <a:gd name="connsiteY169" fmla="*/ 432355 h 1078499"/>
                  <a:gd name="connsiteX170" fmla="*/ 1004986 w 3024845"/>
                  <a:gd name="connsiteY170" fmla="*/ 432355 h 1078499"/>
                  <a:gd name="connsiteX171" fmla="*/ 1017399 w 3024845"/>
                  <a:gd name="connsiteY171" fmla="*/ 432355 h 1078499"/>
                  <a:gd name="connsiteX172" fmla="*/ 1017399 w 3024845"/>
                  <a:gd name="connsiteY172" fmla="*/ 430464 h 1078499"/>
                  <a:gd name="connsiteX173" fmla="*/ 1017399 w 3024845"/>
                  <a:gd name="connsiteY173" fmla="*/ 417223 h 1078499"/>
                  <a:gd name="connsiteX174" fmla="*/ 1039693 w 3024845"/>
                  <a:gd name="connsiteY174" fmla="*/ 417223 h 1078499"/>
                  <a:gd name="connsiteX175" fmla="*/ 1039693 w 3024845"/>
                  <a:gd name="connsiteY175" fmla="*/ 416142 h 1078499"/>
                  <a:gd name="connsiteX176" fmla="*/ 1039693 w 3024845"/>
                  <a:gd name="connsiteY176" fmla="*/ 408576 h 1078499"/>
                  <a:gd name="connsiteX177" fmla="*/ 1041466 w 3024845"/>
                  <a:gd name="connsiteY177" fmla="*/ 408576 h 1078499"/>
                  <a:gd name="connsiteX178" fmla="*/ 1053880 w 3024845"/>
                  <a:gd name="connsiteY178" fmla="*/ 408576 h 1078499"/>
                  <a:gd name="connsiteX179" fmla="*/ 1053880 w 3024845"/>
                  <a:gd name="connsiteY179" fmla="*/ 409657 h 1078499"/>
                  <a:gd name="connsiteX180" fmla="*/ 1053880 w 3024845"/>
                  <a:gd name="connsiteY180" fmla="*/ 417223 h 1078499"/>
                  <a:gd name="connsiteX181" fmla="*/ 1054640 w 3024845"/>
                  <a:gd name="connsiteY181" fmla="*/ 417223 h 1078499"/>
                  <a:gd name="connsiteX182" fmla="*/ 1059960 w 3024845"/>
                  <a:gd name="connsiteY182" fmla="*/ 417223 h 1078499"/>
                  <a:gd name="connsiteX183" fmla="*/ 1070093 w 3024845"/>
                  <a:gd name="connsiteY183" fmla="*/ 412899 h 1078499"/>
                  <a:gd name="connsiteX184" fmla="*/ 1074146 w 3024845"/>
                  <a:gd name="connsiteY184" fmla="*/ 416142 h 1078499"/>
                  <a:gd name="connsiteX185" fmla="*/ 1074146 w 3024845"/>
                  <a:gd name="connsiteY185" fmla="*/ 408576 h 1078499"/>
                  <a:gd name="connsiteX186" fmla="*/ 1076426 w 3024845"/>
                  <a:gd name="connsiteY186" fmla="*/ 408576 h 1078499"/>
                  <a:gd name="connsiteX187" fmla="*/ 1092387 w 3024845"/>
                  <a:gd name="connsiteY187" fmla="*/ 408576 h 1078499"/>
                  <a:gd name="connsiteX188" fmla="*/ 1092387 w 3024845"/>
                  <a:gd name="connsiteY188" fmla="*/ 409657 h 1078499"/>
                  <a:gd name="connsiteX189" fmla="*/ 1092387 w 3024845"/>
                  <a:gd name="connsiteY189" fmla="*/ 417223 h 1078499"/>
                  <a:gd name="connsiteX190" fmla="*/ 1122787 w 3024845"/>
                  <a:gd name="connsiteY190" fmla="*/ 417223 h 1078499"/>
                  <a:gd name="connsiteX191" fmla="*/ 1122787 w 3024845"/>
                  <a:gd name="connsiteY191" fmla="*/ 418844 h 1078499"/>
                  <a:gd name="connsiteX192" fmla="*/ 1122787 w 3024845"/>
                  <a:gd name="connsiteY192" fmla="*/ 430194 h 1078499"/>
                  <a:gd name="connsiteX193" fmla="*/ 1149134 w 3024845"/>
                  <a:gd name="connsiteY193" fmla="*/ 430194 h 1078499"/>
                  <a:gd name="connsiteX194" fmla="*/ 1149134 w 3024845"/>
                  <a:gd name="connsiteY194" fmla="*/ 460458 h 1078499"/>
                  <a:gd name="connsiteX195" fmla="*/ 1149894 w 3024845"/>
                  <a:gd name="connsiteY195" fmla="*/ 460458 h 1078499"/>
                  <a:gd name="connsiteX196" fmla="*/ 1155214 w 3024845"/>
                  <a:gd name="connsiteY196" fmla="*/ 460458 h 1078499"/>
                  <a:gd name="connsiteX197" fmla="*/ 1155214 w 3024845"/>
                  <a:gd name="connsiteY197" fmla="*/ 461539 h 1078499"/>
                  <a:gd name="connsiteX198" fmla="*/ 1155214 w 3024845"/>
                  <a:gd name="connsiteY198" fmla="*/ 469106 h 1078499"/>
                  <a:gd name="connsiteX199" fmla="*/ 1159268 w 3024845"/>
                  <a:gd name="connsiteY199" fmla="*/ 499370 h 1078499"/>
                  <a:gd name="connsiteX200" fmla="*/ 1160028 w 3024845"/>
                  <a:gd name="connsiteY200" fmla="*/ 499370 h 1078499"/>
                  <a:gd name="connsiteX201" fmla="*/ 1165348 w 3024845"/>
                  <a:gd name="connsiteY201" fmla="*/ 499370 h 1078499"/>
                  <a:gd name="connsiteX202" fmla="*/ 1165348 w 3024845"/>
                  <a:gd name="connsiteY202" fmla="*/ 500181 h 1078499"/>
                  <a:gd name="connsiteX203" fmla="*/ 1165348 w 3024845"/>
                  <a:gd name="connsiteY203" fmla="*/ 505856 h 1078499"/>
                  <a:gd name="connsiteX204" fmla="*/ 1166361 w 3024845"/>
                  <a:gd name="connsiteY204" fmla="*/ 505856 h 1078499"/>
                  <a:gd name="connsiteX205" fmla="*/ 1173454 w 3024845"/>
                  <a:gd name="connsiteY205" fmla="*/ 505856 h 1078499"/>
                  <a:gd name="connsiteX206" fmla="*/ 1173454 w 3024845"/>
                  <a:gd name="connsiteY206" fmla="*/ 536121 h 1078499"/>
                  <a:gd name="connsiteX207" fmla="*/ 1175481 w 3024845"/>
                  <a:gd name="connsiteY207" fmla="*/ 536121 h 1078499"/>
                  <a:gd name="connsiteX208" fmla="*/ 1189668 w 3024845"/>
                  <a:gd name="connsiteY208" fmla="*/ 536121 h 1078499"/>
                  <a:gd name="connsiteX209" fmla="*/ 1189668 w 3024845"/>
                  <a:gd name="connsiteY209" fmla="*/ 559900 h 1078499"/>
                  <a:gd name="connsiteX210" fmla="*/ 1191695 w 3024845"/>
                  <a:gd name="connsiteY210" fmla="*/ 561521 h 1078499"/>
                  <a:gd name="connsiteX211" fmla="*/ 1191695 w 3024845"/>
                  <a:gd name="connsiteY211" fmla="*/ 572871 h 1078499"/>
                  <a:gd name="connsiteX212" fmla="*/ 1192455 w 3024845"/>
                  <a:gd name="connsiteY212" fmla="*/ 572871 h 1078499"/>
                  <a:gd name="connsiteX213" fmla="*/ 1197775 w 3024845"/>
                  <a:gd name="connsiteY213" fmla="*/ 572871 h 1078499"/>
                  <a:gd name="connsiteX214" fmla="*/ 1197775 w 3024845"/>
                  <a:gd name="connsiteY214" fmla="*/ 596650 h 1078499"/>
                  <a:gd name="connsiteX215" fmla="*/ 1199041 w 3024845"/>
                  <a:gd name="connsiteY215" fmla="*/ 596650 h 1078499"/>
                  <a:gd name="connsiteX216" fmla="*/ 1207908 w 3024845"/>
                  <a:gd name="connsiteY216" fmla="*/ 596650 h 1078499"/>
                  <a:gd name="connsiteX217" fmla="*/ 1209935 w 3024845"/>
                  <a:gd name="connsiteY217" fmla="*/ 600704 h 1078499"/>
                  <a:gd name="connsiteX218" fmla="*/ 1209935 w 3024845"/>
                  <a:gd name="connsiteY218" fmla="*/ 613945 h 1078499"/>
                  <a:gd name="connsiteX219" fmla="*/ 1211455 w 3024845"/>
                  <a:gd name="connsiteY219" fmla="*/ 612053 h 1078499"/>
                  <a:gd name="connsiteX220" fmla="*/ 1222095 w 3024845"/>
                  <a:gd name="connsiteY220" fmla="*/ 598812 h 1078499"/>
                  <a:gd name="connsiteX221" fmla="*/ 1250469 w 3024845"/>
                  <a:gd name="connsiteY221" fmla="*/ 598812 h 1078499"/>
                  <a:gd name="connsiteX222" fmla="*/ 1250469 w 3024845"/>
                  <a:gd name="connsiteY222" fmla="*/ 685283 h 1078499"/>
                  <a:gd name="connsiteX223" fmla="*/ 1251229 w 3024845"/>
                  <a:gd name="connsiteY223" fmla="*/ 685283 h 1078499"/>
                  <a:gd name="connsiteX224" fmla="*/ 1256549 w 3024845"/>
                  <a:gd name="connsiteY224" fmla="*/ 685283 h 1078499"/>
                  <a:gd name="connsiteX225" fmla="*/ 1257309 w 3024845"/>
                  <a:gd name="connsiteY225" fmla="*/ 683932 h 1078499"/>
                  <a:gd name="connsiteX226" fmla="*/ 1262629 w 3024845"/>
                  <a:gd name="connsiteY226" fmla="*/ 674474 h 1078499"/>
                  <a:gd name="connsiteX227" fmla="*/ 1262629 w 3024845"/>
                  <a:gd name="connsiteY227" fmla="*/ 676366 h 1078499"/>
                  <a:gd name="connsiteX228" fmla="*/ 1262629 w 3024845"/>
                  <a:gd name="connsiteY228" fmla="*/ 689607 h 1078499"/>
                  <a:gd name="connsiteX229" fmla="*/ 1266682 w 3024845"/>
                  <a:gd name="connsiteY229" fmla="*/ 644210 h 1078499"/>
                  <a:gd name="connsiteX230" fmla="*/ 1267442 w 3024845"/>
                  <a:gd name="connsiteY230" fmla="*/ 644210 h 1078499"/>
                  <a:gd name="connsiteX231" fmla="*/ 1272762 w 3024845"/>
                  <a:gd name="connsiteY231" fmla="*/ 644210 h 1078499"/>
                  <a:gd name="connsiteX232" fmla="*/ 1272762 w 3024845"/>
                  <a:gd name="connsiteY232" fmla="*/ 579356 h 1078499"/>
                  <a:gd name="connsiteX233" fmla="*/ 1273776 w 3024845"/>
                  <a:gd name="connsiteY233" fmla="*/ 579356 h 1078499"/>
                  <a:gd name="connsiteX234" fmla="*/ 1280869 w 3024845"/>
                  <a:gd name="connsiteY234" fmla="*/ 579356 h 1078499"/>
                  <a:gd name="connsiteX235" fmla="*/ 1293029 w 3024845"/>
                  <a:gd name="connsiteY235" fmla="*/ 536121 h 1078499"/>
                  <a:gd name="connsiteX236" fmla="*/ 1294296 w 3024845"/>
                  <a:gd name="connsiteY236" fmla="*/ 536121 h 1078499"/>
                  <a:gd name="connsiteX237" fmla="*/ 1303163 w 3024845"/>
                  <a:gd name="connsiteY237" fmla="*/ 536121 h 1078499"/>
                  <a:gd name="connsiteX238" fmla="*/ 1313296 w 3024845"/>
                  <a:gd name="connsiteY238" fmla="*/ 579356 h 1078499"/>
                  <a:gd name="connsiteX239" fmla="*/ 1314309 w 3024845"/>
                  <a:gd name="connsiteY239" fmla="*/ 579356 h 1078499"/>
                  <a:gd name="connsiteX240" fmla="*/ 1321403 w 3024845"/>
                  <a:gd name="connsiteY240" fmla="*/ 579356 h 1078499"/>
                  <a:gd name="connsiteX241" fmla="*/ 1321403 w 3024845"/>
                  <a:gd name="connsiteY241" fmla="*/ 618268 h 1078499"/>
                  <a:gd name="connsiteX242" fmla="*/ 1323176 w 3024845"/>
                  <a:gd name="connsiteY242" fmla="*/ 618268 h 1078499"/>
                  <a:gd name="connsiteX243" fmla="*/ 1335590 w 3024845"/>
                  <a:gd name="connsiteY243" fmla="*/ 618268 h 1078499"/>
                  <a:gd name="connsiteX244" fmla="*/ 1335590 w 3024845"/>
                  <a:gd name="connsiteY244" fmla="*/ 620430 h 1078499"/>
                  <a:gd name="connsiteX245" fmla="*/ 1335590 w 3024845"/>
                  <a:gd name="connsiteY245" fmla="*/ 635562 h 1078499"/>
                  <a:gd name="connsiteX246" fmla="*/ 1339643 w 3024845"/>
                  <a:gd name="connsiteY246" fmla="*/ 633401 h 1078499"/>
                  <a:gd name="connsiteX247" fmla="*/ 1339643 w 3024845"/>
                  <a:gd name="connsiteY247" fmla="*/ 618268 h 1078499"/>
                  <a:gd name="connsiteX248" fmla="*/ 1341163 w 3024845"/>
                  <a:gd name="connsiteY248" fmla="*/ 618268 h 1078499"/>
                  <a:gd name="connsiteX249" fmla="*/ 1351803 w 3024845"/>
                  <a:gd name="connsiteY249" fmla="*/ 618268 h 1078499"/>
                  <a:gd name="connsiteX250" fmla="*/ 1351803 w 3024845"/>
                  <a:gd name="connsiteY250" fmla="*/ 619889 h 1078499"/>
                  <a:gd name="connsiteX251" fmla="*/ 1351803 w 3024845"/>
                  <a:gd name="connsiteY251" fmla="*/ 631239 h 1078499"/>
                  <a:gd name="connsiteX252" fmla="*/ 1382204 w 3024845"/>
                  <a:gd name="connsiteY252" fmla="*/ 631239 h 1078499"/>
                  <a:gd name="connsiteX253" fmla="*/ 1382204 w 3024845"/>
                  <a:gd name="connsiteY253" fmla="*/ 594489 h 1078499"/>
                  <a:gd name="connsiteX254" fmla="*/ 1383470 w 3024845"/>
                  <a:gd name="connsiteY254" fmla="*/ 594489 h 1078499"/>
                  <a:gd name="connsiteX255" fmla="*/ 1392337 w 3024845"/>
                  <a:gd name="connsiteY255" fmla="*/ 594489 h 1078499"/>
                  <a:gd name="connsiteX256" fmla="*/ 1392337 w 3024845"/>
                  <a:gd name="connsiteY256" fmla="*/ 616106 h 1078499"/>
                  <a:gd name="connsiteX257" fmla="*/ 1394364 w 3024845"/>
                  <a:gd name="connsiteY257" fmla="*/ 583680 h 1078499"/>
                  <a:gd name="connsiteX258" fmla="*/ 1416657 w 3024845"/>
                  <a:gd name="connsiteY258" fmla="*/ 583680 h 1078499"/>
                  <a:gd name="connsiteX259" fmla="*/ 1416657 w 3024845"/>
                  <a:gd name="connsiteY259" fmla="*/ 582058 h 1078499"/>
                  <a:gd name="connsiteX260" fmla="*/ 1416657 w 3024845"/>
                  <a:gd name="connsiteY260" fmla="*/ 570709 h 1078499"/>
                  <a:gd name="connsiteX261" fmla="*/ 1417417 w 3024845"/>
                  <a:gd name="connsiteY261" fmla="*/ 570709 h 1078499"/>
                  <a:gd name="connsiteX262" fmla="*/ 1422737 w 3024845"/>
                  <a:gd name="connsiteY262" fmla="*/ 570709 h 1078499"/>
                  <a:gd name="connsiteX263" fmla="*/ 1422737 w 3024845"/>
                  <a:gd name="connsiteY263" fmla="*/ 568818 h 1078499"/>
                  <a:gd name="connsiteX264" fmla="*/ 1422737 w 3024845"/>
                  <a:gd name="connsiteY264" fmla="*/ 555577 h 1078499"/>
                  <a:gd name="connsiteX265" fmla="*/ 1426791 w 3024845"/>
                  <a:gd name="connsiteY265" fmla="*/ 562062 h 1078499"/>
                  <a:gd name="connsiteX266" fmla="*/ 1429071 w 3024845"/>
                  <a:gd name="connsiteY266" fmla="*/ 562062 h 1078499"/>
                  <a:gd name="connsiteX267" fmla="*/ 1445031 w 3024845"/>
                  <a:gd name="connsiteY267" fmla="*/ 562062 h 1078499"/>
                  <a:gd name="connsiteX268" fmla="*/ 1445031 w 3024845"/>
                  <a:gd name="connsiteY268" fmla="*/ 561251 h 1078499"/>
                  <a:gd name="connsiteX269" fmla="*/ 1445031 w 3024845"/>
                  <a:gd name="connsiteY269" fmla="*/ 555577 h 1078499"/>
                  <a:gd name="connsiteX270" fmla="*/ 1445791 w 3024845"/>
                  <a:gd name="connsiteY270" fmla="*/ 555577 h 1078499"/>
                  <a:gd name="connsiteX271" fmla="*/ 1451111 w 3024845"/>
                  <a:gd name="connsiteY271" fmla="*/ 555577 h 1078499"/>
                  <a:gd name="connsiteX272" fmla="*/ 1451111 w 3024845"/>
                  <a:gd name="connsiteY272" fmla="*/ 556928 h 1078499"/>
                  <a:gd name="connsiteX273" fmla="*/ 1451111 w 3024845"/>
                  <a:gd name="connsiteY273" fmla="*/ 566386 h 1078499"/>
                  <a:gd name="connsiteX274" fmla="*/ 1489618 w 3024845"/>
                  <a:gd name="connsiteY274" fmla="*/ 566386 h 1078499"/>
                  <a:gd name="connsiteX275" fmla="*/ 1489618 w 3024845"/>
                  <a:gd name="connsiteY275" fmla="*/ 704739 h 1078499"/>
                  <a:gd name="connsiteX276" fmla="*/ 1491138 w 3024845"/>
                  <a:gd name="connsiteY276" fmla="*/ 704739 h 1078499"/>
                  <a:gd name="connsiteX277" fmla="*/ 1501778 w 3024845"/>
                  <a:gd name="connsiteY277" fmla="*/ 704739 h 1078499"/>
                  <a:gd name="connsiteX278" fmla="*/ 1501778 w 3024845"/>
                  <a:gd name="connsiteY278" fmla="*/ 691769 h 1078499"/>
                  <a:gd name="connsiteX279" fmla="*/ 1505832 w 3024845"/>
                  <a:gd name="connsiteY279" fmla="*/ 691769 h 1078499"/>
                  <a:gd name="connsiteX280" fmla="*/ 1505832 w 3024845"/>
                  <a:gd name="connsiteY280" fmla="*/ 704739 h 1078499"/>
                  <a:gd name="connsiteX281" fmla="*/ 1536232 w 3024845"/>
                  <a:gd name="connsiteY281" fmla="*/ 704739 h 1078499"/>
                  <a:gd name="connsiteX282" fmla="*/ 1536232 w 3024845"/>
                  <a:gd name="connsiteY282" fmla="*/ 674474 h 1078499"/>
                  <a:gd name="connsiteX283" fmla="*/ 1548392 w 3024845"/>
                  <a:gd name="connsiteY283" fmla="*/ 674474 h 1078499"/>
                  <a:gd name="connsiteX284" fmla="*/ 1560552 w 3024845"/>
                  <a:gd name="connsiteY284" fmla="*/ 672313 h 1078499"/>
                  <a:gd name="connsiteX285" fmla="*/ 1564606 w 3024845"/>
                  <a:gd name="connsiteY285" fmla="*/ 674474 h 1078499"/>
                  <a:gd name="connsiteX286" fmla="*/ 1574739 w 3024845"/>
                  <a:gd name="connsiteY286" fmla="*/ 674474 h 1078499"/>
                  <a:gd name="connsiteX287" fmla="*/ 1574739 w 3024845"/>
                  <a:gd name="connsiteY287" fmla="*/ 704739 h 1078499"/>
                  <a:gd name="connsiteX288" fmla="*/ 1582846 w 3024845"/>
                  <a:gd name="connsiteY288" fmla="*/ 704739 h 1078499"/>
                  <a:gd name="connsiteX289" fmla="*/ 1582846 w 3024845"/>
                  <a:gd name="connsiteY289" fmla="*/ 722034 h 1078499"/>
                  <a:gd name="connsiteX290" fmla="*/ 1592182 w 3024845"/>
                  <a:gd name="connsiteY290" fmla="*/ 722939 h 1078499"/>
                  <a:gd name="connsiteX291" fmla="*/ 1605140 w 3024845"/>
                  <a:gd name="connsiteY291" fmla="*/ 722939 h 1078499"/>
                  <a:gd name="connsiteX292" fmla="*/ 1605140 w 3024845"/>
                  <a:gd name="connsiteY292" fmla="*/ 706901 h 1078499"/>
                  <a:gd name="connsiteX293" fmla="*/ 1673096 w 3024845"/>
                  <a:gd name="connsiteY293" fmla="*/ 706901 h 1078499"/>
                  <a:gd name="connsiteX294" fmla="*/ 1673096 w 3024845"/>
                  <a:gd name="connsiteY294" fmla="*/ 621648 h 1078499"/>
                  <a:gd name="connsiteX295" fmla="*/ 1745104 w 3024845"/>
                  <a:gd name="connsiteY295" fmla="*/ 621648 h 1078499"/>
                  <a:gd name="connsiteX296" fmla="*/ 1745104 w 3024845"/>
                  <a:gd name="connsiteY296" fmla="*/ 700416 h 1078499"/>
                  <a:gd name="connsiteX297" fmla="*/ 1747008 w 3024845"/>
                  <a:gd name="connsiteY297" fmla="*/ 700416 h 1078499"/>
                  <a:gd name="connsiteX298" fmla="*/ 1748250 w 3024845"/>
                  <a:gd name="connsiteY298" fmla="*/ 722939 h 1078499"/>
                  <a:gd name="connsiteX299" fmla="*/ 1757926 w 3024845"/>
                  <a:gd name="connsiteY299" fmla="*/ 722939 h 1078499"/>
                  <a:gd name="connsiteX300" fmla="*/ 1759168 w 3024845"/>
                  <a:gd name="connsiteY300" fmla="*/ 700416 h 1078499"/>
                  <a:gd name="connsiteX301" fmla="*/ 1765248 w 3024845"/>
                  <a:gd name="connsiteY301" fmla="*/ 700416 h 1078499"/>
                  <a:gd name="connsiteX302" fmla="*/ 1766490 w 3024845"/>
                  <a:gd name="connsiteY302" fmla="*/ 722939 h 1078499"/>
                  <a:gd name="connsiteX303" fmla="*/ 1817112 w 3024845"/>
                  <a:gd name="connsiteY303" fmla="*/ 722939 h 1078499"/>
                  <a:gd name="connsiteX304" fmla="*/ 1817112 w 3024845"/>
                  <a:gd name="connsiteY304" fmla="*/ 559911 h 1078499"/>
                  <a:gd name="connsiteX305" fmla="*/ 2014439 w 3024845"/>
                  <a:gd name="connsiteY305" fmla="*/ 559911 h 1078499"/>
                  <a:gd name="connsiteX306" fmla="*/ 2014439 w 3024845"/>
                  <a:gd name="connsiteY306" fmla="*/ 722939 h 1078499"/>
                  <a:gd name="connsiteX307" fmla="*/ 2033136 w 3024845"/>
                  <a:gd name="connsiteY307" fmla="*/ 722939 h 1078499"/>
                  <a:gd name="connsiteX308" fmla="*/ 2033136 w 3024845"/>
                  <a:gd name="connsiteY308" fmla="*/ 640246 h 1078499"/>
                  <a:gd name="connsiteX309" fmla="*/ 2128256 w 3024845"/>
                  <a:gd name="connsiteY309" fmla="*/ 640246 h 1078499"/>
                  <a:gd name="connsiteX310" fmla="*/ 2140186 w 3024845"/>
                  <a:gd name="connsiteY310" fmla="*/ 322105 h 1078499"/>
                  <a:gd name="connsiteX311" fmla="*/ 2128026 w 3024845"/>
                  <a:gd name="connsiteY311" fmla="*/ 300487 h 1078499"/>
                  <a:gd name="connsiteX312" fmla="*/ 2121946 w 3024845"/>
                  <a:gd name="connsiteY312" fmla="*/ 296163 h 1078499"/>
                  <a:gd name="connsiteX313" fmla="*/ 2130053 w 3024845"/>
                  <a:gd name="connsiteY313" fmla="*/ 272384 h 1078499"/>
                  <a:gd name="connsiteX314" fmla="*/ 2130053 w 3024845"/>
                  <a:gd name="connsiteY314" fmla="*/ 255090 h 1078499"/>
                  <a:gd name="connsiteX315" fmla="*/ 2144240 w 3024845"/>
                  <a:gd name="connsiteY315" fmla="*/ 255090 h 1078499"/>
                  <a:gd name="connsiteX316" fmla="*/ 2144240 w 3024845"/>
                  <a:gd name="connsiteY316" fmla="*/ 233472 h 1078499"/>
                  <a:gd name="connsiteX317" fmla="*/ 2146266 w 3024845"/>
                  <a:gd name="connsiteY317" fmla="*/ 229148 h 1078499"/>
                  <a:gd name="connsiteX318" fmla="*/ 2146266 w 3024845"/>
                  <a:gd name="connsiteY318" fmla="*/ 151324 h 1078499"/>
                  <a:gd name="connsiteX319" fmla="*/ 2144240 w 3024845"/>
                  <a:gd name="connsiteY319" fmla="*/ 144839 h 1078499"/>
                  <a:gd name="connsiteX320" fmla="*/ 2150320 w 3024845"/>
                  <a:gd name="connsiteY320" fmla="*/ 138353 h 1078499"/>
                  <a:gd name="connsiteX321" fmla="*/ 2150320 w 3024845"/>
                  <a:gd name="connsiteY321" fmla="*/ 79985 h 1078499"/>
                  <a:gd name="connsiteX322" fmla="*/ 2152346 w 3024845"/>
                  <a:gd name="connsiteY322" fmla="*/ 75662 h 1078499"/>
                  <a:gd name="connsiteX323" fmla="*/ 2152346 w 3024845"/>
                  <a:gd name="connsiteY323" fmla="*/ 19456 h 1078499"/>
                  <a:gd name="connsiteX324" fmla="*/ 2154373 w 3024845"/>
                  <a:gd name="connsiteY324" fmla="*/ 0 h 1078499"/>
                  <a:gd name="connsiteX325" fmla="*/ 2158427 w 3024845"/>
                  <a:gd name="connsiteY325" fmla="*/ 17294 h 1078499"/>
                  <a:gd name="connsiteX326" fmla="*/ 2160453 w 3024845"/>
                  <a:gd name="connsiteY326" fmla="*/ 75662 h 1078499"/>
                  <a:gd name="connsiteX327" fmla="*/ 2162480 w 3024845"/>
                  <a:gd name="connsiteY327" fmla="*/ 138353 h 1078499"/>
                  <a:gd name="connsiteX328" fmla="*/ 2168560 w 3024845"/>
                  <a:gd name="connsiteY328" fmla="*/ 144839 h 1078499"/>
                  <a:gd name="connsiteX329" fmla="*/ 2166533 w 3024845"/>
                  <a:gd name="connsiteY329" fmla="*/ 151324 h 1078499"/>
                  <a:gd name="connsiteX330" fmla="*/ 2166533 w 3024845"/>
                  <a:gd name="connsiteY330" fmla="*/ 229148 h 1078499"/>
                  <a:gd name="connsiteX331" fmla="*/ 2168560 w 3024845"/>
                  <a:gd name="connsiteY331" fmla="*/ 233472 h 1078499"/>
                  <a:gd name="connsiteX332" fmla="*/ 2168560 w 3024845"/>
                  <a:gd name="connsiteY332" fmla="*/ 255090 h 1078499"/>
                  <a:gd name="connsiteX333" fmla="*/ 2182747 w 3024845"/>
                  <a:gd name="connsiteY333" fmla="*/ 255090 h 1078499"/>
                  <a:gd name="connsiteX334" fmla="*/ 2182747 w 3024845"/>
                  <a:gd name="connsiteY334" fmla="*/ 272384 h 1078499"/>
                  <a:gd name="connsiteX335" fmla="*/ 2190854 w 3024845"/>
                  <a:gd name="connsiteY335" fmla="*/ 296163 h 1078499"/>
                  <a:gd name="connsiteX336" fmla="*/ 2184774 w 3024845"/>
                  <a:gd name="connsiteY336" fmla="*/ 300487 h 1078499"/>
                  <a:gd name="connsiteX337" fmla="*/ 2172613 w 3024845"/>
                  <a:gd name="connsiteY337" fmla="*/ 322105 h 1078499"/>
                  <a:gd name="connsiteX338" fmla="*/ 2180720 w 3024845"/>
                  <a:gd name="connsiteY338" fmla="*/ 575033 h 1078499"/>
                  <a:gd name="connsiteX339" fmla="*/ 2245574 w 3024845"/>
                  <a:gd name="connsiteY339" fmla="*/ 575033 h 1078499"/>
                  <a:gd name="connsiteX340" fmla="*/ 2245574 w 3024845"/>
                  <a:gd name="connsiteY340" fmla="*/ 650695 h 1078499"/>
                  <a:gd name="connsiteX341" fmla="*/ 2253681 w 3024845"/>
                  <a:gd name="connsiteY341" fmla="*/ 650695 h 1078499"/>
                  <a:gd name="connsiteX342" fmla="*/ 2255708 w 3024845"/>
                  <a:gd name="connsiteY342" fmla="*/ 644210 h 1078499"/>
                  <a:gd name="connsiteX343" fmla="*/ 2261788 w 3024845"/>
                  <a:gd name="connsiteY343" fmla="*/ 644210 h 1078499"/>
                  <a:gd name="connsiteX344" fmla="*/ 2263815 w 3024845"/>
                  <a:gd name="connsiteY344" fmla="*/ 652857 h 1078499"/>
                  <a:gd name="connsiteX345" fmla="*/ 2275975 w 3024845"/>
                  <a:gd name="connsiteY345" fmla="*/ 652857 h 1078499"/>
                  <a:gd name="connsiteX346" fmla="*/ 2275975 w 3024845"/>
                  <a:gd name="connsiteY346" fmla="*/ 646371 h 1078499"/>
                  <a:gd name="connsiteX347" fmla="*/ 2298268 w 3024845"/>
                  <a:gd name="connsiteY347" fmla="*/ 646371 h 1078499"/>
                  <a:gd name="connsiteX348" fmla="*/ 2298268 w 3024845"/>
                  <a:gd name="connsiteY348" fmla="*/ 652857 h 1078499"/>
                  <a:gd name="connsiteX349" fmla="*/ 2318535 w 3024845"/>
                  <a:gd name="connsiteY349" fmla="*/ 652857 h 1078499"/>
                  <a:gd name="connsiteX350" fmla="*/ 2318535 w 3024845"/>
                  <a:gd name="connsiteY350" fmla="*/ 698254 h 1078499"/>
                  <a:gd name="connsiteX351" fmla="*/ 2332722 w 3024845"/>
                  <a:gd name="connsiteY351" fmla="*/ 698254 h 1078499"/>
                  <a:gd name="connsiteX352" fmla="*/ 2332722 w 3024845"/>
                  <a:gd name="connsiteY352" fmla="*/ 685283 h 1078499"/>
                  <a:gd name="connsiteX353" fmla="*/ 2348936 w 3024845"/>
                  <a:gd name="connsiteY353" fmla="*/ 685283 h 1078499"/>
                  <a:gd name="connsiteX354" fmla="*/ 2348936 w 3024845"/>
                  <a:gd name="connsiteY354" fmla="*/ 505856 h 1078499"/>
                  <a:gd name="connsiteX355" fmla="*/ 2355016 w 3024845"/>
                  <a:gd name="connsiteY355" fmla="*/ 499370 h 1078499"/>
                  <a:gd name="connsiteX356" fmla="*/ 2427977 w 3024845"/>
                  <a:gd name="connsiteY356" fmla="*/ 499370 h 1078499"/>
                  <a:gd name="connsiteX357" fmla="*/ 2427977 w 3024845"/>
                  <a:gd name="connsiteY357" fmla="*/ 508018 h 1078499"/>
                  <a:gd name="connsiteX358" fmla="*/ 2438110 w 3024845"/>
                  <a:gd name="connsiteY358" fmla="*/ 508018 h 1078499"/>
                  <a:gd name="connsiteX359" fmla="*/ 2438110 w 3024845"/>
                  <a:gd name="connsiteY359" fmla="*/ 622592 h 1078499"/>
                  <a:gd name="connsiteX360" fmla="*/ 2460404 w 3024845"/>
                  <a:gd name="connsiteY360" fmla="*/ 622592 h 1078499"/>
                  <a:gd name="connsiteX361" fmla="*/ 2460404 w 3024845"/>
                  <a:gd name="connsiteY361" fmla="*/ 555577 h 1078499"/>
                  <a:gd name="connsiteX362" fmla="*/ 2486751 w 3024845"/>
                  <a:gd name="connsiteY362" fmla="*/ 555577 h 1078499"/>
                  <a:gd name="connsiteX363" fmla="*/ 2490804 w 3024845"/>
                  <a:gd name="connsiteY363" fmla="*/ 551253 h 1078499"/>
                  <a:gd name="connsiteX364" fmla="*/ 2498911 w 3024845"/>
                  <a:gd name="connsiteY364" fmla="*/ 551253 h 1078499"/>
                  <a:gd name="connsiteX365" fmla="*/ 2502964 w 3024845"/>
                  <a:gd name="connsiteY365" fmla="*/ 555577 h 1078499"/>
                  <a:gd name="connsiteX366" fmla="*/ 2525258 w 3024845"/>
                  <a:gd name="connsiteY366" fmla="*/ 555577 h 1078499"/>
                  <a:gd name="connsiteX367" fmla="*/ 2525258 w 3024845"/>
                  <a:gd name="connsiteY367" fmla="*/ 438841 h 1078499"/>
                  <a:gd name="connsiteX368" fmla="*/ 2582005 w 3024845"/>
                  <a:gd name="connsiteY368" fmla="*/ 428032 h 1078499"/>
                  <a:gd name="connsiteX369" fmla="*/ 2582005 w 3024845"/>
                  <a:gd name="connsiteY369" fmla="*/ 429113 h 1078499"/>
                  <a:gd name="connsiteX370" fmla="*/ 2582005 w 3024845"/>
                  <a:gd name="connsiteY370" fmla="*/ 436679 h 1078499"/>
                  <a:gd name="connsiteX371" fmla="*/ 2608352 w 3024845"/>
                  <a:gd name="connsiteY371" fmla="*/ 436679 h 1078499"/>
                  <a:gd name="connsiteX372" fmla="*/ 2608352 w 3024845"/>
                  <a:gd name="connsiteY372" fmla="*/ 691769 h 1078499"/>
                  <a:gd name="connsiteX373" fmla="*/ 2630646 w 3024845"/>
                  <a:gd name="connsiteY373" fmla="*/ 691769 h 1078499"/>
                  <a:gd name="connsiteX374" fmla="*/ 2630646 w 3024845"/>
                  <a:gd name="connsiteY374" fmla="*/ 687445 h 1078499"/>
                  <a:gd name="connsiteX375" fmla="*/ 2642806 w 3024845"/>
                  <a:gd name="connsiteY375" fmla="*/ 687445 h 1078499"/>
                  <a:gd name="connsiteX376" fmla="*/ 2642806 w 3024845"/>
                  <a:gd name="connsiteY376" fmla="*/ 691769 h 1078499"/>
                  <a:gd name="connsiteX377" fmla="*/ 2667126 w 3024845"/>
                  <a:gd name="connsiteY377" fmla="*/ 691769 h 1078499"/>
                  <a:gd name="connsiteX378" fmla="*/ 2667126 w 3024845"/>
                  <a:gd name="connsiteY378" fmla="*/ 678798 h 1078499"/>
                  <a:gd name="connsiteX379" fmla="*/ 2695500 w 3024845"/>
                  <a:gd name="connsiteY379" fmla="*/ 678798 h 1078499"/>
                  <a:gd name="connsiteX380" fmla="*/ 2707660 w 3024845"/>
                  <a:gd name="connsiteY380" fmla="*/ 674474 h 1078499"/>
                  <a:gd name="connsiteX381" fmla="*/ 2727927 w 3024845"/>
                  <a:gd name="connsiteY381" fmla="*/ 678798 h 1078499"/>
                  <a:gd name="connsiteX382" fmla="*/ 2727927 w 3024845"/>
                  <a:gd name="connsiteY382" fmla="*/ 661504 h 1078499"/>
                  <a:gd name="connsiteX383" fmla="*/ 2736034 w 3024845"/>
                  <a:gd name="connsiteY383" fmla="*/ 661504 h 1078499"/>
                  <a:gd name="connsiteX384" fmla="*/ 2736034 w 3024845"/>
                  <a:gd name="connsiteY384" fmla="*/ 648533 h 1078499"/>
                  <a:gd name="connsiteX385" fmla="*/ 2792781 w 3024845"/>
                  <a:gd name="connsiteY385" fmla="*/ 648533 h 1078499"/>
                  <a:gd name="connsiteX386" fmla="*/ 2792781 w 3024845"/>
                  <a:gd name="connsiteY386" fmla="*/ 618268 h 1078499"/>
                  <a:gd name="connsiteX387" fmla="*/ 2811021 w 3024845"/>
                  <a:gd name="connsiteY387" fmla="*/ 618268 h 1078499"/>
                  <a:gd name="connsiteX388" fmla="*/ 2811021 w 3024845"/>
                  <a:gd name="connsiteY388" fmla="*/ 611783 h 1078499"/>
                  <a:gd name="connsiteX389" fmla="*/ 2823181 w 3024845"/>
                  <a:gd name="connsiteY389" fmla="*/ 611783 h 1078499"/>
                  <a:gd name="connsiteX390" fmla="*/ 2823181 w 3024845"/>
                  <a:gd name="connsiteY390" fmla="*/ 618268 h 1078499"/>
                  <a:gd name="connsiteX391" fmla="*/ 2839395 w 3024845"/>
                  <a:gd name="connsiteY391" fmla="*/ 618268 h 1078499"/>
                  <a:gd name="connsiteX392" fmla="*/ 2839395 w 3024845"/>
                  <a:gd name="connsiteY392" fmla="*/ 667989 h 1078499"/>
                  <a:gd name="connsiteX393" fmla="*/ 2871822 w 3024845"/>
                  <a:gd name="connsiteY393" fmla="*/ 667989 h 1078499"/>
                  <a:gd name="connsiteX394" fmla="*/ 2871822 w 3024845"/>
                  <a:gd name="connsiteY394" fmla="*/ 642048 h 1078499"/>
                  <a:gd name="connsiteX395" fmla="*/ 2910329 w 3024845"/>
                  <a:gd name="connsiteY395" fmla="*/ 642048 h 1078499"/>
                  <a:gd name="connsiteX396" fmla="*/ 2910329 w 3024845"/>
                  <a:gd name="connsiteY396" fmla="*/ 611783 h 1078499"/>
                  <a:gd name="connsiteX397" fmla="*/ 2958970 w 3024845"/>
                  <a:gd name="connsiteY397" fmla="*/ 611783 h 1078499"/>
                  <a:gd name="connsiteX398" fmla="*/ 2958970 w 3024845"/>
                  <a:gd name="connsiteY398" fmla="*/ 722939 h 1078499"/>
                  <a:gd name="connsiteX399" fmla="*/ 2958970 w 3024845"/>
                  <a:gd name="connsiteY399" fmla="*/ 736718 h 1078499"/>
                  <a:gd name="connsiteX400" fmla="*/ 3024845 w 3024845"/>
                  <a:gd name="connsiteY400" fmla="*/ 736718 h 1078499"/>
                  <a:gd name="connsiteX401" fmla="*/ 3024845 w 3024845"/>
                  <a:gd name="connsiteY401" fmla="*/ 1078499 h 1078499"/>
                  <a:gd name="connsiteX402" fmla="*/ 2054 w 3024845"/>
                  <a:gd name="connsiteY402" fmla="*/ 1076166 h 1078499"/>
                  <a:gd name="connsiteX403" fmla="*/ 0 w 3024845"/>
                  <a:gd name="connsiteY403" fmla="*/ 642048 h 1078499"/>
                  <a:gd name="connsiteX404" fmla="*/ 20267 w 3024845"/>
                  <a:gd name="connsiteY404" fmla="*/ 642048 h 1078499"/>
                  <a:gd name="connsiteX405" fmla="*/ 20774 w 3024845"/>
                  <a:gd name="connsiteY405" fmla="*/ 640967 h 1078499"/>
                  <a:gd name="connsiteX406" fmla="*/ 24320 w 3024845"/>
                  <a:gd name="connsiteY406" fmla="*/ 633401 h 1078499"/>
                  <a:gd name="connsiteX407" fmla="*/ 26094 w 3024845"/>
                  <a:gd name="connsiteY407" fmla="*/ 633671 h 1078499"/>
                  <a:gd name="connsiteX408" fmla="*/ 38507 w 3024845"/>
                  <a:gd name="connsiteY408" fmla="*/ 635562 h 1078499"/>
                  <a:gd name="connsiteX409" fmla="*/ 39014 w 3024845"/>
                  <a:gd name="connsiteY409" fmla="*/ 636914 h 1078499"/>
                  <a:gd name="connsiteX410" fmla="*/ 42560 w 3024845"/>
                  <a:gd name="connsiteY410" fmla="*/ 646371 h 1078499"/>
                  <a:gd name="connsiteX411" fmla="*/ 68907 w 3024845"/>
                  <a:gd name="connsiteY411" fmla="*/ 648533 h 1078499"/>
                  <a:gd name="connsiteX412" fmla="*/ 68907 w 3024845"/>
                  <a:gd name="connsiteY412" fmla="*/ 525312 h 1078499"/>
                  <a:gd name="connsiteX413" fmla="*/ 70934 w 3024845"/>
                  <a:gd name="connsiteY413" fmla="*/ 525312 h 1078499"/>
                  <a:gd name="connsiteX414" fmla="*/ 85121 w 3024845"/>
                  <a:gd name="connsiteY414" fmla="*/ 525312 h 1078499"/>
                  <a:gd name="connsiteX415" fmla="*/ 85121 w 3024845"/>
                  <a:gd name="connsiteY415" fmla="*/ 389120 h 1078499"/>
                  <a:gd name="connsiteX416" fmla="*/ 86894 w 3024845"/>
                  <a:gd name="connsiteY416" fmla="*/ 389120 h 1078499"/>
                  <a:gd name="connsiteX417" fmla="*/ 99308 w 3024845"/>
                  <a:gd name="connsiteY417" fmla="*/ 389120 h 1078499"/>
                  <a:gd name="connsiteX418" fmla="*/ 99308 w 3024845"/>
                  <a:gd name="connsiteY418" fmla="*/ 274546 h 1078499"/>
                  <a:gd name="connsiteX419" fmla="*/ 103361 w 3024845"/>
                  <a:gd name="connsiteY419" fmla="*/ 246442 h 1078499"/>
                  <a:gd name="connsiteX420" fmla="*/ 105388 w 3024845"/>
                  <a:gd name="connsiteY420" fmla="*/ 246442 h 1078499"/>
                  <a:gd name="connsiteX421" fmla="*/ 119575 w 3024845"/>
                  <a:gd name="connsiteY421" fmla="*/ 246442 h 1078499"/>
                  <a:gd name="connsiteX0" fmla="*/ 119575 w 3024845"/>
                  <a:gd name="connsiteY0" fmla="*/ 246442 h 1078499"/>
                  <a:gd name="connsiteX1" fmla="*/ 200642 w 3024845"/>
                  <a:gd name="connsiteY1" fmla="*/ 244281 h 1078499"/>
                  <a:gd name="connsiteX2" fmla="*/ 202669 w 3024845"/>
                  <a:gd name="connsiteY2" fmla="*/ 244281 h 1078499"/>
                  <a:gd name="connsiteX3" fmla="*/ 216856 w 3024845"/>
                  <a:gd name="connsiteY3" fmla="*/ 244281 h 1078499"/>
                  <a:gd name="connsiteX4" fmla="*/ 216856 w 3024845"/>
                  <a:gd name="connsiteY4" fmla="*/ 268060 h 1078499"/>
                  <a:gd name="connsiteX5" fmla="*/ 217363 w 3024845"/>
                  <a:gd name="connsiteY5" fmla="*/ 268871 h 1078499"/>
                  <a:gd name="connsiteX6" fmla="*/ 220909 w 3024845"/>
                  <a:gd name="connsiteY6" fmla="*/ 274546 h 1078499"/>
                  <a:gd name="connsiteX7" fmla="*/ 220909 w 3024845"/>
                  <a:gd name="connsiteY7" fmla="*/ 389120 h 1078499"/>
                  <a:gd name="connsiteX8" fmla="*/ 223189 w 3024845"/>
                  <a:gd name="connsiteY8" fmla="*/ 389120 h 1078499"/>
                  <a:gd name="connsiteX9" fmla="*/ 239150 w 3024845"/>
                  <a:gd name="connsiteY9" fmla="*/ 389120 h 1078499"/>
                  <a:gd name="connsiteX10" fmla="*/ 239150 w 3024845"/>
                  <a:gd name="connsiteY10" fmla="*/ 529635 h 1078499"/>
                  <a:gd name="connsiteX11" fmla="*/ 240670 w 3024845"/>
                  <a:gd name="connsiteY11" fmla="*/ 529365 h 1078499"/>
                  <a:gd name="connsiteX12" fmla="*/ 251310 w 3024845"/>
                  <a:gd name="connsiteY12" fmla="*/ 527474 h 1078499"/>
                  <a:gd name="connsiteX13" fmla="*/ 249283 w 3024845"/>
                  <a:gd name="connsiteY13" fmla="*/ 616106 h 1078499"/>
                  <a:gd name="connsiteX14" fmla="*/ 250803 w 3024845"/>
                  <a:gd name="connsiteY14" fmla="*/ 616377 h 1078499"/>
                  <a:gd name="connsiteX15" fmla="*/ 261443 w 3024845"/>
                  <a:gd name="connsiteY15" fmla="*/ 618268 h 1078499"/>
                  <a:gd name="connsiteX16" fmla="*/ 261696 w 3024845"/>
                  <a:gd name="connsiteY16" fmla="*/ 619079 h 1078499"/>
                  <a:gd name="connsiteX17" fmla="*/ 263470 w 3024845"/>
                  <a:gd name="connsiteY17" fmla="*/ 624754 h 1078499"/>
                  <a:gd name="connsiteX18" fmla="*/ 264230 w 3024845"/>
                  <a:gd name="connsiteY18" fmla="*/ 622322 h 1078499"/>
                  <a:gd name="connsiteX19" fmla="*/ 269550 w 3024845"/>
                  <a:gd name="connsiteY19" fmla="*/ 605298 h 1078499"/>
                  <a:gd name="connsiteX20" fmla="*/ 271323 w 3024845"/>
                  <a:gd name="connsiteY20" fmla="*/ 605298 h 1078499"/>
                  <a:gd name="connsiteX21" fmla="*/ 283737 w 3024845"/>
                  <a:gd name="connsiteY21" fmla="*/ 605298 h 1078499"/>
                  <a:gd name="connsiteX22" fmla="*/ 283737 w 3024845"/>
                  <a:gd name="connsiteY22" fmla="*/ 637724 h 1078499"/>
                  <a:gd name="connsiteX23" fmla="*/ 284750 w 3024845"/>
                  <a:gd name="connsiteY23" fmla="*/ 638265 h 1078499"/>
                  <a:gd name="connsiteX24" fmla="*/ 291844 w 3024845"/>
                  <a:gd name="connsiteY24" fmla="*/ 642048 h 1078499"/>
                  <a:gd name="connsiteX25" fmla="*/ 291844 w 3024845"/>
                  <a:gd name="connsiteY25" fmla="*/ 643399 h 1078499"/>
                  <a:gd name="connsiteX26" fmla="*/ 291844 w 3024845"/>
                  <a:gd name="connsiteY26" fmla="*/ 652857 h 1078499"/>
                  <a:gd name="connsiteX27" fmla="*/ 336431 w 3024845"/>
                  <a:gd name="connsiteY27" fmla="*/ 652857 h 1078499"/>
                  <a:gd name="connsiteX28" fmla="*/ 336431 w 3024845"/>
                  <a:gd name="connsiteY28" fmla="*/ 653938 h 1078499"/>
                  <a:gd name="connsiteX29" fmla="*/ 336431 w 3024845"/>
                  <a:gd name="connsiteY29" fmla="*/ 661504 h 1078499"/>
                  <a:gd name="connsiteX30" fmla="*/ 338457 w 3024845"/>
                  <a:gd name="connsiteY30" fmla="*/ 661504 h 1078499"/>
                  <a:gd name="connsiteX31" fmla="*/ 352644 w 3024845"/>
                  <a:gd name="connsiteY31" fmla="*/ 661504 h 1078499"/>
                  <a:gd name="connsiteX32" fmla="*/ 352644 w 3024845"/>
                  <a:gd name="connsiteY32" fmla="*/ 631239 h 1078499"/>
                  <a:gd name="connsiteX33" fmla="*/ 397231 w 3024845"/>
                  <a:gd name="connsiteY33" fmla="*/ 631239 h 1078499"/>
                  <a:gd name="connsiteX34" fmla="*/ 397231 w 3024845"/>
                  <a:gd name="connsiteY34" fmla="*/ 629888 h 1078499"/>
                  <a:gd name="connsiteX35" fmla="*/ 397231 w 3024845"/>
                  <a:gd name="connsiteY35" fmla="*/ 620430 h 1078499"/>
                  <a:gd name="connsiteX36" fmla="*/ 398245 w 3024845"/>
                  <a:gd name="connsiteY36" fmla="*/ 620430 h 1078499"/>
                  <a:gd name="connsiteX37" fmla="*/ 405338 w 3024845"/>
                  <a:gd name="connsiteY37" fmla="*/ 620430 h 1078499"/>
                  <a:gd name="connsiteX38" fmla="*/ 405338 w 3024845"/>
                  <a:gd name="connsiteY38" fmla="*/ 618539 h 1078499"/>
                  <a:gd name="connsiteX39" fmla="*/ 405338 w 3024845"/>
                  <a:gd name="connsiteY39" fmla="*/ 605298 h 1078499"/>
                  <a:gd name="connsiteX40" fmla="*/ 406098 w 3024845"/>
                  <a:gd name="connsiteY40" fmla="*/ 605298 h 1078499"/>
                  <a:gd name="connsiteX41" fmla="*/ 411418 w 3024845"/>
                  <a:gd name="connsiteY41" fmla="*/ 605298 h 1078499"/>
                  <a:gd name="connsiteX42" fmla="*/ 411418 w 3024845"/>
                  <a:gd name="connsiteY42" fmla="*/ 604217 h 1078499"/>
                  <a:gd name="connsiteX43" fmla="*/ 411418 w 3024845"/>
                  <a:gd name="connsiteY43" fmla="*/ 596650 h 1078499"/>
                  <a:gd name="connsiteX44" fmla="*/ 413445 w 3024845"/>
                  <a:gd name="connsiteY44" fmla="*/ 596650 h 1078499"/>
                  <a:gd name="connsiteX45" fmla="*/ 427632 w 3024845"/>
                  <a:gd name="connsiteY45" fmla="*/ 596650 h 1078499"/>
                  <a:gd name="connsiteX46" fmla="*/ 427632 w 3024845"/>
                  <a:gd name="connsiteY46" fmla="*/ 597731 h 1078499"/>
                  <a:gd name="connsiteX47" fmla="*/ 427632 w 3024845"/>
                  <a:gd name="connsiteY47" fmla="*/ 605298 h 1078499"/>
                  <a:gd name="connsiteX48" fmla="*/ 449925 w 3024845"/>
                  <a:gd name="connsiteY48" fmla="*/ 605298 h 1078499"/>
                  <a:gd name="connsiteX49" fmla="*/ 449925 w 3024845"/>
                  <a:gd name="connsiteY49" fmla="*/ 603406 h 1078499"/>
                  <a:gd name="connsiteX50" fmla="*/ 449925 w 3024845"/>
                  <a:gd name="connsiteY50" fmla="*/ 590165 h 1078499"/>
                  <a:gd name="connsiteX51" fmla="*/ 451699 w 3024845"/>
                  <a:gd name="connsiteY51" fmla="*/ 590165 h 1078499"/>
                  <a:gd name="connsiteX52" fmla="*/ 464112 w 3024845"/>
                  <a:gd name="connsiteY52" fmla="*/ 590165 h 1078499"/>
                  <a:gd name="connsiteX53" fmla="*/ 464112 w 3024845"/>
                  <a:gd name="connsiteY53" fmla="*/ 613945 h 1078499"/>
                  <a:gd name="connsiteX54" fmla="*/ 465126 w 3024845"/>
                  <a:gd name="connsiteY54" fmla="*/ 613945 h 1078499"/>
                  <a:gd name="connsiteX55" fmla="*/ 472219 w 3024845"/>
                  <a:gd name="connsiteY55" fmla="*/ 613945 h 1078499"/>
                  <a:gd name="connsiteX56" fmla="*/ 472219 w 3024845"/>
                  <a:gd name="connsiteY56" fmla="*/ 612864 h 1078499"/>
                  <a:gd name="connsiteX57" fmla="*/ 472219 w 3024845"/>
                  <a:gd name="connsiteY57" fmla="*/ 605298 h 1078499"/>
                  <a:gd name="connsiteX58" fmla="*/ 473992 w 3024845"/>
                  <a:gd name="connsiteY58" fmla="*/ 605298 h 1078499"/>
                  <a:gd name="connsiteX59" fmla="*/ 486406 w 3024845"/>
                  <a:gd name="connsiteY59" fmla="*/ 605298 h 1078499"/>
                  <a:gd name="connsiteX60" fmla="*/ 486406 w 3024845"/>
                  <a:gd name="connsiteY60" fmla="*/ 631239 h 1078499"/>
                  <a:gd name="connsiteX61" fmla="*/ 488433 w 3024845"/>
                  <a:gd name="connsiteY61" fmla="*/ 631239 h 1078499"/>
                  <a:gd name="connsiteX62" fmla="*/ 502619 w 3024845"/>
                  <a:gd name="connsiteY62" fmla="*/ 631239 h 1078499"/>
                  <a:gd name="connsiteX63" fmla="*/ 502619 w 3024845"/>
                  <a:gd name="connsiteY63" fmla="*/ 632860 h 1078499"/>
                  <a:gd name="connsiteX64" fmla="*/ 502619 w 3024845"/>
                  <a:gd name="connsiteY64" fmla="*/ 644210 h 1078499"/>
                  <a:gd name="connsiteX65" fmla="*/ 503379 w 3024845"/>
                  <a:gd name="connsiteY65" fmla="*/ 644210 h 1078499"/>
                  <a:gd name="connsiteX66" fmla="*/ 508700 w 3024845"/>
                  <a:gd name="connsiteY66" fmla="*/ 644210 h 1078499"/>
                  <a:gd name="connsiteX67" fmla="*/ 508700 w 3024845"/>
                  <a:gd name="connsiteY67" fmla="*/ 643399 h 1078499"/>
                  <a:gd name="connsiteX68" fmla="*/ 508700 w 3024845"/>
                  <a:gd name="connsiteY68" fmla="*/ 637724 h 1078499"/>
                  <a:gd name="connsiteX69" fmla="*/ 539100 w 3024845"/>
                  <a:gd name="connsiteY69" fmla="*/ 637724 h 1078499"/>
                  <a:gd name="connsiteX70" fmla="*/ 539100 w 3024845"/>
                  <a:gd name="connsiteY70" fmla="*/ 661504 h 1078499"/>
                  <a:gd name="connsiteX71" fmla="*/ 540113 w 3024845"/>
                  <a:gd name="connsiteY71" fmla="*/ 661504 h 1078499"/>
                  <a:gd name="connsiteX72" fmla="*/ 547207 w 3024845"/>
                  <a:gd name="connsiteY72" fmla="*/ 661504 h 1078499"/>
                  <a:gd name="connsiteX73" fmla="*/ 547207 w 3024845"/>
                  <a:gd name="connsiteY73" fmla="*/ 662585 h 1078499"/>
                  <a:gd name="connsiteX74" fmla="*/ 547207 w 3024845"/>
                  <a:gd name="connsiteY74" fmla="*/ 670151 h 1078499"/>
                  <a:gd name="connsiteX75" fmla="*/ 547967 w 3024845"/>
                  <a:gd name="connsiteY75" fmla="*/ 670151 h 1078499"/>
                  <a:gd name="connsiteX76" fmla="*/ 553287 w 3024845"/>
                  <a:gd name="connsiteY76" fmla="*/ 670151 h 1078499"/>
                  <a:gd name="connsiteX77" fmla="*/ 553287 w 3024845"/>
                  <a:gd name="connsiteY77" fmla="*/ 667989 h 1078499"/>
                  <a:gd name="connsiteX78" fmla="*/ 553287 w 3024845"/>
                  <a:gd name="connsiteY78" fmla="*/ 652857 h 1078499"/>
                  <a:gd name="connsiteX79" fmla="*/ 554300 w 3024845"/>
                  <a:gd name="connsiteY79" fmla="*/ 652857 h 1078499"/>
                  <a:gd name="connsiteX80" fmla="*/ 561394 w 3024845"/>
                  <a:gd name="connsiteY80" fmla="*/ 652857 h 1078499"/>
                  <a:gd name="connsiteX81" fmla="*/ 561394 w 3024845"/>
                  <a:gd name="connsiteY81" fmla="*/ 653938 h 1078499"/>
                  <a:gd name="connsiteX82" fmla="*/ 561394 w 3024845"/>
                  <a:gd name="connsiteY82" fmla="*/ 661504 h 1078499"/>
                  <a:gd name="connsiteX83" fmla="*/ 566714 w 3024845"/>
                  <a:gd name="connsiteY83" fmla="*/ 659511 h 1078499"/>
                  <a:gd name="connsiteX84" fmla="*/ 567474 w 3024845"/>
                  <a:gd name="connsiteY84" fmla="*/ 658531 h 1078499"/>
                  <a:gd name="connsiteX85" fmla="*/ 567474 w 3024845"/>
                  <a:gd name="connsiteY85" fmla="*/ 652857 h 1078499"/>
                  <a:gd name="connsiteX86" fmla="*/ 605981 w 3024845"/>
                  <a:gd name="connsiteY86" fmla="*/ 652857 h 1078499"/>
                  <a:gd name="connsiteX87" fmla="*/ 605981 w 3024845"/>
                  <a:gd name="connsiteY87" fmla="*/ 676636 h 1078499"/>
                  <a:gd name="connsiteX88" fmla="*/ 608007 w 3024845"/>
                  <a:gd name="connsiteY88" fmla="*/ 676636 h 1078499"/>
                  <a:gd name="connsiteX89" fmla="*/ 622194 w 3024845"/>
                  <a:gd name="connsiteY89" fmla="*/ 676636 h 1078499"/>
                  <a:gd name="connsiteX90" fmla="*/ 622194 w 3024845"/>
                  <a:gd name="connsiteY90" fmla="*/ 677717 h 1078499"/>
                  <a:gd name="connsiteX91" fmla="*/ 622194 w 3024845"/>
                  <a:gd name="connsiteY91" fmla="*/ 685283 h 1078499"/>
                  <a:gd name="connsiteX92" fmla="*/ 623968 w 3024845"/>
                  <a:gd name="connsiteY92" fmla="*/ 685283 h 1078499"/>
                  <a:gd name="connsiteX93" fmla="*/ 636381 w 3024845"/>
                  <a:gd name="connsiteY93" fmla="*/ 685283 h 1078499"/>
                  <a:gd name="connsiteX94" fmla="*/ 636381 w 3024845"/>
                  <a:gd name="connsiteY94" fmla="*/ 661504 h 1078499"/>
                  <a:gd name="connsiteX95" fmla="*/ 637394 w 3024845"/>
                  <a:gd name="connsiteY95" fmla="*/ 661504 h 1078499"/>
                  <a:gd name="connsiteX96" fmla="*/ 644488 w 3024845"/>
                  <a:gd name="connsiteY96" fmla="*/ 661504 h 1078499"/>
                  <a:gd name="connsiteX97" fmla="*/ 644488 w 3024845"/>
                  <a:gd name="connsiteY97" fmla="*/ 629077 h 1078499"/>
                  <a:gd name="connsiteX98" fmla="*/ 645501 w 3024845"/>
                  <a:gd name="connsiteY98" fmla="*/ 629077 h 1078499"/>
                  <a:gd name="connsiteX99" fmla="*/ 652595 w 3024845"/>
                  <a:gd name="connsiteY99" fmla="*/ 629077 h 1078499"/>
                  <a:gd name="connsiteX100" fmla="*/ 652595 w 3024845"/>
                  <a:gd name="connsiteY100" fmla="*/ 627186 h 1078499"/>
                  <a:gd name="connsiteX101" fmla="*/ 652595 w 3024845"/>
                  <a:gd name="connsiteY101" fmla="*/ 613945 h 1078499"/>
                  <a:gd name="connsiteX102" fmla="*/ 651328 w 3024845"/>
                  <a:gd name="connsiteY102" fmla="*/ 612323 h 1078499"/>
                  <a:gd name="connsiteX103" fmla="*/ 656648 w 3024845"/>
                  <a:gd name="connsiteY103" fmla="*/ 600974 h 1078499"/>
                  <a:gd name="connsiteX104" fmla="*/ 664755 w 3024845"/>
                  <a:gd name="connsiteY104" fmla="*/ 629077 h 1078499"/>
                  <a:gd name="connsiteX105" fmla="*/ 665515 w 3024845"/>
                  <a:gd name="connsiteY105" fmla="*/ 629077 h 1078499"/>
                  <a:gd name="connsiteX106" fmla="*/ 670835 w 3024845"/>
                  <a:gd name="connsiteY106" fmla="*/ 629077 h 1078499"/>
                  <a:gd name="connsiteX107" fmla="*/ 670835 w 3024845"/>
                  <a:gd name="connsiteY107" fmla="*/ 523150 h 1078499"/>
                  <a:gd name="connsiteX108" fmla="*/ 672355 w 3024845"/>
                  <a:gd name="connsiteY108" fmla="*/ 523150 h 1078499"/>
                  <a:gd name="connsiteX109" fmla="*/ 682995 w 3024845"/>
                  <a:gd name="connsiteY109" fmla="*/ 523150 h 1078499"/>
                  <a:gd name="connsiteX110" fmla="*/ 682995 w 3024845"/>
                  <a:gd name="connsiteY110" fmla="*/ 475591 h 1078499"/>
                  <a:gd name="connsiteX111" fmla="*/ 709342 w 3024845"/>
                  <a:gd name="connsiteY111" fmla="*/ 475591 h 1078499"/>
                  <a:gd name="connsiteX112" fmla="*/ 709342 w 3024845"/>
                  <a:gd name="connsiteY112" fmla="*/ 453973 h 1078499"/>
                  <a:gd name="connsiteX113" fmla="*/ 743796 w 3024845"/>
                  <a:gd name="connsiteY113" fmla="*/ 453973 h 1078499"/>
                  <a:gd name="connsiteX114" fmla="*/ 743796 w 3024845"/>
                  <a:gd name="connsiteY114" fmla="*/ 456405 h 1078499"/>
                  <a:gd name="connsiteX115" fmla="*/ 743796 w 3024845"/>
                  <a:gd name="connsiteY115" fmla="*/ 473429 h 1078499"/>
                  <a:gd name="connsiteX116" fmla="*/ 746076 w 3024845"/>
                  <a:gd name="connsiteY116" fmla="*/ 473429 h 1078499"/>
                  <a:gd name="connsiteX117" fmla="*/ 762036 w 3024845"/>
                  <a:gd name="connsiteY117" fmla="*/ 473429 h 1078499"/>
                  <a:gd name="connsiteX118" fmla="*/ 762036 w 3024845"/>
                  <a:gd name="connsiteY118" fmla="*/ 520988 h 1078499"/>
                  <a:gd name="connsiteX119" fmla="*/ 763049 w 3024845"/>
                  <a:gd name="connsiteY119" fmla="*/ 520988 h 1078499"/>
                  <a:gd name="connsiteX120" fmla="*/ 770143 w 3024845"/>
                  <a:gd name="connsiteY120" fmla="*/ 520988 h 1078499"/>
                  <a:gd name="connsiteX121" fmla="*/ 784330 w 3024845"/>
                  <a:gd name="connsiteY121" fmla="*/ 525312 h 1078499"/>
                  <a:gd name="connsiteX122" fmla="*/ 784330 w 3024845"/>
                  <a:gd name="connsiteY122" fmla="*/ 564224 h 1078499"/>
                  <a:gd name="connsiteX123" fmla="*/ 785343 w 3024845"/>
                  <a:gd name="connsiteY123" fmla="*/ 564224 h 1078499"/>
                  <a:gd name="connsiteX124" fmla="*/ 792436 w 3024845"/>
                  <a:gd name="connsiteY124" fmla="*/ 564224 h 1078499"/>
                  <a:gd name="connsiteX125" fmla="*/ 792436 w 3024845"/>
                  <a:gd name="connsiteY125" fmla="*/ 565845 h 1078499"/>
                  <a:gd name="connsiteX126" fmla="*/ 792436 w 3024845"/>
                  <a:gd name="connsiteY126" fmla="*/ 577194 h 1078499"/>
                  <a:gd name="connsiteX127" fmla="*/ 794463 w 3024845"/>
                  <a:gd name="connsiteY127" fmla="*/ 577194 h 1078499"/>
                  <a:gd name="connsiteX128" fmla="*/ 808650 w 3024845"/>
                  <a:gd name="connsiteY128" fmla="*/ 577194 h 1078499"/>
                  <a:gd name="connsiteX129" fmla="*/ 814730 w 3024845"/>
                  <a:gd name="connsiteY129" fmla="*/ 583680 h 1078499"/>
                  <a:gd name="connsiteX130" fmla="*/ 814730 w 3024845"/>
                  <a:gd name="connsiteY130" fmla="*/ 605298 h 1078499"/>
                  <a:gd name="connsiteX131" fmla="*/ 817010 w 3024845"/>
                  <a:gd name="connsiteY131" fmla="*/ 605298 h 1078499"/>
                  <a:gd name="connsiteX132" fmla="*/ 832970 w 3024845"/>
                  <a:gd name="connsiteY132" fmla="*/ 605298 h 1078499"/>
                  <a:gd name="connsiteX133" fmla="*/ 832970 w 3024845"/>
                  <a:gd name="connsiteY133" fmla="*/ 606378 h 1078499"/>
                  <a:gd name="connsiteX134" fmla="*/ 832970 w 3024845"/>
                  <a:gd name="connsiteY134" fmla="*/ 613945 h 1078499"/>
                  <a:gd name="connsiteX135" fmla="*/ 834237 w 3024845"/>
                  <a:gd name="connsiteY135" fmla="*/ 613945 h 1078499"/>
                  <a:gd name="connsiteX136" fmla="*/ 843104 w 3024845"/>
                  <a:gd name="connsiteY136" fmla="*/ 613945 h 1078499"/>
                  <a:gd name="connsiteX137" fmla="*/ 843104 w 3024845"/>
                  <a:gd name="connsiteY137" fmla="*/ 616106 h 1078499"/>
                  <a:gd name="connsiteX138" fmla="*/ 843104 w 3024845"/>
                  <a:gd name="connsiteY138" fmla="*/ 631239 h 1078499"/>
                  <a:gd name="connsiteX139" fmla="*/ 847157 w 3024845"/>
                  <a:gd name="connsiteY139" fmla="*/ 629347 h 1078499"/>
                  <a:gd name="connsiteX140" fmla="*/ 847157 w 3024845"/>
                  <a:gd name="connsiteY140" fmla="*/ 616106 h 1078499"/>
                  <a:gd name="connsiteX141" fmla="*/ 848170 w 3024845"/>
                  <a:gd name="connsiteY141" fmla="*/ 616106 h 1078499"/>
                  <a:gd name="connsiteX142" fmla="*/ 855264 w 3024845"/>
                  <a:gd name="connsiteY142" fmla="*/ 616106 h 1078499"/>
                  <a:gd name="connsiteX143" fmla="*/ 855264 w 3024845"/>
                  <a:gd name="connsiteY143" fmla="*/ 617728 h 1078499"/>
                  <a:gd name="connsiteX144" fmla="*/ 855264 w 3024845"/>
                  <a:gd name="connsiteY144" fmla="*/ 629077 h 1078499"/>
                  <a:gd name="connsiteX145" fmla="*/ 856024 w 3024845"/>
                  <a:gd name="connsiteY145" fmla="*/ 629077 h 1078499"/>
                  <a:gd name="connsiteX146" fmla="*/ 861344 w 3024845"/>
                  <a:gd name="connsiteY146" fmla="*/ 629077 h 1078499"/>
                  <a:gd name="connsiteX147" fmla="*/ 909984 w 3024845"/>
                  <a:gd name="connsiteY147" fmla="*/ 624754 h 1078499"/>
                  <a:gd name="connsiteX148" fmla="*/ 909984 w 3024845"/>
                  <a:gd name="connsiteY148" fmla="*/ 626105 h 1078499"/>
                  <a:gd name="connsiteX149" fmla="*/ 909984 w 3024845"/>
                  <a:gd name="connsiteY149" fmla="*/ 635562 h 1078499"/>
                  <a:gd name="connsiteX150" fmla="*/ 910744 w 3024845"/>
                  <a:gd name="connsiteY150" fmla="*/ 635562 h 1078499"/>
                  <a:gd name="connsiteX151" fmla="*/ 916065 w 3024845"/>
                  <a:gd name="connsiteY151" fmla="*/ 635562 h 1078499"/>
                  <a:gd name="connsiteX152" fmla="*/ 916065 w 3024845"/>
                  <a:gd name="connsiteY152" fmla="*/ 637724 h 1078499"/>
                  <a:gd name="connsiteX153" fmla="*/ 916065 w 3024845"/>
                  <a:gd name="connsiteY153" fmla="*/ 652857 h 1078499"/>
                  <a:gd name="connsiteX154" fmla="*/ 918091 w 3024845"/>
                  <a:gd name="connsiteY154" fmla="*/ 651506 h 1078499"/>
                  <a:gd name="connsiteX155" fmla="*/ 932278 w 3024845"/>
                  <a:gd name="connsiteY155" fmla="*/ 642048 h 1078499"/>
                  <a:gd name="connsiteX156" fmla="*/ 938358 w 3024845"/>
                  <a:gd name="connsiteY156" fmla="*/ 600974 h 1078499"/>
                  <a:gd name="connsiteX157" fmla="*/ 939118 w 3024845"/>
                  <a:gd name="connsiteY157" fmla="*/ 600704 h 1078499"/>
                  <a:gd name="connsiteX158" fmla="*/ 944438 w 3024845"/>
                  <a:gd name="connsiteY158" fmla="*/ 598812 h 1078499"/>
                  <a:gd name="connsiteX159" fmla="*/ 946465 w 3024845"/>
                  <a:gd name="connsiteY159" fmla="*/ 529635 h 1078499"/>
                  <a:gd name="connsiteX160" fmla="*/ 948492 w 3024845"/>
                  <a:gd name="connsiteY160" fmla="*/ 598812 h 1078499"/>
                  <a:gd name="connsiteX161" fmla="*/ 949252 w 3024845"/>
                  <a:gd name="connsiteY161" fmla="*/ 599082 h 1078499"/>
                  <a:gd name="connsiteX162" fmla="*/ 954572 w 3024845"/>
                  <a:gd name="connsiteY162" fmla="*/ 600974 h 1078499"/>
                  <a:gd name="connsiteX163" fmla="*/ 954572 w 3024845"/>
                  <a:gd name="connsiteY163" fmla="*/ 514503 h 1078499"/>
                  <a:gd name="connsiteX164" fmla="*/ 958625 w 3024845"/>
                  <a:gd name="connsiteY164" fmla="*/ 482076 h 1078499"/>
                  <a:gd name="connsiteX165" fmla="*/ 997132 w 3024845"/>
                  <a:gd name="connsiteY165" fmla="*/ 482076 h 1078499"/>
                  <a:gd name="connsiteX166" fmla="*/ 997132 w 3024845"/>
                  <a:gd name="connsiteY166" fmla="*/ 514503 h 1078499"/>
                  <a:gd name="connsiteX167" fmla="*/ 997892 w 3024845"/>
                  <a:gd name="connsiteY167" fmla="*/ 514503 h 1078499"/>
                  <a:gd name="connsiteX168" fmla="*/ 1003212 w 3024845"/>
                  <a:gd name="connsiteY168" fmla="*/ 514503 h 1078499"/>
                  <a:gd name="connsiteX169" fmla="*/ 1003212 w 3024845"/>
                  <a:gd name="connsiteY169" fmla="*/ 432355 h 1078499"/>
                  <a:gd name="connsiteX170" fmla="*/ 1004986 w 3024845"/>
                  <a:gd name="connsiteY170" fmla="*/ 432355 h 1078499"/>
                  <a:gd name="connsiteX171" fmla="*/ 1017399 w 3024845"/>
                  <a:gd name="connsiteY171" fmla="*/ 432355 h 1078499"/>
                  <a:gd name="connsiteX172" fmla="*/ 1017399 w 3024845"/>
                  <a:gd name="connsiteY172" fmla="*/ 430464 h 1078499"/>
                  <a:gd name="connsiteX173" fmla="*/ 1017399 w 3024845"/>
                  <a:gd name="connsiteY173" fmla="*/ 417223 h 1078499"/>
                  <a:gd name="connsiteX174" fmla="*/ 1039693 w 3024845"/>
                  <a:gd name="connsiteY174" fmla="*/ 417223 h 1078499"/>
                  <a:gd name="connsiteX175" fmla="*/ 1039693 w 3024845"/>
                  <a:gd name="connsiteY175" fmla="*/ 416142 h 1078499"/>
                  <a:gd name="connsiteX176" fmla="*/ 1039693 w 3024845"/>
                  <a:gd name="connsiteY176" fmla="*/ 408576 h 1078499"/>
                  <a:gd name="connsiteX177" fmla="*/ 1041466 w 3024845"/>
                  <a:gd name="connsiteY177" fmla="*/ 408576 h 1078499"/>
                  <a:gd name="connsiteX178" fmla="*/ 1053880 w 3024845"/>
                  <a:gd name="connsiteY178" fmla="*/ 408576 h 1078499"/>
                  <a:gd name="connsiteX179" fmla="*/ 1053880 w 3024845"/>
                  <a:gd name="connsiteY179" fmla="*/ 409657 h 1078499"/>
                  <a:gd name="connsiteX180" fmla="*/ 1053880 w 3024845"/>
                  <a:gd name="connsiteY180" fmla="*/ 417223 h 1078499"/>
                  <a:gd name="connsiteX181" fmla="*/ 1054640 w 3024845"/>
                  <a:gd name="connsiteY181" fmla="*/ 417223 h 1078499"/>
                  <a:gd name="connsiteX182" fmla="*/ 1059960 w 3024845"/>
                  <a:gd name="connsiteY182" fmla="*/ 417223 h 1078499"/>
                  <a:gd name="connsiteX183" fmla="*/ 1070093 w 3024845"/>
                  <a:gd name="connsiteY183" fmla="*/ 412899 h 1078499"/>
                  <a:gd name="connsiteX184" fmla="*/ 1074146 w 3024845"/>
                  <a:gd name="connsiteY184" fmla="*/ 416142 h 1078499"/>
                  <a:gd name="connsiteX185" fmla="*/ 1074146 w 3024845"/>
                  <a:gd name="connsiteY185" fmla="*/ 408576 h 1078499"/>
                  <a:gd name="connsiteX186" fmla="*/ 1076426 w 3024845"/>
                  <a:gd name="connsiteY186" fmla="*/ 408576 h 1078499"/>
                  <a:gd name="connsiteX187" fmla="*/ 1092387 w 3024845"/>
                  <a:gd name="connsiteY187" fmla="*/ 408576 h 1078499"/>
                  <a:gd name="connsiteX188" fmla="*/ 1092387 w 3024845"/>
                  <a:gd name="connsiteY188" fmla="*/ 409657 h 1078499"/>
                  <a:gd name="connsiteX189" fmla="*/ 1092387 w 3024845"/>
                  <a:gd name="connsiteY189" fmla="*/ 417223 h 1078499"/>
                  <a:gd name="connsiteX190" fmla="*/ 1122787 w 3024845"/>
                  <a:gd name="connsiteY190" fmla="*/ 417223 h 1078499"/>
                  <a:gd name="connsiteX191" fmla="*/ 1122787 w 3024845"/>
                  <a:gd name="connsiteY191" fmla="*/ 418844 h 1078499"/>
                  <a:gd name="connsiteX192" fmla="*/ 1122787 w 3024845"/>
                  <a:gd name="connsiteY192" fmla="*/ 430194 h 1078499"/>
                  <a:gd name="connsiteX193" fmla="*/ 1149134 w 3024845"/>
                  <a:gd name="connsiteY193" fmla="*/ 430194 h 1078499"/>
                  <a:gd name="connsiteX194" fmla="*/ 1149134 w 3024845"/>
                  <a:gd name="connsiteY194" fmla="*/ 460458 h 1078499"/>
                  <a:gd name="connsiteX195" fmla="*/ 1149894 w 3024845"/>
                  <a:gd name="connsiteY195" fmla="*/ 460458 h 1078499"/>
                  <a:gd name="connsiteX196" fmla="*/ 1155214 w 3024845"/>
                  <a:gd name="connsiteY196" fmla="*/ 460458 h 1078499"/>
                  <a:gd name="connsiteX197" fmla="*/ 1155214 w 3024845"/>
                  <a:gd name="connsiteY197" fmla="*/ 461539 h 1078499"/>
                  <a:gd name="connsiteX198" fmla="*/ 1155214 w 3024845"/>
                  <a:gd name="connsiteY198" fmla="*/ 469106 h 1078499"/>
                  <a:gd name="connsiteX199" fmla="*/ 1159268 w 3024845"/>
                  <a:gd name="connsiteY199" fmla="*/ 499370 h 1078499"/>
                  <a:gd name="connsiteX200" fmla="*/ 1160028 w 3024845"/>
                  <a:gd name="connsiteY200" fmla="*/ 499370 h 1078499"/>
                  <a:gd name="connsiteX201" fmla="*/ 1165348 w 3024845"/>
                  <a:gd name="connsiteY201" fmla="*/ 499370 h 1078499"/>
                  <a:gd name="connsiteX202" fmla="*/ 1165348 w 3024845"/>
                  <a:gd name="connsiteY202" fmla="*/ 500181 h 1078499"/>
                  <a:gd name="connsiteX203" fmla="*/ 1165348 w 3024845"/>
                  <a:gd name="connsiteY203" fmla="*/ 505856 h 1078499"/>
                  <a:gd name="connsiteX204" fmla="*/ 1166361 w 3024845"/>
                  <a:gd name="connsiteY204" fmla="*/ 505856 h 1078499"/>
                  <a:gd name="connsiteX205" fmla="*/ 1173454 w 3024845"/>
                  <a:gd name="connsiteY205" fmla="*/ 505856 h 1078499"/>
                  <a:gd name="connsiteX206" fmla="*/ 1173454 w 3024845"/>
                  <a:gd name="connsiteY206" fmla="*/ 536121 h 1078499"/>
                  <a:gd name="connsiteX207" fmla="*/ 1175481 w 3024845"/>
                  <a:gd name="connsiteY207" fmla="*/ 536121 h 1078499"/>
                  <a:gd name="connsiteX208" fmla="*/ 1189668 w 3024845"/>
                  <a:gd name="connsiteY208" fmla="*/ 536121 h 1078499"/>
                  <a:gd name="connsiteX209" fmla="*/ 1189668 w 3024845"/>
                  <a:gd name="connsiteY209" fmla="*/ 559900 h 1078499"/>
                  <a:gd name="connsiteX210" fmla="*/ 1191695 w 3024845"/>
                  <a:gd name="connsiteY210" fmla="*/ 561521 h 1078499"/>
                  <a:gd name="connsiteX211" fmla="*/ 1191695 w 3024845"/>
                  <a:gd name="connsiteY211" fmla="*/ 572871 h 1078499"/>
                  <a:gd name="connsiteX212" fmla="*/ 1192455 w 3024845"/>
                  <a:gd name="connsiteY212" fmla="*/ 572871 h 1078499"/>
                  <a:gd name="connsiteX213" fmla="*/ 1197775 w 3024845"/>
                  <a:gd name="connsiteY213" fmla="*/ 572871 h 1078499"/>
                  <a:gd name="connsiteX214" fmla="*/ 1197775 w 3024845"/>
                  <a:gd name="connsiteY214" fmla="*/ 596650 h 1078499"/>
                  <a:gd name="connsiteX215" fmla="*/ 1199041 w 3024845"/>
                  <a:gd name="connsiteY215" fmla="*/ 596650 h 1078499"/>
                  <a:gd name="connsiteX216" fmla="*/ 1207908 w 3024845"/>
                  <a:gd name="connsiteY216" fmla="*/ 596650 h 1078499"/>
                  <a:gd name="connsiteX217" fmla="*/ 1209935 w 3024845"/>
                  <a:gd name="connsiteY217" fmla="*/ 600704 h 1078499"/>
                  <a:gd name="connsiteX218" fmla="*/ 1209935 w 3024845"/>
                  <a:gd name="connsiteY218" fmla="*/ 613945 h 1078499"/>
                  <a:gd name="connsiteX219" fmla="*/ 1211455 w 3024845"/>
                  <a:gd name="connsiteY219" fmla="*/ 612053 h 1078499"/>
                  <a:gd name="connsiteX220" fmla="*/ 1222095 w 3024845"/>
                  <a:gd name="connsiteY220" fmla="*/ 598812 h 1078499"/>
                  <a:gd name="connsiteX221" fmla="*/ 1250469 w 3024845"/>
                  <a:gd name="connsiteY221" fmla="*/ 598812 h 1078499"/>
                  <a:gd name="connsiteX222" fmla="*/ 1250469 w 3024845"/>
                  <a:gd name="connsiteY222" fmla="*/ 685283 h 1078499"/>
                  <a:gd name="connsiteX223" fmla="*/ 1251229 w 3024845"/>
                  <a:gd name="connsiteY223" fmla="*/ 685283 h 1078499"/>
                  <a:gd name="connsiteX224" fmla="*/ 1256549 w 3024845"/>
                  <a:gd name="connsiteY224" fmla="*/ 685283 h 1078499"/>
                  <a:gd name="connsiteX225" fmla="*/ 1257309 w 3024845"/>
                  <a:gd name="connsiteY225" fmla="*/ 683932 h 1078499"/>
                  <a:gd name="connsiteX226" fmla="*/ 1262629 w 3024845"/>
                  <a:gd name="connsiteY226" fmla="*/ 674474 h 1078499"/>
                  <a:gd name="connsiteX227" fmla="*/ 1262629 w 3024845"/>
                  <a:gd name="connsiteY227" fmla="*/ 676366 h 1078499"/>
                  <a:gd name="connsiteX228" fmla="*/ 1262629 w 3024845"/>
                  <a:gd name="connsiteY228" fmla="*/ 689607 h 1078499"/>
                  <a:gd name="connsiteX229" fmla="*/ 1266682 w 3024845"/>
                  <a:gd name="connsiteY229" fmla="*/ 644210 h 1078499"/>
                  <a:gd name="connsiteX230" fmla="*/ 1267442 w 3024845"/>
                  <a:gd name="connsiteY230" fmla="*/ 644210 h 1078499"/>
                  <a:gd name="connsiteX231" fmla="*/ 1272762 w 3024845"/>
                  <a:gd name="connsiteY231" fmla="*/ 644210 h 1078499"/>
                  <a:gd name="connsiteX232" fmla="*/ 1272762 w 3024845"/>
                  <a:gd name="connsiteY232" fmla="*/ 579356 h 1078499"/>
                  <a:gd name="connsiteX233" fmla="*/ 1273776 w 3024845"/>
                  <a:gd name="connsiteY233" fmla="*/ 579356 h 1078499"/>
                  <a:gd name="connsiteX234" fmla="*/ 1280869 w 3024845"/>
                  <a:gd name="connsiteY234" fmla="*/ 579356 h 1078499"/>
                  <a:gd name="connsiteX235" fmla="*/ 1293029 w 3024845"/>
                  <a:gd name="connsiteY235" fmla="*/ 536121 h 1078499"/>
                  <a:gd name="connsiteX236" fmla="*/ 1294296 w 3024845"/>
                  <a:gd name="connsiteY236" fmla="*/ 536121 h 1078499"/>
                  <a:gd name="connsiteX237" fmla="*/ 1303163 w 3024845"/>
                  <a:gd name="connsiteY237" fmla="*/ 536121 h 1078499"/>
                  <a:gd name="connsiteX238" fmla="*/ 1313296 w 3024845"/>
                  <a:gd name="connsiteY238" fmla="*/ 579356 h 1078499"/>
                  <a:gd name="connsiteX239" fmla="*/ 1314309 w 3024845"/>
                  <a:gd name="connsiteY239" fmla="*/ 579356 h 1078499"/>
                  <a:gd name="connsiteX240" fmla="*/ 1321403 w 3024845"/>
                  <a:gd name="connsiteY240" fmla="*/ 579356 h 1078499"/>
                  <a:gd name="connsiteX241" fmla="*/ 1321403 w 3024845"/>
                  <a:gd name="connsiteY241" fmla="*/ 618268 h 1078499"/>
                  <a:gd name="connsiteX242" fmla="*/ 1323176 w 3024845"/>
                  <a:gd name="connsiteY242" fmla="*/ 618268 h 1078499"/>
                  <a:gd name="connsiteX243" fmla="*/ 1335590 w 3024845"/>
                  <a:gd name="connsiteY243" fmla="*/ 618268 h 1078499"/>
                  <a:gd name="connsiteX244" fmla="*/ 1335590 w 3024845"/>
                  <a:gd name="connsiteY244" fmla="*/ 620430 h 1078499"/>
                  <a:gd name="connsiteX245" fmla="*/ 1335590 w 3024845"/>
                  <a:gd name="connsiteY245" fmla="*/ 635562 h 1078499"/>
                  <a:gd name="connsiteX246" fmla="*/ 1339643 w 3024845"/>
                  <a:gd name="connsiteY246" fmla="*/ 633401 h 1078499"/>
                  <a:gd name="connsiteX247" fmla="*/ 1339643 w 3024845"/>
                  <a:gd name="connsiteY247" fmla="*/ 618268 h 1078499"/>
                  <a:gd name="connsiteX248" fmla="*/ 1341163 w 3024845"/>
                  <a:gd name="connsiteY248" fmla="*/ 618268 h 1078499"/>
                  <a:gd name="connsiteX249" fmla="*/ 1351803 w 3024845"/>
                  <a:gd name="connsiteY249" fmla="*/ 618268 h 1078499"/>
                  <a:gd name="connsiteX250" fmla="*/ 1351803 w 3024845"/>
                  <a:gd name="connsiteY250" fmla="*/ 619889 h 1078499"/>
                  <a:gd name="connsiteX251" fmla="*/ 1351803 w 3024845"/>
                  <a:gd name="connsiteY251" fmla="*/ 631239 h 1078499"/>
                  <a:gd name="connsiteX252" fmla="*/ 1382204 w 3024845"/>
                  <a:gd name="connsiteY252" fmla="*/ 631239 h 1078499"/>
                  <a:gd name="connsiteX253" fmla="*/ 1382204 w 3024845"/>
                  <a:gd name="connsiteY253" fmla="*/ 594489 h 1078499"/>
                  <a:gd name="connsiteX254" fmla="*/ 1383470 w 3024845"/>
                  <a:gd name="connsiteY254" fmla="*/ 594489 h 1078499"/>
                  <a:gd name="connsiteX255" fmla="*/ 1392337 w 3024845"/>
                  <a:gd name="connsiteY255" fmla="*/ 594489 h 1078499"/>
                  <a:gd name="connsiteX256" fmla="*/ 1392337 w 3024845"/>
                  <a:gd name="connsiteY256" fmla="*/ 616106 h 1078499"/>
                  <a:gd name="connsiteX257" fmla="*/ 1394364 w 3024845"/>
                  <a:gd name="connsiteY257" fmla="*/ 583680 h 1078499"/>
                  <a:gd name="connsiteX258" fmla="*/ 1416657 w 3024845"/>
                  <a:gd name="connsiteY258" fmla="*/ 583680 h 1078499"/>
                  <a:gd name="connsiteX259" fmla="*/ 1416657 w 3024845"/>
                  <a:gd name="connsiteY259" fmla="*/ 582058 h 1078499"/>
                  <a:gd name="connsiteX260" fmla="*/ 1416657 w 3024845"/>
                  <a:gd name="connsiteY260" fmla="*/ 570709 h 1078499"/>
                  <a:gd name="connsiteX261" fmla="*/ 1417417 w 3024845"/>
                  <a:gd name="connsiteY261" fmla="*/ 570709 h 1078499"/>
                  <a:gd name="connsiteX262" fmla="*/ 1422737 w 3024845"/>
                  <a:gd name="connsiteY262" fmla="*/ 570709 h 1078499"/>
                  <a:gd name="connsiteX263" fmla="*/ 1422737 w 3024845"/>
                  <a:gd name="connsiteY263" fmla="*/ 568818 h 1078499"/>
                  <a:gd name="connsiteX264" fmla="*/ 1422737 w 3024845"/>
                  <a:gd name="connsiteY264" fmla="*/ 555577 h 1078499"/>
                  <a:gd name="connsiteX265" fmla="*/ 1426791 w 3024845"/>
                  <a:gd name="connsiteY265" fmla="*/ 562062 h 1078499"/>
                  <a:gd name="connsiteX266" fmla="*/ 1429071 w 3024845"/>
                  <a:gd name="connsiteY266" fmla="*/ 562062 h 1078499"/>
                  <a:gd name="connsiteX267" fmla="*/ 1445031 w 3024845"/>
                  <a:gd name="connsiteY267" fmla="*/ 562062 h 1078499"/>
                  <a:gd name="connsiteX268" fmla="*/ 1445031 w 3024845"/>
                  <a:gd name="connsiteY268" fmla="*/ 561251 h 1078499"/>
                  <a:gd name="connsiteX269" fmla="*/ 1445031 w 3024845"/>
                  <a:gd name="connsiteY269" fmla="*/ 555577 h 1078499"/>
                  <a:gd name="connsiteX270" fmla="*/ 1445791 w 3024845"/>
                  <a:gd name="connsiteY270" fmla="*/ 555577 h 1078499"/>
                  <a:gd name="connsiteX271" fmla="*/ 1451111 w 3024845"/>
                  <a:gd name="connsiteY271" fmla="*/ 555577 h 1078499"/>
                  <a:gd name="connsiteX272" fmla="*/ 1451111 w 3024845"/>
                  <a:gd name="connsiteY272" fmla="*/ 556928 h 1078499"/>
                  <a:gd name="connsiteX273" fmla="*/ 1451111 w 3024845"/>
                  <a:gd name="connsiteY273" fmla="*/ 566386 h 1078499"/>
                  <a:gd name="connsiteX274" fmla="*/ 1489618 w 3024845"/>
                  <a:gd name="connsiteY274" fmla="*/ 566386 h 1078499"/>
                  <a:gd name="connsiteX275" fmla="*/ 1489618 w 3024845"/>
                  <a:gd name="connsiteY275" fmla="*/ 704739 h 1078499"/>
                  <a:gd name="connsiteX276" fmla="*/ 1491138 w 3024845"/>
                  <a:gd name="connsiteY276" fmla="*/ 704739 h 1078499"/>
                  <a:gd name="connsiteX277" fmla="*/ 1501778 w 3024845"/>
                  <a:gd name="connsiteY277" fmla="*/ 704739 h 1078499"/>
                  <a:gd name="connsiteX278" fmla="*/ 1501778 w 3024845"/>
                  <a:gd name="connsiteY278" fmla="*/ 691769 h 1078499"/>
                  <a:gd name="connsiteX279" fmla="*/ 1505832 w 3024845"/>
                  <a:gd name="connsiteY279" fmla="*/ 691769 h 1078499"/>
                  <a:gd name="connsiteX280" fmla="*/ 1505832 w 3024845"/>
                  <a:gd name="connsiteY280" fmla="*/ 704739 h 1078499"/>
                  <a:gd name="connsiteX281" fmla="*/ 1536232 w 3024845"/>
                  <a:gd name="connsiteY281" fmla="*/ 704739 h 1078499"/>
                  <a:gd name="connsiteX282" fmla="*/ 1536232 w 3024845"/>
                  <a:gd name="connsiteY282" fmla="*/ 674474 h 1078499"/>
                  <a:gd name="connsiteX283" fmla="*/ 1548392 w 3024845"/>
                  <a:gd name="connsiteY283" fmla="*/ 674474 h 1078499"/>
                  <a:gd name="connsiteX284" fmla="*/ 1560552 w 3024845"/>
                  <a:gd name="connsiteY284" fmla="*/ 672313 h 1078499"/>
                  <a:gd name="connsiteX285" fmla="*/ 1564606 w 3024845"/>
                  <a:gd name="connsiteY285" fmla="*/ 674474 h 1078499"/>
                  <a:gd name="connsiteX286" fmla="*/ 1574739 w 3024845"/>
                  <a:gd name="connsiteY286" fmla="*/ 674474 h 1078499"/>
                  <a:gd name="connsiteX287" fmla="*/ 1574739 w 3024845"/>
                  <a:gd name="connsiteY287" fmla="*/ 704739 h 1078499"/>
                  <a:gd name="connsiteX288" fmla="*/ 1582846 w 3024845"/>
                  <a:gd name="connsiteY288" fmla="*/ 704739 h 1078499"/>
                  <a:gd name="connsiteX289" fmla="*/ 1582846 w 3024845"/>
                  <a:gd name="connsiteY289" fmla="*/ 722034 h 1078499"/>
                  <a:gd name="connsiteX290" fmla="*/ 1592182 w 3024845"/>
                  <a:gd name="connsiteY290" fmla="*/ 722939 h 1078499"/>
                  <a:gd name="connsiteX291" fmla="*/ 1605140 w 3024845"/>
                  <a:gd name="connsiteY291" fmla="*/ 722939 h 1078499"/>
                  <a:gd name="connsiteX292" fmla="*/ 1605140 w 3024845"/>
                  <a:gd name="connsiteY292" fmla="*/ 706901 h 1078499"/>
                  <a:gd name="connsiteX293" fmla="*/ 1673096 w 3024845"/>
                  <a:gd name="connsiteY293" fmla="*/ 706901 h 1078499"/>
                  <a:gd name="connsiteX294" fmla="*/ 1673096 w 3024845"/>
                  <a:gd name="connsiteY294" fmla="*/ 621648 h 1078499"/>
                  <a:gd name="connsiteX295" fmla="*/ 1745104 w 3024845"/>
                  <a:gd name="connsiteY295" fmla="*/ 621648 h 1078499"/>
                  <a:gd name="connsiteX296" fmla="*/ 1745104 w 3024845"/>
                  <a:gd name="connsiteY296" fmla="*/ 700416 h 1078499"/>
                  <a:gd name="connsiteX297" fmla="*/ 1747008 w 3024845"/>
                  <a:gd name="connsiteY297" fmla="*/ 700416 h 1078499"/>
                  <a:gd name="connsiteX298" fmla="*/ 1748250 w 3024845"/>
                  <a:gd name="connsiteY298" fmla="*/ 722939 h 1078499"/>
                  <a:gd name="connsiteX299" fmla="*/ 1757926 w 3024845"/>
                  <a:gd name="connsiteY299" fmla="*/ 722939 h 1078499"/>
                  <a:gd name="connsiteX300" fmla="*/ 1759168 w 3024845"/>
                  <a:gd name="connsiteY300" fmla="*/ 700416 h 1078499"/>
                  <a:gd name="connsiteX301" fmla="*/ 1765248 w 3024845"/>
                  <a:gd name="connsiteY301" fmla="*/ 700416 h 1078499"/>
                  <a:gd name="connsiteX302" fmla="*/ 1766490 w 3024845"/>
                  <a:gd name="connsiteY302" fmla="*/ 722939 h 1078499"/>
                  <a:gd name="connsiteX303" fmla="*/ 1817112 w 3024845"/>
                  <a:gd name="connsiteY303" fmla="*/ 722939 h 1078499"/>
                  <a:gd name="connsiteX304" fmla="*/ 1817112 w 3024845"/>
                  <a:gd name="connsiteY304" fmla="*/ 559911 h 1078499"/>
                  <a:gd name="connsiteX305" fmla="*/ 2014439 w 3024845"/>
                  <a:gd name="connsiteY305" fmla="*/ 559911 h 1078499"/>
                  <a:gd name="connsiteX306" fmla="*/ 2014439 w 3024845"/>
                  <a:gd name="connsiteY306" fmla="*/ 722939 h 1078499"/>
                  <a:gd name="connsiteX307" fmla="*/ 2033136 w 3024845"/>
                  <a:gd name="connsiteY307" fmla="*/ 722939 h 1078499"/>
                  <a:gd name="connsiteX308" fmla="*/ 2033136 w 3024845"/>
                  <a:gd name="connsiteY308" fmla="*/ 640246 h 1078499"/>
                  <a:gd name="connsiteX309" fmla="*/ 2128256 w 3024845"/>
                  <a:gd name="connsiteY309" fmla="*/ 640246 h 1078499"/>
                  <a:gd name="connsiteX310" fmla="*/ 2140186 w 3024845"/>
                  <a:gd name="connsiteY310" fmla="*/ 322105 h 1078499"/>
                  <a:gd name="connsiteX311" fmla="*/ 2128026 w 3024845"/>
                  <a:gd name="connsiteY311" fmla="*/ 300487 h 1078499"/>
                  <a:gd name="connsiteX312" fmla="*/ 2121946 w 3024845"/>
                  <a:gd name="connsiteY312" fmla="*/ 296163 h 1078499"/>
                  <a:gd name="connsiteX313" fmla="*/ 2130053 w 3024845"/>
                  <a:gd name="connsiteY313" fmla="*/ 272384 h 1078499"/>
                  <a:gd name="connsiteX314" fmla="*/ 2130053 w 3024845"/>
                  <a:gd name="connsiteY314" fmla="*/ 255090 h 1078499"/>
                  <a:gd name="connsiteX315" fmla="*/ 2144240 w 3024845"/>
                  <a:gd name="connsiteY315" fmla="*/ 255090 h 1078499"/>
                  <a:gd name="connsiteX316" fmla="*/ 2144240 w 3024845"/>
                  <a:gd name="connsiteY316" fmla="*/ 233472 h 1078499"/>
                  <a:gd name="connsiteX317" fmla="*/ 2146266 w 3024845"/>
                  <a:gd name="connsiteY317" fmla="*/ 229148 h 1078499"/>
                  <a:gd name="connsiteX318" fmla="*/ 2146266 w 3024845"/>
                  <a:gd name="connsiteY318" fmla="*/ 151324 h 1078499"/>
                  <a:gd name="connsiteX319" fmla="*/ 2144240 w 3024845"/>
                  <a:gd name="connsiteY319" fmla="*/ 144839 h 1078499"/>
                  <a:gd name="connsiteX320" fmla="*/ 2150320 w 3024845"/>
                  <a:gd name="connsiteY320" fmla="*/ 138353 h 1078499"/>
                  <a:gd name="connsiteX321" fmla="*/ 2150320 w 3024845"/>
                  <a:gd name="connsiteY321" fmla="*/ 79985 h 1078499"/>
                  <a:gd name="connsiteX322" fmla="*/ 2152346 w 3024845"/>
                  <a:gd name="connsiteY322" fmla="*/ 75662 h 1078499"/>
                  <a:gd name="connsiteX323" fmla="*/ 2152346 w 3024845"/>
                  <a:gd name="connsiteY323" fmla="*/ 19456 h 1078499"/>
                  <a:gd name="connsiteX324" fmla="*/ 2154373 w 3024845"/>
                  <a:gd name="connsiteY324" fmla="*/ 0 h 1078499"/>
                  <a:gd name="connsiteX325" fmla="*/ 2160453 w 3024845"/>
                  <a:gd name="connsiteY325" fmla="*/ 75662 h 1078499"/>
                  <a:gd name="connsiteX326" fmla="*/ 2162480 w 3024845"/>
                  <a:gd name="connsiteY326" fmla="*/ 138353 h 1078499"/>
                  <a:gd name="connsiteX327" fmla="*/ 2168560 w 3024845"/>
                  <a:gd name="connsiteY327" fmla="*/ 144839 h 1078499"/>
                  <a:gd name="connsiteX328" fmla="*/ 2166533 w 3024845"/>
                  <a:gd name="connsiteY328" fmla="*/ 151324 h 1078499"/>
                  <a:gd name="connsiteX329" fmla="*/ 2166533 w 3024845"/>
                  <a:gd name="connsiteY329" fmla="*/ 229148 h 1078499"/>
                  <a:gd name="connsiteX330" fmla="*/ 2168560 w 3024845"/>
                  <a:gd name="connsiteY330" fmla="*/ 233472 h 1078499"/>
                  <a:gd name="connsiteX331" fmla="*/ 2168560 w 3024845"/>
                  <a:gd name="connsiteY331" fmla="*/ 255090 h 1078499"/>
                  <a:gd name="connsiteX332" fmla="*/ 2182747 w 3024845"/>
                  <a:gd name="connsiteY332" fmla="*/ 255090 h 1078499"/>
                  <a:gd name="connsiteX333" fmla="*/ 2182747 w 3024845"/>
                  <a:gd name="connsiteY333" fmla="*/ 272384 h 1078499"/>
                  <a:gd name="connsiteX334" fmla="*/ 2190854 w 3024845"/>
                  <a:gd name="connsiteY334" fmla="*/ 296163 h 1078499"/>
                  <a:gd name="connsiteX335" fmla="*/ 2184774 w 3024845"/>
                  <a:gd name="connsiteY335" fmla="*/ 300487 h 1078499"/>
                  <a:gd name="connsiteX336" fmla="*/ 2172613 w 3024845"/>
                  <a:gd name="connsiteY336" fmla="*/ 322105 h 1078499"/>
                  <a:gd name="connsiteX337" fmla="*/ 2180720 w 3024845"/>
                  <a:gd name="connsiteY337" fmla="*/ 575033 h 1078499"/>
                  <a:gd name="connsiteX338" fmla="*/ 2245574 w 3024845"/>
                  <a:gd name="connsiteY338" fmla="*/ 575033 h 1078499"/>
                  <a:gd name="connsiteX339" fmla="*/ 2245574 w 3024845"/>
                  <a:gd name="connsiteY339" fmla="*/ 650695 h 1078499"/>
                  <a:gd name="connsiteX340" fmla="*/ 2253681 w 3024845"/>
                  <a:gd name="connsiteY340" fmla="*/ 650695 h 1078499"/>
                  <a:gd name="connsiteX341" fmla="*/ 2255708 w 3024845"/>
                  <a:gd name="connsiteY341" fmla="*/ 644210 h 1078499"/>
                  <a:gd name="connsiteX342" fmla="*/ 2261788 w 3024845"/>
                  <a:gd name="connsiteY342" fmla="*/ 644210 h 1078499"/>
                  <a:gd name="connsiteX343" fmla="*/ 2263815 w 3024845"/>
                  <a:gd name="connsiteY343" fmla="*/ 652857 h 1078499"/>
                  <a:gd name="connsiteX344" fmla="*/ 2275975 w 3024845"/>
                  <a:gd name="connsiteY344" fmla="*/ 652857 h 1078499"/>
                  <a:gd name="connsiteX345" fmla="*/ 2275975 w 3024845"/>
                  <a:gd name="connsiteY345" fmla="*/ 646371 h 1078499"/>
                  <a:gd name="connsiteX346" fmla="*/ 2298268 w 3024845"/>
                  <a:gd name="connsiteY346" fmla="*/ 646371 h 1078499"/>
                  <a:gd name="connsiteX347" fmla="*/ 2298268 w 3024845"/>
                  <a:gd name="connsiteY347" fmla="*/ 652857 h 1078499"/>
                  <a:gd name="connsiteX348" fmla="*/ 2318535 w 3024845"/>
                  <a:gd name="connsiteY348" fmla="*/ 652857 h 1078499"/>
                  <a:gd name="connsiteX349" fmla="*/ 2318535 w 3024845"/>
                  <a:gd name="connsiteY349" fmla="*/ 698254 h 1078499"/>
                  <a:gd name="connsiteX350" fmla="*/ 2332722 w 3024845"/>
                  <a:gd name="connsiteY350" fmla="*/ 698254 h 1078499"/>
                  <a:gd name="connsiteX351" fmla="*/ 2332722 w 3024845"/>
                  <a:gd name="connsiteY351" fmla="*/ 685283 h 1078499"/>
                  <a:gd name="connsiteX352" fmla="*/ 2348936 w 3024845"/>
                  <a:gd name="connsiteY352" fmla="*/ 685283 h 1078499"/>
                  <a:gd name="connsiteX353" fmla="*/ 2348936 w 3024845"/>
                  <a:gd name="connsiteY353" fmla="*/ 505856 h 1078499"/>
                  <a:gd name="connsiteX354" fmla="*/ 2355016 w 3024845"/>
                  <a:gd name="connsiteY354" fmla="*/ 499370 h 1078499"/>
                  <a:gd name="connsiteX355" fmla="*/ 2427977 w 3024845"/>
                  <a:gd name="connsiteY355" fmla="*/ 499370 h 1078499"/>
                  <a:gd name="connsiteX356" fmla="*/ 2427977 w 3024845"/>
                  <a:gd name="connsiteY356" fmla="*/ 508018 h 1078499"/>
                  <a:gd name="connsiteX357" fmla="*/ 2438110 w 3024845"/>
                  <a:gd name="connsiteY357" fmla="*/ 508018 h 1078499"/>
                  <a:gd name="connsiteX358" fmla="*/ 2438110 w 3024845"/>
                  <a:gd name="connsiteY358" fmla="*/ 622592 h 1078499"/>
                  <a:gd name="connsiteX359" fmla="*/ 2460404 w 3024845"/>
                  <a:gd name="connsiteY359" fmla="*/ 622592 h 1078499"/>
                  <a:gd name="connsiteX360" fmla="*/ 2460404 w 3024845"/>
                  <a:gd name="connsiteY360" fmla="*/ 555577 h 1078499"/>
                  <a:gd name="connsiteX361" fmla="*/ 2486751 w 3024845"/>
                  <a:gd name="connsiteY361" fmla="*/ 555577 h 1078499"/>
                  <a:gd name="connsiteX362" fmla="*/ 2490804 w 3024845"/>
                  <a:gd name="connsiteY362" fmla="*/ 551253 h 1078499"/>
                  <a:gd name="connsiteX363" fmla="*/ 2498911 w 3024845"/>
                  <a:gd name="connsiteY363" fmla="*/ 551253 h 1078499"/>
                  <a:gd name="connsiteX364" fmla="*/ 2502964 w 3024845"/>
                  <a:gd name="connsiteY364" fmla="*/ 555577 h 1078499"/>
                  <a:gd name="connsiteX365" fmla="*/ 2525258 w 3024845"/>
                  <a:gd name="connsiteY365" fmla="*/ 555577 h 1078499"/>
                  <a:gd name="connsiteX366" fmla="*/ 2525258 w 3024845"/>
                  <a:gd name="connsiteY366" fmla="*/ 438841 h 1078499"/>
                  <a:gd name="connsiteX367" fmla="*/ 2582005 w 3024845"/>
                  <a:gd name="connsiteY367" fmla="*/ 428032 h 1078499"/>
                  <a:gd name="connsiteX368" fmla="*/ 2582005 w 3024845"/>
                  <a:gd name="connsiteY368" fmla="*/ 429113 h 1078499"/>
                  <a:gd name="connsiteX369" fmla="*/ 2582005 w 3024845"/>
                  <a:gd name="connsiteY369" fmla="*/ 436679 h 1078499"/>
                  <a:gd name="connsiteX370" fmla="*/ 2608352 w 3024845"/>
                  <a:gd name="connsiteY370" fmla="*/ 436679 h 1078499"/>
                  <a:gd name="connsiteX371" fmla="*/ 2608352 w 3024845"/>
                  <a:gd name="connsiteY371" fmla="*/ 691769 h 1078499"/>
                  <a:gd name="connsiteX372" fmla="*/ 2630646 w 3024845"/>
                  <a:gd name="connsiteY372" fmla="*/ 691769 h 1078499"/>
                  <a:gd name="connsiteX373" fmla="*/ 2630646 w 3024845"/>
                  <a:gd name="connsiteY373" fmla="*/ 687445 h 1078499"/>
                  <a:gd name="connsiteX374" fmla="*/ 2642806 w 3024845"/>
                  <a:gd name="connsiteY374" fmla="*/ 687445 h 1078499"/>
                  <a:gd name="connsiteX375" fmla="*/ 2642806 w 3024845"/>
                  <a:gd name="connsiteY375" fmla="*/ 691769 h 1078499"/>
                  <a:gd name="connsiteX376" fmla="*/ 2667126 w 3024845"/>
                  <a:gd name="connsiteY376" fmla="*/ 691769 h 1078499"/>
                  <a:gd name="connsiteX377" fmla="*/ 2667126 w 3024845"/>
                  <a:gd name="connsiteY377" fmla="*/ 678798 h 1078499"/>
                  <a:gd name="connsiteX378" fmla="*/ 2695500 w 3024845"/>
                  <a:gd name="connsiteY378" fmla="*/ 678798 h 1078499"/>
                  <a:gd name="connsiteX379" fmla="*/ 2707660 w 3024845"/>
                  <a:gd name="connsiteY379" fmla="*/ 674474 h 1078499"/>
                  <a:gd name="connsiteX380" fmla="*/ 2727927 w 3024845"/>
                  <a:gd name="connsiteY380" fmla="*/ 678798 h 1078499"/>
                  <a:gd name="connsiteX381" fmla="*/ 2727927 w 3024845"/>
                  <a:gd name="connsiteY381" fmla="*/ 661504 h 1078499"/>
                  <a:gd name="connsiteX382" fmla="*/ 2736034 w 3024845"/>
                  <a:gd name="connsiteY382" fmla="*/ 661504 h 1078499"/>
                  <a:gd name="connsiteX383" fmla="*/ 2736034 w 3024845"/>
                  <a:gd name="connsiteY383" fmla="*/ 648533 h 1078499"/>
                  <a:gd name="connsiteX384" fmla="*/ 2792781 w 3024845"/>
                  <a:gd name="connsiteY384" fmla="*/ 648533 h 1078499"/>
                  <a:gd name="connsiteX385" fmla="*/ 2792781 w 3024845"/>
                  <a:gd name="connsiteY385" fmla="*/ 618268 h 1078499"/>
                  <a:gd name="connsiteX386" fmla="*/ 2811021 w 3024845"/>
                  <a:gd name="connsiteY386" fmla="*/ 618268 h 1078499"/>
                  <a:gd name="connsiteX387" fmla="*/ 2811021 w 3024845"/>
                  <a:gd name="connsiteY387" fmla="*/ 611783 h 1078499"/>
                  <a:gd name="connsiteX388" fmla="*/ 2823181 w 3024845"/>
                  <a:gd name="connsiteY388" fmla="*/ 611783 h 1078499"/>
                  <a:gd name="connsiteX389" fmla="*/ 2823181 w 3024845"/>
                  <a:gd name="connsiteY389" fmla="*/ 618268 h 1078499"/>
                  <a:gd name="connsiteX390" fmla="*/ 2839395 w 3024845"/>
                  <a:gd name="connsiteY390" fmla="*/ 618268 h 1078499"/>
                  <a:gd name="connsiteX391" fmla="*/ 2839395 w 3024845"/>
                  <a:gd name="connsiteY391" fmla="*/ 667989 h 1078499"/>
                  <a:gd name="connsiteX392" fmla="*/ 2871822 w 3024845"/>
                  <a:gd name="connsiteY392" fmla="*/ 667989 h 1078499"/>
                  <a:gd name="connsiteX393" fmla="*/ 2871822 w 3024845"/>
                  <a:gd name="connsiteY393" fmla="*/ 642048 h 1078499"/>
                  <a:gd name="connsiteX394" fmla="*/ 2910329 w 3024845"/>
                  <a:gd name="connsiteY394" fmla="*/ 642048 h 1078499"/>
                  <a:gd name="connsiteX395" fmla="*/ 2910329 w 3024845"/>
                  <a:gd name="connsiteY395" fmla="*/ 611783 h 1078499"/>
                  <a:gd name="connsiteX396" fmla="*/ 2958970 w 3024845"/>
                  <a:gd name="connsiteY396" fmla="*/ 611783 h 1078499"/>
                  <a:gd name="connsiteX397" fmla="*/ 2958970 w 3024845"/>
                  <a:gd name="connsiteY397" fmla="*/ 722939 h 1078499"/>
                  <a:gd name="connsiteX398" fmla="*/ 2958970 w 3024845"/>
                  <a:gd name="connsiteY398" fmla="*/ 736718 h 1078499"/>
                  <a:gd name="connsiteX399" fmla="*/ 3024845 w 3024845"/>
                  <a:gd name="connsiteY399" fmla="*/ 736718 h 1078499"/>
                  <a:gd name="connsiteX400" fmla="*/ 3024845 w 3024845"/>
                  <a:gd name="connsiteY400" fmla="*/ 1078499 h 1078499"/>
                  <a:gd name="connsiteX401" fmla="*/ 2054 w 3024845"/>
                  <a:gd name="connsiteY401" fmla="*/ 1076166 h 1078499"/>
                  <a:gd name="connsiteX402" fmla="*/ 0 w 3024845"/>
                  <a:gd name="connsiteY402" fmla="*/ 642048 h 1078499"/>
                  <a:gd name="connsiteX403" fmla="*/ 20267 w 3024845"/>
                  <a:gd name="connsiteY403" fmla="*/ 642048 h 1078499"/>
                  <a:gd name="connsiteX404" fmla="*/ 20774 w 3024845"/>
                  <a:gd name="connsiteY404" fmla="*/ 640967 h 1078499"/>
                  <a:gd name="connsiteX405" fmla="*/ 24320 w 3024845"/>
                  <a:gd name="connsiteY405" fmla="*/ 633401 h 1078499"/>
                  <a:gd name="connsiteX406" fmla="*/ 26094 w 3024845"/>
                  <a:gd name="connsiteY406" fmla="*/ 633671 h 1078499"/>
                  <a:gd name="connsiteX407" fmla="*/ 38507 w 3024845"/>
                  <a:gd name="connsiteY407" fmla="*/ 635562 h 1078499"/>
                  <a:gd name="connsiteX408" fmla="*/ 39014 w 3024845"/>
                  <a:gd name="connsiteY408" fmla="*/ 636914 h 1078499"/>
                  <a:gd name="connsiteX409" fmla="*/ 42560 w 3024845"/>
                  <a:gd name="connsiteY409" fmla="*/ 646371 h 1078499"/>
                  <a:gd name="connsiteX410" fmla="*/ 68907 w 3024845"/>
                  <a:gd name="connsiteY410" fmla="*/ 648533 h 1078499"/>
                  <a:gd name="connsiteX411" fmla="*/ 68907 w 3024845"/>
                  <a:gd name="connsiteY411" fmla="*/ 525312 h 1078499"/>
                  <a:gd name="connsiteX412" fmla="*/ 70934 w 3024845"/>
                  <a:gd name="connsiteY412" fmla="*/ 525312 h 1078499"/>
                  <a:gd name="connsiteX413" fmla="*/ 85121 w 3024845"/>
                  <a:gd name="connsiteY413" fmla="*/ 525312 h 1078499"/>
                  <a:gd name="connsiteX414" fmla="*/ 85121 w 3024845"/>
                  <a:gd name="connsiteY414" fmla="*/ 389120 h 1078499"/>
                  <a:gd name="connsiteX415" fmla="*/ 86894 w 3024845"/>
                  <a:gd name="connsiteY415" fmla="*/ 389120 h 1078499"/>
                  <a:gd name="connsiteX416" fmla="*/ 99308 w 3024845"/>
                  <a:gd name="connsiteY416" fmla="*/ 389120 h 1078499"/>
                  <a:gd name="connsiteX417" fmla="*/ 99308 w 3024845"/>
                  <a:gd name="connsiteY417" fmla="*/ 274546 h 1078499"/>
                  <a:gd name="connsiteX418" fmla="*/ 103361 w 3024845"/>
                  <a:gd name="connsiteY418" fmla="*/ 246442 h 1078499"/>
                  <a:gd name="connsiteX419" fmla="*/ 105388 w 3024845"/>
                  <a:gd name="connsiteY419" fmla="*/ 246442 h 1078499"/>
                  <a:gd name="connsiteX420" fmla="*/ 119575 w 3024845"/>
                  <a:gd name="connsiteY420" fmla="*/ 246442 h 1078499"/>
                  <a:gd name="connsiteX0" fmla="*/ 119575 w 3024845"/>
                  <a:gd name="connsiteY0" fmla="*/ 246442 h 1078499"/>
                  <a:gd name="connsiteX1" fmla="*/ 200642 w 3024845"/>
                  <a:gd name="connsiteY1" fmla="*/ 244281 h 1078499"/>
                  <a:gd name="connsiteX2" fmla="*/ 202669 w 3024845"/>
                  <a:gd name="connsiteY2" fmla="*/ 244281 h 1078499"/>
                  <a:gd name="connsiteX3" fmla="*/ 216856 w 3024845"/>
                  <a:gd name="connsiteY3" fmla="*/ 244281 h 1078499"/>
                  <a:gd name="connsiteX4" fmla="*/ 216856 w 3024845"/>
                  <a:gd name="connsiteY4" fmla="*/ 268060 h 1078499"/>
                  <a:gd name="connsiteX5" fmla="*/ 217363 w 3024845"/>
                  <a:gd name="connsiteY5" fmla="*/ 268871 h 1078499"/>
                  <a:gd name="connsiteX6" fmla="*/ 220909 w 3024845"/>
                  <a:gd name="connsiteY6" fmla="*/ 274546 h 1078499"/>
                  <a:gd name="connsiteX7" fmla="*/ 220909 w 3024845"/>
                  <a:gd name="connsiteY7" fmla="*/ 389120 h 1078499"/>
                  <a:gd name="connsiteX8" fmla="*/ 223189 w 3024845"/>
                  <a:gd name="connsiteY8" fmla="*/ 389120 h 1078499"/>
                  <a:gd name="connsiteX9" fmla="*/ 239150 w 3024845"/>
                  <a:gd name="connsiteY9" fmla="*/ 389120 h 1078499"/>
                  <a:gd name="connsiteX10" fmla="*/ 239150 w 3024845"/>
                  <a:gd name="connsiteY10" fmla="*/ 529635 h 1078499"/>
                  <a:gd name="connsiteX11" fmla="*/ 240670 w 3024845"/>
                  <a:gd name="connsiteY11" fmla="*/ 529365 h 1078499"/>
                  <a:gd name="connsiteX12" fmla="*/ 251310 w 3024845"/>
                  <a:gd name="connsiteY12" fmla="*/ 527474 h 1078499"/>
                  <a:gd name="connsiteX13" fmla="*/ 249283 w 3024845"/>
                  <a:gd name="connsiteY13" fmla="*/ 616106 h 1078499"/>
                  <a:gd name="connsiteX14" fmla="*/ 250803 w 3024845"/>
                  <a:gd name="connsiteY14" fmla="*/ 616377 h 1078499"/>
                  <a:gd name="connsiteX15" fmla="*/ 261443 w 3024845"/>
                  <a:gd name="connsiteY15" fmla="*/ 618268 h 1078499"/>
                  <a:gd name="connsiteX16" fmla="*/ 261696 w 3024845"/>
                  <a:gd name="connsiteY16" fmla="*/ 619079 h 1078499"/>
                  <a:gd name="connsiteX17" fmla="*/ 263470 w 3024845"/>
                  <a:gd name="connsiteY17" fmla="*/ 624754 h 1078499"/>
                  <a:gd name="connsiteX18" fmla="*/ 264230 w 3024845"/>
                  <a:gd name="connsiteY18" fmla="*/ 622322 h 1078499"/>
                  <a:gd name="connsiteX19" fmla="*/ 269550 w 3024845"/>
                  <a:gd name="connsiteY19" fmla="*/ 605298 h 1078499"/>
                  <a:gd name="connsiteX20" fmla="*/ 271323 w 3024845"/>
                  <a:gd name="connsiteY20" fmla="*/ 605298 h 1078499"/>
                  <a:gd name="connsiteX21" fmla="*/ 283737 w 3024845"/>
                  <a:gd name="connsiteY21" fmla="*/ 605298 h 1078499"/>
                  <a:gd name="connsiteX22" fmla="*/ 283737 w 3024845"/>
                  <a:gd name="connsiteY22" fmla="*/ 637724 h 1078499"/>
                  <a:gd name="connsiteX23" fmla="*/ 284750 w 3024845"/>
                  <a:gd name="connsiteY23" fmla="*/ 638265 h 1078499"/>
                  <a:gd name="connsiteX24" fmla="*/ 291844 w 3024845"/>
                  <a:gd name="connsiteY24" fmla="*/ 642048 h 1078499"/>
                  <a:gd name="connsiteX25" fmla="*/ 291844 w 3024845"/>
                  <a:gd name="connsiteY25" fmla="*/ 643399 h 1078499"/>
                  <a:gd name="connsiteX26" fmla="*/ 291844 w 3024845"/>
                  <a:gd name="connsiteY26" fmla="*/ 652857 h 1078499"/>
                  <a:gd name="connsiteX27" fmla="*/ 336431 w 3024845"/>
                  <a:gd name="connsiteY27" fmla="*/ 652857 h 1078499"/>
                  <a:gd name="connsiteX28" fmla="*/ 336431 w 3024845"/>
                  <a:gd name="connsiteY28" fmla="*/ 653938 h 1078499"/>
                  <a:gd name="connsiteX29" fmla="*/ 336431 w 3024845"/>
                  <a:gd name="connsiteY29" fmla="*/ 661504 h 1078499"/>
                  <a:gd name="connsiteX30" fmla="*/ 338457 w 3024845"/>
                  <a:gd name="connsiteY30" fmla="*/ 661504 h 1078499"/>
                  <a:gd name="connsiteX31" fmla="*/ 352644 w 3024845"/>
                  <a:gd name="connsiteY31" fmla="*/ 661504 h 1078499"/>
                  <a:gd name="connsiteX32" fmla="*/ 352644 w 3024845"/>
                  <a:gd name="connsiteY32" fmla="*/ 631239 h 1078499"/>
                  <a:gd name="connsiteX33" fmla="*/ 397231 w 3024845"/>
                  <a:gd name="connsiteY33" fmla="*/ 631239 h 1078499"/>
                  <a:gd name="connsiteX34" fmla="*/ 397231 w 3024845"/>
                  <a:gd name="connsiteY34" fmla="*/ 629888 h 1078499"/>
                  <a:gd name="connsiteX35" fmla="*/ 397231 w 3024845"/>
                  <a:gd name="connsiteY35" fmla="*/ 620430 h 1078499"/>
                  <a:gd name="connsiteX36" fmla="*/ 398245 w 3024845"/>
                  <a:gd name="connsiteY36" fmla="*/ 620430 h 1078499"/>
                  <a:gd name="connsiteX37" fmla="*/ 405338 w 3024845"/>
                  <a:gd name="connsiteY37" fmla="*/ 620430 h 1078499"/>
                  <a:gd name="connsiteX38" fmla="*/ 405338 w 3024845"/>
                  <a:gd name="connsiteY38" fmla="*/ 618539 h 1078499"/>
                  <a:gd name="connsiteX39" fmla="*/ 405338 w 3024845"/>
                  <a:gd name="connsiteY39" fmla="*/ 605298 h 1078499"/>
                  <a:gd name="connsiteX40" fmla="*/ 406098 w 3024845"/>
                  <a:gd name="connsiteY40" fmla="*/ 605298 h 1078499"/>
                  <a:gd name="connsiteX41" fmla="*/ 411418 w 3024845"/>
                  <a:gd name="connsiteY41" fmla="*/ 605298 h 1078499"/>
                  <a:gd name="connsiteX42" fmla="*/ 411418 w 3024845"/>
                  <a:gd name="connsiteY42" fmla="*/ 604217 h 1078499"/>
                  <a:gd name="connsiteX43" fmla="*/ 411418 w 3024845"/>
                  <a:gd name="connsiteY43" fmla="*/ 596650 h 1078499"/>
                  <a:gd name="connsiteX44" fmla="*/ 413445 w 3024845"/>
                  <a:gd name="connsiteY44" fmla="*/ 596650 h 1078499"/>
                  <a:gd name="connsiteX45" fmla="*/ 427632 w 3024845"/>
                  <a:gd name="connsiteY45" fmla="*/ 596650 h 1078499"/>
                  <a:gd name="connsiteX46" fmla="*/ 427632 w 3024845"/>
                  <a:gd name="connsiteY46" fmla="*/ 597731 h 1078499"/>
                  <a:gd name="connsiteX47" fmla="*/ 427632 w 3024845"/>
                  <a:gd name="connsiteY47" fmla="*/ 605298 h 1078499"/>
                  <a:gd name="connsiteX48" fmla="*/ 449925 w 3024845"/>
                  <a:gd name="connsiteY48" fmla="*/ 605298 h 1078499"/>
                  <a:gd name="connsiteX49" fmla="*/ 449925 w 3024845"/>
                  <a:gd name="connsiteY49" fmla="*/ 603406 h 1078499"/>
                  <a:gd name="connsiteX50" fmla="*/ 449925 w 3024845"/>
                  <a:gd name="connsiteY50" fmla="*/ 590165 h 1078499"/>
                  <a:gd name="connsiteX51" fmla="*/ 451699 w 3024845"/>
                  <a:gd name="connsiteY51" fmla="*/ 590165 h 1078499"/>
                  <a:gd name="connsiteX52" fmla="*/ 464112 w 3024845"/>
                  <a:gd name="connsiteY52" fmla="*/ 590165 h 1078499"/>
                  <a:gd name="connsiteX53" fmla="*/ 464112 w 3024845"/>
                  <a:gd name="connsiteY53" fmla="*/ 613945 h 1078499"/>
                  <a:gd name="connsiteX54" fmla="*/ 465126 w 3024845"/>
                  <a:gd name="connsiteY54" fmla="*/ 613945 h 1078499"/>
                  <a:gd name="connsiteX55" fmla="*/ 472219 w 3024845"/>
                  <a:gd name="connsiteY55" fmla="*/ 613945 h 1078499"/>
                  <a:gd name="connsiteX56" fmla="*/ 472219 w 3024845"/>
                  <a:gd name="connsiteY56" fmla="*/ 612864 h 1078499"/>
                  <a:gd name="connsiteX57" fmla="*/ 472219 w 3024845"/>
                  <a:gd name="connsiteY57" fmla="*/ 605298 h 1078499"/>
                  <a:gd name="connsiteX58" fmla="*/ 473992 w 3024845"/>
                  <a:gd name="connsiteY58" fmla="*/ 605298 h 1078499"/>
                  <a:gd name="connsiteX59" fmla="*/ 486406 w 3024845"/>
                  <a:gd name="connsiteY59" fmla="*/ 605298 h 1078499"/>
                  <a:gd name="connsiteX60" fmla="*/ 486406 w 3024845"/>
                  <a:gd name="connsiteY60" fmla="*/ 631239 h 1078499"/>
                  <a:gd name="connsiteX61" fmla="*/ 488433 w 3024845"/>
                  <a:gd name="connsiteY61" fmla="*/ 631239 h 1078499"/>
                  <a:gd name="connsiteX62" fmla="*/ 502619 w 3024845"/>
                  <a:gd name="connsiteY62" fmla="*/ 631239 h 1078499"/>
                  <a:gd name="connsiteX63" fmla="*/ 502619 w 3024845"/>
                  <a:gd name="connsiteY63" fmla="*/ 632860 h 1078499"/>
                  <a:gd name="connsiteX64" fmla="*/ 502619 w 3024845"/>
                  <a:gd name="connsiteY64" fmla="*/ 644210 h 1078499"/>
                  <a:gd name="connsiteX65" fmla="*/ 503379 w 3024845"/>
                  <a:gd name="connsiteY65" fmla="*/ 644210 h 1078499"/>
                  <a:gd name="connsiteX66" fmla="*/ 508700 w 3024845"/>
                  <a:gd name="connsiteY66" fmla="*/ 644210 h 1078499"/>
                  <a:gd name="connsiteX67" fmla="*/ 508700 w 3024845"/>
                  <a:gd name="connsiteY67" fmla="*/ 643399 h 1078499"/>
                  <a:gd name="connsiteX68" fmla="*/ 508700 w 3024845"/>
                  <a:gd name="connsiteY68" fmla="*/ 637724 h 1078499"/>
                  <a:gd name="connsiteX69" fmla="*/ 539100 w 3024845"/>
                  <a:gd name="connsiteY69" fmla="*/ 637724 h 1078499"/>
                  <a:gd name="connsiteX70" fmla="*/ 539100 w 3024845"/>
                  <a:gd name="connsiteY70" fmla="*/ 661504 h 1078499"/>
                  <a:gd name="connsiteX71" fmla="*/ 540113 w 3024845"/>
                  <a:gd name="connsiteY71" fmla="*/ 661504 h 1078499"/>
                  <a:gd name="connsiteX72" fmla="*/ 547207 w 3024845"/>
                  <a:gd name="connsiteY72" fmla="*/ 661504 h 1078499"/>
                  <a:gd name="connsiteX73" fmla="*/ 547207 w 3024845"/>
                  <a:gd name="connsiteY73" fmla="*/ 662585 h 1078499"/>
                  <a:gd name="connsiteX74" fmla="*/ 547207 w 3024845"/>
                  <a:gd name="connsiteY74" fmla="*/ 670151 h 1078499"/>
                  <a:gd name="connsiteX75" fmla="*/ 547967 w 3024845"/>
                  <a:gd name="connsiteY75" fmla="*/ 670151 h 1078499"/>
                  <a:gd name="connsiteX76" fmla="*/ 553287 w 3024845"/>
                  <a:gd name="connsiteY76" fmla="*/ 670151 h 1078499"/>
                  <a:gd name="connsiteX77" fmla="*/ 553287 w 3024845"/>
                  <a:gd name="connsiteY77" fmla="*/ 667989 h 1078499"/>
                  <a:gd name="connsiteX78" fmla="*/ 553287 w 3024845"/>
                  <a:gd name="connsiteY78" fmla="*/ 652857 h 1078499"/>
                  <a:gd name="connsiteX79" fmla="*/ 554300 w 3024845"/>
                  <a:gd name="connsiteY79" fmla="*/ 652857 h 1078499"/>
                  <a:gd name="connsiteX80" fmla="*/ 561394 w 3024845"/>
                  <a:gd name="connsiteY80" fmla="*/ 652857 h 1078499"/>
                  <a:gd name="connsiteX81" fmla="*/ 561394 w 3024845"/>
                  <a:gd name="connsiteY81" fmla="*/ 653938 h 1078499"/>
                  <a:gd name="connsiteX82" fmla="*/ 561394 w 3024845"/>
                  <a:gd name="connsiteY82" fmla="*/ 661504 h 1078499"/>
                  <a:gd name="connsiteX83" fmla="*/ 566714 w 3024845"/>
                  <a:gd name="connsiteY83" fmla="*/ 659511 h 1078499"/>
                  <a:gd name="connsiteX84" fmla="*/ 567474 w 3024845"/>
                  <a:gd name="connsiteY84" fmla="*/ 658531 h 1078499"/>
                  <a:gd name="connsiteX85" fmla="*/ 567474 w 3024845"/>
                  <a:gd name="connsiteY85" fmla="*/ 652857 h 1078499"/>
                  <a:gd name="connsiteX86" fmla="*/ 605981 w 3024845"/>
                  <a:gd name="connsiteY86" fmla="*/ 652857 h 1078499"/>
                  <a:gd name="connsiteX87" fmla="*/ 605981 w 3024845"/>
                  <a:gd name="connsiteY87" fmla="*/ 676636 h 1078499"/>
                  <a:gd name="connsiteX88" fmla="*/ 608007 w 3024845"/>
                  <a:gd name="connsiteY88" fmla="*/ 676636 h 1078499"/>
                  <a:gd name="connsiteX89" fmla="*/ 622194 w 3024845"/>
                  <a:gd name="connsiteY89" fmla="*/ 676636 h 1078499"/>
                  <a:gd name="connsiteX90" fmla="*/ 622194 w 3024845"/>
                  <a:gd name="connsiteY90" fmla="*/ 677717 h 1078499"/>
                  <a:gd name="connsiteX91" fmla="*/ 622194 w 3024845"/>
                  <a:gd name="connsiteY91" fmla="*/ 685283 h 1078499"/>
                  <a:gd name="connsiteX92" fmla="*/ 623968 w 3024845"/>
                  <a:gd name="connsiteY92" fmla="*/ 685283 h 1078499"/>
                  <a:gd name="connsiteX93" fmla="*/ 636381 w 3024845"/>
                  <a:gd name="connsiteY93" fmla="*/ 685283 h 1078499"/>
                  <a:gd name="connsiteX94" fmla="*/ 636381 w 3024845"/>
                  <a:gd name="connsiteY94" fmla="*/ 661504 h 1078499"/>
                  <a:gd name="connsiteX95" fmla="*/ 637394 w 3024845"/>
                  <a:gd name="connsiteY95" fmla="*/ 661504 h 1078499"/>
                  <a:gd name="connsiteX96" fmla="*/ 644488 w 3024845"/>
                  <a:gd name="connsiteY96" fmla="*/ 661504 h 1078499"/>
                  <a:gd name="connsiteX97" fmla="*/ 644488 w 3024845"/>
                  <a:gd name="connsiteY97" fmla="*/ 629077 h 1078499"/>
                  <a:gd name="connsiteX98" fmla="*/ 645501 w 3024845"/>
                  <a:gd name="connsiteY98" fmla="*/ 629077 h 1078499"/>
                  <a:gd name="connsiteX99" fmla="*/ 652595 w 3024845"/>
                  <a:gd name="connsiteY99" fmla="*/ 629077 h 1078499"/>
                  <a:gd name="connsiteX100" fmla="*/ 652595 w 3024845"/>
                  <a:gd name="connsiteY100" fmla="*/ 627186 h 1078499"/>
                  <a:gd name="connsiteX101" fmla="*/ 652595 w 3024845"/>
                  <a:gd name="connsiteY101" fmla="*/ 613945 h 1078499"/>
                  <a:gd name="connsiteX102" fmla="*/ 651328 w 3024845"/>
                  <a:gd name="connsiteY102" fmla="*/ 612323 h 1078499"/>
                  <a:gd name="connsiteX103" fmla="*/ 656648 w 3024845"/>
                  <a:gd name="connsiteY103" fmla="*/ 600974 h 1078499"/>
                  <a:gd name="connsiteX104" fmla="*/ 664755 w 3024845"/>
                  <a:gd name="connsiteY104" fmla="*/ 629077 h 1078499"/>
                  <a:gd name="connsiteX105" fmla="*/ 665515 w 3024845"/>
                  <a:gd name="connsiteY105" fmla="*/ 629077 h 1078499"/>
                  <a:gd name="connsiteX106" fmla="*/ 670835 w 3024845"/>
                  <a:gd name="connsiteY106" fmla="*/ 629077 h 1078499"/>
                  <a:gd name="connsiteX107" fmla="*/ 670835 w 3024845"/>
                  <a:gd name="connsiteY107" fmla="*/ 523150 h 1078499"/>
                  <a:gd name="connsiteX108" fmla="*/ 672355 w 3024845"/>
                  <a:gd name="connsiteY108" fmla="*/ 523150 h 1078499"/>
                  <a:gd name="connsiteX109" fmla="*/ 682995 w 3024845"/>
                  <a:gd name="connsiteY109" fmla="*/ 523150 h 1078499"/>
                  <a:gd name="connsiteX110" fmla="*/ 682995 w 3024845"/>
                  <a:gd name="connsiteY110" fmla="*/ 475591 h 1078499"/>
                  <a:gd name="connsiteX111" fmla="*/ 709342 w 3024845"/>
                  <a:gd name="connsiteY111" fmla="*/ 475591 h 1078499"/>
                  <a:gd name="connsiteX112" fmla="*/ 709342 w 3024845"/>
                  <a:gd name="connsiteY112" fmla="*/ 453973 h 1078499"/>
                  <a:gd name="connsiteX113" fmla="*/ 743796 w 3024845"/>
                  <a:gd name="connsiteY113" fmla="*/ 453973 h 1078499"/>
                  <a:gd name="connsiteX114" fmla="*/ 743796 w 3024845"/>
                  <a:gd name="connsiteY114" fmla="*/ 456405 h 1078499"/>
                  <a:gd name="connsiteX115" fmla="*/ 743796 w 3024845"/>
                  <a:gd name="connsiteY115" fmla="*/ 473429 h 1078499"/>
                  <a:gd name="connsiteX116" fmla="*/ 746076 w 3024845"/>
                  <a:gd name="connsiteY116" fmla="*/ 473429 h 1078499"/>
                  <a:gd name="connsiteX117" fmla="*/ 762036 w 3024845"/>
                  <a:gd name="connsiteY117" fmla="*/ 473429 h 1078499"/>
                  <a:gd name="connsiteX118" fmla="*/ 762036 w 3024845"/>
                  <a:gd name="connsiteY118" fmla="*/ 520988 h 1078499"/>
                  <a:gd name="connsiteX119" fmla="*/ 763049 w 3024845"/>
                  <a:gd name="connsiteY119" fmla="*/ 520988 h 1078499"/>
                  <a:gd name="connsiteX120" fmla="*/ 770143 w 3024845"/>
                  <a:gd name="connsiteY120" fmla="*/ 520988 h 1078499"/>
                  <a:gd name="connsiteX121" fmla="*/ 784330 w 3024845"/>
                  <a:gd name="connsiteY121" fmla="*/ 525312 h 1078499"/>
                  <a:gd name="connsiteX122" fmla="*/ 784330 w 3024845"/>
                  <a:gd name="connsiteY122" fmla="*/ 564224 h 1078499"/>
                  <a:gd name="connsiteX123" fmla="*/ 785343 w 3024845"/>
                  <a:gd name="connsiteY123" fmla="*/ 564224 h 1078499"/>
                  <a:gd name="connsiteX124" fmla="*/ 792436 w 3024845"/>
                  <a:gd name="connsiteY124" fmla="*/ 564224 h 1078499"/>
                  <a:gd name="connsiteX125" fmla="*/ 792436 w 3024845"/>
                  <a:gd name="connsiteY125" fmla="*/ 565845 h 1078499"/>
                  <a:gd name="connsiteX126" fmla="*/ 792436 w 3024845"/>
                  <a:gd name="connsiteY126" fmla="*/ 577194 h 1078499"/>
                  <a:gd name="connsiteX127" fmla="*/ 794463 w 3024845"/>
                  <a:gd name="connsiteY127" fmla="*/ 577194 h 1078499"/>
                  <a:gd name="connsiteX128" fmla="*/ 808650 w 3024845"/>
                  <a:gd name="connsiteY128" fmla="*/ 577194 h 1078499"/>
                  <a:gd name="connsiteX129" fmla="*/ 814730 w 3024845"/>
                  <a:gd name="connsiteY129" fmla="*/ 583680 h 1078499"/>
                  <a:gd name="connsiteX130" fmla="*/ 814730 w 3024845"/>
                  <a:gd name="connsiteY130" fmla="*/ 605298 h 1078499"/>
                  <a:gd name="connsiteX131" fmla="*/ 817010 w 3024845"/>
                  <a:gd name="connsiteY131" fmla="*/ 605298 h 1078499"/>
                  <a:gd name="connsiteX132" fmla="*/ 832970 w 3024845"/>
                  <a:gd name="connsiteY132" fmla="*/ 605298 h 1078499"/>
                  <a:gd name="connsiteX133" fmla="*/ 832970 w 3024845"/>
                  <a:gd name="connsiteY133" fmla="*/ 606378 h 1078499"/>
                  <a:gd name="connsiteX134" fmla="*/ 832970 w 3024845"/>
                  <a:gd name="connsiteY134" fmla="*/ 613945 h 1078499"/>
                  <a:gd name="connsiteX135" fmla="*/ 834237 w 3024845"/>
                  <a:gd name="connsiteY135" fmla="*/ 613945 h 1078499"/>
                  <a:gd name="connsiteX136" fmla="*/ 843104 w 3024845"/>
                  <a:gd name="connsiteY136" fmla="*/ 613945 h 1078499"/>
                  <a:gd name="connsiteX137" fmla="*/ 843104 w 3024845"/>
                  <a:gd name="connsiteY137" fmla="*/ 616106 h 1078499"/>
                  <a:gd name="connsiteX138" fmla="*/ 843104 w 3024845"/>
                  <a:gd name="connsiteY138" fmla="*/ 631239 h 1078499"/>
                  <a:gd name="connsiteX139" fmla="*/ 847157 w 3024845"/>
                  <a:gd name="connsiteY139" fmla="*/ 629347 h 1078499"/>
                  <a:gd name="connsiteX140" fmla="*/ 847157 w 3024845"/>
                  <a:gd name="connsiteY140" fmla="*/ 616106 h 1078499"/>
                  <a:gd name="connsiteX141" fmla="*/ 848170 w 3024845"/>
                  <a:gd name="connsiteY141" fmla="*/ 616106 h 1078499"/>
                  <a:gd name="connsiteX142" fmla="*/ 855264 w 3024845"/>
                  <a:gd name="connsiteY142" fmla="*/ 616106 h 1078499"/>
                  <a:gd name="connsiteX143" fmla="*/ 855264 w 3024845"/>
                  <a:gd name="connsiteY143" fmla="*/ 617728 h 1078499"/>
                  <a:gd name="connsiteX144" fmla="*/ 855264 w 3024845"/>
                  <a:gd name="connsiteY144" fmla="*/ 629077 h 1078499"/>
                  <a:gd name="connsiteX145" fmla="*/ 856024 w 3024845"/>
                  <a:gd name="connsiteY145" fmla="*/ 629077 h 1078499"/>
                  <a:gd name="connsiteX146" fmla="*/ 861344 w 3024845"/>
                  <a:gd name="connsiteY146" fmla="*/ 629077 h 1078499"/>
                  <a:gd name="connsiteX147" fmla="*/ 909984 w 3024845"/>
                  <a:gd name="connsiteY147" fmla="*/ 624754 h 1078499"/>
                  <a:gd name="connsiteX148" fmla="*/ 909984 w 3024845"/>
                  <a:gd name="connsiteY148" fmla="*/ 626105 h 1078499"/>
                  <a:gd name="connsiteX149" fmla="*/ 909984 w 3024845"/>
                  <a:gd name="connsiteY149" fmla="*/ 635562 h 1078499"/>
                  <a:gd name="connsiteX150" fmla="*/ 910744 w 3024845"/>
                  <a:gd name="connsiteY150" fmla="*/ 635562 h 1078499"/>
                  <a:gd name="connsiteX151" fmla="*/ 916065 w 3024845"/>
                  <a:gd name="connsiteY151" fmla="*/ 635562 h 1078499"/>
                  <a:gd name="connsiteX152" fmla="*/ 916065 w 3024845"/>
                  <a:gd name="connsiteY152" fmla="*/ 637724 h 1078499"/>
                  <a:gd name="connsiteX153" fmla="*/ 916065 w 3024845"/>
                  <a:gd name="connsiteY153" fmla="*/ 652857 h 1078499"/>
                  <a:gd name="connsiteX154" fmla="*/ 918091 w 3024845"/>
                  <a:gd name="connsiteY154" fmla="*/ 651506 h 1078499"/>
                  <a:gd name="connsiteX155" fmla="*/ 932278 w 3024845"/>
                  <a:gd name="connsiteY155" fmla="*/ 642048 h 1078499"/>
                  <a:gd name="connsiteX156" fmla="*/ 938358 w 3024845"/>
                  <a:gd name="connsiteY156" fmla="*/ 600974 h 1078499"/>
                  <a:gd name="connsiteX157" fmla="*/ 939118 w 3024845"/>
                  <a:gd name="connsiteY157" fmla="*/ 600704 h 1078499"/>
                  <a:gd name="connsiteX158" fmla="*/ 944438 w 3024845"/>
                  <a:gd name="connsiteY158" fmla="*/ 598812 h 1078499"/>
                  <a:gd name="connsiteX159" fmla="*/ 946465 w 3024845"/>
                  <a:gd name="connsiteY159" fmla="*/ 529635 h 1078499"/>
                  <a:gd name="connsiteX160" fmla="*/ 948492 w 3024845"/>
                  <a:gd name="connsiteY160" fmla="*/ 598812 h 1078499"/>
                  <a:gd name="connsiteX161" fmla="*/ 949252 w 3024845"/>
                  <a:gd name="connsiteY161" fmla="*/ 599082 h 1078499"/>
                  <a:gd name="connsiteX162" fmla="*/ 954572 w 3024845"/>
                  <a:gd name="connsiteY162" fmla="*/ 600974 h 1078499"/>
                  <a:gd name="connsiteX163" fmla="*/ 954572 w 3024845"/>
                  <a:gd name="connsiteY163" fmla="*/ 514503 h 1078499"/>
                  <a:gd name="connsiteX164" fmla="*/ 958625 w 3024845"/>
                  <a:gd name="connsiteY164" fmla="*/ 482076 h 1078499"/>
                  <a:gd name="connsiteX165" fmla="*/ 997132 w 3024845"/>
                  <a:gd name="connsiteY165" fmla="*/ 482076 h 1078499"/>
                  <a:gd name="connsiteX166" fmla="*/ 997132 w 3024845"/>
                  <a:gd name="connsiteY166" fmla="*/ 514503 h 1078499"/>
                  <a:gd name="connsiteX167" fmla="*/ 997892 w 3024845"/>
                  <a:gd name="connsiteY167" fmla="*/ 514503 h 1078499"/>
                  <a:gd name="connsiteX168" fmla="*/ 1003212 w 3024845"/>
                  <a:gd name="connsiteY168" fmla="*/ 514503 h 1078499"/>
                  <a:gd name="connsiteX169" fmla="*/ 1003212 w 3024845"/>
                  <a:gd name="connsiteY169" fmla="*/ 432355 h 1078499"/>
                  <a:gd name="connsiteX170" fmla="*/ 1004986 w 3024845"/>
                  <a:gd name="connsiteY170" fmla="*/ 432355 h 1078499"/>
                  <a:gd name="connsiteX171" fmla="*/ 1017399 w 3024845"/>
                  <a:gd name="connsiteY171" fmla="*/ 432355 h 1078499"/>
                  <a:gd name="connsiteX172" fmla="*/ 1017399 w 3024845"/>
                  <a:gd name="connsiteY172" fmla="*/ 430464 h 1078499"/>
                  <a:gd name="connsiteX173" fmla="*/ 1017399 w 3024845"/>
                  <a:gd name="connsiteY173" fmla="*/ 417223 h 1078499"/>
                  <a:gd name="connsiteX174" fmla="*/ 1039693 w 3024845"/>
                  <a:gd name="connsiteY174" fmla="*/ 417223 h 1078499"/>
                  <a:gd name="connsiteX175" fmla="*/ 1039693 w 3024845"/>
                  <a:gd name="connsiteY175" fmla="*/ 416142 h 1078499"/>
                  <a:gd name="connsiteX176" fmla="*/ 1039693 w 3024845"/>
                  <a:gd name="connsiteY176" fmla="*/ 408576 h 1078499"/>
                  <a:gd name="connsiteX177" fmla="*/ 1041466 w 3024845"/>
                  <a:gd name="connsiteY177" fmla="*/ 408576 h 1078499"/>
                  <a:gd name="connsiteX178" fmla="*/ 1053880 w 3024845"/>
                  <a:gd name="connsiteY178" fmla="*/ 408576 h 1078499"/>
                  <a:gd name="connsiteX179" fmla="*/ 1053880 w 3024845"/>
                  <a:gd name="connsiteY179" fmla="*/ 409657 h 1078499"/>
                  <a:gd name="connsiteX180" fmla="*/ 1053880 w 3024845"/>
                  <a:gd name="connsiteY180" fmla="*/ 417223 h 1078499"/>
                  <a:gd name="connsiteX181" fmla="*/ 1054640 w 3024845"/>
                  <a:gd name="connsiteY181" fmla="*/ 417223 h 1078499"/>
                  <a:gd name="connsiteX182" fmla="*/ 1059960 w 3024845"/>
                  <a:gd name="connsiteY182" fmla="*/ 417223 h 1078499"/>
                  <a:gd name="connsiteX183" fmla="*/ 1070093 w 3024845"/>
                  <a:gd name="connsiteY183" fmla="*/ 412899 h 1078499"/>
                  <a:gd name="connsiteX184" fmla="*/ 1074146 w 3024845"/>
                  <a:gd name="connsiteY184" fmla="*/ 416142 h 1078499"/>
                  <a:gd name="connsiteX185" fmla="*/ 1074146 w 3024845"/>
                  <a:gd name="connsiteY185" fmla="*/ 408576 h 1078499"/>
                  <a:gd name="connsiteX186" fmla="*/ 1076426 w 3024845"/>
                  <a:gd name="connsiteY186" fmla="*/ 408576 h 1078499"/>
                  <a:gd name="connsiteX187" fmla="*/ 1092387 w 3024845"/>
                  <a:gd name="connsiteY187" fmla="*/ 408576 h 1078499"/>
                  <a:gd name="connsiteX188" fmla="*/ 1092387 w 3024845"/>
                  <a:gd name="connsiteY188" fmla="*/ 409657 h 1078499"/>
                  <a:gd name="connsiteX189" fmla="*/ 1092387 w 3024845"/>
                  <a:gd name="connsiteY189" fmla="*/ 417223 h 1078499"/>
                  <a:gd name="connsiteX190" fmla="*/ 1122787 w 3024845"/>
                  <a:gd name="connsiteY190" fmla="*/ 417223 h 1078499"/>
                  <a:gd name="connsiteX191" fmla="*/ 1122787 w 3024845"/>
                  <a:gd name="connsiteY191" fmla="*/ 418844 h 1078499"/>
                  <a:gd name="connsiteX192" fmla="*/ 1122787 w 3024845"/>
                  <a:gd name="connsiteY192" fmla="*/ 430194 h 1078499"/>
                  <a:gd name="connsiteX193" fmla="*/ 1149134 w 3024845"/>
                  <a:gd name="connsiteY193" fmla="*/ 430194 h 1078499"/>
                  <a:gd name="connsiteX194" fmla="*/ 1149134 w 3024845"/>
                  <a:gd name="connsiteY194" fmla="*/ 460458 h 1078499"/>
                  <a:gd name="connsiteX195" fmla="*/ 1149894 w 3024845"/>
                  <a:gd name="connsiteY195" fmla="*/ 460458 h 1078499"/>
                  <a:gd name="connsiteX196" fmla="*/ 1155214 w 3024845"/>
                  <a:gd name="connsiteY196" fmla="*/ 460458 h 1078499"/>
                  <a:gd name="connsiteX197" fmla="*/ 1155214 w 3024845"/>
                  <a:gd name="connsiteY197" fmla="*/ 461539 h 1078499"/>
                  <a:gd name="connsiteX198" fmla="*/ 1155214 w 3024845"/>
                  <a:gd name="connsiteY198" fmla="*/ 469106 h 1078499"/>
                  <a:gd name="connsiteX199" fmla="*/ 1159268 w 3024845"/>
                  <a:gd name="connsiteY199" fmla="*/ 499370 h 1078499"/>
                  <a:gd name="connsiteX200" fmla="*/ 1160028 w 3024845"/>
                  <a:gd name="connsiteY200" fmla="*/ 499370 h 1078499"/>
                  <a:gd name="connsiteX201" fmla="*/ 1165348 w 3024845"/>
                  <a:gd name="connsiteY201" fmla="*/ 499370 h 1078499"/>
                  <a:gd name="connsiteX202" fmla="*/ 1165348 w 3024845"/>
                  <a:gd name="connsiteY202" fmla="*/ 500181 h 1078499"/>
                  <a:gd name="connsiteX203" fmla="*/ 1165348 w 3024845"/>
                  <a:gd name="connsiteY203" fmla="*/ 505856 h 1078499"/>
                  <a:gd name="connsiteX204" fmla="*/ 1166361 w 3024845"/>
                  <a:gd name="connsiteY204" fmla="*/ 505856 h 1078499"/>
                  <a:gd name="connsiteX205" fmla="*/ 1173454 w 3024845"/>
                  <a:gd name="connsiteY205" fmla="*/ 505856 h 1078499"/>
                  <a:gd name="connsiteX206" fmla="*/ 1173454 w 3024845"/>
                  <a:gd name="connsiteY206" fmla="*/ 536121 h 1078499"/>
                  <a:gd name="connsiteX207" fmla="*/ 1175481 w 3024845"/>
                  <a:gd name="connsiteY207" fmla="*/ 536121 h 1078499"/>
                  <a:gd name="connsiteX208" fmla="*/ 1189668 w 3024845"/>
                  <a:gd name="connsiteY208" fmla="*/ 536121 h 1078499"/>
                  <a:gd name="connsiteX209" fmla="*/ 1189668 w 3024845"/>
                  <a:gd name="connsiteY209" fmla="*/ 559900 h 1078499"/>
                  <a:gd name="connsiteX210" fmla="*/ 1191695 w 3024845"/>
                  <a:gd name="connsiteY210" fmla="*/ 561521 h 1078499"/>
                  <a:gd name="connsiteX211" fmla="*/ 1191695 w 3024845"/>
                  <a:gd name="connsiteY211" fmla="*/ 572871 h 1078499"/>
                  <a:gd name="connsiteX212" fmla="*/ 1192455 w 3024845"/>
                  <a:gd name="connsiteY212" fmla="*/ 572871 h 1078499"/>
                  <a:gd name="connsiteX213" fmla="*/ 1197775 w 3024845"/>
                  <a:gd name="connsiteY213" fmla="*/ 572871 h 1078499"/>
                  <a:gd name="connsiteX214" fmla="*/ 1197775 w 3024845"/>
                  <a:gd name="connsiteY214" fmla="*/ 596650 h 1078499"/>
                  <a:gd name="connsiteX215" fmla="*/ 1199041 w 3024845"/>
                  <a:gd name="connsiteY215" fmla="*/ 596650 h 1078499"/>
                  <a:gd name="connsiteX216" fmla="*/ 1207908 w 3024845"/>
                  <a:gd name="connsiteY216" fmla="*/ 596650 h 1078499"/>
                  <a:gd name="connsiteX217" fmla="*/ 1209935 w 3024845"/>
                  <a:gd name="connsiteY217" fmla="*/ 600704 h 1078499"/>
                  <a:gd name="connsiteX218" fmla="*/ 1209935 w 3024845"/>
                  <a:gd name="connsiteY218" fmla="*/ 613945 h 1078499"/>
                  <a:gd name="connsiteX219" fmla="*/ 1211455 w 3024845"/>
                  <a:gd name="connsiteY219" fmla="*/ 612053 h 1078499"/>
                  <a:gd name="connsiteX220" fmla="*/ 1222095 w 3024845"/>
                  <a:gd name="connsiteY220" fmla="*/ 598812 h 1078499"/>
                  <a:gd name="connsiteX221" fmla="*/ 1250469 w 3024845"/>
                  <a:gd name="connsiteY221" fmla="*/ 598812 h 1078499"/>
                  <a:gd name="connsiteX222" fmla="*/ 1250469 w 3024845"/>
                  <a:gd name="connsiteY222" fmla="*/ 685283 h 1078499"/>
                  <a:gd name="connsiteX223" fmla="*/ 1251229 w 3024845"/>
                  <a:gd name="connsiteY223" fmla="*/ 685283 h 1078499"/>
                  <a:gd name="connsiteX224" fmla="*/ 1256549 w 3024845"/>
                  <a:gd name="connsiteY224" fmla="*/ 685283 h 1078499"/>
                  <a:gd name="connsiteX225" fmla="*/ 1257309 w 3024845"/>
                  <a:gd name="connsiteY225" fmla="*/ 683932 h 1078499"/>
                  <a:gd name="connsiteX226" fmla="*/ 1262629 w 3024845"/>
                  <a:gd name="connsiteY226" fmla="*/ 674474 h 1078499"/>
                  <a:gd name="connsiteX227" fmla="*/ 1262629 w 3024845"/>
                  <a:gd name="connsiteY227" fmla="*/ 676366 h 1078499"/>
                  <a:gd name="connsiteX228" fmla="*/ 1262629 w 3024845"/>
                  <a:gd name="connsiteY228" fmla="*/ 689607 h 1078499"/>
                  <a:gd name="connsiteX229" fmla="*/ 1266682 w 3024845"/>
                  <a:gd name="connsiteY229" fmla="*/ 644210 h 1078499"/>
                  <a:gd name="connsiteX230" fmla="*/ 1267442 w 3024845"/>
                  <a:gd name="connsiteY230" fmla="*/ 644210 h 1078499"/>
                  <a:gd name="connsiteX231" fmla="*/ 1272762 w 3024845"/>
                  <a:gd name="connsiteY231" fmla="*/ 644210 h 1078499"/>
                  <a:gd name="connsiteX232" fmla="*/ 1272762 w 3024845"/>
                  <a:gd name="connsiteY232" fmla="*/ 579356 h 1078499"/>
                  <a:gd name="connsiteX233" fmla="*/ 1273776 w 3024845"/>
                  <a:gd name="connsiteY233" fmla="*/ 579356 h 1078499"/>
                  <a:gd name="connsiteX234" fmla="*/ 1280869 w 3024845"/>
                  <a:gd name="connsiteY234" fmla="*/ 579356 h 1078499"/>
                  <a:gd name="connsiteX235" fmla="*/ 1293029 w 3024845"/>
                  <a:gd name="connsiteY235" fmla="*/ 536121 h 1078499"/>
                  <a:gd name="connsiteX236" fmla="*/ 1294296 w 3024845"/>
                  <a:gd name="connsiteY236" fmla="*/ 536121 h 1078499"/>
                  <a:gd name="connsiteX237" fmla="*/ 1303163 w 3024845"/>
                  <a:gd name="connsiteY237" fmla="*/ 536121 h 1078499"/>
                  <a:gd name="connsiteX238" fmla="*/ 1313296 w 3024845"/>
                  <a:gd name="connsiteY238" fmla="*/ 579356 h 1078499"/>
                  <a:gd name="connsiteX239" fmla="*/ 1314309 w 3024845"/>
                  <a:gd name="connsiteY239" fmla="*/ 579356 h 1078499"/>
                  <a:gd name="connsiteX240" fmla="*/ 1321403 w 3024845"/>
                  <a:gd name="connsiteY240" fmla="*/ 579356 h 1078499"/>
                  <a:gd name="connsiteX241" fmla="*/ 1321403 w 3024845"/>
                  <a:gd name="connsiteY241" fmla="*/ 618268 h 1078499"/>
                  <a:gd name="connsiteX242" fmla="*/ 1323176 w 3024845"/>
                  <a:gd name="connsiteY242" fmla="*/ 618268 h 1078499"/>
                  <a:gd name="connsiteX243" fmla="*/ 1335590 w 3024845"/>
                  <a:gd name="connsiteY243" fmla="*/ 618268 h 1078499"/>
                  <a:gd name="connsiteX244" fmla="*/ 1335590 w 3024845"/>
                  <a:gd name="connsiteY244" fmla="*/ 620430 h 1078499"/>
                  <a:gd name="connsiteX245" fmla="*/ 1335590 w 3024845"/>
                  <a:gd name="connsiteY245" fmla="*/ 635562 h 1078499"/>
                  <a:gd name="connsiteX246" fmla="*/ 1339643 w 3024845"/>
                  <a:gd name="connsiteY246" fmla="*/ 633401 h 1078499"/>
                  <a:gd name="connsiteX247" fmla="*/ 1339643 w 3024845"/>
                  <a:gd name="connsiteY247" fmla="*/ 618268 h 1078499"/>
                  <a:gd name="connsiteX248" fmla="*/ 1341163 w 3024845"/>
                  <a:gd name="connsiteY248" fmla="*/ 618268 h 1078499"/>
                  <a:gd name="connsiteX249" fmla="*/ 1351803 w 3024845"/>
                  <a:gd name="connsiteY249" fmla="*/ 618268 h 1078499"/>
                  <a:gd name="connsiteX250" fmla="*/ 1351803 w 3024845"/>
                  <a:gd name="connsiteY250" fmla="*/ 619889 h 1078499"/>
                  <a:gd name="connsiteX251" fmla="*/ 1351803 w 3024845"/>
                  <a:gd name="connsiteY251" fmla="*/ 631239 h 1078499"/>
                  <a:gd name="connsiteX252" fmla="*/ 1382204 w 3024845"/>
                  <a:gd name="connsiteY252" fmla="*/ 631239 h 1078499"/>
                  <a:gd name="connsiteX253" fmla="*/ 1382204 w 3024845"/>
                  <a:gd name="connsiteY253" fmla="*/ 594489 h 1078499"/>
                  <a:gd name="connsiteX254" fmla="*/ 1383470 w 3024845"/>
                  <a:gd name="connsiteY254" fmla="*/ 594489 h 1078499"/>
                  <a:gd name="connsiteX255" fmla="*/ 1392337 w 3024845"/>
                  <a:gd name="connsiteY255" fmla="*/ 594489 h 1078499"/>
                  <a:gd name="connsiteX256" fmla="*/ 1392337 w 3024845"/>
                  <a:gd name="connsiteY256" fmla="*/ 616106 h 1078499"/>
                  <a:gd name="connsiteX257" fmla="*/ 1394364 w 3024845"/>
                  <a:gd name="connsiteY257" fmla="*/ 583680 h 1078499"/>
                  <a:gd name="connsiteX258" fmla="*/ 1416657 w 3024845"/>
                  <a:gd name="connsiteY258" fmla="*/ 583680 h 1078499"/>
                  <a:gd name="connsiteX259" fmla="*/ 1416657 w 3024845"/>
                  <a:gd name="connsiteY259" fmla="*/ 582058 h 1078499"/>
                  <a:gd name="connsiteX260" fmla="*/ 1416657 w 3024845"/>
                  <a:gd name="connsiteY260" fmla="*/ 570709 h 1078499"/>
                  <a:gd name="connsiteX261" fmla="*/ 1417417 w 3024845"/>
                  <a:gd name="connsiteY261" fmla="*/ 570709 h 1078499"/>
                  <a:gd name="connsiteX262" fmla="*/ 1422737 w 3024845"/>
                  <a:gd name="connsiteY262" fmla="*/ 570709 h 1078499"/>
                  <a:gd name="connsiteX263" fmla="*/ 1422737 w 3024845"/>
                  <a:gd name="connsiteY263" fmla="*/ 568818 h 1078499"/>
                  <a:gd name="connsiteX264" fmla="*/ 1422737 w 3024845"/>
                  <a:gd name="connsiteY264" fmla="*/ 555577 h 1078499"/>
                  <a:gd name="connsiteX265" fmla="*/ 1426791 w 3024845"/>
                  <a:gd name="connsiteY265" fmla="*/ 562062 h 1078499"/>
                  <a:gd name="connsiteX266" fmla="*/ 1429071 w 3024845"/>
                  <a:gd name="connsiteY266" fmla="*/ 562062 h 1078499"/>
                  <a:gd name="connsiteX267" fmla="*/ 1445031 w 3024845"/>
                  <a:gd name="connsiteY267" fmla="*/ 562062 h 1078499"/>
                  <a:gd name="connsiteX268" fmla="*/ 1445031 w 3024845"/>
                  <a:gd name="connsiteY268" fmla="*/ 561251 h 1078499"/>
                  <a:gd name="connsiteX269" fmla="*/ 1445031 w 3024845"/>
                  <a:gd name="connsiteY269" fmla="*/ 555577 h 1078499"/>
                  <a:gd name="connsiteX270" fmla="*/ 1445791 w 3024845"/>
                  <a:gd name="connsiteY270" fmla="*/ 555577 h 1078499"/>
                  <a:gd name="connsiteX271" fmla="*/ 1451111 w 3024845"/>
                  <a:gd name="connsiteY271" fmla="*/ 555577 h 1078499"/>
                  <a:gd name="connsiteX272" fmla="*/ 1451111 w 3024845"/>
                  <a:gd name="connsiteY272" fmla="*/ 556928 h 1078499"/>
                  <a:gd name="connsiteX273" fmla="*/ 1451111 w 3024845"/>
                  <a:gd name="connsiteY273" fmla="*/ 566386 h 1078499"/>
                  <a:gd name="connsiteX274" fmla="*/ 1489618 w 3024845"/>
                  <a:gd name="connsiteY274" fmla="*/ 566386 h 1078499"/>
                  <a:gd name="connsiteX275" fmla="*/ 1489618 w 3024845"/>
                  <a:gd name="connsiteY275" fmla="*/ 704739 h 1078499"/>
                  <a:gd name="connsiteX276" fmla="*/ 1491138 w 3024845"/>
                  <a:gd name="connsiteY276" fmla="*/ 704739 h 1078499"/>
                  <a:gd name="connsiteX277" fmla="*/ 1501778 w 3024845"/>
                  <a:gd name="connsiteY277" fmla="*/ 704739 h 1078499"/>
                  <a:gd name="connsiteX278" fmla="*/ 1501778 w 3024845"/>
                  <a:gd name="connsiteY278" fmla="*/ 691769 h 1078499"/>
                  <a:gd name="connsiteX279" fmla="*/ 1505832 w 3024845"/>
                  <a:gd name="connsiteY279" fmla="*/ 691769 h 1078499"/>
                  <a:gd name="connsiteX280" fmla="*/ 1505832 w 3024845"/>
                  <a:gd name="connsiteY280" fmla="*/ 704739 h 1078499"/>
                  <a:gd name="connsiteX281" fmla="*/ 1536232 w 3024845"/>
                  <a:gd name="connsiteY281" fmla="*/ 704739 h 1078499"/>
                  <a:gd name="connsiteX282" fmla="*/ 1536232 w 3024845"/>
                  <a:gd name="connsiteY282" fmla="*/ 674474 h 1078499"/>
                  <a:gd name="connsiteX283" fmla="*/ 1548392 w 3024845"/>
                  <a:gd name="connsiteY283" fmla="*/ 674474 h 1078499"/>
                  <a:gd name="connsiteX284" fmla="*/ 1560552 w 3024845"/>
                  <a:gd name="connsiteY284" fmla="*/ 672313 h 1078499"/>
                  <a:gd name="connsiteX285" fmla="*/ 1564606 w 3024845"/>
                  <a:gd name="connsiteY285" fmla="*/ 674474 h 1078499"/>
                  <a:gd name="connsiteX286" fmla="*/ 1574739 w 3024845"/>
                  <a:gd name="connsiteY286" fmla="*/ 674474 h 1078499"/>
                  <a:gd name="connsiteX287" fmla="*/ 1574739 w 3024845"/>
                  <a:gd name="connsiteY287" fmla="*/ 704739 h 1078499"/>
                  <a:gd name="connsiteX288" fmla="*/ 1582846 w 3024845"/>
                  <a:gd name="connsiteY288" fmla="*/ 704739 h 1078499"/>
                  <a:gd name="connsiteX289" fmla="*/ 1582846 w 3024845"/>
                  <a:gd name="connsiteY289" fmla="*/ 722034 h 1078499"/>
                  <a:gd name="connsiteX290" fmla="*/ 1592182 w 3024845"/>
                  <a:gd name="connsiteY290" fmla="*/ 722939 h 1078499"/>
                  <a:gd name="connsiteX291" fmla="*/ 1605140 w 3024845"/>
                  <a:gd name="connsiteY291" fmla="*/ 722939 h 1078499"/>
                  <a:gd name="connsiteX292" fmla="*/ 1605140 w 3024845"/>
                  <a:gd name="connsiteY292" fmla="*/ 706901 h 1078499"/>
                  <a:gd name="connsiteX293" fmla="*/ 1673096 w 3024845"/>
                  <a:gd name="connsiteY293" fmla="*/ 706901 h 1078499"/>
                  <a:gd name="connsiteX294" fmla="*/ 1673096 w 3024845"/>
                  <a:gd name="connsiteY294" fmla="*/ 621648 h 1078499"/>
                  <a:gd name="connsiteX295" fmla="*/ 1745104 w 3024845"/>
                  <a:gd name="connsiteY295" fmla="*/ 621648 h 1078499"/>
                  <a:gd name="connsiteX296" fmla="*/ 1745104 w 3024845"/>
                  <a:gd name="connsiteY296" fmla="*/ 700416 h 1078499"/>
                  <a:gd name="connsiteX297" fmla="*/ 1747008 w 3024845"/>
                  <a:gd name="connsiteY297" fmla="*/ 700416 h 1078499"/>
                  <a:gd name="connsiteX298" fmla="*/ 1748250 w 3024845"/>
                  <a:gd name="connsiteY298" fmla="*/ 722939 h 1078499"/>
                  <a:gd name="connsiteX299" fmla="*/ 1757926 w 3024845"/>
                  <a:gd name="connsiteY299" fmla="*/ 722939 h 1078499"/>
                  <a:gd name="connsiteX300" fmla="*/ 1759168 w 3024845"/>
                  <a:gd name="connsiteY300" fmla="*/ 700416 h 1078499"/>
                  <a:gd name="connsiteX301" fmla="*/ 1765248 w 3024845"/>
                  <a:gd name="connsiteY301" fmla="*/ 700416 h 1078499"/>
                  <a:gd name="connsiteX302" fmla="*/ 1766490 w 3024845"/>
                  <a:gd name="connsiteY302" fmla="*/ 722939 h 1078499"/>
                  <a:gd name="connsiteX303" fmla="*/ 1817112 w 3024845"/>
                  <a:gd name="connsiteY303" fmla="*/ 722939 h 1078499"/>
                  <a:gd name="connsiteX304" fmla="*/ 1817112 w 3024845"/>
                  <a:gd name="connsiteY304" fmla="*/ 559911 h 1078499"/>
                  <a:gd name="connsiteX305" fmla="*/ 2014439 w 3024845"/>
                  <a:gd name="connsiteY305" fmla="*/ 559911 h 1078499"/>
                  <a:gd name="connsiteX306" fmla="*/ 2014439 w 3024845"/>
                  <a:gd name="connsiteY306" fmla="*/ 722939 h 1078499"/>
                  <a:gd name="connsiteX307" fmla="*/ 2033136 w 3024845"/>
                  <a:gd name="connsiteY307" fmla="*/ 722939 h 1078499"/>
                  <a:gd name="connsiteX308" fmla="*/ 2033136 w 3024845"/>
                  <a:gd name="connsiteY308" fmla="*/ 640246 h 1078499"/>
                  <a:gd name="connsiteX309" fmla="*/ 2128256 w 3024845"/>
                  <a:gd name="connsiteY309" fmla="*/ 640246 h 1078499"/>
                  <a:gd name="connsiteX310" fmla="*/ 2140186 w 3024845"/>
                  <a:gd name="connsiteY310" fmla="*/ 322105 h 1078499"/>
                  <a:gd name="connsiteX311" fmla="*/ 2128026 w 3024845"/>
                  <a:gd name="connsiteY311" fmla="*/ 300487 h 1078499"/>
                  <a:gd name="connsiteX312" fmla="*/ 2121946 w 3024845"/>
                  <a:gd name="connsiteY312" fmla="*/ 296163 h 1078499"/>
                  <a:gd name="connsiteX313" fmla="*/ 2130053 w 3024845"/>
                  <a:gd name="connsiteY313" fmla="*/ 272384 h 1078499"/>
                  <a:gd name="connsiteX314" fmla="*/ 2130053 w 3024845"/>
                  <a:gd name="connsiteY314" fmla="*/ 255090 h 1078499"/>
                  <a:gd name="connsiteX315" fmla="*/ 2144240 w 3024845"/>
                  <a:gd name="connsiteY315" fmla="*/ 255090 h 1078499"/>
                  <a:gd name="connsiteX316" fmla="*/ 2144240 w 3024845"/>
                  <a:gd name="connsiteY316" fmla="*/ 233472 h 1078499"/>
                  <a:gd name="connsiteX317" fmla="*/ 2146266 w 3024845"/>
                  <a:gd name="connsiteY317" fmla="*/ 229148 h 1078499"/>
                  <a:gd name="connsiteX318" fmla="*/ 2146266 w 3024845"/>
                  <a:gd name="connsiteY318" fmla="*/ 151324 h 1078499"/>
                  <a:gd name="connsiteX319" fmla="*/ 2144240 w 3024845"/>
                  <a:gd name="connsiteY319" fmla="*/ 144839 h 1078499"/>
                  <a:gd name="connsiteX320" fmla="*/ 2150320 w 3024845"/>
                  <a:gd name="connsiteY320" fmla="*/ 138353 h 1078499"/>
                  <a:gd name="connsiteX321" fmla="*/ 2150320 w 3024845"/>
                  <a:gd name="connsiteY321" fmla="*/ 79985 h 1078499"/>
                  <a:gd name="connsiteX322" fmla="*/ 2152346 w 3024845"/>
                  <a:gd name="connsiteY322" fmla="*/ 75662 h 1078499"/>
                  <a:gd name="connsiteX323" fmla="*/ 2152346 w 3024845"/>
                  <a:gd name="connsiteY323" fmla="*/ 19456 h 1078499"/>
                  <a:gd name="connsiteX324" fmla="*/ 2154373 w 3024845"/>
                  <a:gd name="connsiteY324" fmla="*/ 0 h 1078499"/>
                  <a:gd name="connsiteX325" fmla="*/ 2162480 w 3024845"/>
                  <a:gd name="connsiteY325" fmla="*/ 138353 h 1078499"/>
                  <a:gd name="connsiteX326" fmla="*/ 2168560 w 3024845"/>
                  <a:gd name="connsiteY326" fmla="*/ 144839 h 1078499"/>
                  <a:gd name="connsiteX327" fmla="*/ 2166533 w 3024845"/>
                  <a:gd name="connsiteY327" fmla="*/ 151324 h 1078499"/>
                  <a:gd name="connsiteX328" fmla="*/ 2166533 w 3024845"/>
                  <a:gd name="connsiteY328" fmla="*/ 229148 h 1078499"/>
                  <a:gd name="connsiteX329" fmla="*/ 2168560 w 3024845"/>
                  <a:gd name="connsiteY329" fmla="*/ 233472 h 1078499"/>
                  <a:gd name="connsiteX330" fmla="*/ 2168560 w 3024845"/>
                  <a:gd name="connsiteY330" fmla="*/ 255090 h 1078499"/>
                  <a:gd name="connsiteX331" fmla="*/ 2182747 w 3024845"/>
                  <a:gd name="connsiteY331" fmla="*/ 255090 h 1078499"/>
                  <a:gd name="connsiteX332" fmla="*/ 2182747 w 3024845"/>
                  <a:gd name="connsiteY332" fmla="*/ 272384 h 1078499"/>
                  <a:gd name="connsiteX333" fmla="*/ 2190854 w 3024845"/>
                  <a:gd name="connsiteY333" fmla="*/ 296163 h 1078499"/>
                  <a:gd name="connsiteX334" fmla="*/ 2184774 w 3024845"/>
                  <a:gd name="connsiteY334" fmla="*/ 300487 h 1078499"/>
                  <a:gd name="connsiteX335" fmla="*/ 2172613 w 3024845"/>
                  <a:gd name="connsiteY335" fmla="*/ 322105 h 1078499"/>
                  <a:gd name="connsiteX336" fmla="*/ 2180720 w 3024845"/>
                  <a:gd name="connsiteY336" fmla="*/ 575033 h 1078499"/>
                  <a:gd name="connsiteX337" fmla="*/ 2245574 w 3024845"/>
                  <a:gd name="connsiteY337" fmla="*/ 575033 h 1078499"/>
                  <a:gd name="connsiteX338" fmla="*/ 2245574 w 3024845"/>
                  <a:gd name="connsiteY338" fmla="*/ 650695 h 1078499"/>
                  <a:gd name="connsiteX339" fmla="*/ 2253681 w 3024845"/>
                  <a:gd name="connsiteY339" fmla="*/ 650695 h 1078499"/>
                  <a:gd name="connsiteX340" fmla="*/ 2255708 w 3024845"/>
                  <a:gd name="connsiteY340" fmla="*/ 644210 h 1078499"/>
                  <a:gd name="connsiteX341" fmla="*/ 2261788 w 3024845"/>
                  <a:gd name="connsiteY341" fmla="*/ 644210 h 1078499"/>
                  <a:gd name="connsiteX342" fmla="*/ 2263815 w 3024845"/>
                  <a:gd name="connsiteY342" fmla="*/ 652857 h 1078499"/>
                  <a:gd name="connsiteX343" fmla="*/ 2275975 w 3024845"/>
                  <a:gd name="connsiteY343" fmla="*/ 652857 h 1078499"/>
                  <a:gd name="connsiteX344" fmla="*/ 2275975 w 3024845"/>
                  <a:gd name="connsiteY344" fmla="*/ 646371 h 1078499"/>
                  <a:gd name="connsiteX345" fmla="*/ 2298268 w 3024845"/>
                  <a:gd name="connsiteY345" fmla="*/ 646371 h 1078499"/>
                  <a:gd name="connsiteX346" fmla="*/ 2298268 w 3024845"/>
                  <a:gd name="connsiteY346" fmla="*/ 652857 h 1078499"/>
                  <a:gd name="connsiteX347" fmla="*/ 2318535 w 3024845"/>
                  <a:gd name="connsiteY347" fmla="*/ 652857 h 1078499"/>
                  <a:gd name="connsiteX348" fmla="*/ 2318535 w 3024845"/>
                  <a:gd name="connsiteY348" fmla="*/ 698254 h 1078499"/>
                  <a:gd name="connsiteX349" fmla="*/ 2332722 w 3024845"/>
                  <a:gd name="connsiteY349" fmla="*/ 698254 h 1078499"/>
                  <a:gd name="connsiteX350" fmla="*/ 2332722 w 3024845"/>
                  <a:gd name="connsiteY350" fmla="*/ 685283 h 1078499"/>
                  <a:gd name="connsiteX351" fmla="*/ 2348936 w 3024845"/>
                  <a:gd name="connsiteY351" fmla="*/ 685283 h 1078499"/>
                  <a:gd name="connsiteX352" fmla="*/ 2348936 w 3024845"/>
                  <a:gd name="connsiteY352" fmla="*/ 505856 h 1078499"/>
                  <a:gd name="connsiteX353" fmla="*/ 2355016 w 3024845"/>
                  <a:gd name="connsiteY353" fmla="*/ 499370 h 1078499"/>
                  <a:gd name="connsiteX354" fmla="*/ 2427977 w 3024845"/>
                  <a:gd name="connsiteY354" fmla="*/ 499370 h 1078499"/>
                  <a:gd name="connsiteX355" fmla="*/ 2427977 w 3024845"/>
                  <a:gd name="connsiteY355" fmla="*/ 508018 h 1078499"/>
                  <a:gd name="connsiteX356" fmla="*/ 2438110 w 3024845"/>
                  <a:gd name="connsiteY356" fmla="*/ 508018 h 1078499"/>
                  <a:gd name="connsiteX357" fmla="*/ 2438110 w 3024845"/>
                  <a:gd name="connsiteY357" fmla="*/ 622592 h 1078499"/>
                  <a:gd name="connsiteX358" fmla="*/ 2460404 w 3024845"/>
                  <a:gd name="connsiteY358" fmla="*/ 622592 h 1078499"/>
                  <a:gd name="connsiteX359" fmla="*/ 2460404 w 3024845"/>
                  <a:gd name="connsiteY359" fmla="*/ 555577 h 1078499"/>
                  <a:gd name="connsiteX360" fmla="*/ 2486751 w 3024845"/>
                  <a:gd name="connsiteY360" fmla="*/ 555577 h 1078499"/>
                  <a:gd name="connsiteX361" fmla="*/ 2490804 w 3024845"/>
                  <a:gd name="connsiteY361" fmla="*/ 551253 h 1078499"/>
                  <a:gd name="connsiteX362" fmla="*/ 2498911 w 3024845"/>
                  <a:gd name="connsiteY362" fmla="*/ 551253 h 1078499"/>
                  <a:gd name="connsiteX363" fmla="*/ 2502964 w 3024845"/>
                  <a:gd name="connsiteY363" fmla="*/ 555577 h 1078499"/>
                  <a:gd name="connsiteX364" fmla="*/ 2525258 w 3024845"/>
                  <a:gd name="connsiteY364" fmla="*/ 555577 h 1078499"/>
                  <a:gd name="connsiteX365" fmla="*/ 2525258 w 3024845"/>
                  <a:gd name="connsiteY365" fmla="*/ 438841 h 1078499"/>
                  <a:gd name="connsiteX366" fmla="*/ 2582005 w 3024845"/>
                  <a:gd name="connsiteY366" fmla="*/ 428032 h 1078499"/>
                  <a:gd name="connsiteX367" fmla="*/ 2582005 w 3024845"/>
                  <a:gd name="connsiteY367" fmla="*/ 429113 h 1078499"/>
                  <a:gd name="connsiteX368" fmla="*/ 2582005 w 3024845"/>
                  <a:gd name="connsiteY368" fmla="*/ 436679 h 1078499"/>
                  <a:gd name="connsiteX369" fmla="*/ 2608352 w 3024845"/>
                  <a:gd name="connsiteY369" fmla="*/ 436679 h 1078499"/>
                  <a:gd name="connsiteX370" fmla="*/ 2608352 w 3024845"/>
                  <a:gd name="connsiteY370" fmla="*/ 691769 h 1078499"/>
                  <a:gd name="connsiteX371" fmla="*/ 2630646 w 3024845"/>
                  <a:gd name="connsiteY371" fmla="*/ 691769 h 1078499"/>
                  <a:gd name="connsiteX372" fmla="*/ 2630646 w 3024845"/>
                  <a:gd name="connsiteY372" fmla="*/ 687445 h 1078499"/>
                  <a:gd name="connsiteX373" fmla="*/ 2642806 w 3024845"/>
                  <a:gd name="connsiteY373" fmla="*/ 687445 h 1078499"/>
                  <a:gd name="connsiteX374" fmla="*/ 2642806 w 3024845"/>
                  <a:gd name="connsiteY374" fmla="*/ 691769 h 1078499"/>
                  <a:gd name="connsiteX375" fmla="*/ 2667126 w 3024845"/>
                  <a:gd name="connsiteY375" fmla="*/ 691769 h 1078499"/>
                  <a:gd name="connsiteX376" fmla="*/ 2667126 w 3024845"/>
                  <a:gd name="connsiteY376" fmla="*/ 678798 h 1078499"/>
                  <a:gd name="connsiteX377" fmla="*/ 2695500 w 3024845"/>
                  <a:gd name="connsiteY377" fmla="*/ 678798 h 1078499"/>
                  <a:gd name="connsiteX378" fmla="*/ 2707660 w 3024845"/>
                  <a:gd name="connsiteY378" fmla="*/ 674474 h 1078499"/>
                  <a:gd name="connsiteX379" fmla="*/ 2727927 w 3024845"/>
                  <a:gd name="connsiteY379" fmla="*/ 678798 h 1078499"/>
                  <a:gd name="connsiteX380" fmla="*/ 2727927 w 3024845"/>
                  <a:gd name="connsiteY380" fmla="*/ 661504 h 1078499"/>
                  <a:gd name="connsiteX381" fmla="*/ 2736034 w 3024845"/>
                  <a:gd name="connsiteY381" fmla="*/ 661504 h 1078499"/>
                  <a:gd name="connsiteX382" fmla="*/ 2736034 w 3024845"/>
                  <a:gd name="connsiteY382" fmla="*/ 648533 h 1078499"/>
                  <a:gd name="connsiteX383" fmla="*/ 2792781 w 3024845"/>
                  <a:gd name="connsiteY383" fmla="*/ 648533 h 1078499"/>
                  <a:gd name="connsiteX384" fmla="*/ 2792781 w 3024845"/>
                  <a:gd name="connsiteY384" fmla="*/ 618268 h 1078499"/>
                  <a:gd name="connsiteX385" fmla="*/ 2811021 w 3024845"/>
                  <a:gd name="connsiteY385" fmla="*/ 618268 h 1078499"/>
                  <a:gd name="connsiteX386" fmla="*/ 2811021 w 3024845"/>
                  <a:gd name="connsiteY386" fmla="*/ 611783 h 1078499"/>
                  <a:gd name="connsiteX387" fmla="*/ 2823181 w 3024845"/>
                  <a:gd name="connsiteY387" fmla="*/ 611783 h 1078499"/>
                  <a:gd name="connsiteX388" fmla="*/ 2823181 w 3024845"/>
                  <a:gd name="connsiteY388" fmla="*/ 618268 h 1078499"/>
                  <a:gd name="connsiteX389" fmla="*/ 2839395 w 3024845"/>
                  <a:gd name="connsiteY389" fmla="*/ 618268 h 1078499"/>
                  <a:gd name="connsiteX390" fmla="*/ 2839395 w 3024845"/>
                  <a:gd name="connsiteY390" fmla="*/ 667989 h 1078499"/>
                  <a:gd name="connsiteX391" fmla="*/ 2871822 w 3024845"/>
                  <a:gd name="connsiteY391" fmla="*/ 667989 h 1078499"/>
                  <a:gd name="connsiteX392" fmla="*/ 2871822 w 3024845"/>
                  <a:gd name="connsiteY392" fmla="*/ 642048 h 1078499"/>
                  <a:gd name="connsiteX393" fmla="*/ 2910329 w 3024845"/>
                  <a:gd name="connsiteY393" fmla="*/ 642048 h 1078499"/>
                  <a:gd name="connsiteX394" fmla="*/ 2910329 w 3024845"/>
                  <a:gd name="connsiteY394" fmla="*/ 611783 h 1078499"/>
                  <a:gd name="connsiteX395" fmla="*/ 2958970 w 3024845"/>
                  <a:gd name="connsiteY395" fmla="*/ 611783 h 1078499"/>
                  <a:gd name="connsiteX396" fmla="*/ 2958970 w 3024845"/>
                  <a:gd name="connsiteY396" fmla="*/ 722939 h 1078499"/>
                  <a:gd name="connsiteX397" fmla="*/ 2958970 w 3024845"/>
                  <a:gd name="connsiteY397" fmla="*/ 736718 h 1078499"/>
                  <a:gd name="connsiteX398" fmla="*/ 3024845 w 3024845"/>
                  <a:gd name="connsiteY398" fmla="*/ 736718 h 1078499"/>
                  <a:gd name="connsiteX399" fmla="*/ 3024845 w 3024845"/>
                  <a:gd name="connsiteY399" fmla="*/ 1078499 h 1078499"/>
                  <a:gd name="connsiteX400" fmla="*/ 2054 w 3024845"/>
                  <a:gd name="connsiteY400" fmla="*/ 1076166 h 1078499"/>
                  <a:gd name="connsiteX401" fmla="*/ 0 w 3024845"/>
                  <a:gd name="connsiteY401" fmla="*/ 642048 h 1078499"/>
                  <a:gd name="connsiteX402" fmla="*/ 20267 w 3024845"/>
                  <a:gd name="connsiteY402" fmla="*/ 642048 h 1078499"/>
                  <a:gd name="connsiteX403" fmla="*/ 20774 w 3024845"/>
                  <a:gd name="connsiteY403" fmla="*/ 640967 h 1078499"/>
                  <a:gd name="connsiteX404" fmla="*/ 24320 w 3024845"/>
                  <a:gd name="connsiteY404" fmla="*/ 633401 h 1078499"/>
                  <a:gd name="connsiteX405" fmla="*/ 26094 w 3024845"/>
                  <a:gd name="connsiteY405" fmla="*/ 633671 h 1078499"/>
                  <a:gd name="connsiteX406" fmla="*/ 38507 w 3024845"/>
                  <a:gd name="connsiteY406" fmla="*/ 635562 h 1078499"/>
                  <a:gd name="connsiteX407" fmla="*/ 39014 w 3024845"/>
                  <a:gd name="connsiteY407" fmla="*/ 636914 h 1078499"/>
                  <a:gd name="connsiteX408" fmla="*/ 42560 w 3024845"/>
                  <a:gd name="connsiteY408" fmla="*/ 646371 h 1078499"/>
                  <a:gd name="connsiteX409" fmla="*/ 68907 w 3024845"/>
                  <a:gd name="connsiteY409" fmla="*/ 648533 h 1078499"/>
                  <a:gd name="connsiteX410" fmla="*/ 68907 w 3024845"/>
                  <a:gd name="connsiteY410" fmla="*/ 525312 h 1078499"/>
                  <a:gd name="connsiteX411" fmla="*/ 70934 w 3024845"/>
                  <a:gd name="connsiteY411" fmla="*/ 525312 h 1078499"/>
                  <a:gd name="connsiteX412" fmla="*/ 85121 w 3024845"/>
                  <a:gd name="connsiteY412" fmla="*/ 525312 h 1078499"/>
                  <a:gd name="connsiteX413" fmla="*/ 85121 w 3024845"/>
                  <a:gd name="connsiteY413" fmla="*/ 389120 h 1078499"/>
                  <a:gd name="connsiteX414" fmla="*/ 86894 w 3024845"/>
                  <a:gd name="connsiteY414" fmla="*/ 389120 h 1078499"/>
                  <a:gd name="connsiteX415" fmla="*/ 99308 w 3024845"/>
                  <a:gd name="connsiteY415" fmla="*/ 389120 h 1078499"/>
                  <a:gd name="connsiteX416" fmla="*/ 99308 w 3024845"/>
                  <a:gd name="connsiteY416" fmla="*/ 274546 h 1078499"/>
                  <a:gd name="connsiteX417" fmla="*/ 103361 w 3024845"/>
                  <a:gd name="connsiteY417" fmla="*/ 246442 h 1078499"/>
                  <a:gd name="connsiteX418" fmla="*/ 105388 w 3024845"/>
                  <a:gd name="connsiteY418" fmla="*/ 246442 h 1078499"/>
                  <a:gd name="connsiteX419" fmla="*/ 119575 w 3024845"/>
                  <a:gd name="connsiteY419" fmla="*/ 246442 h 1078499"/>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0186 w 3024845"/>
                  <a:gd name="connsiteY310" fmla="*/ 302649 h 1059043"/>
                  <a:gd name="connsiteX311" fmla="*/ 2128026 w 3024845"/>
                  <a:gd name="connsiteY311" fmla="*/ 281031 h 1059043"/>
                  <a:gd name="connsiteX312" fmla="*/ 2121946 w 3024845"/>
                  <a:gd name="connsiteY312" fmla="*/ 276707 h 1059043"/>
                  <a:gd name="connsiteX313" fmla="*/ 2130053 w 3024845"/>
                  <a:gd name="connsiteY313" fmla="*/ 252928 h 1059043"/>
                  <a:gd name="connsiteX314" fmla="*/ 2130053 w 3024845"/>
                  <a:gd name="connsiteY314" fmla="*/ 235634 h 1059043"/>
                  <a:gd name="connsiteX315" fmla="*/ 2144240 w 3024845"/>
                  <a:gd name="connsiteY315" fmla="*/ 235634 h 1059043"/>
                  <a:gd name="connsiteX316" fmla="*/ 2144240 w 3024845"/>
                  <a:gd name="connsiteY316" fmla="*/ 214016 h 1059043"/>
                  <a:gd name="connsiteX317" fmla="*/ 2146266 w 3024845"/>
                  <a:gd name="connsiteY317" fmla="*/ 209692 h 1059043"/>
                  <a:gd name="connsiteX318" fmla="*/ 2146266 w 3024845"/>
                  <a:gd name="connsiteY318" fmla="*/ 131868 h 1059043"/>
                  <a:gd name="connsiteX319" fmla="*/ 2144240 w 3024845"/>
                  <a:gd name="connsiteY319" fmla="*/ 125383 h 1059043"/>
                  <a:gd name="connsiteX320" fmla="*/ 2150320 w 3024845"/>
                  <a:gd name="connsiteY320" fmla="*/ 118897 h 1059043"/>
                  <a:gd name="connsiteX321" fmla="*/ 2150320 w 3024845"/>
                  <a:gd name="connsiteY321" fmla="*/ 60529 h 1059043"/>
                  <a:gd name="connsiteX322" fmla="*/ 2152346 w 3024845"/>
                  <a:gd name="connsiteY322" fmla="*/ 56206 h 1059043"/>
                  <a:gd name="connsiteX323" fmla="*/ 2152346 w 3024845"/>
                  <a:gd name="connsiteY323" fmla="*/ 0 h 1059043"/>
                  <a:gd name="connsiteX324" fmla="*/ 2162480 w 3024845"/>
                  <a:gd name="connsiteY324" fmla="*/ 118897 h 1059043"/>
                  <a:gd name="connsiteX325" fmla="*/ 2168560 w 3024845"/>
                  <a:gd name="connsiteY325" fmla="*/ 125383 h 1059043"/>
                  <a:gd name="connsiteX326" fmla="*/ 2166533 w 3024845"/>
                  <a:gd name="connsiteY326" fmla="*/ 131868 h 1059043"/>
                  <a:gd name="connsiteX327" fmla="*/ 2166533 w 3024845"/>
                  <a:gd name="connsiteY327" fmla="*/ 209692 h 1059043"/>
                  <a:gd name="connsiteX328" fmla="*/ 2168560 w 3024845"/>
                  <a:gd name="connsiteY328" fmla="*/ 214016 h 1059043"/>
                  <a:gd name="connsiteX329" fmla="*/ 2168560 w 3024845"/>
                  <a:gd name="connsiteY329" fmla="*/ 235634 h 1059043"/>
                  <a:gd name="connsiteX330" fmla="*/ 2182747 w 3024845"/>
                  <a:gd name="connsiteY330" fmla="*/ 235634 h 1059043"/>
                  <a:gd name="connsiteX331" fmla="*/ 2182747 w 3024845"/>
                  <a:gd name="connsiteY331" fmla="*/ 252928 h 1059043"/>
                  <a:gd name="connsiteX332" fmla="*/ 2190854 w 3024845"/>
                  <a:gd name="connsiteY332" fmla="*/ 276707 h 1059043"/>
                  <a:gd name="connsiteX333" fmla="*/ 2184774 w 3024845"/>
                  <a:gd name="connsiteY333" fmla="*/ 281031 h 1059043"/>
                  <a:gd name="connsiteX334" fmla="*/ 2172613 w 3024845"/>
                  <a:gd name="connsiteY334" fmla="*/ 302649 h 1059043"/>
                  <a:gd name="connsiteX335" fmla="*/ 2180720 w 3024845"/>
                  <a:gd name="connsiteY335" fmla="*/ 555577 h 1059043"/>
                  <a:gd name="connsiteX336" fmla="*/ 2245574 w 3024845"/>
                  <a:gd name="connsiteY336" fmla="*/ 555577 h 1059043"/>
                  <a:gd name="connsiteX337" fmla="*/ 2245574 w 3024845"/>
                  <a:gd name="connsiteY337" fmla="*/ 631239 h 1059043"/>
                  <a:gd name="connsiteX338" fmla="*/ 2253681 w 3024845"/>
                  <a:gd name="connsiteY338" fmla="*/ 631239 h 1059043"/>
                  <a:gd name="connsiteX339" fmla="*/ 2255708 w 3024845"/>
                  <a:gd name="connsiteY339" fmla="*/ 624754 h 1059043"/>
                  <a:gd name="connsiteX340" fmla="*/ 2261788 w 3024845"/>
                  <a:gd name="connsiteY340" fmla="*/ 624754 h 1059043"/>
                  <a:gd name="connsiteX341" fmla="*/ 2263815 w 3024845"/>
                  <a:gd name="connsiteY341" fmla="*/ 633401 h 1059043"/>
                  <a:gd name="connsiteX342" fmla="*/ 2275975 w 3024845"/>
                  <a:gd name="connsiteY342" fmla="*/ 633401 h 1059043"/>
                  <a:gd name="connsiteX343" fmla="*/ 2275975 w 3024845"/>
                  <a:gd name="connsiteY343" fmla="*/ 626915 h 1059043"/>
                  <a:gd name="connsiteX344" fmla="*/ 2298268 w 3024845"/>
                  <a:gd name="connsiteY344" fmla="*/ 626915 h 1059043"/>
                  <a:gd name="connsiteX345" fmla="*/ 2298268 w 3024845"/>
                  <a:gd name="connsiteY345" fmla="*/ 633401 h 1059043"/>
                  <a:gd name="connsiteX346" fmla="*/ 2318535 w 3024845"/>
                  <a:gd name="connsiteY346" fmla="*/ 633401 h 1059043"/>
                  <a:gd name="connsiteX347" fmla="*/ 2318535 w 3024845"/>
                  <a:gd name="connsiteY347" fmla="*/ 678798 h 1059043"/>
                  <a:gd name="connsiteX348" fmla="*/ 2332722 w 3024845"/>
                  <a:gd name="connsiteY348" fmla="*/ 678798 h 1059043"/>
                  <a:gd name="connsiteX349" fmla="*/ 2332722 w 3024845"/>
                  <a:gd name="connsiteY349" fmla="*/ 665827 h 1059043"/>
                  <a:gd name="connsiteX350" fmla="*/ 2348936 w 3024845"/>
                  <a:gd name="connsiteY350" fmla="*/ 665827 h 1059043"/>
                  <a:gd name="connsiteX351" fmla="*/ 2348936 w 3024845"/>
                  <a:gd name="connsiteY351" fmla="*/ 486400 h 1059043"/>
                  <a:gd name="connsiteX352" fmla="*/ 2355016 w 3024845"/>
                  <a:gd name="connsiteY352" fmla="*/ 479914 h 1059043"/>
                  <a:gd name="connsiteX353" fmla="*/ 2427977 w 3024845"/>
                  <a:gd name="connsiteY353" fmla="*/ 479914 h 1059043"/>
                  <a:gd name="connsiteX354" fmla="*/ 2427977 w 3024845"/>
                  <a:gd name="connsiteY354" fmla="*/ 488562 h 1059043"/>
                  <a:gd name="connsiteX355" fmla="*/ 2438110 w 3024845"/>
                  <a:gd name="connsiteY355" fmla="*/ 488562 h 1059043"/>
                  <a:gd name="connsiteX356" fmla="*/ 2438110 w 3024845"/>
                  <a:gd name="connsiteY356" fmla="*/ 603136 h 1059043"/>
                  <a:gd name="connsiteX357" fmla="*/ 2460404 w 3024845"/>
                  <a:gd name="connsiteY357" fmla="*/ 603136 h 1059043"/>
                  <a:gd name="connsiteX358" fmla="*/ 2460404 w 3024845"/>
                  <a:gd name="connsiteY358" fmla="*/ 536121 h 1059043"/>
                  <a:gd name="connsiteX359" fmla="*/ 2486751 w 3024845"/>
                  <a:gd name="connsiteY359" fmla="*/ 536121 h 1059043"/>
                  <a:gd name="connsiteX360" fmla="*/ 2490804 w 3024845"/>
                  <a:gd name="connsiteY360" fmla="*/ 531797 h 1059043"/>
                  <a:gd name="connsiteX361" fmla="*/ 2498911 w 3024845"/>
                  <a:gd name="connsiteY361" fmla="*/ 531797 h 1059043"/>
                  <a:gd name="connsiteX362" fmla="*/ 2502964 w 3024845"/>
                  <a:gd name="connsiteY362" fmla="*/ 536121 h 1059043"/>
                  <a:gd name="connsiteX363" fmla="*/ 2525258 w 3024845"/>
                  <a:gd name="connsiteY363" fmla="*/ 536121 h 1059043"/>
                  <a:gd name="connsiteX364" fmla="*/ 2525258 w 3024845"/>
                  <a:gd name="connsiteY364" fmla="*/ 419385 h 1059043"/>
                  <a:gd name="connsiteX365" fmla="*/ 2582005 w 3024845"/>
                  <a:gd name="connsiteY365" fmla="*/ 408576 h 1059043"/>
                  <a:gd name="connsiteX366" fmla="*/ 2582005 w 3024845"/>
                  <a:gd name="connsiteY366" fmla="*/ 409657 h 1059043"/>
                  <a:gd name="connsiteX367" fmla="*/ 2582005 w 3024845"/>
                  <a:gd name="connsiteY367" fmla="*/ 417223 h 1059043"/>
                  <a:gd name="connsiteX368" fmla="*/ 2608352 w 3024845"/>
                  <a:gd name="connsiteY368" fmla="*/ 417223 h 1059043"/>
                  <a:gd name="connsiteX369" fmla="*/ 2608352 w 3024845"/>
                  <a:gd name="connsiteY369" fmla="*/ 672313 h 1059043"/>
                  <a:gd name="connsiteX370" fmla="*/ 2630646 w 3024845"/>
                  <a:gd name="connsiteY370" fmla="*/ 672313 h 1059043"/>
                  <a:gd name="connsiteX371" fmla="*/ 2630646 w 3024845"/>
                  <a:gd name="connsiteY371" fmla="*/ 667989 h 1059043"/>
                  <a:gd name="connsiteX372" fmla="*/ 2642806 w 3024845"/>
                  <a:gd name="connsiteY372" fmla="*/ 667989 h 1059043"/>
                  <a:gd name="connsiteX373" fmla="*/ 2642806 w 3024845"/>
                  <a:gd name="connsiteY373" fmla="*/ 672313 h 1059043"/>
                  <a:gd name="connsiteX374" fmla="*/ 2667126 w 3024845"/>
                  <a:gd name="connsiteY374" fmla="*/ 672313 h 1059043"/>
                  <a:gd name="connsiteX375" fmla="*/ 2667126 w 3024845"/>
                  <a:gd name="connsiteY375" fmla="*/ 659342 h 1059043"/>
                  <a:gd name="connsiteX376" fmla="*/ 2695500 w 3024845"/>
                  <a:gd name="connsiteY376" fmla="*/ 659342 h 1059043"/>
                  <a:gd name="connsiteX377" fmla="*/ 2707660 w 3024845"/>
                  <a:gd name="connsiteY377" fmla="*/ 655018 h 1059043"/>
                  <a:gd name="connsiteX378" fmla="*/ 2727927 w 3024845"/>
                  <a:gd name="connsiteY378" fmla="*/ 659342 h 1059043"/>
                  <a:gd name="connsiteX379" fmla="*/ 2727927 w 3024845"/>
                  <a:gd name="connsiteY379" fmla="*/ 642048 h 1059043"/>
                  <a:gd name="connsiteX380" fmla="*/ 2736034 w 3024845"/>
                  <a:gd name="connsiteY380" fmla="*/ 642048 h 1059043"/>
                  <a:gd name="connsiteX381" fmla="*/ 2736034 w 3024845"/>
                  <a:gd name="connsiteY381" fmla="*/ 629077 h 1059043"/>
                  <a:gd name="connsiteX382" fmla="*/ 2792781 w 3024845"/>
                  <a:gd name="connsiteY382" fmla="*/ 629077 h 1059043"/>
                  <a:gd name="connsiteX383" fmla="*/ 2792781 w 3024845"/>
                  <a:gd name="connsiteY383" fmla="*/ 598812 h 1059043"/>
                  <a:gd name="connsiteX384" fmla="*/ 2811021 w 3024845"/>
                  <a:gd name="connsiteY384" fmla="*/ 598812 h 1059043"/>
                  <a:gd name="connsiteX385" fmla="*/ 2811021 w 3024845"/>
                  <a:gd name="connsiteY385" fmla="*/ 592327 h 1059043"/>
                  <a:gd name="connsiteX386" fmla="*/ 2823181 w 3024845"/>
                  <a:gd name="connsiteY386" fmla="*/ 592327 h 1059043"/>
                  <a:gd name="connsiteX387" fmla="*/ 2823181 w 3024845"/>
                  <a:gd name="connsiteY387" fmla="*/ 598812 h 1059043"/>
                  <a:gd name="connsiteX388" fmla="*/ 2839395 w 3024845"/>
                  <a:gd name="connsiteY388" fmla="*/ 598812 h 1059043"/>
                  <a:gd name="connsiteX389" fmla="*/ 2839395 w 3024845"/>
                  <a:gd name="connsiteY389" fmla="*/ 648533 h 1059043"/>
                  <a:gd name="connsiteX390" fmla="*/ 2871822 w 3024845"/>
                  <a:gd name="connsiteY390" fmla="*/ 648533 h 1059043"/>
                  <a:gd name="connsiteX391" fmla="*/ 2871822 w 3024845"/>
                  <a:gd name="connsiteY391" fmla="*/ 622592 h 1059043"/>
                  <a:gd name="connsiteX392" fmla="*/ 2910329 w 3024845"/>
                  <a:gd name="connsiteY392" fmla="*/ 622592 h 1059043"/>
                  <a:gd name="connsiteX393" fmla="*/ 2910329 w 3024845"/>
                  <a:gd name="connsiteY393" fmla="*/ 592327 h 1059043"/>
                  <a:gd name="connsiteX394" fmla="*/ 2958970 w 3024845"/>
                  <a:gd name="connsiteY394" fmla="*/ 592327 h 1059043"/>
                  <a:gd name="connsiteX395" fmla="*/ 2958970 w 3024845"/>
                  <a:gd name="connsiteY395" fmla="*/ 703483 h 1059043"/>
                  <a:gd name="connsiteX396" fmla="*/ 2958970 w 3024845"/>
                  <a:gd name="connsiteY396" fmla="*/ 717262 h 1059043"/>
                  <a:gd name="connsiteX397" fmla="*/ 3024845 w 3024845"/>
                  <a:gd name="connsiteY397" fmla="*/ 717262 h 1059043"/>
                  <a:gd name="connsiteX398" fmla="*/ 3024845 w 3024845"/>
                  <a:gd name="connsiteY398" fmla="*/ 1059043 h 1059043"/>
                  <a:gd name="connsiteX399" fmla="*/ 2054 w 3024845"/>
                  <a:gd name="connsiteY399" fmla="*/ 1056710 h 1059043"/>
                  <a:gd name="connsiteX400" fmla="*/ 0 w 3024845"/>
                  <a:gd name="connsiteY400" fmla="*/ 622592 h 1059043"/>
                  <a:gd name="connsiteX401" fmla="*/ 20267 w 3024845"/>
                  <a:gd name="connsiteY401" fmla="*/ 622592 h 1059043"/>
                  <a:gd name="connsiteX402" fmla="*/ 20774 w 3024845"/>
                  <a:gd name="connsiteY402" fmla="*/ 621511 h 1059043"/>
                  <a:gd name="connsiteX403" fmla="*/ 24320 w 3024845"/>
                  <a:gd name="connsiteY403" fmla="*/ 613945 h 1059043"/>
                  <a:gd name="connsiteX404" fmla="*/ 26094 w 3024845"/>
                  <a:gd name="connsiteY404" fmla="*/ 614215 h 1059043"/>
                  <a:gd name="connsiteX405" fmla="*/ 38507 w 3024845"/>
                  <a:gd name="connsiteY405" fmla="*/ 616106 h 1059043"/>
                  <a:gd name="connsiteX406" fmla="*/ 39014 w 3024845"/>
                  <a:gd name="connsiteY406" fmla="*/ 617458 h 1059043"/>
                  <a:gd name="connsiteX407" fmla="*/ 42560 w 3024845"/>
                  <a:gd name="connsiteY407" fmla="*/ 626915 h 1059043"/>
                  <a:gd name="connsiteX408" fmla="*/ 68907 w 3024845"/>
                  <a:gd name="connsiteY408" fmla="*/ 629077 h 1059043"/>
                  <a:gd name="connsiteX409" fmla="*/ 68907 w 3024845"/>
                  <a:gd name="connsiteY409" fmla="*/ 505856 h 1059043"/>
                  <a:gd name="connsiteX410" fmla="*/ 70934 w 3024845"/>
                  <a:gd name="connsiteY410" fmla="*/ 505856 h 1059043"/>
                  <a:gd name="connsiteX411" fmla="*/ 85121 w 3024845"/>
                  <a:gd name="connsiteY411" fmla="*/ 505856 h 1059043"/>
                  <a:gd name="connsiteX412" fmla="*/ 85121 w 3024845"/>
                  <a:gd name="connsiteY412" fmla="*/ 369664 h 1059043"/>
                  <a:gd name="connsiteX413" fmla="*/ 86894 w 3024845"/>
                  <a:gd name="connsiteY413" fmla="*/ 369664 h 1059043"/>
                  <a:gd name="connsiteX414" fmla="*/ 99308 w 3024845"/>
                  <a:gd name="connsiteY414" fmla="*/ 369664 h 1059043"/>
                  <a:gd name="connsiteX415" fmla="*/ 99308 w 3024845"/>
                  <a:gd name="connsiteY415" fmla="*/ 255090 h 1059043"/>
                  <a:gd name="connsiteX416" fmla="*/ 103361 w 3024845"/>
                  <a:gd name="connsiteY416" fmla="*/ 226986 h 1059043"/>
                  <a:gd name="connsiteX417" fmla="*/ 105388 w 3024845"/>
                  <a:gd name="connsiteY417" fmla="*/ 226986 h 1059043"/>
                  <a:gd name="connsiteX418" fmla="*/ 119575 w 3024845"/>
                  <a:gd name="connsiteY418"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0186 w 3024845"/>
                  <a:gd name="connsiteY310" fmla="*/ 302649 h 1059043"/>
                  <a:gd name="connsiteX311" fmla="*/ 2128026 w 3024845"/>
                  <a:gd name="connsiteY311" fmla="*/ 281031 h 1059043"/>
                  <a:gd name="connsiteX312" fmla="*/ 2121946 w 3024845"/>
                  <a:gd name="connsiteY312" fmla="*/ 276707 h 1059043"/>
                  <a:gd name="connsiteX313" fmla="*/ 2130053 w 3024845"/>
                  <a:gd name="connsiteY313" fmla="*/ 252928 h 1059043"/>
                  <a:gd name="connsiteX314" fmla="*/ 2130053 w 3024845"/>
                  <a:gd name="connsiteY314" fmla="*/ 235634 h 1059043"/>
                  <a:gd name="connsiteX315" fmla="*/ 2144240 w 3024845"/>
                  <a:gd name="connsiteY315" fmla="*/ 235634 h 1059043"/>
                  <a:gd name="connsiteX316" fmla="*/ 2144240 w 3024845"/>
                  <a:gd name="connsiteY316" fmla="*/ 214016 h 1059043"/>
                  <a:gd name="connsiteX317" fmla="*/ 2146266 w 3024845"/>
                  <a:gd name="connsiteY317" fmla="*/ 209692 h 1059043"/>
                  <a:gd name="connsiteX318" fmla="*/ 2146266 w 3024845"/>
                  <a:gd name="connsiteY318" fmla="*/ 131868 h 1059043"/>
                  <a:gd name="connsiteX319" fmla="*/ 2144240 w 3024845"/>
                  <a:gd name="connsiteY319" fmla="*/ 125383 h 1059043"/>
                  <a:gd name="connsiteX320" fmla="*/ 2150320 w 3024845"/>
                  <a:gd name="connsiteY320" fmla="*/ 118897 h 1059043"/>
                  <a:gd name="connsiteX321" fmla="*/ 2150320 w 3024845"/>
                  <a:gd name="connsiteY321" fmla="*/ 60529 h 1059043"/>
                  <a:gd name="connsiteX322" fmla="*/ 2152346 w 3024845"/>
                  <a:gd name="connsiteY322" fmla="*/ 56206 h 1059043"/>
                  <a:gd name="connsiteX323" fmla="*/ 2152346 w 3024845"/>
                  <a:gd name="connsiteY323" fmla="*/ 0 h 1059043"/>
                  <a:gd name="connsiteX324" fmla="*/ 2162480 w 3024845"/>
                  <a:gd name="connsiteY324" fmla="*/ 118897 h 1059043"/>
                  <a:gd name="connsiteX325" fmla="*/ 2168560 w 3024845"/>
                  <a:gd name="connsiteY325" fmla="*/ 125383 h 1059043"/>
                  <a:gd name="connsiteX326" fmla="*/ 2166533 w 3024845"/>
                  <a:gd name="connsiteY326" fmla="*/ 131868 h 1059043"/>
                  <a:gd name="connsiteX327" fmla="*/ 2166533 w 3024845"/>
                  <a:gd name="connsiteY327" fmla="*/ 209692 h 1059043"/>
                  <a:gd name="connsiteX328" fmla="*/ 2168560 w 3024845"/>
                  <a:gd name="connsiteY328" fmla="*/ 214016 h 1059043"/>
                  <a:gd name="connsiteX329" fmla="*/ 2168560 w 3024845"/>
                  <a:gd name="connsiteY329" fmla="*/ 235634 h 1059043"/>
                  <a:gd name="connsiteX330" fmla="*/ 2182747 w 3024845"/>
                  <a:gd name="connsiteY330" fmla="*/ 235634 h 1059043"/>
                  <a:gd name="connsiteX331" fmla="*/ 2182747 w 3024845"/>
                  <a:gd name="connsiteY331" fmla="*/ 252928 h 1059043"/>
                  <a:gd name="connsiteX332" fmla="*/ 2190854 w 3024845"/>
                  <a:gd name="connsiteY332" fmla="*/ 276707 h 1059043"/>
                  <a:gd name="connsiteX333" fmla="*/ 2184774 w 3024845"/>
                  <a:gd name="connsiteY333" fmla="*/ 281031 h 1059043"/>
                  <a:gd name="connsiteX334" fmla="*/ 2180720 w 3024845"/>
                  <a:gd name="connsiteY334" fmla="*/ 555577 h 1059043"/>
                  <a:gd name="connsiteX335" fmla="*/ 2245574 w 3024845"/>
                  <a:gd name="connsiteY335" fmla="*/ 555577 h 1059043"/>
                  <a:gd name="connsiteX336" fmla="*/ 2245574 w 3024845"/>
                  <a:gd name="connsiteY336" fmla="*/ 631239 h 1059043"/>
                  <a:gd name="connsiteX337" fmla="*/ 2253681 w 3024845"/>
                  <a:gd name="connsiteY337" fmla="*/ 631239 h 1059043"/>
                  <a:gd name="connsiteX338" fmla="*/ 2255708 w 3024845"/>
                  <a:gd name="connsiteY338" fmla="*/ 624754 h 1059043"/>
                  <a:gd name="connsiteX339" fmla="*/ 2261788 w 3024845"/>
                  <a:gd name="connsiteY339" fmla="*/ 624754 h 1059043"/>
                  <a:gd name="connsiteX340" fmla="*/ 2263815 w 3024845"/>
                  <a:gd name="connsiteY340" fmla="*/ 633401 h 1059043"/>
                  <a:gd name="connsiteX341" fmla="*/ 2275975 w 3024845"/>
                  <a:gd name="connsiteY341" fmla="*/ 633401 h 1059043"/>
                  <a:gd name="connsiteX342" fmla="*/ 2275975 w 3024845"/>
                  <a:gd name="connsiteY342" fmla="*/ 626915 h 1059043"/>
                  <a:gd name="connsiteX343" fmla="*/ 2298268 w 3024845"/>
                  <a:gd name="connsiteY343" fmla="*/ 626915 h 1059043"/>
                  <a:gd name="connsiteX344" fmla="*/ 2298268 w 3024845"/>
                  <a:gd name="connsiteY344" fmla="*/ 633401 h 1059043"/>
                  <a:gd name="connsiteX345" fmla="*/ 2318535 w 3024845"/>
                  <a:gd name="connsiteY345" fmla="*/ 633401 h 1059043"/>
                  <a:gd name="connsiteX346" fmla="*/ 2318535 w 3024845"/>
                  <a:gd name="connsiteY346" fmla="*/ 678798 h 1059043"/>
                  <a:gd name="connsiteX347" fmla="*/ 2332722 w 3024845"/>
                  <a:gd name="connsiteY347" fmla="*/ 678798 h 1059043"/>
                  <a:gd name="connsiteX348" fmla="*/ 2332722 w 3024845"/>
                  <a:gd name="connsiteY348" fmla="*/ 665827 h 1059043"/>
                  <a:gd name="connsiteX349" fmla="*/ 2348936 w 3024845"/>
                  <a:gd name="connsiteY349" fmla="*/ 665827 h 1059043"/>
                  <a:gd name="connsiteX350" fmla="*/ 2348936 w 3024845"/>
                  <a:gd name="connsiteY350" fmla="*/ 486400 h 1059043"/>
                  <a:gd name="connsiteX351" fmla="*/ 2355016 w 3024845"/>
                  <a:gd name="connsiteY351" fmla="*/ 479914 h 1059043"/>
                  <a:gd name="connsiteX352" fmla="*/ 2427977 w 3024845"/>
                  <a:gd name="connsiteY352" fmla="*/ 479914 h 1059043"/>
                  <a:gd name="connsiteX353" fmla="*/ 2427977 w 3024845"/>
                  <a:gd name="connsiteY353" fmla="*/ 488562 h 1059043"/>
                  <a:gd name="connsiteX354" fmla="*/ 2438110 w 3024845"/>
                  <a:gd name="connsiteY354" fmla="*/ 488562 h 1059043"/>
                  <a:gd name="connsiteX355" fmla="*/ 2438110 w 3024845"/>
                  <a:gd name="connsiteY355" fmla="*/ 603136 h 1059043"/>
                  <a:gd name="connsiteX356" fmla="*/ 2460404 w 3024845"/>
                  <a:gd name="connsiteY356" fmla="*/ 603136 h 1059043"/>
                  <a:gd name="connsiteX357" fmla="*/ 2460404 w 3024845"/>
                  <a:gd name="connsiteY357" fmla="*/ 536121 h 1059043"/>
                  <a:gd name="connsiteX358" fmla="*/ 2486751 w 3024845"/>
                  <a:gd name="connsiteY358" fmla="*/ 536121 h 1059043"/>
                  <a:gd name="connsiteX359" fmla="*/ 2490804 w 3024845"/>
                  <a:gd name="connsiteY359" fmla="*/ 531797 h 1059043"/>
                  <a:gd name="connsiteX360" fmla="*/ 2498911 w 3024845"/>
                  <a:gd name="connsiteY360" fmla="*/ 531797 h 1059043"/>
                  <a:gd name="connsiteX361" fmla="*/ 2502964 w 3024845"/>
                  <a:gd name="connsiteY361" fmla="*/ 536121 h 1059043"/>
                  <a:gd name="connsiteX362" fmla="*/ 2525258 w 3024845"/>
                  <a:gd name="connsiteY362" fmla="*/ 536121 h 1059043"/>
                  <a:gd name="connsiteX363" fmla="*/ 2525258 w 3024845"/>
                  <a:gd name="connsiteY363" fmla="*/ 419385 h 1059043"/>
                  <a:gd name="connsiteX364" fmla="*/ 2582005 w 3024845"/>
                  <a:gd name="connsiteY364" fmla="*/ 408576 h 1059043"/>
                  <a:gd name="connsiteX365" fmla="*/ 2582005 w 3024845"/>
                  <a:gd name="connsiteY365" fmla="*/ 409657 h 1059043"/>
                  <a:gd name="connsiteX366" fmla="*/ 2582005 w 3024845"/>
                  <a:gd name="connsiteY366" fmla="*/ 417223 h 1059043"/>
                  <a:gd name="connsiteX367" fmla="*/ 2608352 w 3024845"/>
                  <a:gd name="connsiteY367" fmla="*/ 417223 h 1059043"/>
                  <a:gd name="connsiteX368" fmla="*/ 2608352 w 3024845"/>
                  <a:gd name="connsiteY368" fmla="*/ 672313 h 1059043"/>
                  <a:gd name="connsiteX369" fmla="*/ 2630646 w 3024845"/>
                  <a:gd name="connsiteY369" fmla="*/ 672313 h 1059043"/>
                  <a:gd name="connsiteX370" fmla="*/ 2630646 w 3024845"/>
                  <a:gd name="connsiteY370" fmla="*/ 667989 h 1059043"/>
                  <a:gd name="connsiteX371" fmla="*/ 2642806 w 3024845"/>
                  <a:gd name="connsiteY371" fmla="*/ 667989 h 1059043"/>
                  <a:gd name="connsiteX372" fmla="*/ 2642806 w 3024845"/>
                  <a:gd name="connsiteY372" fmla="*/ 672313 h 1059043"/>
                  <a:gd name="connsiteX373" fmla="*/ 2667126 w 3024845"/>
                  <a:gd name="connsiteY373" fmla="*/ 672313 h 1059043"/>
                  <a:gd name="connsiteX374" fmla="*/ 2667126 w 3024845"/>
                  <a:gd name="connsiteY374" fmla="*/ 659342 h 1059043"/>
                  <a:gd name="connsiteX375" fmla="*/ 2695500 w 3024845"/>
                  <a:gd name="connsiteY375" fmla="*/ 659342 h 1059043"/>
                  <a:gd name="connsiteX376" fmla="*/ 2707660 w 3024845"/>
                  <a:gd name="connsiteY376" fmla="*/ 655018 h 1059043"/>
                  <a:gd name="connsiteX377" fmla="*/ 2727927 w 3024845"/>
                  <a:gd name="connsiteY377" fmla="*/ 659342 h 1059043"/>
                  <a:gd name="connsiteX378" fmla="*/ 2727927 w 3024845"/>
                  <a:gd name="connsiteY378" fmla="*/ 642048 h 1059043"/>
                  <a:gd name="connsiteX379" fmla="*/ 2736034 w 3024845"/>
                  <a:gd name="connsiteY379" fmla="*/ 642048 h 1059043"/>
                  <a:gd name="connsiteX380" fmla="*/ 2736034 w 3024845"/>
                  <a:gd name="connsiteY380" fmla="*/ 629077 h 1059043"/>
                  <a:gd name="connsiteX381" fmla="*/ 2792781 w 3024845"/>
                  <a:gd name="connsiteY381" fmla="*/ 629077 h 1059043"/>
                  <a:gd name="connsiteX382" fmla="*/ 2792781 w 3024845"/>
                  <a:gd name="connsiteY382" fmla="*/ 598812 h 1059043"/>
                  <a:gd name="connsiteX383" fmla="*/ 2811021 w 3024845"/>
                  <a:gd name="connsiteY383" fmla="*/ 598812 h 1059043"/>
                  <a:gd name="connsiteX384" fmla="*/ 2811021 w 3024845"/>
                  <a:gd name="connsiteY384" fmla="*/ 592327 h 1059043"/>
                  <a:gd name="connsiteX385" fmla="*/ 2823181 w 3024845"/>
                  <a:gd name="connsiteY385" fmla="*/ 592327 h 1059043"/>
                  <a:gd name="connsiteX386" fmla="*/ 2823181 w 3024845"/>
                  <a:gd name="connsiteY386" fmla="*/ 598812 h 1059043"/>
                  <a:gd name="connsiteX387" fmla="*/ 2839395 w 3024845"/>
                  <a:gd name="connsiteY387" fmla="*/ 598812 h 1059043"/>
                  <a:gd name="connsiteX388" fmla="*/ 2839395 w 3024845"/>
                  <a:gd name="connsiteY388" fmla="*/ 648533 h 1059043"/>
                  <a:gd name="connsiteX389" fmla="*/ 2871822 w 3024845"/>
                  <a:gd name="connsiteY389" fmla="*/ 648533 h 1059043"/>
                  <a:gd name="connsiteX390" fmla="*/ 2871822 w 3024845"/>
                  <a:gd name="connsiteY390" fmla="*/ 622592 h 1059043"/>
                  <a:gd name="connsiteX391" fmla="*/ 2910329 w 3024845"/>
                  <a:gd name="connsiteY391" fmla="*/ 622592 h 1059043"/>
                  <a:gd name="connsiteX392" fmla="*/ 2910329 w 3024845"/>
                  <a:gd name="connsiteY392" fmla="*/ 592327 h 1059043"/>
                  <a:gd name="connsiteX393" fmla="*/ 2958970 w 3024845"/>
                  <a:gd name="connsiteY393" fmla="*/ 592327 h 1059043"/>
                  <a:gd name="connsiteX394" fmla="*/ 2958970 w 3024845"/>
                  <a:gd name="connsiteY394" fmla="*/ 703483 h 1059043"/>
                  <a:gd name="connsiteX395" fmla="*/ 2958970 w 3024845"/>
                  <a:gd name="connsiteY395" fmla="*/ 717262 h 1059043"/>
                  <a:gd name="connsiteX396" fmla="*/ 3024845 w 3024845"/>
                  <a:gd name="connsiteY396" fmla="*/ 717262 h 1059043"/>
                  <a:gd name="connsiteX397" fmla="*/ 3024845 w 3024845"/>
                  <a:gd name="connsiteY397" fmla="*/ 1059043 h 1059043"/>
                  <a:gd name="connsiteX398" fmla="*/ 2054 w 3024845"/>
                  <a:gd name="connsiteY398" fmla="*/ 1056710 h 1059043"/>
                  <a:gd name="connsiteX399" fmla="*/ 0 w 3024845"/>
                  <a:gd name="connsiteY399" fmla="*/ 622592 h 1059043"/>
                  <a:gd name="connsiteX400" fmla="*/ 20267 w 3024845"/>
                  <a:gd name="connsiteY400" fmla="*/ 622592 h 1059043"/>
                  <a:gd name="connsiteX401" fmla="*/ 20774 w 3024845"/>
                  <a:gd name="connsiteY401" fmla="*/ 621511 h 1059043"/>
                  <a:gd name="connsiteX402" fmla="*/ 24320 w 3024845"/>
                  <a:gd name="connsiteY402" fmla="*/ 613945 h 1059043"/>
                  <a:gd name="connsiteX403" fmla="*/ 26094 w 3024845"/>
                  <a:gd name="connsiteY403" fmla="*/ 614215 h 1059043"/>
                  <a:gd name="connsiteX404" fmla="*/ 38507 w 3024845"/>
                  <a:gd name="connsiteY404" fmla="*/ 616106 h 1059043"/>
                  <a:gd name="connsiteX405" fmla="*/ 39014 w 3024845"/>
                  <a:gd name="connsiteY405" fmla="*/ 617458 h 1059043"/>
                  <a:gd name="connsiteX406" fmla="*/ 42560 w 3024845"/>
                  <a:gd name="connsiteY406" fmla="*/ 626915 h 1059043"/>
                  <a:gd name="connsiteX407" fmla="*/ 68907 w 3024845"/>
                  <a:gd name="connsiteY407" fmla="*/ 629077 h 1059043"/>
                  <a:gd name="connsiteX408" fmla="*/ 68907 w 3024845"/>
                  <a:gd name="connsiteY408" fmla="*/ 505856 h 1059043"/>
                  <a:gd name="connsiteX409" fmla="*/ 70934 w 3024845"/>
                  <a:gd name="connsiteY409" fmla="*/ 505856 h 1059043"/>
                  <a:gd name="connsiteX410" fmla="*/ 85121 w 3024845"/>
                  <a:gd name="connsiteY410" fmla="*/ 505856 h 1059043"/>
                  <a:gd name="connsiteX411" fmla="*/ 85121 w 3024845"/>
                  <a:gd name="connsiteY411" fmla="*/ 369664 h 1059043"/>
                  <a:gd name="connsiteX412" fmla="*/ 86894 w 3024845"/>
                  <a:gd name="connsiteY412" fmla="*/ 369664 h 1059043"/>
                  <a:gd name="connsiteX413" fmla="*/ 99308 w 3024845"/>
                  <a:gd name="connsiteY413" fmla="*/ 369664 h 1059043"/>
                  <a:gd name="connsiteX414" fmla="*/ 99308 w 3024845"/>
                  <a:gd name="connsiteY414" fmla="*/ 255090 h 1059043"/>
                  <a:gd name="connsiteX415" fmla="*/ 103361 w 3024845"/>
                  <a:gd name="connsiteY415" fmla="*/ 226986 h 1059043"/>
                  <a:gd name="connsiteX416" fmla="*/ 105388 w 3024845"/>
                  <a:gd name="connsiteY416" fmla="*/ 226986 h 1059043"/>
                  <a:gd name="connsiteX417" fmla="*/ 119575 w 3024845"/>
                  <a:gd name="connsiteY417"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0186 w 3024845"/>
                  <a:gd name="connsiteY310" fmla="*/ 302649 h 1059043"/>
                  <a:gd name="connsiteX311" fmla="*/ 2128026 w 3024845"/>
                  <a:gd name="connsiteY311" fmla="*/ 281031 h 1059043"/>
                  <a:gd name="connsiteX312" fmla="*/ 2121946 w 3024845"/>
                  <a:gd name="connsiteY312" fmla="*/ 276707 h 1059043"/>
                  <a:gd name="connsiteX313" fmla="*/ 2130053 w 3024845"/>
                  <a:gd name="connsiteY313" fmla="*/ 252928 h 1059043"/>
                  <a:gd name="connsiteX314" fmla="*/ 2130053 w 3024845"/>
                  <a:gd name="connsiteY314" fmla="*/ 235634 h 1059043"/>
                  <a:gd name="connsiteX315" fmla="*/ 2144240 w 3024845"/>
                  <a:gd name="connsiteY315" fmla="*/ 235634 h 1059043"/>
                  <a:gd name="connsiteX316" fmla="*/ 2144240 w 3024845"/>
                  <a:gd name="connsiteY316" fmla="*/ 214016 h 1059043"/>
                  <a:gd name="connsiteX317" fmla="*/ 2146266 w 3024845"/>
                  <a:gd name="connsiteY317" fmla="*/ 209692 h 1059043"/>
                  <a:gd name="connsiteX318" fmla="*/ 2146266 w 3024845"/>
                  <a:gd name="connsiteY318" fmla="*/ 131868 h 1059043"/>
                  <a:gd name="connsiteX319" fmla="*/ 2144240 w 3024845"/>
                  <a:gd name="connsiteY319" fmla="*/ 125383 h 1059043"/>
                  <a:gd name="connsiteX320" fmla="*/ 2150320 w 3024845"/>
                  <a:gd name="connsiteY320" fmla="*/ 118897 h 1059043"/>
                  <a:gd name="connsiteX321" fmla="*/ 2150320 w 3024845"/>
                  <a:gd name="connsiteY321" fmla="*/ 60529 h 1059043"/>
                  <a:gd name="connsiteX322" fmla="*/ 2152346 w 3024845"/>
                  <a:gd name="connsiteY322" fmla="*/ 56206 h 1059043"/>
                  <a:gd name="connsiteX323" fmla="*/ 2152346 w 3024845"/>
                  <a:gd name="connsiteY323" fmla="*/ 0 h 1059043"/>
                  <a:gd name="connsiteX324" fmla="*/ 2162480 w 3024845"/>
                  <a:gd name="connsiteY324" fmla="*/ 118897 h 1059043"/>
                  <a:gd name="connsiteX325" fmla="*/ 2168560 w 3024845"/>
                  <a:gd name="connsiteY325" fmla="*/ 125383 h 1059043"/>
                  <a:gd name="connsiteX326" fmla="*/ 2166533 w 3024845"/>
                  <a:gd name="connsiteY326" fmla="*/ 131868 h 1059043"/>
                  <a:gd name="connsiteX327" fmla="*/ 2166533 w 3024845"/>
                  <a:gd name="connsiteY327" fmla="*/ 209692 h 1059043"/>
                  <a:gd name="connsiteX328" fmla="*/ 2168560 w 3024845"/>
                  <a:gd name="connsiteY328" fmla="*/ 214016 h 1059043"/>
                  <a:gd name="connsiteX329" fmla="*/ 2168560 w 3024845"/>
                  <a:gd name="connsiteY329" fmla="*/ 235634 h 1059043"/>
                  <a:gd name="connsiteX330" fmla="*/ 2182747 w 3024845"/>
                  <a:gd name="connsiteY330" fmla="*/ 235634 h 1059043"/>
                  <a:gd name="connsiteX331" fmla="*/ 2182747 w 3024845"/>
                  <a:gd name="connsiteY331" fmla="*/ 252928 h 1059043"/>
                  <a:gd name="connsiteX332" fmla="*/ 2190854 w 3024845"/>
                  <a:gd name="connsiteY332" fmla="*/ 276707 h 1059043"/>
                  <a:gd name="connsiteX333" fmla="*/ 2180720 w 3024845"/>
                  <a:gd name="connsiteY333" fmla="*/ 555577 h 1059043"/>
                  <a:gd name="connsiteX334" fmla="*/ 2245574 w 3024845"/>
                  <a:gd name="connsiteY334" fmla="*/ 555577 h 1059043"/>
                  <a:gd name="connsiteX335" fmla="*/ 2245574 w 3024845"/>
                  <a:gd name="connsiteY335" fmla="*/ 631239 h 1059043"/>
                  <a:gd name="connsiteX336" fmla="*/ 2253681 w 3024845"/>
                  <a:gd name="connsiteY336" fmla="*/ 631239 h 1059043"/>
                  <a:gd name="connsiteX337" fmla="*/ 2255708 w 3024845"/>
                  <a:gd name="connsiteY337" fmla="*/ 624754 h 1059043"/>
                  <a:gd name="connsiteX338" fmla="*/ 2261788 w 3024845"/>
                  <a:gd name="connsiteY338" fmla="*/ 624754 h 1059043"/>
                  <a:gd name="connsiteX339" fmla="*/ 2263815 w 3024845"/>
                  <a:gd name="connsiteY339" fmla="*/ 633401 h 1059043"/>
                  <a:gd name="connsiteX340" fmla="*/ 2275975 w 3024845"/>
                  <a:gd name="connsiteY340" fmla="*/ 633401 h 1059043"/>
                  <a:gd name="connsiteX341" fmla="*/ 2275975 w 3024845"/>
                  <a:gd name="connsiteY341" fmla="*/ 626915 h 1059043"/>
                  <a:gd name="connsiteX342" fmla="*/ 2298268 w 3024845"/>
                  <a:gd name="connsiteY342" fmla="*/ 626915 h 1059043"/>
                  <a:gd name="connsiteX343" fmla="*/ 2298268 w 3024845"/>
                  <a:gd name="connsiteY343" fmla="*/ 633401 h 1059043"/>
                  <a:gd name="connsiteX344" fmla="*/ 2318535 w 3024845"/>
                  <a:gd name="connsiteY344" fmla="*/ 633401 h 1059043"/>
                  <a:gd name="connsiteX345" fmla="*/ 2318535 w 3024845"/>
                  <a:gd name="connsiteY345" fmla="*/ 678798 h 1059043"/>
                  <a:gd name="connsiteX346" fmla="*/ 2332722 w 3024845"/>
                  <a:gd name="connsiteY346" fmla="*/ 678798 h 1059043"/>
                  <a:gd name="connsiteX347" fmla="*/ 2332722 w 3024845"/>
                  <a:gd name="connsiteY347" fmla="*/ 665827 h 1059043"/>
                  <a:gd name="connsiteX348" fmla="*/ 2348936 w 3024845"/>
                  <a:gd name="connsiteY348" fmla="*/ 665827 h 1059043"/>
                  <a:gd name="connsiteX349" fmla="*/ 2348936 w 3024845"/>
                  <a:gd name="connsiteY349" fmla="*/ 486400 h 1059043"/>
                  <a:gd name="connsiteX350" fmla="*/ 2355016 w 3024845"/>
                  <a:gd name="connsiteY350" fmla="*/ 479914 h 1059043"/>
                  <a:gd name="connsiteX351" fmla="*/ 2427977 w 3024845"/>
                  <a:gd name="connsiteY351" fmla="*/ 479914 h 1059043"/>
                  <a:gd name="connsiteX352" fmla="*/ 2427977 w 3024845"/>
                  <a:gd name="connsiteY352" fmla="*/ 488562 h 1059043"/>
                  <a:gd name="connsiteX353" fmla="*/ 2438110 w 3024845"/>
                  <a:gd name="connsiteY353" fmla="*/ 488562 h 1059043"/>
                  <a:gd name="connsiteX354" fmla="*/ 2438110 w 3024845"/>
                  <a:gd name="connsiteY354" fmla="*/ 603136 h 1059043"/>
                  <a:gd name="connsiteX355" fmla="*/ 2460404 w 3024845"/>
                  <a:gd name="connsiteY355" fmla="*/ 603136 h 1059043"/>
                  <a:gd name="connsiteX356" fmla="*/ 2460404 w 3024845"/>
                  <a:gd name="connsiteY356" fmla="*/ 536121 h 1059043"/>
                  <a:gd name="connsiteX357" fmla="*/ 2486751 w 3024845"/>
                  <a:gd name="connsiteY357" fmla="*/ 536121 h 1059043"/>
                  <a:gd name="connsiteX358" fmla="*/ 2490804 w 3024845"/>
                  <a:gd name="connsiteY358" fmla="*/ 531797 h 1059043"/>
                  <a:gd name="connsiteX359" fmla="*/ 2498911 w 3024845"/>
                  <a:gd name="connsiteY359" fmla="*/ 531797 h 1059043"/>
                  <a:gd name="connsiteX360" fmla="*/ 2502964 w 3024845"/>
                  <a:gd name="connsiteY360" fmla="*/ 536121 h 1059043"/>
                  <a:gd name="connsiteX361" fmla="*/ 2525258 w 3024845"/>
                  <a:gd name="connsiteY361" fmla="*/ 536121 h 1059043"/>
                  <a:gd name="connsiteX362" fmla="*/ 2525258 w 3024845"/>
                  <a:gd name="connsiteY362" fmla="*/ 419385 h 1059043"/>
                  <a:gd name="connsiteX363" fmla="*/ 2582005 w 3024845"/>
                  <a:gd name="connsiteY363" fmla="*/ 408576 h 1059043"/>
                  <a:gd name="connsiteX364" fmla="*/ 2582005 w 3024845"/>
                  <a:gd name="connsiteY364" fmla="*/ 409657 h 1059043"/>
                  <a:gd name="connsiteX365" fmla="*/ 2582005 w 3024845"/>
                  <a:gd name="connsiteY365" fmla="*/ 417223 h 1059043"/>
                  <a:gd name="connsiteX366" fmla="*/ 2608352 w 3024845"/>
                  <a:gd name="connsiteY366" fmla="*/ 417223 h 1059043"/>
                  <a:gd name="connsiteX367" fmla="*/ 2608352 w 3024845"/>
                  <a:gd name="connsiteY367" fmla="*/ 672313 h 1059043"/>
                  <a:gd name="connsiteX368" fmla="*/ 2630646 w 3024845"/>
                  <a:gd name="connsiteY368" fmla="*/ 672313 h 1059043"/>
                  <a:gd name="connsiteX369" fmla="*/ 2630646 w 3024845"/>
                  <a:gd name="connsiteY369" fmla="*/ 667989 h 1059043"/>
                  <a:gd name="connsiteX370" fmla="*/ 2642806 w 3024845"/>
                  <a:gd name="connsiteY370" fmla="*/ 667989 h 1059043"/>
                  <a:gd name="connsiteX371" fmla="*/ 2642806 w 3024845"/>
                  <a:gd name="connsiteY371" fmla="*/ 672313 h 1059043"/>
                  <a:gd name="connsiteX372" fmla="*/ 2667126 w 3024845"/>
                  <a:gd name="connsiteY372" fmla="*/ 672313 h 1059043"/>
                  <a:gd name="connsiteX373" fmla="*/ 2667126 w 3024845"/>
                  <a:gd name="connsiteY373" fmla="*/ 659342 h 1059043"/>
                  <a:gd name="connsiteX374" fmla="*/ 2695500 w 3024845"/>
                  <a:gd name="connsiteY374" fmla="*/ 659342 h 1059043"/>
                  <a:gd name="connsiteX375" fmla="*/ 2707660 w 3024845"/>
                  <a:gd name="connsiteY375" fmla="*/ 655018 h 1059043"/>
                  <a:gd name="connsiteX376" fmla="*/ 2727927 w 3024845"/>
                  <a:gd name="connsiteY376" fmla="*/ 659342 h 1059043"/>
                  <a:gd name="connsiteX377" fmla="*/ 2727927 w 3024845"/>
                  <a:gd name="connsiteY377" fmla="*/ 642048 h 1059043"/>
                  <a:gd name="connsiteX378" fmla="*/ 2736034 w 3024845"/>
                  <a:gd name="connsiteY378" fmla="*/ 642048 h 1059043"/>
                  <a:gd name="connsiteX379" fmla="*/ 2736034 w 3024845"/>
                  <a:gd name="connsiteY379" fmla="*/ 629077 h 1059043"/>
                  <a:gd name="connsiteX380" fmla="*/ 2792781 w 3024845"/>
                  <a:gd name="connsiteY380" fmla="*/ 629077 h 1059043"/>
                  <a:gd name="connsiteX381" fmla="*/ 2792781 w 3024845"/>
                  <a:gd name="connsiteY381" fmla="*/ 598812 h 1059043"/>
                  <a:gd name="connsiteX382" fmla="*/ 2811021 w 3024845"/>
                  <a:gd name="connsiteY382" fmla="*/ 598812 h 1059043"/>
                  <a:gd name="connsiteX383" fmla="*/ 2811021 w 3024845"/>
                  <a:gd name="connsiteY383" fmla="*/ 592327 h 1059043"/>
                  <a:gd name="connsiteX384" fmla="*/ 2823181 w 3024845"/>
                  <a:gd name="connsiteY384" fmla="*/ 592327 h 1059043"/>
                  <a:gd name="connsiteX385" fmla="*/ 2823181 w 3024845"/>
                  <a:gd name="connsiteY385" fmla="*/ 598812 h 1059043"/>
                  <a:gd name="connsiteX386" fmla="*/ 2839395 w 3024845"/>
                  <a:gd name="connsiteY386" fmla="*/ 598812 h 1059043"/>
                  <a:gd name="connsiteX387" fmla="*/ 2839395 w 3024845"/>
                  <a:gd name="connsiteY387" fmla="*/ 648533 h 1059043"/>
                  <a:gd name="connsiteX388" fmla="*/ 2871822 w 3024845"/>
                  <a:gd name="connsiteY388" fmla="*/ 648533 h 1059043"/>
                  <a:gd name="connsiteX389" fmla="*/ 2871822 w 3024845"/>
                  <a:gd name="connsiteY389" fmla="*/ 622592 h 1059043"/>
                  <a:gd name="connsiteX390" fmla="*/ 2910329 w 3024845"/>
                  <a:gd name="connsiteY390" fmla="*/ 622592 h 1059043"/>
                  <a:gd name="connsiteX391" fmla="*/ 2910329 w 3024845"/>
                  <a:gd name="connsiteY391" fmla="*/ 592327 h 1059043"/>
                  <a:gd name="connsiteX392" fmla="*/ 2958970 w 3024845"/>
                  <a:gd name="connsiteY392" fmla="*/ 592327 h 1059043"/>
                  <a:gd name="connsiteX393" fmla="*/ 2958970 w 3024845"/>
                  <a:gd name="connsiteY393" fmla="*/ 703483 h 1059043"/>
                  <a:gd name="connsiteX394" fmla="*/ 2958970 w 3024845"/>
                  <a:gd name="connsiteY394" fmla="*/ 717262 h 1059043"/>
                  <a:gd name="connsiteX395" fmla="*/ 3024845 w 3024845"/>
                  <a:gd name="connsiteY395" fmla="*/ 717262 h 1059043"/>
                  <a:gd name="connsiteX396" fmla="*/ 3024845 w 3024845"/>
                  <a:gd name="connsiteY396" fmla="*/ 1059043 h 1059043"/>
                  <a:gd name="connsiteX397" fmla="*/ 2054 w 3024845"/>
                  <a:gd name="connsiteY397" fmla="*/ 1056710 h 1059043"/>
                  <a:gd name="connsiteX398" fmla="*/ 0 w 3024845"/>
                  <a:gd name="connsiteY398" fmla="*/ 622592 h 1059043"/>
                  <a:gd name="connsiteX399" fmla="*/ 20267 w 3024845"/>
                  <a:gd name="connsiteY399" fmla="*/ 622592 h 1059043"/>
                  <a:gd name="connsiteX400" fmla="*/ 20774 w 3024845"/>
                  <a:gd name="connsiteY400" fmla="*/ 621511 h 1059043"/>
                  <a:gd name="connsiteX401" fmla="*/ 24320 w 3024845"/>
                  <a:gd name="connsiteY401" fmla="*/ 613945 h 1059043"/>
                  <a:gd name="connsiteX402" fmla="*/ 26094 w 3024845"/>
                  <a:gd name="connsiteY402" fmla="*/ 614215 h 1059043"/>
                  <a:gd name="connsiteX403" fmla="*/ 38507 w 3024845"/>
                  <a:gd name="connsiteY403" fmla="*/ 616106 h 1059043"/>
                  <a:gd name="connsiteX404" fmla="*/ 39014 w 3024845"/>
                  <a:gd name="connsiteY404" fmla="*/ 617458 h 1059043"/>
                  <a:gd name="connsiteX405" fmla="*/ 42560 w 3024845"/>
                  <a:gd name="connsiteY405" fmla="*/ 626915 h 1059043"/>
                  <a:gd name="connsiteX406" fmla="*/ 68907 w 3024845"/>
                  <a:gd name="connsiteY406" fmla="*/ 629077 h 1059043"/>
                  <a:gd name="connsiteX407" fmla="*/ 68907 w 3024845"/>
                  <a:gd name="connsiteY407" fmla="*/ 505856 h 1059043"/>
                  <a:gd name="connsiteX408" fmla="*/ 70934 w 3024845"/>
                  <a:gd name="connsiteY408" fmla="*/ 505856 h 1059043"/>
                  <a:gd name="connsiteX409" fmla="*/ 85121 w 3024845"/>
                  <a:gd name="connsiteY409" fmla="*/ 505856 h 1059043"/>
                  <a:gd name="connsiteX410" fmla="*/ 85121 w 3024845"/>
                  <a:gd name="connsiteY410" fmla="*/ 369664 h 1059043"/>
                  <a:gd name="connsiteX411" fmla="*/ 86894 w 3024845"/>
                  <a:gd name="connsiteY411" fmla="*/ 369664 h 1059043"/>
                  <a:gd name="connsiteX412" fmla="*/ 99308 w 3024845"/>
                  <a:gd name="connsiteY412" fmla="*/ 369664 h 1059043"/>
                  <a:gd name="connsiteX413" fmla="*/ 99308 w 3024845"/>
                  <a:gd name="connsiteY413" fmla="*/ 255090 h 1059043"/>
                  <a:gd name="connsiteX414" fmla="*/ 103361 w 3024845"/>
                  <a:gd name="connsiteY414" fmla="*/ 226986 h 1059043"/>
                  <a:gd name="connsiteX415" fmla="*/ 105388 w 3024845"/>
                  <a:gd name="connsiteY415" fmla="*/ 226986 h 1059043"/>
                  <a:gd name="connsiteX416" fmla="*/ 119575 w 3024845"/>
                  <a:gd name="connsiteY416"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35634 h 1059043"/>
                  <a:gd name="connsiteX315" fmla="*/ 2144240 w 3024845"/>
                  <a:gd name="connsiteY315" fmla="*/ 214016 h 1059043"/>
                  <a:gd name="connsiteX316" fmla="*/ 2146266 w 3024845"/>
                  <a:gd name="connsiteY316" fmla="*/ 209692 h 1059043"/>
                  <a:gd name="connsiteX317" fmla="*/ 2146266 w 3024845"/>
                  <a:gd name="connsiteY317" fmla="*/ 131868 h 1059043"/>
                  <a:gd name="connsiteX318" fmla="*/ 2144240 w 3024845"/>
                  <a:gd name="connsiteY318" fmla="*/ 125383 h 1059043"/>
                  <a:gd name="connsiteX319" fmla="*/ 2150320 w 3024845"/>
                  <a:gd name="connsiteY319" fmla="*/ 118897 h 1059043"/>
                  <a:gd name="connsiteX320" fmla="*/ 2150320 w 3024845"/>
                  <a:gd name="connsiteY320" fmla="*/ 60529 h 1059043"/>
                  <a:gd name="connsiteX321" fmla="*/ 2152346 w 3024845"/>
                  <a:gd name="connsiteY321" fmla="*/ 56206 h 1059043"/>
                  <a:gd name="connsiteX322" fmla="*/ 2152346 w 3024845"/>
                  <a:gd name="connsiteY322" fmla="*/ 0 h 1059043"/>
                  <a:gd name="connsiteX323" fmla="*/ 2162480 w 3024845"/>
                  <a:gd name="connsiteY323" fmla="*/ 118897 h 1059043"/>
                  <a:gd name="connsiteX324" fmla="*/ 2168560 w 3024845"/>
                  <a:gd name="connsiteY324" fmla="*/ 125383 h 1059043"/>
                  <a:gd name="connsiteX325" fmla="*/ 2166533 w 3024845"/>
                  <a:gd name="connsiteY325" fmla="*/ 131868 h 1059043"/>
                  <a:gd name="connsiteX326" fmla="*/ 2166533 w 3024845"/>
                  <a:gd name="connsiteY326" fmla="*/ 209692 h 1059043"/>
                  <a:gd name="connsiteX327" fmla="*/ 2168560 w 3024845"/>
                  <a:gd name="connsiteY327" fmla="*/ 214016 h 1059043"/>
                  <a:gd name="connsiteX328" fmla="*/ 2168560 w 3024845"/>
                  <a:gd name="connsiteY328" fmla="*/ 235634 h 1059043"/>
                  <a:gd name="connsiteX329" fmla="*/ 2182747 w 3024845"/>
                  <a:gd name="connsiteY329" fmla="*/ 235634 h 1059043"/>
                  <a:gd name="connsiteX330" fmla="*/ 2182747 w 3024845"/>
                  <a:gd name="connsiteY330" fmla="*/ 252928 h 1059043"/>
                  <a:gd name="connsiteX331" fmla="*/ 2190854 w 3024845"/>
                  <a:gd name="connsiteY331" fmla="*/ 276707 h 1059043"/>
                  <a:gd name="connsiteX332" fmla="*/ 2180720 w 3024845"/>
                  <a:gd name="connsiteY332" fmla="*/ 555577 h 1059043"/>
                  <a:gd name="connsiteX333" fmla="*/ 2245574 w 3024845"/>
                  <a:gd name="connsiteY333" fmla="*/ 555577 h 1059043"/>
                  <a:gd name="connsiteX334" fmla="*/ 2245574 w 3024845"/>
                  <a:gd name="connsiteY334" fmla="*/ 631239 h 1059043"/>
                  <a:gd name="connsiteX335" fmla="*/ 2253681 w 3024845"/>
                  <a:gd name="connsiteY335" fmla="*/ 631239 h 1059043"/>
                  <a:gd name="connsiteX336" fmla="*/ 2255708 w 3024845"/>
                  <a:gd name="connsiteY336" fmla="*/ 624754 h 1059043"/>
                  <a:gd name="connsiteX337" fmla="*/ 2261788 w 3024845"/>
                  <a:gd name="connsiteY337" fmla="*/ 624754 h 1059043"/>
                  <a:gd name="connsiteX338" fmla="*/ 2263815 w 3024845"/>
                  <a:gd name="connsiteY338" fmla="*/ 633401 h 1059043"/>
                  <a:gd name="connsiteX339" fmla="*/ 2275975 w 3024845"/>
                  <a:gd name="connsiteY339" fmla="*/ 633401 h 1059043"/>
                  <a:gd name="connsiteX340" fmla="*/ 2275975 w 3024845"/>
                  <a:gd name="connsiteY340" fmla="*/ 626915 h 1059043"/>
                  <a:gd name="connsiteX341" fmla="*/ 2298268 w 3024845"/>
                  <a:gd name="connsiteY341" fmla="*/ 626915 h 1059043"/>
                  <a:gd name="connsiteX342" fmla="*/ 2298268 w 3024845"/>
                  <a:gd name="connsiteY342" fmla="*/ 633401 h 1059043"/>
                  <a:gd name="connsiteX343" fmla="*/ 2318535 w 3024845"/>
                  <a:gd name="connsiteY343" fmla="*/ 633401 h 1059043"/>
                  <a:gd name="connsiteX344" fmla="*/ 2318535 w 3024845"/>
                  <a:gd name="connsiteY344" fmla="*/ 678798 h 1059043"/>
                  <a:gd name="connsiteX345" fmla="*/ 2332722 w 3024845"/>
                  <a:gd name="connsiteY345" fmla="*/ 678798 h 1059043"/>
                  <a:gd name="connsiteX346" fmla="*/ 2332722 w 3024845"/>
                  <a:gd name="connsiteY346" fmla="*/ 665827 h 1059043"/>
                  <a:gd name="connsiteX347" fmla="*/ 2348936 w 3024845"/>
                  <a:gd name="connsiteY347" fmla="*/ 665827 h 1059043"/>
                  <a:gd name="connsiteX348" fmla="*/ 2348936 w 3024845"/>
                  <a:gd name="connsiteY348" fmla="*/ 486400 h 1059043"/>
                  <a:gd name="connsiteX349" fmla="*/ 2355016 w 3024845"/>
                  <a:gd name="connsiteY349" fmla="*/ 479914 h 1059043"/>
                  <a:gd name="connsiteX350" fmla="*/ 2427977 w 3024845"/>
                  <a:gd name="connsiteY350" fmla="*/ 479914 h 1059043"/>
                  <a:gd name="connsiteX351" fmla="*/ 2427977 w 3024845"/>
                  <a:gd name="connsiteY351" fmla="*/ 488562 h 1059043"/>
                  <a:gd name="connsiteX352" fmla="*/ 2438110 w 3024845"/>
                  <a:gd name="connsiteY352" fmla="*/ 488562 h 1059043"/>
                  <a:gd name="connsiteX353" fmla="*/ 2438110 w 3024845"/>
                  <a:gd name="connsiteY353" fmla="*/ 603136 h 1059043"/>
                  <a:gd name="connsiteX354" fmla="*/ 2460404 w 3024845"/>
                  <a:gd name="connsiteY354" fmla="*/ 603136 h 1059043"/>
                  <a:gd name="connsiteX355" fmla="*/ 2460404 w 3024845"/>
                  <a:gd name="connsiteY355" fmla="*/ 536121 h 1059043"/>
                  <a:gd name="connsiteX356" fmla="*/ 2486751 w 3024845"/>
                  <a:gd name="connsiteY356" fmla="*/ 536121 h 1059043"/>
                  <a:gd name="connsiteX357" fmla="*/ 2490804 w 3024845"/>
                  <a:gd name="connsiteY357" fmla="*/ 531797 h 1059043"/>
                  <a:gd name="connsiteX358" fmla="*/ 2498911 w 3024845"/>
                  <a:gd name="connsiteY358" fmla="*/ 531797 h 1059043"/>
                  <a:gd name="connsiteX359" fmla="*/ 2502964 w 3024845"/>
                  <a:gd name="connsiteY359" fmla="*/ 536121 h 1059043"/>
                  <a:gd name="connsiteX360" fmla="*/ 2525258 w 3024845"/>
                  <a:gd name="connsiteY360" fmla="*/ 536121 h 1059043"/>
                  <a:gd name="connsiteX361" fmla="*/ 2525258 w 3024845"/>
                  <a:gd name="connsiteY361" fmla="*/ 419385 h 1059043"/>
                  <a:gd name="connsiteX362" fmla="*/ 2582005 w 3024845"/>
                  <a:gd name="connsiteY362" fmla="*/ 408576 h 1059043"/>
                  <a:gd name="connsiteX363" fmla="*/ 2582005 w 3024845"/>
                  <a:gd name="connsiteY363" fmla="*/ 409657 h 1059043"/>
                  <a:gd name="connsiteX364" fmla="*/ 2582005 w 3024845"/>
                  <a:gd name="connsiteY364" fmla="*/ 417223 h 1059043"/>
                  <a:gd name="connsiteX365" fmla="*/ 2608352 w 3024845"/>
                  <a:gd name="connsiteY365" fmla="*/ 417223 h 1059043"/>
                  <a:gd name="connsiteX366" fmla="*/ 2608352 w 3024845"/>
                  <a:gd name="connsiteY366" fmla="*/ 672313 h 1059043"/>
                  <a:gd name="connsiteX367" fmla="*/ 2630646 w 3024845"/>
                  <a:gd name="connsiteY367" fmla="*/ 672313 h 1059043"/>
                  <a:gd name="connsiteX368" fmla="*/ 2630646 w 3024845"/>
                  <a:gd name="connsiteY368" fmla="*/ 667989 h 1059043"/>
                  <a:gd name="connsiteX369" fmla="*/ 2642806 w 3024845"/>
                  <a:gd name="connsiteY369" fmla="*/ 667989 h 1059043"/>
                  <a:gd name="connsiteX370" fmla="*/ 2642806 w 3024845"/>
                  <a:gd name="connsiteY370" fmla="*/ 672313 h 1059043"/>
                  <a:gd name="connsiteX371" fmla="*/ 2667126 w 3024845"/>
                  <a:gd name="connsiteY371" fmla="*/ 672313 h 1059043"/>
                  <a:gd name="connsiteX372" fmla="*/ 2667126 w 3024845"/>
                  <a:gd name="connsiteY372" fmla="*/ 659342 h 1059043"/>
                  <a:gd name="connsiteX373" fmla="*/ 2695500 w 3024845"/>
                  <a:gd name="connsiteY373" fmla="*/ 659342 h 1059043"/>
                  <a:gd name="connsiteX374" fmla="*/ 2707660 w 3024845"/>
                  <a:gd name="connsiteY374" fmla="*/ 655018 h 1059043"/>
                  <a:gd name="connsiteX375" fmla="*/ 2727927 w 3024845"/>
                  <a:gd name="connsiteY375" fmla="*/ 659342 h 1059043"/>
                  <a:gd name="connsiteX376" fmla="*/ 2727927 w 3024845"/>
                  <a:gd name="connsiteY376" fmla="*/ 642048 h 1059043"/>
                  <a:gd name="connsiteX377" fmla="*/ 2736034 w 3024845"/>
                  <a:gd name="connsiteY377" fmla="*/ 642048 h 1059043"/>
                  <a:gd name="connsiteX378" fmla="*/ 2736034 w 3024845"/>
                  <a:gd name="connsiteY378" fmla="*/ 629077 h 1059043"/>
                  <a:gd name="connsiteX379" fmla="*/ 2792781 w 3024845"/>
                  <a:gd name="connsiteY379" fmla="*/ 629077 h 1059043"/>
                  <a:gd name="connsiteX380" fmla="*/ 2792781 w 3024845"/>
                  <a:gd name="connsiteY380" fmla="*/ 598812 h 1059043"/>
                  <a:gd name="connsiteX381" fmla="*/ 2811021 w 3024845"/>
                  <a:gd name="connsiteY381" fmla="*/ 598812 h 1059043"/>
                  <a:gd name="connsiteX382" fmla="*/ 2811021 w 3024845"/>
                  <a:gd name="connsiteY382" fmla="*/ 592327 h 1059043"/>
                  <a:gd name="connsiteX383" fmla="*/ 2823181 w 3024845"/>
                  <a:gd name="connsiteY383" fmla="*/ 592327 h 1059043"/>
                  <a:gd name="connsiteX384" fmla="*/ 2823181 w 3024845"/>
                  <a:gd name="connsiteY384" fmla="*/ 598812 h 1059043"/>
                  <a:gd name="connsiteX385" fmla="*/ 2839395 w 3024845"/>
                  <a:gd name="connsiteY385" fmla="*/ 598812 h 1059043"/>
                  <a:gd name="connsiteX386" fmla="*/ 2839395 w 3024845"/>
                  <a:gd name="connsiteY386" fmla="*/ 648533 h 1059043"/>
                  <a:gd name="connsiteX387" fmla="*/ 2871822 w 3024845"/>
                  <a:gd name="connsiteY387" fmla="*/ 648533 h 1059043"/>
                  <a:gd name="connsiteX388" fmla="*/ 2871822 w 3024845"/>
                  <a:gd name="connsiteY388" fmla="*/ 622592 h 1059043"/>
                  <a:gd name="connsiteX389" fmla="*/ 2910329 w 3024845"/>
                  <a:gd name="connsiteY389" fmla="*/ 622592 h 1059043"/>
                  <a:gd name="connsiteX390" fmla="*/ 2910329 w 3024845"/>
                  <a:gd name="connsiteY390" fmla="*/ 592327 h 1059043"/>
                  <a:gd name="connsiteX391" fmla="*/ 2958970 w 3024845"/>
                  <a:gd name="connsiteY391" fmla="*/ 592327 h 1059043"/>
                  <a:gd name="connsiteX392" fmla="*/ 2958970 w 3024845"/>
                  <a:gd name="connsiteY392" fmla="*/ 703483 h 1059043"/>
                  <a:gd name="connsiteX393" fmla="*/ 2958970 w 3024845"/>
                  <a:gd name="connsiteY393" fmla="*/ 717262 h 1059043"/>
                  <a:gd name="connsiteX394" fmla="*/ 3024845 w 3024845"/>
                  <a:gd name="connsiteY394" fmla="*/ 717262 h 1059043"/>
                  <a:gd name="connsiteX395" fmla="*/ 3024845 w 3024845"/>
                  <a:gd name="connsiteY395" fmla="*/ 1059043 h 1059043"/>
                  <a:gd name="connsiteX396" fmla="*/ 2054 w 3024845"/>
                  <a:gd name="connsiteY396" fmla="*/ 1056710 h 1059043"/>
                  <a:gd name="connsiteX397" fmla="*/ 0 w 3024845"/>
                  <a:gd name="connsiteY397" fmla="*/ 622592 h 1059043"/>
                  <a:gd name="connsiteX398" fmla="*/ 20267 w 3024845"/>
                  <a:gd name="connsiteY398" fmla="*/ 622592 h 1059043"/>
                  <a:gd name="connsiteX399" fmla="*/ 20774 w 3024845"/>
                  <a:gd name="connsiteY399" fmla="*/ 621511 h 1059043"/>
                  <a:gd name="connsiteX400" fmla="*/ 24320 w 3024845"/>
                  <a:gd name="connsiteY400" fmla="*/ 613945 h 1059043"/>
                  <a:gd name="connsiteX401" fmla="*/ 26094 w 3024845"/>
                  <a:gd name="connsiteY401" fmla="*/ 614215 h 1059043"/>
                  <a:gd name="connsiteX402" fmla="*/ 38507 w 3024845"/>
                  <a:gd name="connsiteY402" fmla="*/ 616106 h 1059043"/>
                  <a:gd name="connsiteX403" fmla="*/ 39014 w 3024845"/>
                  <a:gd name="connsiteY403" fmla="*/ 617458 h 1059043"/>
                  <a:gd name="connsiteX404" fmla="*/ 42560 w 3024845"/>
                  <a:gd name="connsiteY404" fmla="*/ 626915 h 1059043"/>
                  <a:gd name="connsiteX405" fmla="*/ 68907 w 3024845"/>
                  <a:gd name="connsiteY405" fmla="*/ 629077 h 1059043"/>
                  <a:gd name="connsiteX406" fmla="*/ 68907 w 3024845"/>
                  <a:gd name="connsiteY406" fmla="*/ 505856 h 1059043"/>
                  <a:gd name="connsiteX407" fmla="*/ 70934 w 3024845"/>
                  <a:gd name="connsiteY407" fmla="*/ 505856 h 1059043"/>
                  <a:gd name="connsiteX408" fmla="*/ 85121 w 3024845"/>
                  <a:gd name="connsiteY408" fmla="*/ 505856 h 1059043"/>
                  <a:gd name="connsiteX409" fmla="*/ 85121 w 3024845"/>
                  <a:gd name="connsiteY409" fmla="*/ 369664 h 1059043"/>
                  <a:gd name="connsiteX410" fmla="*/ 86894 w 3024845"/>
                  <a:gd name="connsiteY410" fmla="*/ 369664 h 1059043"/>
                  <a:gd name="connsiteX411" fmla="*/ 99308 w 3024845"/>
                  <a:gd name="connsiteY411" fmla="*/ 369664 h 1059043"/>
                  <a:gd name="connsiteX412" fmla="*/ 99308 w 3024845"/>
                  <a:gd name="connsiteY412" fmla="*/ 255090 h 1059043"/>
                  <a:gd name="connsiteX413" fmla="*/ 103361 w 3024845"/>
                  <a:gd name="connsiteY413" fmla="*/ 226986 h 1059043"/>
                  <a:gd name="connsiteX414" fmla="*/ 105388 w 3024845"/>
                  <a:gd name="connsiteY414" fmla="*/ 226986 h 1059043"/>
                  <a:gd name="connsiteX415" fmla="*/ 119575 w 3024845"/>
                  <a:gd name="connsiteY415"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35634 h 1059043"/>
                  <a:gd name="connsiteX315" fmla="*/ 2144240 w 3024845"/>
                  <a:gd name="connsiteY315" fmla="*/ 214016 h 1059043"/>
                  <a:gd name="connsiteX316" fmla="*/ 2146266 w 3024845"/>
                  <a:gd name="connsiteY316" fmla="*/ 209692 h 1059043"/>
                  <a:gd name="connsiteX317" fmla="*/ 2146266 w 3024845"/>
                  <a:gd name="connsiteY317" fmla="*/ 131868 h 1059043"/>
                  <a:gd name="connsiteX318" fmla="*/ 2144240 w 3024845"/>
                  <a:gd name="connsiteY318" fmla="*/ 125383 h 1059043"/>
                  <a:gd name="connsiteX319" fmla="*/ 2150320 w 3024845"/>
                  <a:gd name="connsiteY319" fmla="*/ 118897 h 1059043"/>
                  <a:gd name="connsiteX320" fmla="*/ 2150320 w 3024845"/>
                  <a:gd name="connsiteY320" fmla="*/ 60529 h 1059043"/>
                  <a:gd name="connsiteX321" fmla="*/ 2152346 w 3024845"/>
                  <a:gd name="connsiteY321" fmla="*/ 56206 h 1059043"/>
                  <a:gd name="connsiteX322" fmla="*/ 2152346 w 3024845"/>
                  <a:gd name="connsiteY322" fmla="*/ 0 h 1059043"/>
                  <a:gd name="connsiteX323" fmla="*/ 2162480 w 3024845"/>
                  <a:gd name="connsiteY323" fmla="*/ 118897 h 1059043"/>
                  <a:gd name="connsiteX324" fmla="*/ 2168560 w 3024845"/>
                  <a:gd name="connsiteY324" fmla="*/ 125383 h 1059043"/>
                  <a:gd name="connsiteX325" fmla="*/ 2166533 w 3024845"/>
                  <a:gd name="connsiteY325" fmla="*/ 131868 h 1059043"/>
                  <a:gd name="connsiteX326" fmla="*/ 2166533 w 3024845"/>
                  <a:gd name="connsiteY326" fmla="*/ 209692 h 1059043"/>
                  <a:gd name="connsiteX327" fmla="*/ 2168560 w 3024845"/>
                  <a:gd name="connsiteY327" fmla="*/ 214016 h 1059043"/>
                  <a:gd name="connsiteX328" fmla="*/ 2168560 w 3024845"/>
                  <a:gd name="connsiteY328" fmla="*/ 235634 h 1059043"/>
                  <a:gd name="connsiteX329" fmla="*/ 2182747 w 3024845"/>
                  <a:gd name="connsiteY329" fmla="*/ 252928 h 1059043"/>
                  <a:gd name="connsiteX330" fmla="*/ 2190854 w 3024845"/>
                  <a:gd name="connsiteY330" fmla="*/ 276707 h 1059043"/>
                  <a:gd name="connsiteX331" fmla="*/ 2180720 w 3024845"/>
                  <a:gd name="connsiteY331" fmla="*/ 555577 h 1059043"/>
                  <a:gd name="connsiteX332" fmla="*/ 2245574 w 3024845"/>
                  <a:gd name="connsiteY332" fmla="*/ 555577 h 1059043"/>
                  <a:gd name="connsiteX333" fmla="*/ 2245574 w 3024845"/>
                  <a:gd name="connsiteY333" fmla="*/ 631239 h 1059043"/>
                  <a:gd name="connsiteX334" fmla="*/ 2253681 w 3024845"/>
                  <a:gd name="connsiteY334" fmla="*/ 631239 h 1059043"/>
                  <a:gd name="connsiteX335" fmla="*/ 2255708 w 3024845"/>
                  <a:gd name="connsiteY335" fmla="*/ 624754 h 1059043"/>
                  <a:gd name="connsiteX336" fmla="*/ 2261788 w 3024845"/>
                  <a:gd name="connsiteY336" fmla="*/ 624754 h 1059043"/>
                  <a:gd name="connsiteX337" fmla="*/ 2263815 w 3024845"/>
                  <a:gd name="connsiteY337" fmla="*/ 633401 h 1059043"/>
                  <a:gd name="connsiteX338" fmla="*/ 2275975 w 3024845"/>
                  <a:gd name="connsiteY338" fmla="*/ 633401 h 1059043"/>
                  <a:gd name="connsiteX339" fmla="*/ 2275975 w 3024845"/>
                  <a:gd name="connsiteY339" fmla="*/ 626915 h 1059043"/>
                  <a:gd name="connsiteX340" fmla="*/ 2298268 w 3024845"/>
                  <a:gd name="connsiteY340" fmla="*/ 626915 h 1059043"/>
                  <a:gd name="connsiteX341" fmla="*/ 2298268 w 3024845"/>
                  <a:gd name="connsiteY341" fmla="*/ 633401 h 1059043"/>
                  <a:gd name="connsiteX342" fmla="*/ 2318535 w 3024845"/>
                  <a:gd name="connsiteY342" fmla="*/ 633401 h 1059043"/>
                  <a:gd name="connsiteX343" fmla="*/ 2318535 w 3024845"/>
                  <a:gd name="connsiteY343" fmla="*/ 678798 h 1059043"/>
                  <a:gd name="connsiteX344" fmla="*/ 2332722 w 3024845"/>
                  <a:gd name="connsiteY344" fmla="*/ 678798 h 1059043"/>
                  <a:gd name="connsiteX345" fmla="*/ 2332722 w 3024845"/>
                  <a:gd name="connsiteY345" fmla="*/ 665827 h 1059043"/>
                  <a:gd name="connsiteX346" fmla="*/ 2348936 w 3024845"/>
                  <a:gd name="connsiteY346" fmla="*/ 665827 h 1059043"/>
                  <a:gd name="connsiteX347" fmla="*/ 2348936 w 3024845"/>
                  <a:gd name="connsiteY347" fmla="*/ 486400 h 1059043"/>
                  <a:gd name="connsiteX348" fmla="*/ 2355016 w 3024845"/>
                  <a:gd name="connsiteY348" fmla="*/ 479914 h 1059043"/>
                  <a:gd name="connsiteX349" fmla="*/ 2427977 w 3024845"/>
                  <a:gd name="connsiteY349" fmla="*/ 479914 h 1059043"/>
                  <a:gd name="connsiteX350" fmla="*/ 2427977 w 3024845"/>
                  <a:gd name="connsiteY350" fmla="*/ 488562 h 1059043"/>
                  <a:gd name="connsiteX351" fmla="*/ 2438110 w 3024845"/>
                  <a:gd name="connsiteY351" fmla="*/ 488562 h 1059043"/>
                  <a:gd name="connsiteX352" fmla="*/ 2438110 w 3024845"/>
                  <a:gd name="connsiteY352" fmla="*/ 603136 h 1059043"/>
                  <a:gd name="connsiteX353" fmla="*/ 2460404 w 3024845"/>
                  <a:gd name="connsiteY353" fmla="*/ 603136 h 1059043"/>
                  <a:gd name="connsiteX354" fmla="*/ 2460404 w 3024845"/>
                  <a:gd name="connsiteY354" fmla="*/ 536121 h 1059043"/>
                  <a:gd name="connsiteX355" fmla="*/ 2486751 w 3024845"/>
                  <a:gd name="connsiteY355" fmla="*/ 536121 h 1059043"/>
                  <a:gd name="connsiteX356" fmla="*/ 2490804 w 3024845"/>
                  <a:gd name="connsiteY356" fmla="*/ 531797 h 1059043"/>
                  <a:gd name="connsiteX357" fmla="*/ 2498911 w 3024845"/>
                  <a:gd name="connsiteY357" fmla="*/ 531797 h 1059043"/>
                  <a:gd name="connsiteX358" fmla="*/ 2502964 w 3024845"/>
                  <a:gd name="connsiteY358" fmla="*/ 536121 h 1059043"/>
                  <a:gd name="connsiteX359" fmla="*/ 2525258 w 3024845"/>
                  <a:gd name="connsiteY359" fmla="*/ 536121 h 1059043"/>
                  <a:gd name="connsiteX360" fmla="*/ 2525258 w 3024845"/>
                  <a:gd name="connsiteY360" fmla="*/ 419385 h 1059043"/>
                  <a:gd name="connsiteX361" fmla="*/ 2582005 w 3024845"/>
                  <a:gd name="connsiteY361" fmla="*/ 408576 h 1059043"/>
                  <a:gd name="connsiteX362" fmla="*/ 2582005 w 3024845"/>
                  <a:gd name="connsiteY362" fmla="*/ 409657 h 1059043"/>
                  <a:gd name="connsiteX363" fmla="*/ 2582005 w 3024845"/>
                  <a:gd name="connsiteY363" fmla="*/ 417223 h 1059043"/>
                  <a:gd name="connsiteX364" fmla="*/ 2608352 w 3024845"/>
                  <a:gd name="connsiteY364" fmla="*/ 417223 h 1059043"/>
                  <a:gd name="connsiteX365" fmla="*/ 2608352 w 3024845"/>
                  <a:gd name="connsiteY365" fmla="*/ 672313 h 1059043"/>
                  <a:gd name="connsiteX366" fmla="*/ 2630646 w 3024845"/>
                  <a:gd name="connsiteY366" fmla="*/ 672313 h 1059043"/>
                  <a:gd name="connsiteX367" fmla="*/ 2630646 w 3024845"/>
                  <a:gd name="connsiteY367" fmla="*/ 667989 h 1059043"/>
                  <a:gd name="connsiteX368" fmla="*/ 2642806 w 3024845"/>
                  <a:gd name="connsiteY368" fmla="*/ 667989 h 1059043"/>
                  <a:gd name="connsiteX369" fmla="*/ 2642806 w 3024845"/>
                  <a:gd name="connsiteY369" fmla="*/ 672313 h 1059043"/>
                  <a:gd name="connsiteX370" fmla="*/ 2667126 w 3024845"/>
                  <a:gd name="connsiteY370" fmla="*/ 672313 h 1059043"/>
                  <a:gd name="connsiteX371" fmla="*/ 2667126 w 3024845"/>
                  <a:gd name="connsiteY371" fmla="*/ 659342 h 1059043"/>
                  <a:gd name="connsiteX372" fmla="*/ 2695500 w 3024845"/>
                  <a:gd name="connsiteY372" fmla="*/ 659342 h 1059043"/>
                  <a:gd name="connsiteX373" fmla="*/ 2707660 w 3024845"/>
                  <a:gd name="connsiteY373" fmla="*/ 655018 h 1059043"/>
                  <a:gd name="connsiteX374" fmla="*/ 2727927 w 3024845"/>
                  <a:gd name="connsiteY374" fmla="*/ 659342 h 1059043"/>
                  <a:gd name="connsiteX375" fmla="*/ 2727927 w 3024845"/>
                  <a:gd name="connsiteY375" fmla="*/ 642048 h 1059043"/>
                  <a:gd name="connsiteX376" fmla="*/ 2736034 w 3024845"/>
                  <a:gd name="connsiteY376" fmla="*/ 642048 h 1059043"/>
                  <a:gd name="connsiteX377" fmla="*/ 2736034 w 3024845"/>
                  <a:gd name="connsiteY377" fmla="*/ 629077 h 1059043"/>
                  <a:gd name="connsiteX378" fmla="*/ 2792781 w 3024845"/>
                  <a:gd name="connsiteY378" fmla="*/ 629077 h 1059043"/>
                  <a:gd name="connsiteX379" fmla="*/ 2792781 w 3024845"/>
                  <a:gd name="connsiteY379" fmla="*/ 598812 h 1059043"/>
                  <a:gd name="connsiteX380" fmla="*/ 2811021 w 3024845"/>
                  <a:gd name="connsiteY380" fmla="*/ 598812 h 1059043"/>
                  <a:gd name="connsiteX381" fmla="*/ 2811021 w 3024845"/>
                  <a:gd name="connsiteY381" fmla="*/ 592327 h 1059043"/>
                  <a:gd name="connsiteX382" fmla="*/ 2823181 w 3024845"/>
                  <a:gd name="connsiteY382" fmla="*/ 592327 h 1059043"/>
                  <a:gd name="connsiteX383" fmla="*/ 2823181 w 3024845"/>
                  <a:gd name="connsiteY383" fmla="*/ 598812 h 1059043"/>
                  <a:gd name="connsiteX384" fmla="*/ 2839395 w 3024845"/>
                  <a:gd name="connsiteY384" fmla="*/ 598812 h 1059043"/>
                  <a:gd name="connsiteX385" fmla="*/ 2839395 w 3024845"/>
                  <a:gd name="connsiteY385" fmla="*/ 648533 h 1059043"/>
                  <a:gd name="connsiteX386" fmla="*/ 2871822 w 3024845"/>
                  <a:gd name="connsiteY386" fmla="*/ 648533 h 1059043"/>
                  <a:gd name="connsiteX387" fmla="*/ 2871822 w 3024845"/>
                  <a:gd name="connsiteY387" fmla="*/ 622592 h 1059043"/>
                  <a:gd name="connsiteX388" fmla="*/ 2910329 w 3024845"/>
                  <a:gd name="connsiteY388" fmla="*/ 622592 h 1059043"/>
                  <a:gd name="connsiteX389" fmla="*/ 2910329 w 3024845"/>
                  <a:gd name="connsiteY389" fmla="*/ 592327 h 1059043"/>
                  <a:gd name="connsiteX390" fmla="*/ 2958970 w 3024845"/>
                  <a:gd name="connsiteY390" fmla="*/ 592327 h 1059043"/>
                  <a:gd name="connsiteX391" fmla="*/ 2958970 w 3024845"/>
                  <a:gd name="connsiteY391" fmla="*/ 703483 h 1059043"/>
                  <a:gd name="connsiteX392" fmla="*/ 2958970 w 3024845"/>
                  <a:gd name="connsiteY392" fmla="*/ 717262 h 1059043"/>
                  <a:gd name="connsiteX393" fmla="*/ 3024845 w 3024845"/>
                  <a:gd name="connsiteY393" fmla="*/ 717262 h 1059043"/>
                  <a:gd name="connsiteX394" fmla="*/ 3024845 w 3024845"/>
                  <a:gd name="connsiteY394" fmla="*/ 1059043 h 1059043"/>
                  <a:gd name="connsiteX395" fmla="*/ 2054 w 3024845"/>
                  <a:gd name="connsiteY395" fmla="*/ 1056710 h 1059043"/>
                  <a:gd name="connsiteX396" fmla="*/ 0 w 3024845"/>
                  <a:gd name="connsiteY396" fmla="*/ 622592 h 1059043"/>
                  <a:gd name="connsiteX397" fmla="*/ 20267 w 3024845"/>
                  <a:gd name="connsiteY397" fmla="*/ 622592 h 1059043"/>
                  <a:gd name="connsiteX398" fmla="*/ 20774 w 3024845"/>
                  <a:gd name="connsiteY398" fmla="*/ 621511 h 1059043"/>
                  <a:gd name="connsiteX399" fmla="*/ 24320 w 3024845"/>
                  <a:gd name="connsiteY399" fmla="*/ 613945 h 1059043"/>
                  <a:gd name="connsiteX400" fmla="*/ 26094 w 3024845"/>
                  <a:gd name="connsiteY400" fmla="*/ 614215 h 1059043"/>
                  <a:gd name="connsiteX401" fmla="*/ 38507 w 3024845"/>
                  <a:gd name="connsiteY401" fmla="*/ 616106 h 1059043"/>
                  <a:gd name="connsiteX402" fmla="*/ 39014 w 3024845"/>
                  <a:gd name="connsiteY402" fmla="*/ 617458 h 1059043"/>
                  <a:gd name="connsiteX403" fmla="*/ 42560 w 3024845"/>
                  <a:gd name="connsiteY403" fmla="*/ 626915 h 1059043"/>
                  <a:gd name="connsiteX404" fmla="*/ 68907 w 3024845"/>
                  <a:gd name="connsiteY404" fmla="*/ 629077 h 1059043"/>
                  <a:gd name="connsiteX405" fmla="*/ 68907 w 3024845"/>
                  <a:gd name="connsiteY405" fmla="*/ 505856 h 1059043"/>
                  <a:gd name="connsiteX406" fmla="*/ 70934 w 3024845"/>
                  <a:gd name="connsiteY406" fmla="*/ 505856 h 1059043"/>
                  <a:gd name="connsiteX407" fmla="*/ 85121 w 3024845"/>
                  <a:gd name="connsiteY407" fmla="*/ 505856 h 1059043"/>
                  <a:gd name="connsiteX408" fmla="*/ 85121 w 3024845"/>
                  <a:gd name="connsiteY408" fmla="*/ 369664 h 1059043"/>
                  <a:gd name="connsiteX409" fmla="*/ 86894 w 3024845"/>
                  <a:gd name="connsiteY409" fmla="*/ 369664 h 1059043"/>
                  <a:gd name="connsiteX410" fmla="*/ 99308 w 3024845"/>
                  <a:gd name="connsiteY410" fmla="*/ 369664 h 1059043"/>
                  <a:gd name="connsiteX411" fmla="*/ 99308 w 3024845"/>
                  <a:gd name="connsiteY411" fmla="*/ 255090 h 1059043"/>
                  <a:gd name="connsiteX412" fmla="*/ 103361 w 3024845"/>
                  <a:gd name="connsiteY412" fmla="*/ 226986 h 1059043"/>
                  <a:gd name="connsiteX413" fmla="*/ 105388 w 3024845"/>
                  <a:gd name="connsiteY413" fmla="*/ 226986 h 1059043"/>
                  <a:gd name="connsiteX414" fmla="*/ 119575 w 3024845"/>
                  <a:gd name="connsiteY414"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35634 h 1059043"/>
                  <a:gd name="connsiteX315" fmla="*/ 2144240 w 3024845"/>
                  <a:gd name="connsiteY315" fmla="*/ 214016 h 1059043"/>
                  <a:gd name="connsiteX316" fmla="*/ 2146266 w 3024845"/>
                  <a:gd name="connsiteY316" fmla="*/ 209692 h 1059043"/>
                  <a:gd name="connsiteX317" fmla="*/ 2146266 w 3024845"/>
                  <a:gd name="connsiteY317" fmla="*/ 131868 h 1059043"/>
                  <a:gd name="connsiteX318" fmla="*/ 2144240 w 3024845"/>
                  <a:gd name="connsiteY318" fmla="*/ 125383 h 1059043"/>
                  <a:gd name="connsiteX319" fmla="*/ 2150320 w 3024845"/>
                  <a:gd name="connsiteY319" fmla="*/ 118897 h 1059043"/>
                  <a:gd name="connsiteX320" fmla="*/ 2150320 w 3024845"/>
                  <a:gd name="connsiteY320" fmla="*/ 60529 h 1059043"/>
                  <a:gd name="connsiteX321" fmla="*/ 2152346 w 3024845"/>
                  <a:gd name="connsiteY321" fmla="*/ 56206 h 1059043"/>
                  <a:gd name="connsiteX322" fmla="*/ 2152346 w 3024845"/>
                  <a:gd name="connsiteY322" fmla="*/ 0 h 1059043"/>
                  <a:gd name="connsiteX323" fmla="*/ 2162480 w 3024845"/>
                  <a:gd name="connsiteY323" fmla="*/ 118897 h 1059043"/>
                  <a:gd name="connsiteX324" fmla="*/ 2168560 w 3024845"/>
                  <a:gd name="connsiteY324" fmla="*/ 125383 h 1059043"/>
                  <a:gd name="connsiteX325" fmla="*/ 2166533 w 3024845"/>
                  <a:gd name="connsiteY325" fmla="*/ 131868 h 1059043"/>
                  <a:gd name="connsiteX326" fmla="*/ 2166533 w 3024845"/>
                  <a:gd name="connsiteY326" fmla="*/ 209692 h 1059043"/>
                  <a:gd name="connsiteX327" fmla="*/ 2168560 w 3024845"/>
                  <a:gd name="connsiteY327" fmla="*/ 214016 h 1059043"/>
                  <a:gd name="connsiteX328" fmla="*/ 2168560 w 3024845"/>
                  <a:gd name="connsiteY328" fmla="*/ 235634 h 1059043"/>
                  <a:gd name="connsiteX329" fmla="*/ 2182747 w 3024845"/>
                  <a:gd name="connsiteY329" fmla="*/ 252928 h 1059043"/>
                  <a:gd name="connsiteX330" fmla="*/ 2180720 w 3024845"/>
                  <a:gd name="connsiteY330" fmla="*/ 555577 h 1059043"/>
                  <a:gd name="connsiteX331" fmla="*/ 2245574 w 3024845"/>
                  <a:gd name="connsiteY331" fmla="*/ 555577 h 1059043"/>
                  <a:gd name="connsiteX332" fmla="*/ 2245574 w 3024845"/>
                  <a:gd name="connsiteY332" fmla="*/ 631239 h 1059043"/>
                  <a:gd name="connsiteX333" fmla="*/ 2253681 w 3024845"/>
                  <a:gd name="connsiteY333" fmla="*/ 631239 h 1059043"/>
                  <a:gd name="connsiteX334" fmla="*/ 2255708 w 3024845"/>
                  <a:gd name="connsiteY334" fmla="*/ 624754 h 1059043"/>
                  <a:gd name="connsiteX335" fmla="*/ 2261788 w 3024845"/>
                  <a:gd name="connsiteY335" fmla="*/ 624754 h 1059043"/>
                  <a:gd name="connsiteX336" fmla="*/ 2263815 w 3024845"/>
                  <a:gd name="connsiteY336" fmla="*/ 633401 h 1059043"/>
                  <a:gd name="connsiteX337" fmla="*/ 2275975 w 3024845"/>
                  <a:gd name="connsiteY337" fmla="*/ 633401 h 1059043"/>
                  <a:gd name="connsiteX338" fmla="*/ 2275975 w 3024845"/>
                  <a:gd name="connsiteY338" fmla="*/ 626915 h 1059043"/>
                  <a:gd name="connsiteX339" fmla="*/ 2298268 w 3024845"/>
                  <a:gd name="connsiteY339" fmla="*/ 626915 h 1059043"/>
                  <a:gd name="connsiteX340" fmla="*/ 2298268 w 3024845"/>
                  <a:gd name="connsiteY340" fmla="*/ 633401 h 1059043"/>
                  <a:gd name="connsiteX341" fmla="*/ 2318535 w 3024845"/>
                  <a:gd name="connsiteY341" fmla="*/ 633401 h 1059043"/>
                  <a:gd name="connsiteX342" fmla="*/ 2318535 w 3024845"/>
                  <a:gd name="connsiteY342" fmla="*/ 678798 h 1059043"/>
                  <a:gd name="connsiteX343" fmla="*/ 2332722 w 3024845"/>
                  <a:gd name="connsiteY343" fmla="*/ 678798 h 1059043"/>
                  <a:gd name="connsiteX344" fmla="*/ 2332722 w 3024845"/>
                  <a:gd name="connsiteY344" fmla="*/ 665827 h 1059043"/>
                  <a:gd name="connsiteX345" fmla="*/ 2348936 w 3024845"/>
                  <a:gd name="connsiteY345" fmla="*/ 665827 h 1059043"/>
                  <a:gd name="connsiteX346" fmla="*/ 2348936 w 3024845"/>
                  <a:gd name="connsiteY346" fmla="*/ 486400 h 1059043"/>
                  <a:gd name="connsiteX347" fmla="*/ 2355016 w 3024845"/>
                  <a:gd name="connsiteY347" fmla="*/ 479914 h 1059043"/>
                  <a:gd name="connsiteX348" fmla="*/ 2427977 w 3024845"/>
                  <a:gd name="connsiteY348" fmla="*/ 479914 h 1059043"/>
                  <a:gd name="connsiteX349" fmla="*/ 2427977 w 3024845"/>
                  <a:gd name="connsiteY349" fmla="*/ 488562 h 1059043"/>
                  <a:gd name="connsiteX350" fmla="*/ 2438110 w 3024845"/>
                  <a:gd name="connsiteY350" fmla="*/ 488562 h 1059043"/>
                  <a:gd name="connsiteX351" fmla="*/ 2438110 w 3024845"/>
                  <a:gd name="connsiteY351" fmla="*/ 603136 h 1059043"/>
                  <a:gd name="connsiteX352" fmla="*/ 2460404 w 3024845"/>
                  <a:gd name="connsiteY352" fmla="*/ 603136 h 1059043"/>
                  <a:gd name="connsiteX353" fmla="*/ 2460404 w 3024845"/>
                  <a:gd name="connsiteY353" fmla="*/ 536121 h 1059043"/>
                  <a:gd name="connsiteX354" fmla="*/ 2486751 w 3024845"/>
                  <a:gd name="connsiteY354" fmla="*/ 536121 h 1059043"/>
                  <a:gd name="connsiteX355" fmla="*/ 2490804 w 3024845"/>
                  <a:gd name="connsiteY355" fmla="*/ 531797 h 1059043"/>
                  <a:gd name="connsiteX356" fmla="*/ 2498911 w 3024845"/>
                  <a:gd name="connsiteY356" fmla="*/ 531797 h 1059043"/>
                  <a:gd name="connsiteX357" fmla="*/ 2502964 w 3024845"/>
                  <a:gd name="connsiteY357" fmla="*/ 536121 h 1059043"/>
                  <a:gd name="connsiteX358" fmla="*/ 2525258 w 3024845"/>
                  <a:gd name="connsiteY358" fmla="*/ 536121 h 1059043"/>
                  <a:gd name="connsiteX359" fmla="*/ 2525258 w 3024845"/>
                  <a:gd name="connsiteY359" fmla="*/ 419385 h 1059043"/>
                  <a:gd name="connsiteX360" fmla="*/ 2582005 w 3024845"/>
                  <a:gd name="connsiteY360" fmla="*/ 408576 h 1059043"/>
                  <a:gd name="connsiteX361" fmla="*/ 2582005 w 3024845"/>
                  <a:gd name="connsiteY361" fmla="*/ 409657 h 1059043"/>
                  <a:gd name="connsiteX362" fmla="*/ 2582005 w 3024845"/>
                  <a:gd name="connsiteY362" fmla="*/ 417223 h 1059043"/>
                  <a:gd name="connsiteX363" fmla="*/ 2608352 w 3024845"/>
                  <a:gd name="connsiteY363" fmla="*/ 417223 h 1059043"/>
                  <a:gd name="connsiteX364" fmla="*/ 2608352 w 3024845"/>
                  <a:gd name="connsiteY364" fmla="*/ 672313 h 1059043"/>
                  <a:gd name="connsiteX365" fmla="*/ 2630646 w 3024845"/>
                  <a:gd name="connsiteY365" fmla="*/ 672313 h 1059043"/>
                  <a:gd name="connsiteX366" fmla="*/ 2630646 w 3024845"/>
                  <a:gd name="connsiteY366" fmla="*/ 667989 h 1059043"/>
                  <a:gd name="connsiteX367" fmla="*/ 2642806 w 3024845"/>
                  <a:gd name="connsiteY367" fmla="*/ 667989 h 1059043"/>
                  <a:gd name="connsiteX368" fmla="*/ 2642806 w 3024845"/>
                  <a:gd name="connsiteY368" fmla="*/ 672313 h 1059043"/>
                  <a:gd name="connsiteX369" fmla="*/ 2667126 w 3024845"/>
                  <a:gd name="connsiteY369" fmla="*/ 672313 h 1059043"/>
                  <a:gd name="connsiteX370" fmla="*/ 2667126 w 3024845"/>
                  <a:gd name="connsiteY370" fmla="*/ 659342 h 1059043"/>
                  <a:gd name="connsiteX371" fmla="*/ 2695500 w 3024845"/>
                  <a:gd name="connsiteY371" fmla="*/ 659342 h 1059043"/>
                  <a:gd name="connsiteX372" fmla="*/ 2707660 w 3024845"/>
                  <a:gd name="connsiteY372" fmla="*/ 655018 h 1059043"/>
                  <a:gd name="connsiteX373" fmla="*/ 2727927 w 3024845"/>
                  <a:gd name="connsiteY373" fmla="*/ 659342 h 1059043"/>
                  <a:gd name="connsiteX374" fmla="*/ 2727927 w 3024845"/>
                  <a:gd name="connsiteY374" fmla="*/ 642048 h 1059043"/>
                  <a:gd name="connsiteX375" fmla="*/ 2736034 w 3024845"/>
                  <a:gd name="connsiteY375" fmla="*/ 642048 h 1059043"/>
                  <a:gd name="connsiteX376" fmla="*/ 2736034 w 3024845"/>
                  <a:gd name="connsiteY376" fmla="*/ 629077 h 1059043"/>
                  <a:gd name="connsiteX377" fmla="*/ 2792781 w 3024845"/>
                  <a:gd name="connsiteY377" fmla="*/ 629077 h 1059043"/>
                  <a:gd name="connsiteX378" fmla="*/ 2792781 w 3024845"/>
                  <a:gd name="connsiteY378" fmla="*/ 598812 h 1059043"/>
                  <a:gd name="connsiteX379" fmla="*/ 2811021 w 3024845"/>
                  <a:gd name="connsiteY379" fmla="*/ 598812 h 1059043"/>
                  <a:gd name="connsiteX380" fmla="*/ 2811021 w 3024845"/>
                  <a:gd name="connsiteY380" fmla="*/ 592327 h 1059043"/>
                  <a:gd name="connsiteX381" fmla="*/ 2823181 w 3024845"/>
                  <a:gd name="connsiteY381" fmla="*/ 592327 h 1059043"/>
                  <a:gd name="connsiteX382" fmla="*/ 2823181 w 3024845"/>
                  <a:gd name="connsiteY382" fmla="*/ 598812 h 1059043"/>
                  <a:gd name="connsiteX383" fmla="*/ 2839395 w 3024845"/>
                  <a:gd name="connsiteY383" fmla="*/ 598812 h 1059043"/>
                  <a:gd name="connsiteX384" fmla="*/ 2839395 w 3024845"/>
                  <a:gd name="connsiteY384" fmla="*/ 648533 h 1059043"/>
                  <a:gd name="connsiteX385" fmla="*/ 2871822 w 3024845"/>
                  <a:gd name="connsiteY385" fmla="*/ 648533 h 1059043"/>
                  <a:gd name="connsiteX386" fmla="*/ 2871822 w 3024845"/>
                  <a:gd name="connsiteY386" fmla="*/ 622592 h 1059043"/>
                  <a:gd name="connsiteX387" fmla="*/ 2910329 w 3024845"/>
                  <a:gd name="connsiteY387" fmla="*/ 622592 h 1059043"/>
                  <a:gd name="connsiteX388" fmla="*/ 2910329 w 3024845"/>
                  <a:gd name="connsiteY388" fmla="*/ 592327 h 1059043"/>
                  <a:gd name="connsiteX389" fmla="*/ 2958970 w 3024845"/>
                  <a:gd name="connsiteY389" fmla="*/ 592327 h 1059043"/>
                  <a:gd name="connsiteX390" fmla="*/ 2958970 w 3024845"/>
                  <a:gd name="connsiteY390" fmla="*/ 703483 h 1059043"/>
                  <a:gd name="connsiteX391" fmla="*/ 2958970 w 3024845"/>
                  <a:gd name="connsiteY391" fmla="*/ 717262 h 1059043"/>
                  <a:gd name="connsiteX392" fmla="*/ 3024845 w 3024845"/>
                  <a:gd name="connsiteY392" fmla="*/ 717262 h 1059043"/>
                  <a:gd name="connsiteX393" fmla="*/ 3024845 w 3024845"/>
                  <a:gd name="connsiteY393" fmla="*/ 1059043 h 1059043"/>
                  <a:gd name="connsiteX394" fmla="*/ 2054 w 3024845"/>
                  <a:gd name="connsiteY394" fmla="*/ 1056710 h 1059043"/>
                  <a:gd name="connsiteX395" fmla="*/ 0 w 3024845"/>
                  <a:gd name="connsiteY395" fmla="*/ 622592 h 1059043"/>
                  <a:gd name="connsiteX396" fmla="*/ 20267 w 3024845"/>
                  <a:gd name="connsiteY396" fmla="*/ 622592 h 1059043"/>
                  <a:gd name="connsiteX397" fmla="*/ 20774 w 3024845"/>
                  <a:gd name="connsiteY397" fmla="*/ 621511 h 1059043"/>
                  <a:gd name="connsiteX398" fmla="*/ 24320 w 3024845"/>
                  <a:gd name="connsiteY398" fmla="*/ 613945 h 1059043"/>
                  <a:gd name="connsiteX399" fmla="*/ 26094 w 3024845"/>
                  <a:gd name="connsiteY399" fmla="*/ 614215 h 1059043"/>
                  <a:gd name="connsiteX400" fmla="*/ 38507 w 3024845"/>
                  <a:gd name="connsiteY400" fmla="*/ 616106 h 1059043"/>
                  <a:gd name="connsiteX401" fmla="*/ 39014 w 3024845"/>
                  <a:gd name="connsiteY401" fmla="*/ 617458 h 1059043"/>
                  <a:gd name="connsiteX402" fmla="*/ 42560 w 3024845"/>
                  <a:gd name="connsiteY402" fmla="*/ 626915 h 1059043"/>
                  <a:gd name="connsiteX403" fmla="*/ 68907 w 3024845"/>
                  <a:gd name="connsiteY403" fmla="*/ 629077 h 1059043"/>
                  <a:gd name="connsiteX404" fmla="*/ 68907 w 3024845"/>
                  <a:gd name="connsiteY404" fmla="*/ 505856 h 1059043"/>
                  <a:gd name="connsiteX405" fmla="*/ 70934 w 3024845"/>
                  <a:gd name="connsiteY405" fmla="*/ 505856 h 1059043"/>
                  <a:gd name="connsiteX406" fmla="*/ 85121 w 3024845"/>
                  <a:gd name="connsiteY406" fmla="*/ 505856 h 1059043"/>
                  <a:gd name="connsiteX407" fmla="*/ 85121 w 3024845"/>
                  <a:gd name="connsiteY407" fmla="*/ 369664 h 1059043"/>
                  <a:gd name="connsiteX408" fmla="*/ 86894 w 3024845"/>
                  <a:gd name="connsiteY408" fmla="*/ 369664 h 1059043"/>
                  <a:gd name="connsiteX409" fmla="*/ 99308 w 3024845"/>
                  <a:gd name="connsiteY409" fmla="*/ 369664 h 1059043"/>
                  <a:gd name="connsiteX410" fmla="*/ 99308 w 3024845"/>
                  <a:gd name="connsiteY410" fmla="*/ 255090 h 1059043"/>
                  <a:gd name="connsiteX411" fmla="*/ 103361 w 3024845"/>
                  <a:gd name="connsiteY411" fmla="*/ 226986 h 1059043"/>
                  <a:gd name="connsiteX412" fmla="*/ 105388 w 3024845"/>
                  <a:gd name="connsiteY412" fmla="*/ 226986 h 1059043"/>
                  <a:gd name="connsiteX413" fmla="*/ 119575 w 3024845"/>
                  <a:gd name="connsiteY413"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35634 h 1059043"/>
                  <a:gd name="connsiteX315" fmla="*/ 2144240 w 3024845"/>
                  <a:gd name="connsiteY315" fmla="*/ 214016 h 1059043"/>
                  <a:gd name="connsiteX316" fmla="*/ 2146266 w 3024845"/>
                  <a:gd name="connsiteY316" fmla="*/ 209692 h 1059043"/>
                  <a:gd name="connsiteX317" fmla="*/ 2146266 w 3024845"/>
                  <a:gd name="connsiteY317" fmla="*/ 131868 h 1059043"/>
                  <a:gd name="connsiteX318" fmla="*/ 2144240 w 3024845"/>
                  <a:gd name="connsiteY318" fmla="*/ 125383 h 1059043"/>
                  <a:gd name="connsiteX319" fmla="*/ 2150320 w 3024845"/>
                  <a:gd name="connsiteY319" fmla="*/ 118897 h 1059043"/>
                  <a:gd name="connsiteX320" fmla="*/ 2150320 w 3024845"/>
                  <a:gd name="connsiteY320" fmla="*/ 60529 h 1059043"/>
                  <a:gd name="connsiteX321" fmla="*/ 2152346 w 3024845"/>
                  <a:gd name="connsiteY321" fmla="*/ 56206 h 1059043"/>
                  <a:gd name="connsiteX322" fmla="*/ 2152346 w 3024845"/>
                  <a:gd name="connsiteY322" fmla="*/ 0 h 1059043"/>
                  <a:gd name="connsiteX323" fmla="*/ 2162480 w 3024845"/>
                  <a:gd name="connsiteY323" fmla="*/ 118897 h 1059043"/>
                  <a:gd name="connsiteX324" fmla="*/ 2168560 w 3024845"/>
                  <a:gd name="connsiteY324" fmla="*/ 125383 h 1059043"/>
                  <a:gd name="connsiteX325" fmla="*/ 2166533 w 3024845"/>
                  <a:gd name="connsiteY325" fmla="*/ 131868 h 1059043"/>
                  <a:gd name="connsiteX326" fmla="*/ 2166533 w 3024845"/>
                  <a:gd name="connsiteY326" fmla="*/ 209692 h 1059043"/>
                  <a:gd name="connsiteX327" fmla="*/ 2168560 w 3024845"/>
                  <a:gd name="connsiteY327" fmla="*/ 214016 h 1059043"/>
                  <a:gd name="connsiteX328" fmla="*/ 2168560 w 3024845"/>
                  <a:gd name="connsiteY328" fmla="*/ 235634 h 1059043"/>
                  <a:gd name="connsiteX329" fmla="*/ 2180720 w 3024845"/>
                  <a:gd name="connsiteY329" fmla="*/ 555577 h 1059043"/>
                  <a:gd name="connsiteX330" fmla="*/ 2245574 w 3024845"/>
                  <a:gd name="connsiteY330" fmla="*/ 555577 h 1059043"/>
                  <a:gd name="connsiteX331" fmla="*/ 2245574 w 3024845"/>
                  <a:gd name="connsiteY331" fmla="*/ 631239 h 1059043"/>
                  <a:gd name="connsiteX332" fmla="*/ 2253681 w 3024845"/>
                  <a:gd name="connsiteY332" fmla="*/ 631239 h 1059043"/>
                  <a:gd name="connsiteX333" fmla="*/ 2255708 w 3024845"/>
                  <a:gd name="connsiteY333" fmla="*/ 624754 h 1059043"/>
                  <a:gd name="connsiteX334" fmla="*/ 2261788 w 3024845"/>
                  <a:gd name="connsiteY334" fmla="*/ 624754 h 1059043"/>
                  <a:gd name="connsiteX335" fmla="*/ 2263815 w 3024845"/>
                  <a:gd name="connsiteY335" fmla="*/ 633401 h 1059043"/>
                  <a:gd name="connsiteX336" fmla="*/ 2275975 w 3024845"/>
                  <a:gd name="connsiteY336" fmla="*/ 633401 h 1059043"/>
                  <a:gd name="connsiteX337" fmla="*/ 2275975 w 3024845"/>
                  <a:gd name="connsiteY337" fmla="*/ 626915 h 1059043"/>
                  <a:gd name="connsiteX338" fmla="*/ 2298268 w 3024845"/>
                  <a:gd name="connsiteY338" fmla="*/ 626915 h 1059043"/>
                  <a:gd name="connsiteX339" fmla="*/ 2298268 w 3024845"/>
                  <a:gd name="connsiteY339" fmla="*/ 633401 h 1059043"/>
                  <a:gd name="connsiteX340" fmla="*/ 2318535 w 3024845"/>
                  <a:gd name="connsiteY340" fmla="*/ 633401 h 1059043"/>
                  <a:gd name="connsiteX341" fmla="*/ 2318535 w 3024845"/>
                  <a:gd name="connsiteY341" fmla="*/ 678798 h 1059043"/>
                  <a:gd name="connsiteX342" fmla="*/ 2332722 w 3024845"/>
                  <a:gd name="connsiteY342" fmla="*/ 678798 h 1059043"/>
                  <a:gd name="connsiteX343" fmla="*/ 2332722 w 3024845"/>
                  <a:gd name="connsiteY343" fmla="*/ 665827 h 1059043"/>
                  <a:gd name="connsiteX344" fmla="*/ 2348936 w 3024845"/>
                  <a:gd name="connsiteY344" fmla="*/ 665827 h 1059043"/>
                  <a:gd name="connsiteX345" fmla="*/ 2348936 w 3024845"/>
                  <a:gd name="connsiteY345" fmla="*/ 486400 h 1059043"/>
                  <a:gd name="connsiteX346" fmla="*/ 2355016 w 3024845"/>
                  <a:gd name="connsiteY346" fmla="*/ 479914 h 1059043"/>
                  <a:gd name="connsiteX347" fmla="*/ 2427977 w 3024845"/>
                  <a:gd name="connsiteY347" fmla="*/ 479914 h 1059043"/>
                  <a:gd name="connsiteX348" fmla="*/ 2427977 w 3024845"/>
                  <a:gd name="connsiteY348" fmla="*/ 488562 h 1059043"/>
                  <a:gd name="connsiteX349" fmla="*/ 2438110 w 3024845"/>
                  <a:gd name="connsiteY349" fmla="*/ 488562 h 1059043"/>
                  <a:gd name="connsiteX350" fmla="*/ 2438110 w 3024845"/>
                  <a:gd name="connsiteY350" fmla="*/ 603136 h 1059043"/>
                  <a:gd name="connsiteX351" fmla="*/ 2460404 w 3024845"/>
                  <a:gd name="connsiteY351" fmla="*/ 603136 h 1059043"/>
                  <a:gd name="connsiteX352" fmla="*/ 2460404 w 3024845"/>
                  <a:gd name="connsiteY352" fmla="*/ 536121 h 1059043"/>
                  <a:gd name="connsiteX353" fmla="*/ 2486751 w 3024845"/>
                  <a:gd name="connsiteY353" fmla="*/ 536121 h 1059043"/>
                  <a:gd name="connsiteX354" fmla="*/ 2490804 w 3024845"/>
                  <a:gd name="connsiteY354" fmla="*/ 531797 h 1059043"/>
                  <a:gd name="connsiteX355" fmla="*/ 2498911 w 3024845"/>
                  <a:gd name="connsiteY355" fmla="*/ 531797 h 1059043"/>
                  <a:gd name="connsiteX356" fmla="*/ 2502964 w 3024845"/>
                  <a:gd name="connsiteY356" fmla="*/ 536121 h 1059043"/>
                  <a:gd name="connsiteX357" fmla="*/ 2525258 w 3024845"/>
                  <a:gd name="connsiteY357" fmla="*/ 536121 h 1059043"/>
                  <a:gd name="connsiteX358" fmla="*/ 2525258 w 3024845"/>
                  <a:gd name="connsiteY358" fmla="*/ 419385 h 1059043"/>
                  <a:gd name="connsiteX359" fmla="*/ 2582005 w 3024845"/>
                  <a:gd name="connsiteY359" fmla="*/ 408576 h 1059043"/>
                  <a:gd name="connsiteX360" fmla="*/ 2582005 w 3024845"/>
                  <a:gd name="connsiteY360" fmla="*/ 409657 h 1059043"/>
                  <a:gd name="connsiteX361" fmla="*/ 2582005 w 3024845"/>
                  <a:gd name="connsiteY361" fmla="*/ 417223 h 1059043"/>
                  <a:gd name="connsiteX362" fmla="*/ 2608352 w 3024845"/>
                  <a:gd name="connsiteY362" fmla="*/ 417223 h 1059043"/>
                  <a:gd name="connsiteX363" fmla="*/ 2608352 w 3024845"/>
                  <a:gd name="connsiteY363" fmla="*/ 672313 h 1059043"/>
                  <a:gd name="connsiteX364" fmla="*/ 2630646 w 3024845"/>
                  <a:gd name="connsiteY364" fmla="*/ 672313 h 1059043"/>
                  <a:gd name="connsiteX365" fmla="*/ 2630646 w 3024845"/>
                  <a:gd name="connsiteY365" fmla="*/ 667989 h 1059043"/>
                  <a:gd name="connsiteX366" fmla="*/ 2642806 w 3024845"/>
                  <a:gd name="connsiteY366" fmla="*/ 667989 h 1059043"/>
                  <a:gd name="connsiteX367" fmla="*/ 2642806 w 3024845"/>
                  <a:gd name="connsiteY367" fmla="*/ 672313 h 1059043"/>
                  <a:gd name="connsiteX368" fmla="*/ 2667126 w 3024845"/>
                  <a:gd name="connsiteY368" fmla="*/ 672313 h 1059043"/>
                  <a:gd name="connsiteX369" fmla="*/ 2667126 w 3024845"/>
                  <a:gd name="connsiteY369" fmla="*/ 659342 h 1059043"/>
                  <a:gd name="connsiteX370" fmla="*/ 2695500 w 3024845"/>
                  <a:gd name="connsiteY370" fmla="*/ 659342 h 1059043"/>
                  <a:gd name="connsiteX371" fmla="*/ 2707660 w 3024845"/>
                  <a:gd name="connsiteY371" fmla="*/ 655018 h 1059043"/>
                  <a:gd name="connsiteX372" fmla="*/ 2727927 w 3024845"/>
                  <a:gd name="connsiteY372" fmla="*/ 659342 h 1059043"/>
                  <a:gd name="connsiteX373" fmla="*/ 2727927 w 3024845"/>
                  <a:gd name="connsiteY373" fmla="*/ 642048 h 1059043"/>
                  <a:gd name="connsiteX374" fmla="*/ 2736034 w 3024845"/>
                  <a:gd name="connsiteY374" fmla="*/ 642048 h 1059043"/>
                  <a:gd name="connsiteX375" fmla="*/ 2736034 w 3024845"/>
                  <a:gd name="connsiteY375" fmla="*/ 629077 h 1059043"/>
                  <a:gd name="connsiteX376" fmla="*/ 2792781 w 3024845"/>
                  <a:gd name="connsiteY376" fmla="*/ 629077 h 1059043"/>
                  <a:gd name="connsiteX377" fmla="*/ 2792781 w 3024845"/>
                  <a:gd name="connsiteY377" fmla="*/ 598812 h 1059043"/>
                  <a:gd name="connsiteX378" fmla="*/ 2811021 w 3024845"/>
                  <a:gd name="connsiteY378" fmla="*/ 598812 h 1059043"/>
                  <a:gd name="connsiteX379" fmla="*/ 2811021 w 3024845"/>
                  <a:gd name="connsiteY379" fmla="*/ 592327 h 1059043"/>
                  <a:gd name="connsiteX380" fmla="*/ 2823181 w 3024845"/>
                  <a:gd name="connsiteY380" fmla="*/ 592327 h 1059043"/>
                  <a:gd name="connsiteX381" fmla="*/ 2823181 w 3024845"/>
                  <a:gd name="connsiteY381" fmla="*/ 598812 h 1059043"/>
                  <a:gd name="connsiteX382" fmla="*/ 2839395 w 3024845"/>
                  <a:gd name="connsiteY382" fmla="*/ 598812 h 1059043"/>
                  <a:gd name="connsiteX383" fmla="*/ 2839395 w 3024845"/>
                  <a:gd name="connsiteY383" fmla="*/ 648533 h 1059043"/>
                  <a:gd name="connsiteX384" fmla="*/ 2871822 w 3024845"/>
                  <a:gd name="connsiteY384" fmla="*/ 648533 h 1059043"/>
                  <a:gd name="connsiteX385" fmla="*/ 2871822 w 3024845"/>
                  <a:gd name="connsiteY385" fmla="*/ 622592 h 1059043"/>
                  <a:gd name="connsiteX386" fmla="*/ 2910329 w 3024845"/>
                  <a:gd name="connsiteY386" fmla="*/ 622592 h 1059043"/>
                  <a:gd name="connsiteX387" fmla="*/ 2910329 w 3024845"/>
                  <a:gd name="connsiteY387" fmla="*/ 592327 h 1059043"/>
                  <a:gd name="connsiteX388" fmla="*/ 2958970 w 3024845"/>
                  <a:gd name="connsiteY388" fmla="*/ 592327 h 1059043"/>
                  <a:gd name="connsiteX389" fmla="*/ 2958970 w 3024845"/>
                  <a:gd name="connsiteY389" fmla="*/ 703483 h 1059043"/>
                  <a:gd name="connsiteX390" fmla="*/ 2958970 w 3024845"/>
                  <a:gd name="connsiteY390" fmla="*/ 717262 h 1059043"/>
                  <a:gd name="connsiteX391" fmla="*/ 3024845 w 3024845"/>
                  <a:gd name="connsiteY391" fmla="*/ 717262 h 1059043"/>
                  <a:gd name="connsiteX392" fmla="*/ 3024845 w 3024845"/>
                  <a:gd name="connsiteY392" fmla="*/ 1059043 h 1059043"/>
                  <a:gd name="connsiteX393" fmla="*/ 2054 w 3024845"/>
                  <a:gd name="connsiteY393" fmla="*/ 1056710 h 1059043"/>
                  <a:gd name="connsiteX394" fmla="*/ 0 w 3024845"/>
                  <a:gd name="connsiteY394" fmla="*/ 622592 h 1059043"/>
                  <a:gd name="connsiteX395" fmla="*/ 20267 w 3024845"/>
                  <a:gd name="connsiteY395" fmla="*/ 622592 h 1059043"/>
                  <a:gd name="connsiteX396" fmla="*/ 20774 w 3024845"/>
                  <a:gd name="connsiteY396" fmla="*/ 621511 h 1059043"/>
                  <a:gd name="connsiteX397" fmla="*/ 24320 w 3024845"/>
                  <a:gd name="connsiteY397" fmla="*/ 613945 h 1059043"/>
                  <a:gd name="connsiteX398" fmla="*/ 26094 w 3024845"/>
                  <a:gd name="connsiteY398" fmla="*/ 614215 h 1059043"/>
                  <a:gd name="connsiteX399" fmla="*/ 38507 w 3024845"/>
                  <a:gd name="connsiteY399" fmla="*/ 616106 h 1059043"/>
                  <a:gd name="connsiteX400" fmla="*/ 39014 w 3024845"/>
                  <a:gd name="connsiteY400" fmla="*/ 617458 h 1059043"/>
                  <a:gd name="connsiteX401" fmla="*/ 42560 w 3024845"/>
                  <a:gd name="connsiteY401" fmla="*/ 626915 h 1059043"/>
                  <a:gd name="connsiteX402" fmla="*/ 68907 w 3024845"/>
                  <a:gd name="connsiteY402" fmla="*/ 629077 h 1059043"/>
                  <a:gd name="connsiteX403" fmla="*/ 68907 w 3024845"/>
                  <a:gd name="connsiteY403" fmla="*/ 505856 h 1059043"/>
                  <a:gd name="connsiteX404" fmla="*/ 70934 w 3024845"/>
                  <a:gd name="connsiteY404" fmla="*/ 505856 h 1059043"/>
                  <a:gd name="connsiteX405" fmla="*/ 85121 w 3024845"/>
                  <a:gd name="connsiteY405" fmla="*/ 505856 h 1059043"/>
                  <a:gd name="connsiteX406" fmla="*/ 85121 w 3024845"/>
                  <a:gd name="connsiteY406" fmla="*/ 369664 h 1059043"/>
                  <a:gd name="connsiteX407" fmla="*/ 86894 w 3024845"/>
                  <a:gd name="connsiteY407" fmla="*/ 369664 h 1059043"/>
                  <a:gd name="connsiteX408" fmla="*/ 99308 w 3024845"/>
                  <a:gd name="connsiteY408" fmla="*/ 369664 h 1059043"/>
                  <a:gd name="connsiteX409" fmla="*/ 99308 w 3024845"/>
                  <a:gd name="connsiteY409" fmla="*/ 255090 h 1059043"/>
                  <a:gd name="connsiteX410" fmla="*/ 103361 w 3024845"/>
                  <a:gd name="connsiteY410" fmla="*/ 226986 h 1059043"/>
                  <a:gd name="connsiteX411" fmla="*/ 105388 w 3024845"/>
                  <a:gd name="connsiteY411" fmla="*/ 226986 h 1059043"/>
                  <a:gd name="connsiteX412" fmla="*/ 119575 w 3024845"/>
                  <a:gd name="connsiteY412"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35634 h 1059043"/>
                  <a:gd name="connsiteX315" fmla="*/ 2144240 w 3024845"/>
                  <a:gd name="connsiteY315" fmla="*/ 214016 h 1059043"/>
                  <a:gd name="connsiteX316" fmla="*/ 2146266 w 3024845"/>
                  <a:gd name="connsiteY316" fmla="*/ 209692 h 1059043"/>
                  <a:gd name="connsiteX317" fmla="*/ 2146266 w 3024845"/>
                  <a:gd name="connsiteY317" fmla="*/ 131868 h 1059043"/>
                  <a:gd name="connsiteX318" fmla="*/ 2144240 w 3024845"/>
                  <a:gd name="connsiteY318" fmla="*/ 125383 h 1059043"/>
                  <a:gd name="connsiteX319" fmla="*/ 2150320 w 3024845"/>
                  <a:gd name="connsiteY319" fmla="*/ 118897 h 1059043"/>
                  <a:gd name="connsiteX320" fmla="*/ 2150320 w 3024845"/>
                  <a:gd name="connsiteY320" fmla="*/ 60529 h 1059043"/>
                  <a:gd name="connsiteX321" fmla="*/ 2152346 w 3024845"/>
                  <a:gd name="connsiteY321" fmla="*/ 56206 h 1059043"/>
                  <a:gd name="connsiteX322" fmla="*/ 2152346 w 3024845"/>
                  <a:gd name="connsiteY322" fmla="*/ 0 h 1059043"/>
                  <a:gd name="connsiteX323" fmla="*/ 2162480 w 3024845"/>
                  <a:gd name="connsiteY323" fmla="*/ 118897 h 1059043"/>
                  <a:gd name="connsiteX324" fmla="*/ 2168560 w 3024845"/>
                  <a:gd name="connsiteY324" fmla="*/ 125383 h 1059043"/>
                  <a:gd name="connsiteX325" fmla="*/ 2166533 w 3024845"/>
                  <a:gd name="connsiteY325" fmla="*/ 131868 h 1059043"/>
                  <a:gd name="connsiteX326" fmla="*/ 2166533 w 3024845"/>
                  <a:gd name="connsiteY326" fmla="*/ 209692 h 1059043"/>
                  <a:gd name="connsiteX327" fmla="*/ 2168560 w 3024845"/>
                  <a:gd name="connsiteY327" fmla="*/ 235634 h 1059043"/>
                  <a:gd name="connsiteX328" fmla="*/ 2180720 w 3024845"/>
                  <a:gd name="connsiteY328" fmla="*/ 555577 h 1059043"/>
                  <a:gd name="connsiteX329" fmla="*/ 2245574 w 3024845"/>
                  <a:gd name="connsiteY329" fmla="*/ 555577 h 1059043"/>
                  <a:gd name="connsiteX330" fmla="*/ 2245574 w 3024845"/>
                  <a:gd name="connsiteY330" fmla="*/ 631239 h 1059043"/>
                  <a:gd name="connsiteX331" fmla="*/ 2253681 w 3024845"/>
                  <a:gd name="connsiteY331" fmla="*/ 631239 h 1059043"/>
                  <a:gd name="connsiteX332" fmla="*/ 2255708 w 3024845"/>
                  <a:gd name="connsiteY332" fmla="*/ 624754 h 1059043"/>
                  <a:gd name="connsiteX333" fmla="*/ 2261788 w 3024845"/>
                  <a:gd name="connsiteY333" fmla="*/ 624754 h 1059043"/>
                  <a:gd name="connsiteX334" fmla="*/ 2263815 w 3024845"/>
                  <a:gd name="connsiteY334" fmla="*/ 633401 h 1059043"/>
                  <a:gd name="connsiteX335" fmla="*/ 2275975 w 3024845"/>
                  <a:gd name="connsiteY335" fmla="*/ 633401 h 1059043"/>
                  <a:gd name="connsiteX336" fmla="*/ 2275975 w 3024845"/>
                  <a:gd name="connsiteY336" fmla="*/ 626915 h 1059043"/>
                  <a:gd name="connsiteX337" fmla="*/ 2298268 w 3024845"/>
                  <a:gd name="connsiteY337" fmla="*/ 626915 h 1059043"/>
                  <a:gd name="connsiteX338" fmla="*/ 2298268 w 3024845"/>
                  <a:gd name="connsiteY338" fmla="*/ 633401 h 1059043"/>
                  <a:gd name="connsiteX339" fmla="*/ 2318535 w 3024845"/>
                  <a:gd name="connsiteY339" fmla="*/ 633401 h 1059043"/>
                  <a:gd name="connsiteX340" fmla="*/ 2318535 w 3024845"/>
                  <a:gd name="connsiteY340" fmla="*/ 678798 h 1059043"/>
                  <a:gd name="connsiteX341" fmla="*/ 2332722 w 3024845"/>
                  <a:gd name="connsiteY341" fmla="*/ 678798 h 1059043"/>
                  <a:gd name="connsiteX342" fmla="*/ 2332722 w 3024845"/>
                  <a:gd name="connsiteY342" fmla="*/ 665827 h 1059043"/>
                  <a:gd name="connsiteX343" fmla="*/ 2348936 w 3024845"/>
                  <a:gd name="connsiteY343" fmla="*/ 665827 h 1059043"/>
                  <a:gd name="connsiteX344" fmla="*/ 2348936 w 3024845"/>
                  <a:gd name="connsiteY344" fmla="*/ 486400 h 1059043"/>
                  <a:gd name="connsiteX345" fmla="*/ 2355016 w 3024845"/>
                  <a:gd name="connsiteY345" fmla="*/ 479914 h 1059043"/>
                  <a:gd name="connsiteX346" fmla="*/ 2427977 w 3024845"/>
                  <a:gd name="connsiteY346" fmla="*/ 479914 h 1059043"/>
                  <a:gd name="connsiteX347" fmla="*/ 2427977 w 3024845"/>
                  <a:gd name="connsiteY347" fmla="*/ 488562 h 1059043"/>
                  <a:gd name="connsiteX348" fmla="*/ 2438110 w 3024845"/>
                  <a:gd name="connsiteY348" fmla="*/ 488562 h 1059043"/>
                  <a:gd name="connsiteX349" fmla="*/ 2438110 w 3024845"/>
                  <a:gd name="connsiteY349" fmla="*/ 603136 h 1059043"/>
                  <a:gd name="connsiteX350" fmla="*/ 2460404 w 3024845"/>
                  <a:gd name="connsiteY350" fmla="*/ 603136 h 1059043"/>
                  <a:gd name="connsiteX351" fmla="*/ 2460404 w 3024845"/>
                  <a:gd name="connsiteY351" fmla="*/ 536121 h 1059043"/>
                  <a:gd name="connsiteX352" fmla="*/ 2486751 w 3024845"/>
                  <a:gd name="connsiteY352" fmla="*/ 536121 h 1059043"/>
                  <a:gd name="connsiteX353" fmla="*/ 2490804 w 3024845"/>
                  <a:gd name="connsiteY353" fmla="*/ 531797 h 1059043"/>
                  <a:gd name="connsiteX354" fmla="*/ 2498911 w 3024845"/>
                  <a:gd name="connsiteY354" fmla="*/ 531797 h 1059043"/>
                  <a:gd name="connsiteX355" fmla="*/ 2502964 w 3024845"/>
                  <a:gd name="connsiteY355" fmla="*/ 536121 h 1059043"/>
                  <a:gd name="connsiteX356" fmla="*/ 2525258 w 3024845"/>
                  <a:gd name="connsiteY356" fmla="*/ 536121 h 1059043"/>
                  <a:gd name="connsiteX357" fmla="*/ 2525258 w 3024845"/>
                  <a:gd name="connsiteY357" fmla="*/ 419385 h 1059043"/>
                  <a:gd name="connsiteX358" fmla="*/ 2582005 w 3024845"/>
                  <a:gd name="connsiteY358" fmla="*/ 408576 h 1059043"/>
                  <a:gd name="connsiteX359" fmla="*/ 2582005 w 3024845"/>
                  <a:gd name="connsiteY359" fmla="*/ 409657 h 1059043"/>
                  <a:gd name="connsiteX360" fmla="*/ 2582005 w 3024845"/>
                  <a:gd name="connsiteY360" fmla="*/ 417223 h 1059043"/>
                  <a:gd name="connsiteX361" fmla="*/ 2608352 w 3024845"/>
                  <a:gd name="connsiteY361" fmla="*/ 417223 h 1059043"/>
                  <a:gd name="connsiteX362" fmla="*/ 2608352 w 3024845"/>
                  <a:gd name="connsiteY362" fmla="*/ 672313 h 1059043"/>
                  <a:gd name="connsiteX363" fmla="*/ 2630646 w 3024845"/>
                  <a:gd name="connsiteY363" fmla="*/ 672313 h 1059043"/>
                  <a:gd name="connsiteX364" fmla="*/ 2630646 w 3024845"/>
                  <a:gd name="connsiteY364" fmla="*/ 667989 h 1059043"/>
                  <a:gd name="connsiteX365" fmla="*/ 2642806 w 3024845"/>
                  <a:gd name="connsiteY365" fmla="*/ 667989 h 1059043"/>
                  <a:gd name="connsiteX366" fmla="*/ 2642806 w 3024845"/>
                  <a:gd name="connsiteY366" fmla="*/ 672313 h 1059043"/>
                  <a:gd name="connsiteX367" fmla="*/ 2667126 w 3024845"/>
                  <a:gd name="connsiteY367" fmla="*/ 672313 h 1059043"/>
                  <a:gd name="connsiteX368" fmla="*/ 2667126 w 3024845"/>
                  <a:gd name="connsiteY368" fmla="*/ 659342 h 1059043"/>
                  <a:gd name="connsiteX369" fmla="*/ 2695500 w 3024845"/>
                  <a:gd name="connsiteY369" fmla="*/ 659342 h 1059043"/>
                  <a:gd name="connsiteX370" fmla="*/ 2707660 w 3024845"/>
                  <a:gd name="connsiteY370" fmla="*/ 655018 h 1059043"/>
                  <a:gd name="connsiteX371" fmla="*/ 2727927 w 3024845"/>
                  <a:gd name="connsiteY371" fmla="*/ 659342 h 1059043"/>
                  <a:gd name="connsiteX372" fmla="*/ 2727927 w 3024845"/>
                  <a:gd name="connsiteY372" fmla="*/ 642048 h 1059043"/>
                  <a:gd name="connsiteX373" fmla="*/ 2736034 w 3024845"/>
                  <a:gd name="connsiteY373" fmla="*/ 642048 h 1059043"/>
                  <a:gd name="connsiteX374" fmla="*/ 2736034 w 3024845"/>
                  <a:gd name="connsiteY374" fmla="*/ 629077 h 1059043"/>
                  <a:gd name="connsiteX375" fmla="*/ 2792781 w 3024845"/>
                  <a:gd name="connsiteY375" fmla="*/ 629077 h 1059043"/>
                  <a:gd name="connsiteX376" fmla="*/ 2792781 w 3024845"/>
                  <a:gd name="connsiteY376" fmla="*/ 598812 h 1059043"/>
                  <a:gd name="connsiteX377" fmla="*/ 2811021 w 3024845"/>
                  <a:gd name="connsiteY377" fmla="*/ 598812 h 1059043"/>
                  <a:gd name="connsiteX378" fmla="*/ 2811021 w 3024845"/>
                  <a:gd name="connsiteY378" fmla="*/ 592327 h 1059043"/>
                  <a:gd name="connsiteX379" fmla="*/ 2823181 w 3024845"/>
                  <a:gd name="connsiteY379" fmla="*/ 592327 h 1059043"/>
                  <a:gd name="connsiteX380" fmla="*/ 2823181 w 3024845"/>
                  <a:gd name="connsiteY380" fmla="*/ 598812 h 1059043"/>
                  <a:gd name="connsiteX381" fmla="*/ 2839395 w 3024845"/>
                  <a:gd name="connsiteY381" fmla="*/ 598812 h 1059043"/>
                  <a:gd name="connsiteX382" fmla="*/ 2839395 w 3024845"/>
                  <a:gd name="connsiteY382" fmla="*/ 648533 h 1059043"/>
                  <a:gd name="connsiteX383" fmla="*/ 2871822 w 3024845"/>
                  <a:gd name="connsiteY383" fmla="*/ 648533 h 1059043"/>
                  <a:gd name="connsiteX384" fmla="*/ 2871822 w 3024845"/>
                  <a:gd name="connsiteY384" fmla="*/ 622592 h 1059043"/>
                  <a:gd name="connsiteX385" fmla="*/ 2910329 w 3024845"/>
                  <a:gd name="connsiteY385" fmla="*/ 622592 h 1059043"/>
                  <a:gd name="connsiteX386" fmla="*/ 2910329 w 3024845"/>
                  <a:gd name="connsiteY386" fmla="*/ 592327 h 1059043"/>
                  <a:gd name="connsiteX387" fmla="*/ 2958970 w 3024845"/>
                  <a:gd name="connsiteY387" fmla="*/ 592327 h 1059043"/>
                  <a:gd name="connsiteX388" fmla="*/ 2958970 w 3024845"/>
                  <a:gd name="connsiteY388" fmla="*/ 703483 h 1059043"/>
                  <a:gd name="connsiteX389" fmla="*/ 2958970 w 3024845"/>
                  <a:gd name="connsiteY389" fmla="*/ 717262 h 1059043"/>
                  <a:gd name="connsiteX390" fmla="*/ 3024845 w 3024845"/>
                  <a:gd name="connsiteY390" fmla="*/ 717262 h 1059043"/>
                  <a:gd name="connsiteX391" fmla="*/ 3024845 w 3024845"/>
                  <a:gd name="connsiteY391" fmla="*/ 1059043 h 1059043"/>
                  <a:gd name="connsiteX392" fmla="*/ 2054 w 3024845"/>
                  <a:gd name="connsiteY392" fmla="*/ 1056710 h 1059043"/>
                  <a:gd name="connsiteX393" fmla="*/ 0 w 3024845"/>
                  <a:gd name="connsiteY393" fmla="*/ 622592 h 1059043"/>
                  <a:gd name="connsiteX394" fmla="*/ 20267 w 3024845"/>
                  <a:gd name="connsiteY394" fmla="*/ 622592 h 1059043"/>
                  <a:gd name="connsiteX395" fmla="*/ 20774 w 3024845"/>
                  <a:gd name="connsiteY395" fmla="*/ 621511 h 1059043"/>
                  <a:gd name="connsiteX396" fmla="*/ 24320 w 3024845"/>
                  <a:gd name="connsiteY396" fmla="*/ 613945 h 1059043"/>
                  <a:gd name="connsiteX397" fmla="*/ 26094 w 3024845"/>
                  <a:gd name="connsiteY397" fmla="*/ 614215 h 1059043"/>
                  <a:gd name="connsiteX398" fmla="*/ 38507 w 3024845"/>
                  <a:gd name="connsiteY398" fmla="*/ 616106 h 1059043"/>
                  <a:gd name="connsiteX399" fmla="*/ 39014 w 3024845"/>
                  <a:gd name="connsiteY399" fmla="*/ 617458 h 1059043"/>
                  <a:gd name="connsiteX400" fmla="*/ 42560 w 3024845"/>
                  <a:gd name="connsiteY400" fmla="*/ 626915 h 1059043"/>
                  <a:gd name="connsiteX401" fmla="*/ 68907 w 3024845"/>
                  <a:gd name="connsiteY401" fmla="*/ 629077 h 1059043"/>
                  <a:gd name="connsiteX402" fmla="*/ 68907 w 3024845"/>
                  <a:gd name="connsiteY402" fmla="*/ 505856 h 1059043"/>
                  <a:gd name="connsiteX403" fmla="*/ 70934 w 3024845"/>
                  <a:gd name="connsiteY403" fmla="*/ 505856 h 1059043"/>
                  <a:gd name="connsiteX404" fmla="*/ 85121 w 3024845"/>
                  <a:gd name="connsiteY404" fmla="*/ 505856 h 1059043"/>
                  <a:gd name="connsiteX405" fmla="*/ 85121 w 3024845"/>
                  <a:gd name="connsiteY405" fmla="*/ 369664 h 1059043"/>
                  <a:gd name="connsiteX406" fmla="*/ 86894 w 3024845"/>
                  <a:gd name="connsiteY406" fmla="*/ 369664 h 1059043"/>
                  <a:gd name="connsiteX407" fmla="*/ 99308 w 3024845"/>
                  <a:gd name="connsiteY407" fmla="*/ 369664 h 1059043"/>
                  <a:gd name="connsiteX408" fmla="*/ 99308 w 3024845"/>
                  <a:gd name="connsiteY408" fmla="*/ 255090 h 1059043"/>
                  <a:gd name="connsiteX409" fmla="*/ 103361 w 3024845"/>
                  <a:gd name="connsiteY409" fmla="*/ 226986 h 1059043"/>
                  <a:gd name="connsiteX410" fmla="*/ 105388 w 3024845"/>
                  <a:gd name="connsiteY410" fmla="*/ 226986 h 1059043"/>
                  <a:gd name="connsiteX411" fmla="*/ 119575 w 3024845"/>
                  <a:gd name="connsiteY411"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35634 h 1059043"/>
                  <a:gd name="connsiteX315" fmla="*/ 2144240 w 3024845"/>
                  <a:gd name="connsiteY315" fmla="*/ 214016 h 1059043"/>
                  <a:gd name="connsiteX316" fmla="*/ 2146266 w 3024845"/>
                  <a:gd name="connsiteY316" fmla="*/ 209692 h 1059043"/>
                  <a:gd name="connsiteX317" fmla="*/ 2146266 w 3024845"/>
                  <a:gd name="connsiteY317" fmla="*/ 131868 h 1059043"/>
                  <a:gd name="connsiteX318" fmla="*/ 2144240 w 3024845"/>
                  <a:gd name="connsiteY318" fmla="*/ 125383 h 1059043"/>
                  <a:gd name="connsiteX319" fmla="*/ 2150320 w 3024845"/>
                  <a:gd name="connsiteY319" fmla="*/ 118897 h 1059043"/>
                  <a:gd name="connsiteX320" fmla="*/ 2150320 w 3024845"/>
                  <a:gd name="connsiteY320" fmla="*/ 60529 h 1059043"/>
                  <a:gd name="connsiteX321" fmla="*/ 2152346 w 3024845"/>
                  <a:gd name="connsiteY321" fmla="*/ 56206 h 1059043"/>
                  <a:gd name="connsiteX322" fmla="*/ 2152346 w 3024845"/>
                  <a:gd name="connsiteY322" fmla="*/ 0 h 1059043"/>
                  <a:gd name="connsiteX323" fmla="*/ 2162480 w 3024845"/>
                  <a:gd name="connsiteY323" fmla="*/ 118897 h 1059043"/>
                  <a:gd name="connsiteX324" fmla="*/ 2168560 w 3024845"/>
                  <a:gd name="connsiteY324" fmla="*/ 125383 h 1059043"/>
                  <a:gd name="connsiteX325" fmla="*/ 2166533 w 3024845"/>
                  <a:gd name="connsiteY325" fmla="*/ 131868 h 1059043"/>
                  <a:gd name="connsiteX326" fmla="*/ 2166533 w 3024845"/>
                  <a:gd name="connsiteY326" fmla="*/ 209692 h 1059043"/>
                  <a:gd name="connsiteX327" fmla="*/ 2180720 w 3024845"/>
                  <a:gd name="connsiteY327" fmla="*/ 555577 h 1059043"/>
                  <a:gd name="connsiteX328" fmla="*/ 2245574 w 3024845"/>
                  <a:gd name="connsiteY328" fmla="*/ 555577 h 1059043"/>
                  <a:gd name="connsiteX329" fmla="*/ 2245574 w 3024845"/>
                  <a:gd name="connsiteY329" fmla="*/ 631239 h 1059043"/>
                  <a:gd name="connsiteX330" fmla="*/ 2253681 w 3024845"/>
                  <a:gd name="connsiteY330" fmla="*/ 631239 h 1059043"/>
                  <a:gd name="connsiteX331" fmla="*/ 2255708 w 3024845"/>
                  <a:gd name="connsiteY331" fmla="*/ 624754 h 1059043"/>
                  <a:gd name="connsiteX332" fmla="*/ 2261788 w 3024845"/>
                  <a:gd name="connsiteY332" fmla="*/ 624754 h 1059043"/>
                  <a:gd name="connsiteX333" fmla="*/ 2263815 w 3024845"/>
                  <a:gd name="connsiteY333" fmla="*/ 633401 h 1059043"/>
                  <a:gd name="connsiteX334" fmla="*/ 2275975 w 3024845"/>
                  <a:gd name="connsiteY334" fmla="*/ 633401 h 1059043"/>
                  <a:gd name="connsiteX335" fmla="*/ 2275975 w 3024845"/>
                  <a:gd name="connsiteY335" fmla="*/ 626915 h 1059043"/>
                  <a:gd name="connsiteX336" fmla="*/ 2298268 w 3024845"/>
                  <a:gd name="connsiteY336" fmla="*/ 626915 h 1059043"/>
                  <a:gd name="connsiteX337" fmla="*/ 2298268 w 3024845"/>
                  <a:gd name="connsiteY337" fmla="*/ 633401 h 1059043"/>
                  <a:gd name="connsiteX338" fmla="*/ 2318535 w 3024845"/>
                  <a:gd name="connsiteY338" fmla="*/ 633401 h 1059043"/>
                  <a:gd name="connsiteX339" fmla="*/ 2318535 w 3024845"/>
                  <a:gd name="connsiteY339" fmla="*/ 678798 h 1059043"/>
                  <a:gd name="connsiteX340" fmla="*/ 2332722 w 3024845"/>
                  <a:gd name="connsiteY340" fmla="*/ 678798 h 1059043"/>
                  <a:gd name="connsiteX341" fmla="*/ 2332722 w 3024845"/>
                  <a:gd name="connsiteY341" fmla="*/ 665827 h 1059043"/>
                  <a:gd name="connsiteX342" fmla="*/ 2348936 w 3024845"/>
                  <a:gd name="connsiteY342" fmla="*/ 665827 h 1059043"/>
                  <a:gd name="connsiteX343" fmla="*/ 2348936 w 3024845"/>
                  <a:gd name="connsiteY343" fmla="*/ 486400 h 1059043"/>
                  <a:gd name="connsiteX344" fmla="*/ 2355016 w 3024845"/>
                  <a:gd name="connsiteY344" fmla="*/ 479914 h 1059043"/>
                  <a:gd name="connsiteX345" fmla="*/ 2427977 w 3024845"/>
                  <a:gd name="connsiteY345" fmla="*/ 479914 h 1059043"/>
                  <a:gd name="connsiteX346" fmla="*/ 2427977 w 3024845"/>
                  <a:gd name="connsiteY346" fmla="*/ 488562 h 1059043"/>
                  <a:gd name="connsiteX347" fmla="*/ 2438110 w 3024845"/>
                  <a:gd name="connsiteY347" fmla="*/ 488562 h 1059043"/>
                  <a:gd name="connsiteX348" fmla="*/ 2438110 w 3024845"/>
                  <a:gd name="connsiteY348" fmla="*/ 603136 h 1059043"/>
                  <a:gd name="connsiteX349" fmla="*/ 2460404 w 3024845"/>
                  <a:gd name="connsiteY349" fmla="*/ 603136 h 1059043"/>
                  <a:gd name="connsiteX350" fmla="*/ 2460404 w 3024845"/>
                  <a:gd name="connsiteY350" fmla="*/ 536121 h 1059043"/>
                  <a:gd name="connsiteX351" fmla="*/ 2486751 w 3024845"/>
                  <a:gd name="connsiteY351" fmla="*/ 536121 h 1059043"/>
                  <a:gd name="connsiteX352" fmla="*/ 2490804 w 3024845"/>
                  <a:gd name="connsiteY352" fmla="*/ 531797 h 1059043"/>
                  <a:gd name="connsiteX353" fmla="*/ 2498911 w 3024845"/>
                  <a:gd name="connsiteY353" fmla="*/ 531797 h 1059043"/>
                  <a:gd name="connsiteX354" fmla="*/ 2502964 w 3024845"/>
                  <a:gd name="connsiteY354" fmla="*/ 536121 h 1059043"/>
                  <a:gd name="connsiteX355" fmla="*/ 2525258 w 3024845"/>
                  <a:gd name="connsiteY355" fmla="*/ 536121 h 1059043"/>
                  <a:gd name="connsiteX356" fmla="*/ 2525258 w 3024845"/>
                  <a:gd name="connsiteY356" fmla="*/ 419385 h 1059043"/>
                  <a:gd name="connsiteX357" fmla="*/ 2582005 w 3024845"/>
                  <a:gd name="connsiteY357" fmla="*/ 408576 h 1059043"/>
                  <a:gd name="connsiteX358" fmla="*/ 2582005 w 3024845"/>
                  <a:gd name="connsiteY358" fmla="*/ 409657 h 1059043"/>
                  <a:gd name="connsiteX359" fmla="*/ 2582005 w 3024845"/>
                  <a:gd name="connsiteY359" fmla="*/ 417223 h 1059043"/>
                  <a:gd name="connsiteX360" fmla="*/ 2608352 w 3024845"/>
                  <a:gd name="connsiteY360" fmla="*/ 417223 h 1059043"/>
                  <a:gd name="connsiteX361" fmla="*/ 2608352 w 3024845"/>
                  <a:gd name="connsiteY361" fmla="*/ 672313 h 1059043"/>
                  <a:gd name="connsiteX362" fmla="*/ 2630646 w 3024845"/>
                  <a:gd name="connsiteY362" fmla="*/ 672313 h 1059043"/>
                  <a:gd name="connsiteX363" fmla="*/ 2630646 w 3024845"/>
                  <a:gd name="connsiteY363" fmla="*/ 667989 h 1059043"/>
                  <a:gd name="connsiteX364" fmla="*/ 2642806 w 3024845"/>
                  <a:gd name="connsiteY364" fmla="*/ 667989 h 1059043"/>
                  <a:gd name="connsiteX365" fmla="*/ 2642806 w 3024845"/>
                  <a:gd name="connsiteY365" fmla="*/ 672313 h 1059043"/>
                  <a:gd name="connsiteX366" fmla="*/ 2667126 w 3024845"/>
                  <a:gd name="connsiteY366" fmla="*/ 672313 h 1059043"/>
                  <a:gd name="connsiteX367" fmla="*/ 2667126 w 3024845"/>
                  <a:gd name="connsiteY367" fmla="*/ 659342 h 1059043"/>
                  <a:gd name="connsiteX368" fmla="*/ 2695500 w 3024845"/>
                  <a:gd name="connsiteY368" fmla="*/ 659342 h 1059043"/>
                  <a:gd name="connsiteX369" fmla="*/ 2707660 w 3024845"/>
                  <a:gd name="connsiteY369" fmla="*/ 655018 h 1059043"/>
                  <a:gd name="connsiteX370" fmla="*/ 2727927 w 3024845"/>
                  <a:gd name="connsiteY370" fmla="*/ 659342 h 1059043"/>
                  <a:gd name="connsiteX371" fmla="*/ 2727927 w 3024845"/>
                  <a:gd name="connsiteY371" fmla="*/ 642048 h 1059043"/>
                  <a:gd name="connsiteX372" fmla="*/ 2736034 w 3024845"/>
                  <a:gd name="connsiteY372" fmla="*/ 642048 h 1059043"/>
                  <a:gd name="connsiteX373" fmla="*/ 2736034 w 3024845"/>
                  <a:gd name="connsiteY373" fmla="*/ 629077 h 1059043"/>
                  <a:gd name="connsiteX374" fmla="*/ 2792781 w 3024845"/>
                  <a:gd name="connsiteY374" fmla="*/ 629077 h 1059043"/>
                  <a:gd name="connsiteX375" fmla="*/ 2792781 w 3024845"/>
                  <a:gd name="connsiteY375" fmla="*/ 598812 h 1059043"/>
                  <a:gd name="connsiteX376" fmla="*/ 2811021 w 3024845"/>
                  <a:gd name="connsiteY376" fmla="*/ 598812 h 1059043"/>
                  <a:gd name="connsiteX377" fmla="*/ 2811021 w 3024845"/>
                  <a:gd name="connsiteY377" fmla="*/ 592327 h 1059043"/>
                  <a:gd name="connsiteX378" fmla="*/ 2823181 w 3024845"/>
                  <a:gd name="connsiteY378" fmla="*/ 592327 h 1059043"/>
                  <a:gd name="connsiteX379" fmla="*/ 2823181 w 3024845"/>
                  <a:gd name="connsiteY379" fmla="*/ 598812 h 1059043"/>
                  <a:gd name="connsiteX380" fmla="*/ 2839395 w 3024845"/>
                  <a:gd name="connsiteY380" fmla="*/ 598812 h 1059043"/>
                  <a:gd name="connsiteX381" fmla="*/ 2839395 w 3024845"/>
                  <a:gd name="connsiteY381" fmla="*/ 648533 h 1059043"/>
                  <a:gd name="connsiteX382" fmla="*/ 2871822 w 3024845"/>
                  <a:gd name="connsiteY382" fmla="*/ 648533 h 1059043"/>
                  <a:gd name="connsiteX383" fmla="*/ 2871822 w 3024845"/>
                  <a:gd name="connsiteY383" fmla="*/ 622592 h 1059043"/>
                  <a:gd name="connsiteX384" fmla="*/ 2910329 w 3024845"/>
                  <a:gd name="connsiteY384" fmla="*/ 622592 h 1059043"/>
                  <a:gd name="connsiteX385" fmla="*/ 2910329 w 3024845"/>
                  <a:gd name="connsiteY385" fmla="*/ 592327 h 1059043"/>
                  <a:gd name="connsiteX386" fmla="*/ 2958970 w 3024845"/>
                  <a:gd name="connsiteY386" fmla="*/ 592327 h 1059043"/>
                  <a:gd name="connsiteX387" fmla="*/ 2958970 w 3024845"/>
                  <a:gd name="connsiteY387" fmla="*/ 703483 h 1059043"/>
                  <a:gd name="connsiteX388" fmla="*/ 2958970 w 3024845"/>
                  <a:gd name="connsiteY388" fmla="*/ 717262 h 1059043"/>
                  <a:gd name="connsiteX389" fmla="*/ 3024845 w 3024845"/>
                  <a:gd name="connsiteY389" fmla="*/ 717262 h 1059043"/>
                  <a:gd name="connsiteX390" fmla="*/ 3024845 w 3024845"/>
                  <a:gd name="connsiteY390" fmla="*/ 1059043 h 1059043"/>
                  <a:gd name="connsiteX391" fmla="*/ 2054 w 3024845"/>
                  <a:gd name="connsiteY391" fmla="*/ 1056710 h 1059043"/>
                  <a:gd name="connsiteX392" fmla="*/ 0 w 3024845"/>
                  <a:gd name="connsiteY392" fmla="*/ 622592 h 1059043"/>
                  <a:gd name="connsiteX393" fmla="*/ 20267 w 3024845"/>
                  <a:gd name="connsiteY393" fmla="*/ 622592 h 1059043"/>
                  <a:gd name="connsiteX394" fmla="*/ 20774 w 3024845"/>
                  <a:gd name="connsiteY394" fmla="*/ 621511 h 1059043"/>
                  <a:gd name="connsiteX395" fmla="*/ 24320 w 3024845"/>
                  <a:gd name="connsiteY395" fmla="*/ 613945 h 1059043"/>
                  <a:gd name="connsiteX396" fmla="*/ 26094 w 3024845"/>
                  <a:gd name="connsiteY396" fmla="*/ 614215 h 1059043"/>
                  <a:gd name="connsiteX397" fmla="*/ 38507 w 3024845"/>
                  <a:gd name="connsiteY397" fmla="*/ 616106 h 1059043"/>
                  <a:gd name="connsiteX398" fmla="*/ 39014 w 3024845"/>
                  <a:gd name="connsiteY398" fmla="*/ 617458 h 1059043"/>
                  <a:gd name="connsiteX399" fmla="*/ 42560 w 3024845"/>
                  <a:gd name="connsiteY399" fmla="*/ 626915 h 1059043"/>
                  <a:gd name="connsiteX400" fmla="*/ 68907 w 3024845"/>
                  <a:gd name="connsiteY400" fmla="*/ 629077 h 1059043"/>
                  <a:gd name="connsiteX401" fmla="*/ 68907 w 3024845"/>
                  <a:gd name="connsiteY401" fmla="*/ 505856 h 1059043"/>
                  <a:gd name="connsiteX402" fmla="*/ 70934 w 3024845"/>
                  <a:gd name="connsiteY402" fmla="*/ 505856 h 1059043"/>
                  <a:gd name="connsiteX403" fmla="*/ 85121 w 3024845"/>
                  <a:gd name="connsiteY403" fmla="*/ 505856 h 1059043"/>
                  <a:gd name="connsiteX404" fmla="*/ 85121 w 3024845"/>
                  <a:gd name="connsiteY404" fmla="*/ 369664 h 1059043"/>
                  <a:gd name="connsiteX405" fmla="*/ 86894 w 3024845"/>
                  <a:gd name="connsiteY405" fmla="*/ 369664 h 1059043"/>
                  <a:gd name="connsiteX406" fmla="*/ 99308 w 3024845"/>
                  <a:gd name="connsiteY406" fmla="*/ 369664 h 1059043"/>
                  <a:gd name="connsiteX407" fmla="*/ 99308 w 3024845"/>
                  <a:gd name="connsiteY407" fmla="*/ 255090 h 1059043"/>
                  <a:gd name="connsiteX408" fmla="*/ 103361 w 3024845"/>
                  <a:gd name="connsiteY408" fmla="*/ 226986 h 1059043"/>
                  <a:gd name="connsiteX409" fmla="*/ 105388 w 3024845"/>
                  <a:gd name="connsiteY409" fmla="*/ 226986 h 1059043"/>
                  <a:gd name="connsiteX410" fmla="*/ 119575 w 3024845"/>
                  <a:gd name="connsiteY410"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35634 h 1059043"/>
                  <a:gd name="connsiteX315" fmla="*/ 2144240 w 3024845"/>
                  <a:gd name="connsiteY315" fmla="*/ 214016 h 1059043"/>
                  <a:gd name="connsiteX316" fmla="*/ 2146266 w 3024845"/>
                  <a:gd name="connsiteY316" fmla="*/ 209692 h 1059043"/>
                  <a:gd name="connsiteX317" fmla="*/ 2146266 w 3024845"/>
                  <a:gd name="connsiteY317" fmla="*/ 131868 h 1059043"/>
                  <a:gd name="connsiteX318" fmla="*/ 2144240 w 3024845"/>
                  <a:gd name="connsiteY318" fmla="*/ 125383 h 1059043"/>
                  <a:gd name="connsiteX319" fmla="*/ 2150320 w 3024845"/>
                  <a:gd name="connsiteY319" fmla="*/ 118897 h 1059043"/>
                  <a:gd name="connsiteX320" fmla="*/ 2150320 w 3024845"/>
                  <a:gd name="connsiteY320" fmla="*/ 60529 h 1059043"/>
                  <a:gd name="connsiteX321" fmla="*/ 2152346 w 3024845"/>
                  <a:gd name="connsiteY321" fmla="*/ 56206 h 1059043"/>
                  <a:gd name="connsiteX322" fmla="*/ 2152346 w 3024845"/>
                  <a:gd name="connsiteY322" fmla="*/ 0 h 1059043"/>
                  <a:gd name="connsiteX323" fmla="*/ 2162480 w 3024845"/>
                  <a:gd name="connsiteY323" fmla="*/ 118897 h 1059043"/>
                  <a:gd name="connsiteX324" fmla="*/ 2168560 w 3024845"/>
                  <a:gd name="connsiteY324" fmla="*/ 125383 h 1059043"/>
                  <a:gd name="connsiteX325" fmla="*/ 2166533 w 3024845"/>
                  <a:gd name="connsiteY325" fmla="*/ 131868 h 1059043"/>
                  <a:gd name="connsiteX326" fmla="*/ 2180720 w 3024845"/>
                  <a:gd name="connsiteY326" fmla="*/ 555577 h 1059043"/>
                  <a:gd name="connsiteX327" fmla="*/ 2245574 w 3024845"/>
                  <a:gd name="connsiteY327" fmla="*/ 555577 h 1059043"/>
                  <a:gd name="connsiteX328" fmla="*/ 2245574 w 3024845"/>
                  <a:gd name="connsiteY328" fmla="*/ 631239 h 1059043"/>
                  <a:gd name="connsiteX329" fmla="*/ 2253681 w 3024845"/>
                  <a:gd name="connsiteY329" fmla="*/ 631239 h 1059043"/>
                  <a:gd name="connsiteX330" fmla="*/ 2255708 w 3024845"/>
                  <a:gd name="connsiteY330" fmla="*/ 624754 h 1059043"/>
                  <a:gd name="connsiteX331" fmla="*/ 2261788 w 3024845"/>
                  <a:gd name="connsiteY331" fmla="*/ 624754 h 1059043"/>
                  <a:gd name="connsiteX332" fmla="*/ 2263815 w 3024845"/>
                  <a:gd name="connsiteY332" fmla="*/ 633401 h 1059043"/>
                  <a:gd name="connsiteX333" fmla="*/ 2275975 w 3024845"/>
                  <a:gd name="connsiteY333" fmla="*/ 633401 h 1059043"/>
                  <a:gd name="connsiteX334" fmla="*/ 2275975 w 3024845"/>
                  <a:gd name="connsiteY334" fmla="*/ 626915 h 1059043"/>
                  <a:gd name="connsiteX335" fmla="*/ 2298268 w 3024845"/>
                  <a:gd name="connsiteY335" fmla="*/ 626915 h 1059043"/>
                  <a:gd name="connsiteX336" fmla="*/ 2298268 w 3024845"/>
                  <a:gd name="connsiteY336" fmla="*/ 633401 h 1059043"/>
                  <a:gd name="connsiteX337" fmla="*/ 2318535 w 3024845"/>
                  <a:gd name="connsiteY337" fmla="*/ 633401 h 1059043"/>
                  <a:gd name="connsiteX338" fmla="*/ 2318535 w 3024845"/>
                  <a:gd name="connsiteY338" fmla="*/ 678798 h 1059043"/>
                  <a:gd name="connsiteX339" fmla="*/ 2332722 w 3024845"/>
                  <a:gd name="connsiteY339" fmla="*/ 678798 h 1059043"/>
                  <a:gd name="connsiteX340" fmla="*/ 2332722 w 3024845"/>
                  <a:gd name="connsiteY340" fmla="*/ 665827 h 1059043"/>
                  <a:gd name="connsiteX341" fmla="*/ 2348936 w 3024845"/>
                  <a:gd name="connsiteY341" fmla="*/ 665827 h 1059043"/>
                  <a:gd name="connsiteX342" fmla="*/ 2348936 w 3024845"/>
                  <a:gd name="connsiteY342" fmla="*/ 486400 h 1059043"/>
                  <a:gd name="connsiteX343" fmla="*/ 2355016 w 3024845"/>
                  <a:gd name="connsiteY343" fmla="*/ 479914 h 1059043"/>
                  <a:gd name="connsiteX344" fmla="*/ 2427977 w 3024845"/>
                  <a:gd name="connsiteY344" fmla="*/ 479914 h 1059043"/>
                  <a:gd name="connsiteX345" fmla="*/ 2427977 w 3024845"/>
                  <a:gd name="connsiteY345" fmla="*/ 488562 h 1059043"/>
                  <a:gd name="connsiteX346" fmla="*/ 2438110 w 3024845"/>
                  <a:gd name="connsiteY346" fmla="*/ 488562 h 1059043"/>
                  <a:gd name="connsiteX347" fmla="*/ 2438110 w 3024845"/>
                  <a:gd name="connsiteY347" fmla="*/ 603136 h 1059043"/>
                  <a:gd name="connsiteX348" fmla="*/ 2460404 w 3024845"/>
                  <a:gd name="connsiteY348" fmla="*/ 603136 h 1059043"/>
                  <a:gd name="connsiteX349" fmla="*/ 2460404 w 3024845"/>
                  <a:gd name="connsiteY349" fmla="*/ 536121 h 1059043"/>
                  <a:gd name="connsiteX350" fmla="*/ 2486751 w 3024845"/>
                  <a:gd name="connsiteY350" fmla="*/ 536121 h 1059043"/>
                  <a:gd name="connsiteX351" fmla="*/ 2490804 w 3024845"/>
                  <a:gd name="connsiteY351" fmla="*/ 531797 h 1059043"/>
                  <a:gd name="connsiteX352" fmla="*/ 2498911 w 3024845"/>
                  <a:gd name="connsiteY352" fmla="*/ 531797 h 1059043"/>
                  <a:gd name="connsiteX353" fmla="*/ 2502964 w 3024845"/>
                  <a:gd name="connsiteY353" fmla="*/ 536121 h 1059043"/>
                  <a:gd name="connsiteX354" fmla="*/ 2525258 w 3024845"/>
                  <a:gd name="connsiteY354" fmla="*/ 536121 h 1059043"/>
                  <a:gd name="connsiteX355" fmla="*/ 2525258 w 3024845"/>
                  <a:gd name="connsiteY355" fmla="*/ 419385 h 1059043"/>
                  <a:gd name="connsiteX356" fmla="*/ 2582005 w 3024845"/>
                  <a:gd name="connsiteY356" fmla="*/ 408576 h 1059043"/>
                  <a:gd name="connsiteX357" fmla="*/ 2582005 w 3024845"/>
                  <a:gd name="connsiteY357" fmla="*/ 409657 h 1059043"/>
                  <a:gd name="connsiteX358" fmla="*/ 2582005 w 3024845"/>
                  <a:gd name="connsiteY358" fmla="*/ 417223 h 1059043"/>
                  <a:gd name="connsiteX359" fmla="*/ 2608352 w 3024845"/>
                  <a:gd name="connsiteY359" fmla="*/ 417223 h 1059043"/>
                  <a:gd name="connsiteX360" fmla="*/ 2608352 w 3024845"/>
                  <a:gd name="connsiteY360" fmla="*/ 672313 h 1059043"/>
                  <a:gd name="connsiteX361" fmla="*/ 2630646 w 3024845"/>
                  <a:gd name="connsiteY361" fmla="*/ 672313 h 1059043"/>
                  <a:gd name="connsiteX362" fmla="*/ 2630646 w 3024845"/>
                  <a:gd name="connsiteY362" fmla="*/ 667989 h 1059043"/>
                  <a:gd name="connsiteX363" fmla="*/ 2642806 w 3024845"/>
                  <a:gd name="connsiteY363" fmla="*/ 667989 h 1059043"/>
                  <a:gd name="connsiteX364" fmla="*/ 2642806 w 3024845"/>
                  <a:gd name="connsiteY364" fmla="*/ 672313 h 1059043"/>
                  <a:gd name="connsiteX365" fmla="*/ 2667126 w 3024845"/>
                  <a:gd name="connsiteY365" fmla="*/ 672313 h 1059043"/>
                  <a:gd name="connsiteX366" fmla="*/ 2667126 w 3024845"/>
                  <a:gd name="connsiteY366" fmla="*/ 659342 h 1059043"/>
                  <a:gd name="connsiteX367" fmla="*/ 2695500 w 3024845"/>
                  <a:gd name="connsiteY367" fmla="*/ 659342 h 1059043"/>
                  <a:gd name="connsiteX368" fmla="*/ 2707660 w 3024845"/>
                  <a:gd name="connsiteY368" fmla="*/ 655018 h 1059043"/>
                  <a:gd name="connsiteX369" fmla="*/ 2727927 w 3024845"/>
                  <a:gd name="connsiteY369" fmla="*/ 659342 h 1059043"/>
                  <a:gd name="connsiteX370" fmla="*/ 2727927 w 3024845"/>
                  <a:gd name="connsiteY370" fmla="*/ 642048 h 1059043"/>
                  <a:gd name="connsiteX371" fmla="*/ 2736034 w 3024845"/>
                  <a:gd name="connsiteY371" fmla="*/ 642048 h 1059043"/>
                  <a:gd name="connsiteX372" fmla="*/ 2736034 w 3024845"/>
                  <a:gd name="connsiteY372" fmla="*/ 629077 h 1059043"/>
                  <a:gd name="connsiteX373" fmla="*/ 2792781 w 3024845"/>
                  <a:gd name="connsiteY373" fmla="*/ 629077 h 1059043"/>
                  <a:gd name="connsiteX374" fmla="*/ 2792781 w 3024845"/>
                  <a:gd name="connsiteY374" fmla="*/ 598812 h 1059043"/>
                  <a:gd name="connsiteX375" fmla="*/ 2811021 w 3024845"/>
                  <a:gd name="connsiteY375" fmla="*/ 598812 h 1059043"/>
                  <a:gd name="connsiteX376" fmla="*/ 2811021 w 3024845"/>
                  <a:gd name="connsiteY376" fmla="*/ 592327 h 1059043"/>
                  <a:gd name="connsiteX377" fmla="*/ 2823181 w 3024845"/>
                  <a:gd name="connsiteY377" fmla="*/ 592327 h 1059043"/>
                  <a:gd name="connsiteX378" fmla="*/ 2823181 w 3024845"/>
                  <a:gd name="connsiteY378" fmla="*/ 598812 h 1059043"/>
                  <a:gd name="connsiteX379" fmla="*/ 2839395 w 3024845"/>
                  <a:gd name="connsiteY379" fmla="*/ 598812 h 1059043"/>
                  <a:gd name="connsiteX380" fmla="*/ 2839395 w 3024845"/>
                  <a:gd name="connsiteY380" fmla="*/ 648533 h 1059043"/>
                  <a:gd name="connsiteX381" fmla="*/ 2871822 w 3024845"/>
                  <a:gd name="connsiteY381" fmla="*/ 648533 h 1059043"/>
                  <a:gd name="connsiteX382" fmla="*/ 2871822 w 3024845"/>
                  <a:gd name="connsiteY382" fmla="*/ 622592 h 1059043"/>
                  <a:gd name="connsiteX383" fmla="*/ 2910329 w 3024845"/>
                  <a:gd name="connsiteY383" fmla="*/ 622592 h 1059043"/>
                  <a:gd name="connsiteX384" fmla="*/ 2910329 w 3024845"/>
                  <a:gd name="connsiteY384" fmla="*/ 592327 h 1059043"/>
                  <a:gd name="connsiteX385" fmla="*/ 2958970 w 3024845"/>
                  <a:gd name="connsiteY385" fmla="*/ 592327 h 1059043"/>
                  <a:gd name="connsiteX386" fmla="*/ 2958970 w 3024845"/>
                  <a:gd name="connsiteY386" fmla="*/ 703483 h 1059043"/>
                  <a:gd name="connsiteX387" fmla="*/ 2958970 w 3024845"/>
                  <a:gd name="connsiteY387" fmla="*/ 717262 h 1059043"/>
                  <a:gd name="connsiteX388" fmla="*/ 3024845 w 3024845"/>
                  <a:gd name="connsiteY388" fmla="*/ 717262 h 1059043"/>
                  <a:gd name="connsiteX389" fmla="*/ 3024845 w 3024845"/>
                  <a:gd name="connsiteY389" fmla="*/ 1059043 h 1059043"/>
                  <a:gd name="connsiteX390" fmla="*/ 2054 w 3024845"/>
                  <a:gd name="connsiteY390" fmla="*/ 1056710 h 1059043"/>
                  <a:gd name="connsiteX391" fmla="*/ 0 w 3024845"/>
                  <a:gd name="connsiteY391" fmla="*/ 622592 h 1059043"/>
                  <a:gd name="connsiteX392" fmla="*/ 20267 w 3024845"/>
                  <a:gd name="connsiteY392" fmla="*/ 622592 h 1059043"/>
                  <a:gd name="connsiteX393" fmla="*/ 20774 w 3024845"/>
                  <a:gd name="connsiteY393" fmla="*/ 621511 h 1059043"/>
                  <a:gd name="connsiteX394" fmla="*/ 24320 w 3024845"/>
                  <a:gd name="connsiteY394" fmla="*/ 613945 h 1059043"/>
                  <a:gd name="connsiteX395" fmla="*/ 26094 w 3024845"/>
                  <a:gd name="connsiteY395" fmla="*/ 614215 h 1059043"/>
                  <a:gd name="connsiteX396" fmla="*/ 38507 w 3024845"/>
                  <a:gd name="connsiteY396" fmla="*/ 616106 h 1059043"/>
                  <a:gd name="connsiteX397" fmla="*/ 39014 w 3024845"/>
                  <a:gd name="connsiteY397" fmla="*/ 617458 h 1059043"/>
                  <a:gd name="connsiteX398" fmla="*/ 42560 w 3024845"/>
                  <a:gd name="connsiteY398" fmla="*/ 626915 h 1059043"/>
                  <a:gd name="connsiteX399" fmla="*/ 68907 w 3024845"/>
                  <a:gd name="connsiteY399" fmla="*/ 629077 h 1059043"/>
                  <a:gd name="connsiteX400" fmla="*/ 68907 w 3024845"/>
                  <a:gd name="connsiteY400" fmla="*/ 505856 h 1059043"/>
                  <a:gd name="connsiteX401" fmla="*/ 70934 w 3024845"/>
                  <a:gd name="connsiteY401" fmla="*/ 505856 h 1059043"/>
                  <a:gd name="connsiteX402" fmla="*/ 85121 w 3024845"/>
                  <a:gd name="connsiteY402" fmla="*/ 505856 h 1059043"/>
                  <a:gd name="connsiteX403" fmla="*/ 85121 w 3024845"/>
                  <a:gd name="connsiteY403" fmla="*/ 369664 h 1059043"/>
                  <a:gd name="connsiteX404" fmla="*/ 86894 w 3024845"/>
                  <a:gd name="connsiteY404" fmla="*/ 369664 h 1059043"/>
                  <a:gd name="connsiteX405" fmla="*/ 99308 w 3024845"/>
                  <a:gd name="connsiteY405" fmla="*/ 369664 h 1059043"/>
                  <a:gd name="connsiteX406" fmla="*/ 99308 w 3024845"/>
                  <a:gd name="connsiteY406" fmla="*/ 255090 h 1059043"/>
                  <a:gd name="connsiteX407" fmla="*/ 103361 w 3024845"/>
                  <a:gd name="connsiteY407" fmla="*/ 226986 h 1059043"/>
                  <a:gd name="connsiteX408" fmla="*/ 105388 w 3024845"/>
                  <a:gd name="connsiteY408" fmla="*/ 226986 h 1059043"/>
                  <a:gd name="connsiteX409" fmla="*/ 119575 w 3024845"/>
                  <a:gd name="connsiteY409"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35634 h 1059043"/>
                  <a:gd name="connsiteX315" fmla="*/ 2144240 w 3024845"/>
                  <a:gd name="connsiteY315" fmla="*/ 214016 h 1059043"/>
                  <a:gd name="connsiteX316" fmla="*/ 2146266 w 3024845"/>
                  <a:gd name="connsiteY316" fmla="*/ 131868 h 1059043"/>
                  <a:gd name="connsiteX317" fmla="*/ 2144240 w 3024845"/>
                  <a:gd name="connsiteY317" fmla="*/ 125383 h 1059043"/>
                  <a:gd name="connsiteX318" fmla="*/ 2150320 w 3024845"/>
                  <a:gd name="connsiteY318" fmla="*/ 118897 h 1059043"/>
                  <a:gd name="connsiteX319" fmla="*/ 2150320 w 3024845"/>
                  <a:gd name="connsiteY319" fmla="*/ 60529 h 1059043"/>
                  <a:gd name="connsiteX320" fmla="*/ 2152346 w 3024845"/>
                  <a:gd name="connsiteY320" fmla="*/ 56206 h 1059043"/>
                  <a:gd name="connsiteX321" fmla="*/ 2152346 w 3024845"/>
                  <a:gd name="connsiteY321" fmla="*/ 0 h 1059043"/>
                  <a:gd name="connsiteX322" fmla="*/ 2162480 w 3024845"/>
                  <a:gd name="connsiteY322" fmla="*/ 118897 h 1059043"/>
                  <a:gd name="connsiteX323" fmla="*/ 2168560 w 3024845"/>
                  <a:gd name="connsiteY323" fmla="*/ 125383 h 1059043"/>
                  <a:gd name="connsiteX324" fmla="*/ 2166533 w 3024845"/>
                  <a:gd name="connsiteY324" fmla="*/ 131868 h 1059043"/>
                  <a:gd name="connsiteX325" fmla="*/ 2180720 w 3024845"/>
                  <a:gd name="connsiteY325" fmla="*/ 555577 h 1059043"/>
                  <a:gd name="connsiteX326" fmla="*/ 2245574 w 3024845"/>
                  <a:gd name="connsiteY326" fmla="*/ 555577 h 1059043"/>
                  <a:gd name="connsiteX327" fmla="*/ 2245574 w 3024845"/>
                  <a:gd name="connsiteY327" fmla="*/ 631239 h 1059043"/>
                  <a:gd name="connsiteX328" fmla="*/ 2253681 w 3024845"/>
                  <a:gd name="connsiteY328" fmla="*/ 631239 h 1059043"/>
                  <a:gd name="connsiteX329" fmla="*/ 2255708 w 3024845"/>
                  <a:gd name="connsiteY329" fmla="*/ 624754 h 1059043"/>
                  <a:gd name="connsiteX330" fmla="*/ 2261788 w 3024845"/>
                  <a:gd name="connsiteY330" fmla="*/ 624754 h 1059043"/>
                  <a:gd name="connsiteX331" fmla="*/ 2263815 w 3024845"/>
                  <a:gd name="connsiteY331" fmla="*/ 633401 h 1059043"/>
                  <a:gd name="connsiteX332" fmla="*/ 2275975 w 3024845"/>
                  <a:gd name="connsiteY332" fmla="*/ 633401 h 1059043"/>
                  <a:gd name="connsiteX333" fmla="*/ 2275975 w 3024845"/>
                  <a:gd name="connsiteY333" fmla="*/ 626915 h 1059043"/>
                  <a:gd name="connsiteX334" fmla="*/ 2298268 w 3024845"/>
                  <a:gd name="connsiteY334" fmla="*/ 626915 h 1059043"/>
                  <a:gd name="connsiteX335" fmla="*/ 2298268 w 3024845"/>
                  <a:gd name="connsiteY335" fmla="*/ 633401 h 1059043"/>
                  <a:gd name="connsiteX336" fmla="*/ 2318535 w 3024845"/>
                  <a:gd name="connsiteY336" fmla="*/ 633401 h 1059043"/>
                  <a:gd name="connsiteX337" fmla="*/ 2318535 w 3024845"/>
                  <a:gd name="connsiteY337" fmla="*/ 678798 h 1059043"/>
                  <a:gd name="connsiteX338" fmla="*/ 2332722 w 3024845"/>
                  <a:gd name="connsiteY338" fmla="*/ 678798 h 1059043"/>
                  <a:gd name="connsiteX339" fmla="*/ 2332722 w 3024845"/>
                  <a:gd name="connsiteY339" fmla="*/ 665827 h 1059043"/>
                  <a:gd name="connsiteX340" fmla="*/ 2348936 w 3024845"/>
                  <a:gd name="connsiteY340" fmla="*/ 665827 h 1059043"/>
                  <a:gd name="connsiteX341" fmla="*/ 2348936 w 3024845"/>
                  <a:gd name="connsiteY341" fmla="*/ 486400 h 1059043"/>
                  <a:gd name="connsiteX342" fmla="*/ 2355016 w 3024845"/>
                  <a:gd name="connsiteY342" fmla="*/ 479914 h 1059043"/>
                  <a:gd name="connsiteX343" fmla="*/ 2427977 w 3024845"/>
                  <a:gd name="connsiteY343" fmla="*/ 479914 h 1059043"/>
                  <a:gd name="connsiteX344" fmla="*/ 2427977 w 3024845"/>
                  <a:gd name="connsiteY344" fmla="*/ 488562 h 1059043"/>
                  <a:gd name="connsiteX345" fmla="*/ 2438110 w 3024845"/>
                  <a:gd name="connsiteY345" fmla="*/ 488562 h 1059043"/>
                  <a:gd name="connsiteX346" fmla="*/ 2438110 w 3024845"/>
                  <a:gd name="connsiteY346" fmla="*/ 603136 h 1059043"/>
                  <a:gd name="connsiteX347" fmla="*/ 2460404 w 3024845"/>
                  <a:gd name="connsiteY347" fmla="*/ 603136 h 1059043"/>
                  <a:gd name="connsiteX348" fmla="*/ 2460404 w 3024845"/>
                  <a:gd name="connsiteY348" fmla="*/ 536121 h 1059043"/>
                  <a:gd name="connsiteX349" fmla="*/ 2486751 w 3024845"/>
                  <a:gd name="connsiteY349" fmla="*/ 536121 h 1059043"/>
                  <a:gd name="connsiteX350" fmla="*/ 2490804 w 3024845"/>
                  <a:gd name="connsiteY350" fmla="*/ 531797 h 1059043"/>
                  <a:gd name="connsiteX351" fmla="*/ 2498911 w 3024845"/>
                  <a:gd name="connsiteY351" fmla="*/ 531797 h 1059043"/>
                  <a:gd name="connsiteX352" fmla="*/ 2502964 w 3024845"/>
                  <a:gd name="connsiteY352" fmla="*/ 536121 h 1059043"/>
                  <a:gd name="connsiteX353" fmla="*/ 2525258 w 3024845"/>
                  <a:gd name="connsiteY353" fmla="*/ 536121 h 1059043"/>
                  <a:gd name="connsiteX354" fmla="*/ 2525258 w 3024845"/>
                  <a:gd name="connsiteY354" fmla="*/ 419385 h 1059043"/>
                  <a:gd name="connsiteX355" fmla="*/ 2582005 w 3024845"/>
                  <a:gd name="connsiteY355" fmla="*/ 408576 h 1059043"/>
                  <a:gd name="connsiteX356" fmla="*/ 2582005 w 3024845"/>
                  <a:gd name="connsiteY356" fmla="*/ 409657 h 1059043"/>
                  <a:gd name="connsiteX357" fmla="*/ 2582005 w 3024845"/>
                  <a:gd name="connsiteY357" fmla="*/ 417223 h 1059043"/>
                  <a:gd name="connsiteX358" fmla="*/ 2608352 w 3024845"/>
                  <a:gd name="connsiteY358" fmla="*/ 417223 h 1059043"/>
                  <a:gd name="connsiteX359" fmla="*/ 2608352 w 3024845"/>
                  <a:gd name="connsiteY359" fmla="*/ 672313 h 1059043"/>
                  <a:gd name="connsiteX360" fmla="*/ 2630646 w 3024845"/>
                  <a:gd name="connsiteY360" fmla="*/ 672313 h 1059043"/>
                  <a:gd name="connsiteX361" fmla="*/ 2630646 w 3024845"/>
                  <a:gd name="connsiteY361" fmla="*/ 667989 h 1059043"/>
                  <a:gd name="connsiteX362" fmla="*/ 2642806 w 3024845"/>
                  <a:gd name="connsiteY362" fmla="*/ 667989 h 1059043"/>
                  <a:gd name="connsiteX363" fmla="*/ 2642806 w 3024845"/>
                  <a:gd name="connsiteY363" fmla="*/ 672313 h 1059043"/>
                  <a:gd name="connsiteX364" fmla="*/ 2667126 w 3024845"/>
                  <a:gd name="connsiteY364" fmla="*/ 672313 h 1059043"/>
                  <a:gd name="connsiteX365" fmla="*/ 2667126 w 3024845"/>
                  <a:gd name="connsiteY365" fmla="*/ 659342 h 1059043"/>
                  <a:gd name="connsiteX366" fmla="*/ 2695500 w 3024845"/>
                  <a:gd name="connsiteY366" fmla="*/ 659342 h 1059043"/>
                  <a:gd name="connsiteX367" fmla="*/ 2707660 w 3024845"/>
                  <a:gd name="connsiteY367" fmla="*/ 655018 h 1059043"/>
                  <a:gd name="connsiteX368" fmla="*/ 2727927 w 3024845"/>
                  <a:gd name="connsiteY368" fmla="*/ 659342 h 1059043"/>
                  <a:gd name="connsiteX369" fmla="*/ 2727927 w 3024845"/>
                  <a:gd name="connsiteY369" fmla="*/ 642048 h 1059043"/>
                  <a:gd name="connsiteX370" fmla="*/ 2736034 w 3024845"/>
                  <a:gd name="connsiteY370" fmla="*/ 642048 h 1059043"/>
                  <a:gd name="connsiteX371" fmla="*/ 2736034 w 3024845"/>
                  <a:gd name="connsiteY371" fmla="*/ 629077 h 1059043"/>
                  <a:gd name="connsiteX372" fmla="*/ 2792781 w 3024845"/>
                  <a:gd name="connsiteY372" fmla="*/ 629077 h 1059043"/>
                  <a:gd name="connsiteX373" fmla="*/ 2792781 w 3024845"/>
                  <a:gd name="connsiteY373" fmla="*/ 598812 h 1059043"/>
                  <a:gd name="connsiteX374" fmla="*/ 2811021 w 3024845"/>
                  <a:gd name="connsiteY374" fmla="*/ 598812 h 1059043"/>
                  <a:gd name="connsiteX375" fmla="*/ 2811021 w 3024845"/>
                  <a:gd name="connsiteY375" fmla="*/ 592327 h 1059043"/>
                  <a:gd name="connsiteX376" fmla="*/ 2823181 w 3024845"/>
                  <a:gd name="connsiteY376" fmla="*/ 592327 h 1059043"/>
                  <a:gd name="connsiteX377" fmla="*/ 2823181 w 3024845"/>
                  <a:gd name="connsiteY377" fmla="*/ 598812 h 1059043"/>
                  <a:gd name="connsiteX378" fmla="*/ 2839395 w 3024845"/>
                  <a:gd name="connsiteY378" fmla="*/ 598812 h 1059043"/>
                  <a:gd name="connsiteX379" fmla="*/ 2839395 w 3024845"/>
                  <a:gd name="connsiteY379" fmla="*/ 648533 h 1059043"/>
                  <a:gd name="connsiteX380" fmla="*/ 2871822 w 3024845"/>
                  <a:gd name="connsiteY380" fmla="*/ 648533 h 1059043"/>
                  <a:gd name="connsiteX381" fmla="*/ 2871822 w 3024845"/>
                  <a:gd name="connsiteY381" fmla="*/ 622592 h 1059043"/>
                  <a:gd name="connsiteX382" fmla="*/ 2910329 w 3024845"/>
                  <a:gd name="connsiteY382" fmla="*/ 622592 h 1059043"/>
                  <a:gd name="connsiteX383" fmla="*/ 2910329 w 3024845"/>
                  <a:gd name="connsiteY383" fmla="*/ 592327 h 1059043"/>
                  <a:gd name="connsiteX384" fmla="*/ 2958970 w 3024845"/>
                  <a:gd name="connsiteY384" fmla="*/ 592327 h 1059043"/>
                  <a:gd name="connsiteX385" fmla="*/ 2958970 w 3024845"/>
                  <a:gd name="connsiteY385" fmla="*/ 703483 h 1059043"/>
                  <a:gd name="connsiteX386" fmla="*/ 2958970 w 3024845"/>
                  <a:gd name="connsiteY386" fmla="*/ 717262 h 1059043"/>
                  <a:gd name="connsiteX387" fmla="*/ 3024845 w 3024845"/>
                  <a:gd name="connsiteY387" fmla="*/ 717262 h 1059043"/>
                  <a:gd name="connsiteX388" fmla="*/ 3024845 w 3024845"/>
                  <a:gd name="connsiteY388" fmla="*/ 1059043 h 1059043"/>
                  <a:gd name="connsiteX389" fmla="*/ 2054 w 3024845"/>
                  <a:gd name="connsiteY389" fmla="*/ 1056710 h 1059043"/>
                  <a:gd name="connsiteX390" fmla="*/ 0 w 3024845"/>
                  <a:gd name="connsiteY390" fmla="*/ 622592 h 1059043"/>
                  <a:gd name="connsiteX391" fmla="*/ 20267 w 3024845"/>
                  <a:gd name="connsiteY391" fmla="*/ 622592 h 1059043"/>
                  <a:gd name="connsiteX392" fmla="*/ 20774 w 3024845"/>
                  <a:gd name="connsiteY392" fmla="*/ 621511 h 1059043"/>
                  <a:gd name="connsiteX393" fmla="*/ 24320 w 3024845"/>
                  <a:gd name="connsiteY393" fmla="*/ 613945 h 1059043"/>
                  <a:gd name="connsiteX394" fmla="*/ 26094 w 3024845"/>
                  <a:gd name="connsiteY394" fmla="*/ 614215 h 1059043"/>
                  <a:gd name="connsiteX395" fmla="*/ 38507 w 3024845"/>
                  <a:gd name="connsiteY395" fmla="*/ 616106 h 1059043"/>
                  <a:gd name="connsiteX396" fmla="*/ 39014 w 3024845"/>
                  <a:gd name="connsiteY396" fmla="*/ 617458 h 1059043"/>
                  <a:gd name="connsiteX397" fmla="*/ 42560 w 3024845"/>
                  <a:gd name="connsiteY397" fmla="*/ 626915 h 1059043"/>
                  <a:gd name="connsiteX398" fmla="*/ 68907 w 3024845"/>
                  <a:gd name="connsiteY398" fmla="*/ 629077 h 1059043"/>
                  <a:gd name="connsiteX399" fmla="*/ 68907 w 3024845"/>
                  <a:gd name="connsiteY399" fmla="*/ 505856 h 1059043"/>
                  <a:gd name="connsiteX400" fmla="*/ 70934 w 3024845"/>
                  <a:gd name="connsiteY400" fmla="*/ 505856 h 1059043"/>
                  <a:gd name="connsiteX401" fmla="*/ 85121 w 3024845"/>
                  <a:gd name="connsiteY401" fmla="*/ 505856 h 1059043"/>
                  <a:gd name="connsiteX402" fmla="*/ 85121 w 3024845"/>
                  <a:gd name="connsiteY402" fmla="*/ 369664 h 1059043"/>
                  <a:gd name="connsiteX403" fmla="*/ 86894 w 3024845"/>
                  <a:gd name="connsiteY403" fmla="*/ 369664 h 1059043"/>
                  <a:gd name="connsiteX404" fmla="*/ 99308 w 3024845"/>
                  <a:gd name="connsiteY404" fmla="*/ 369664 h 1059043"/>
                  <a:gd name="connsiteX405" fmla="*/ 99308 w 3024845"/>
                  <a:gd name="connsiteY405" fmla="*/ 255090 h 1059043"/>
                  <a:gd name="connsiteX406" fmla="*/ 103361 w 3024845"/>
                  <a:gd name="connsiteY406" fmla="*/ 226986 h 1059043"/>
                  <a:gd name="connsiteX407" fmla="*/ 105388 w 3024845"/>
                  <a:gd name="connsiteY407" fmla="*/ 226986 h 1059043"/>
                  <a:gd name="connsiteX408" fmla="*/ 119575 w 3024845"/>
                  <a:gd name="connsiteY408"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14016 h 1059043"/>
                  <a:gd name="connsiteX315" fmla="*/ 2146266 w 3024845"/>
                  <a:gd name="connsiteY315" fmla="*/ 131868 h 1059043"/>
                  <a:gd name="connsiteX316" fmla="*/ 2144240 w 3024845"/>
                  <a:gd name="connsiteY316" fmla="*/ 125383 h 1059043"/>
                  <a:gd name="connsiteX317" fmla="*/ 2150320 w 3024845"/>
                  <a:gd name="connsiteY317" fmla="*/ 118897 h 1059043"/>
                  <a:gd name="connsiteX318" fmla="*/ 2150320 w 3024845"/>
                  <a:gd name="connsiteY318" fmla="*/ 60529 h 1059043"/>
                  <a:gd name="connsiteX319" fmla="*/ 2152346 w 3024845"/>
                  <a:gd name="connsiteY319" fmla="*/ 56206 h 1059043"/>
                  <a:gd name="connsiteX320" fmla="*/ 2152346 w 3024845"/>
                  <a:gd name="connsiteY320" fmla="*/ 0 h 1059043"/>
                  <a:gd name="connsiteX321" fmla="*/ 2162480 w 3024845"/>
                  <a:gd name="connsiteY321" fmla="*/ 118897 h 1059043"/>
                  <a:gd name="connsiteX322" fmla="*/ 2168560 w 3024845"/>
                  <a:gd name="connsiteY322" fmla="*/ 125383 h 1059043"/>
                  <a:gd name="connsiteX323" fmla="*/ 2166533 w 3024845"/>
                  <a:gd name="connsiteY323" fmla="*/ 131868 h 1059043"/>
                  <a:gd name="connsiteX324" fmla="*/ 2180720 w 3024845"/>
                  <a:gd name="connsiteY324" fmla="*/ 555577 h 1059043"/>
                  <a:gd name="connsiteX325" fmla="*/ 2245574 w 3024845"/>
                  <a:gd name="connsiteY325" fmla="*/ 555577 h 1059043"/>
                  <a:gd name="connsiteX326" fmla="*/ 2245574 w 3024845"/>
                  <a:gd name="connsiteY326" fmla="*/ 631239 h 1059043"/>
                  <a:gd name="connsiteX327" fmla="*/ 2253681 w 3024845"/>
                  <a:gd name="connsiteY327" fmla="*/ 631239 h 1059043"/>
                  <a:gd name="connsiteX328" fmla="*/ 2255708 w 3024845"/>
                  <a:gd name="connsiteY328" fmla="*/ 624754 h 1059043"/>
                  <a:gd name="connsiteX329" fmla="*/ 2261788 w 3024845"/>
                  <a:gd name="connsiteY329" fmla="*/ 624754 h 1059043"/>
                  <a:gd name="connsiteX330" fmla="*/ 2263815 w 3024845"/>
                  <a:gd name="connsiteY330" fmla="*/ 633401 h 1059043"/>
                  <a:gd name="connsiteX331" fmla="*/ 2275975 w 3024845"/>
                  <a:gd name="connsiteY331" fmla="*/ 633401 h 1059043"/>
                  <a:gd name="connsiteX332" fmla="*/ 2275975 w 3024845"/>
                  <a:gd name="connsiteY332" fmla="*/ 626915 h 1059043"/>
                  <a:gd name="connsiteX333" fmla="*/ 2298268 w 3024845"/>
                  <a:gd name="connsiteY333" fmla="*/ 626915 h 1059043"/>
                  <a:gd name="connsiteX334" fmla="*/ 2298268 w 3024845"/>
                  <a:gd name="connsiteY334" fmla="*/ 633401 h 1059043"/>
                  <a:gd name="connsiteX335" fmla="*/ 2318535 w 3024845"/>
                  <a:gd name="connsiteY335" fmla="*/ 633401 h 1059043"/>
                  <a:gd name="connsiteX336" fmla="*/ 2318535 w 3024845"/>
                  <a:gd name="connsiteY336" fmla="*/ 678798 h 1059043"/>
                  <a:gd name="connsiteX337" fmla="*/ 2332722 w 3024845"/>
                  <a:gd name="connsiteY337" fmla="*/ 678798 h 1059043"/>
                  <a:gd name="connsiteX338" fmla="*/ 2332722 w 3024845"/>
                  <a:gd name="connsiteY338" fmla="*/ 665827 h 1059043"/>
                  <a:gd name="connsiteX339" fmla="*/ 2348936 w 3024845"/>
                  <a:gd name="connsiteY339" fmla="*/ 665827 h 1059043"/>
                  <a:gd name="connsiteX340" fmla="*/ 2348936 w 3024845"/>
                  <a:gd name="connsiteY340" fmla="*/ 486400 h 1059043"/>
                  <a:gd name="connsiteX341" fmla="*/ 2355016 w 3024845"/>
                  <a:gd name="connsiteY341" fmla="*/ 479914 h 1059043"/>
                  <a:gd name="connsiteX342" fmla="*/ 2427977 w 3024845"/>
                  <a:gd name="connsiteY342" fmla="*/ 479914 h 1059043"/>
                  <a:gd name="connsiteX343" fmla="*/ 2427977 w 3024845"/>
                  <a:gd name="connsiteY343" fmla="*/ 488562 h 1059043"/>
                  <a:gd name="connsiteX344" fmla="*/ 2438110 w 3024845"/>
                  <a:gd name="connsiteY344" fmla="*/ 488562 h 1059043"/>
                  <a:gd name="connsiteX345" fmla="*/ 2438110 w 3024845"/>
                  <a:gd name="connsiteY345" fmla="*/ 603136 h 1059043"/>
                  <a:gd name="connsiteX346" fmla="*/ 2460404 w 3024845"/>
                  <a:gd name="connsiteY346" fmla="*/ 603136 h 1059043"/>
                  <a:gd name="connsiteX347" fmla="*/ 2460404 w 3024845"/>
                  <a:gd name="connsiteY347" fmla="*/ 536121 h 1059043"/>
                  <a:gd name="connsiteX348" fmla="*/ 2486751 w 3024845"/>
                  <a:gd name="connsiteY348" fmla="*/ 536121 h 1059043"/>
                  <a:gd name="connsiteX349" fmla="*/ 2490804 w 3024845"/>
                  <a:gd name="connsiteY349" fmla="*/ 531797 h 1059043"/>
                  <a:gd name="connsiteX350" fmla="*/ 2498911 w 3024845"/>
                  <a:gd name="connsiteY350" fmla="*/ 531797 h 1059043"/>
                  <a:gd name="connsiteX351" fmla="*/ 2502964 w 3024845"/>
                  <a:gd name="connsiteY351" fmla="*/ 536121 h 1059043"/>
                  <a:gd name="connsiteX352" fmla="*/ 2525258 w 3024845"/>
                  <a:gd name="connsiteY352" fmla="*/ 536121 h 1059043"/>
                  <a:gd name="connsiteX353" fmla="*/ 2525258 w 3024845"/>
                  <a:gd name="connsiteY353" fmla="*/ 419385 h 1059043"/>
                  <a:gd name="connsiteX354" fmla="*/ 2582005 w 3024845"/>
                  <a:gd name="connsiteY354" fmla="*/ 408576 h 1059043"/>
                  <a:gd name="connsiteX355" fmla="*/ 2582005 w 3024845"/>
                  <a:gd name="connsiteY355" fmla="*/ 409657 h 1059043"/>
                  <a:gd name="connsiteX356" fmla="*/ 2582005 w 3024845"/>
                  <a:gd name="connsiteY356" fmla="*/ 417223 h 1059043"/>
                  <a:gd name="connsiteX357" fmla="*/ 2608352 w 3024845"/>
                  <a:gd name="connsiteY357" fmla="*/ 417223 h 1059043"/>
                  <a:gd name="connsiteX358" fmla="*/ 2608352 w 3024845"/>
                  <a:gd name="connsiteY358" fmla="*/ 672313 h 1059043"/>
                  <a:gd name="connsiteX359" fmla="*/ 2630646 w 3024845"/>
                  <a:gd name="connsiteY359" fmla="*/ 672313 h 1059043"/>
                  <a:gd name="connsiteX360" fmla="*/ 2630646 w 3024845"/>
                  <a:gd name="connsiteY360" fmla="*/ 667989 h 1059043"/>
                  <a:gd name="connsiteX361" fmla="*/ 2642806 w 3024845"/>
                  <a:gd name="connsiteY361" fmla="*/ 667989 h 1059043"/>
                  <a:gd name="connsiteX362" fmla="*/ 2642806 w 3024845"/>
                  <a:gd name="connsiteY362" fmla="*/ 672313 h 1059043"/>
                  <a:gd name="connsiteX363" fmla="*/ 2667126 w 3024845"/>
                  <a:gd name="connsiteY363" fmla="*/ 672313 h 1059043"/>
                  <a:gd name="connsiteX364" fmla="*/ 2667126 w 3024845"/>
                  <a:gd name="connsiteY364" fmla="*/ 659342 h 1059043"/>
                  <a:gd name="connsiteX365" fmla="*/ 2695500 w 3024845"/>
                  <a:gd name="connsiteY365" fmla="*/ 659342 h 1059043"/>
                  <a:gd name="connsiteX366" fmla="*/ 2707660 w 3024845"/>
                  <a:gd name="connsiteY366" fmla="*/ 655018 h 1059043"/>
                  <a:gd name="connsiteX367" fmla="*/ 2727927 w 3024845"/>
                  <a:gd name="connsiteY367" fmla="*/ 659342 h 1059043"/>
                  <a:gd name="connsiteX368" fmla="*/ 2727927 w 3024845"/>
                  <a:gd name="connsiteY368" fmla="*/ 642048 h 1059043"/>
                  <a:gd name="connsiteX369" fmla="*/ 2736034 w 3024845"/>
                  <a:gd name="connsiteY369" fmla="*/ 642048 h 1059043"/>
                  <a:gd name="connsiteX370" fmla="*/ 2736034 w 3024845"/>
                  <a:gd name="connsiteY370" fmla="*/ 629077 h 1059043"/>
                  <a:gd name="connsiteX371" fmla="*/ 2792781 w 3024845"/>
                  <a:gd name="connsiteY371" fmla="*/ 629077 h 1059043"/>
                  <a:gd name="connsiteX372" fmla="*/ 2792781 w 3024845"/>
                  <a:gd name="connsiteY372" fmla="*/ 598812 h 1059043"/>
                  <a:gd name="connsiteX373" fmla="*/ 2811021 w 3024845"/>
                  <a:gd name="connsiteY373" fmla="*/ 598812 h 1059043"/>
                  <a:gd name="connsiteX374" fmla="*/ 2811021 w 3024845"/>
                  <a:gd name="connsiteY374" fmla="*/ 592327 h 1059043"/>
                  <a:gd name="connsiteX375" fmla="*/ 2823181 w 3024845"/>
                  <a:gd name="connsiteY375" fmla="*/ 592327 h 1059043"/>
                  <a:gd name="connsiteX376" fmla="*/ 2823181 w 3024845"/>
                  <a:gd name="connsiteY376" fmla="*/ 598812 h 1059043"/>
                  <a:gd name="connsiteX377" fmla="*/ 2839395 w 3024845"/>
                  <a:gd name="connsiteY377" fmla="*/ 598812 h 1059043"/>
                  <a:gd name="connsiteX378" fmla="*/ 2839395 w 3024845"/>
                  <a:gd name="connsiteY378" fmla="*/ 648533 h 1059043"/>
                  <a:gd name="connsiteX379" fmla="*/ 2871822 w 3024845"/>
                  <a:gd name="connsiteY379" fmla="*/ 648533 h 1059043"/>
                  <a:gd name="connsiteX380" fmla="*/ 2871822 w 3024845"/>
                  <a:gd name="connsiteY380" fmla="*/ 622592 h 1059043"/>
                  <a:gd name="connsiteX381" fmla="*/ 2910329 w 3024845"/>
                  <a:gd name="connsiteY381" fmla="*/ 622592 h 1059043"/>
                  <a:gd name="connsiteX382" fmla="*/ 2910329 w 3024845"/>
                  <a:gd name="connsiteY382" fmla="*/ 592327 h 1059043"/>
                  <a:gd name="connsiteX383" fmla="*/ 2958970 w 3024845"/>
                  <a:gd name="connsiteY383" fmla="*/ 592327 h 1059043"/>
                  <a:gd name="connsiteX384" fmla="*/ 2958970 w 3024845"/>
                  <a:gd name="connsiteY384" fmla="*/ 703483 h 1059043"/>
                  <a:gd name="connsiteX385" fmla="*/ 2958970 w 3024845"/>
                  <a:gd name="connsiteY385" fmla="*/ 717262 h 1059043"/>
                  <a:gd name="connsiteX386" fmla="*/ 3024845 w 3024845"/>
                  <a:gd name="connsiteY386" fmla="*/ 717262 h 1059043"/>
                  <a:gd name="connsiteX387" fmla="*/ 3024845 w 3024845"/>
                  <a:gd name="connsiteY387" fmla="*/ 1059043 h 1059043"/>
                  <a:gd name="connsiteX388" fmla="*/ 2054 w 3024845"/>
                  <a:gd name="connsiteY388" fmla="*/ 1056710 h 1059043"/>
                  <a:gd name="connsiteX389" fmla="*/ 0 w 3024845"/>
                  <a:gd name="connsiteY389" fmla="*/ 622592 h 1059043"/>
                  <a:gd name="connsiteX390" fmla="*/ 20267 w 3024845"/>
                  <a:gd name="connsiteY390" fmla="*/ 622592 h 1059043"/>
                  <a:gd name="connsiteX391" fmla="*/ 20774 w 3024845"/>
                  <a:gd name="connsiteY391" fmla="*/ 621511 h 1059043"/>
                  <a:gd name="connsiteX392" fmla="*/ 24320 w 3024845"/>
                  <a:gd name="connsiteY392" fmla="*/ 613945 h 1059043"/>
                  <a:gd name="connsiteX393" fmla="*/ 26094 w 3024845"/>
                  <a:gd name="connsiteY393" fmla="*/ 614215 h 1059043"/>
                  <a:gd name="connsiteX394" fmla="*/ 38507 w 3024845"/>
                  <a:gd name="connsiteY394" fmla="*/ 616106 h 1059043"/>
                  <a:gd name="connsiteX395" fmla="*/ 39014 w 3024845"/>
                  <a:gd name="connsiteY395" fmla="*/ 617458 h 1059043"/>
                  <a:gd name="connsiteX396" fmla="*/ 42560 w 3024845"/>
                  <a:gd name="connsiteY396" fmla="*/ 626915 h 1059043"/>
                  <a:gd name="connsiteX397" fmla="*/ 68907 w 3024845"/>
                  <a:gd name="connsiteY397" fmla="*/ 629077 h 1059043"/>
                  <a:gd name="connsiteX398" fmla="*/ 68907 w 3024845"/>
                  <a:gd name="connsiteY398" fmla="*/ 505856 h 1059043"/>
                  <a:gd name="connsiteX399" fmla="*/ 70934 w 3024845"/>
                  <a:gd name="connsiteY399" fmla="*/ 505856 h 1059043"/>
                  <a:gd name="connsiteX400" fmla="*/ 85121 w 3024845"/>
                  <a:gd name="connsiteY400" fmla="*/ 505856 h 1059043"/>
                  <a:gd name="connsiteX401" fmla="*/ 85121 w 3024845"/>
                  <a:gd name="connsiteY401" fmla="*/ 369664 h 1059043"/>
                  <a:gd name="connsiteX402" fmla="*/ 86894 w 3024845"/>
                  <a:gd name="connsiteY402" fmla="*/ 369664 h 1059043"/>
                  <a:gd name="connsiteX403" fmla="*/ 99308 w 3024845"/>
                  <a:gd name="connsiteY403" fmla="*/ 369664 h 1059043"/>
                  <a:gd name="connsiteX404" fmla="*/ 99308 w 3024845"/>
                  <a:gd name="connsiteY404" fmla="*/ 255090 h 1059043"/>
                  <a:gd name="connsiteX405" fmla="*/ 103361 w 3024845"/>
                  <a:gd name="connsiteY405" fmla="*/ 226986 h 1059043"/>
                  <a:gd name="connsiteX406" fmla="*/ 105388 w 3024845"/>
                  <a:gd name="connsiteY406" fmla="*/ 226986 h 1059043"/>
                  <a:gd name="connsiteX407" fmla="*/ 119575 w 3024845"/>
                  <a:gd name="connsiteY407"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44240 w 3024845"/>
                  <a:gd name="connsiteY313" fmla="*/ 214016 h 1059043"/>
                  <a:gd name="connsiteX314" fmla="*/ 2146266 w 3024845"/>
                  <a:gd name="connsiteY314" fmla="*/ 131868 h 1059043"/>
                  <a:gd name="connsiteX315" fmla="*/ 2144240 w 3024845"/>
                  <a:gd name="connsiteY315" fmla="*/ 125383 h 1059043"/>
                  <a:gd name="connsiteX316" fmla="*/ 2150320 w 3024845"/>
                  <a:gd name="connsiteY316" fmla="*/ 118897 h 1059043"/>
                  <a:gd name="connsiteX317" fmla="*/ 2150320 w 3024845"/>
                  <a:gd name="connsiteY317" fmla="*/ 60529 h 1059043"/>
                  <a:gd name="connsiteX318" fmla="*/ 2152346 w 3024845"/>
                  <a:gd name="connsiteY318" fmla="*/ 56206 h 1059043"/>
                  <a:gd name="connsiteX319" fmla="*/ 2152346 w 3024845"/>
                  <a:gd name="connsiteY319" fmla="*/ 0 h 1059043"/>
                  <a:gd name="connsiteX320" fmla="*/ 2162480 w 3024845"/>
                  <a:gd name="connsiteY320" fmla="*/ 118897 h 1059043"/>
                  <a:gd name="connsiteX321" fmla="*/ 2168560 w 3024845"/>
                  <a:gd name="connsiteY321" fmla="*/ 125383 h 1059043"/>
                  <a:gd name="connsiteX322" fmla="*/ 2166533 w 3024845"/>
                  <a:gd name="connsiteY322" fmla="*/ 131868 h 1059043"/>
                  <a:gd name="connsiteX323" fmla="*/ 2180720 w 3024845"/>
                  <a:gd name="connsiteY323" fmla="*/ 555577 h 1059043"/>
                  <a:gd name="connsiteX324" fmla="*/ 2245574 w 3024845"/>
                  <a:gd name="connsiteY324" fmla="*/ 555577 h 1059043"/>
                  <a:gd name="connsiteX325" fmla="*/ 2245574 w 3024845"/>
                  <a:gd name="connsiteY325" fmla="*/ 631239 h 1059043"/>
                  <a:gd name="connsiteX326" fmla="*/ 2253681 w 3024845"/>
                  <a:gd name="connsiteY326" fmla="*/ 631239 h 1059043"/>
                  <a:gd name="connsiteX327" fmla="*/ 2255708 w 3024845"/>
                  <a:gd name="connsiteY327" fmla="*/ 624754 h 1059043"/>
                  <a:gd name="connsiteX328" fmla="*/ 2261788 w 3024845"/>
                  <a:gd name="connsiteY328" fmla="*/ 624754 h 1059043"/>
                  <a:gd name="connsiteX329" fmla="*/ 2263815 w 3024845"/>
                  <a:gd name="connsiteY329" fmla="*/ 633401 h 1059043"/>
                  <a:gd name="connsiteX330" fmla="*/ 2275975 w 3024845"/>
                  <a:gd name="connsiteY330" fmla="*/ 633401 h 1059043"/>
                  <a:gd name="connsiteX331" fmla="*/ 2275975 w 3024845"/>
                  <a:gd name="connsiteY331" fmla="*/ 626915 h 1059043"/>
                  <a:gd name="connsiteX332" fmla="*/ 2298268 w 3024845"/>
                  <a:gd name="connsiteY332" fmla="*/ 626915 h 1059043"/>
                  <a:gd name="connsiteX333" fmla="*/ 2298268 w 3024845"/>
                  <a:gd name="connsiteY333" fmla="*/ 633401 h 1059043"/>
                  <a:gd name="connsiteX334" fmla="*/ 2318535 w 3024845"/>
                  <a:gd name="connsiteY334" fmla="*/ 633401 h 1059043"/>
                  <a:gd name="connsiteX335" fmla="*/ 2318535 w 3024845"/>
                  <a:gd name="connsiteY335" fmla="*/ 678798 h 1059043"/>
                  <a:gd name="connsiteX336" fmla="*/ 2332722 w 3024845"/>
                  <a:gd name="connsiteY336" fmla="*/ 678798 h 1059043"/>
                  <a:gd name="connsiteX337" fmla="*/ 2332722 w 3024845"/>
                  <a:gd name="connsiteY337" fmla="*/ 665827 h 1059043"/>
                  <a:gd name="connsiteX338" fmla="*/ 2348936 w 3024845"/>
                  <a:gd name="connsiteY338" fmla="*/ 665827 h 1059043"/>
                  <a:gd name="connsiteX339" fmla="*/ 2348936 w 3024845"/>
                  <a:gd name="connsiteY339" fmla="*/ 486400 h 1059043"/>
                  <a:gd name="connsiteX340" fmla="*/ 2355016 w 3024845"/>
                  <a:gd name="connsiteY340" fmla="*/ 479914 h 1059043"/>
                  <a:gd name="connsiteX341" fmla="*/ 2427977 w 3024845"/>
                  <a:gd name="connsiteY341" fmla="*/ 479914 h 1059043"/>
                  <a:gd name="connsiteX342" fmla="*/ 2427977 w 3024845"/>
                  <a:gd name="connsiteY342" fmla="*/ 488562 h 1059043"/>
                  <a:gd name="connsiteX343" fmla="*/ 2438110 w 3024845"/>
                  <a:gd name="connsiteY343" fmla="*/ 488562 h 1059043"/>
                  <a:gd name="connsiteX344" fmla="*/ 2438110 w 3024845"/>
                  <a:gd name="connsiteY344" fmla="*/ 603136 h 1059043"/>
                  <a:gd name="connsiteX345" fmla="*/ 2460404 w 3024845"/>
                  <a:gd name="connsiteY345" fmla="*/ 603136 h 1059043"/>
                  <a:gd name="connsiteX346" fmla="*/ 2460404 w 3024845"/>
                  <a:gd name="connsiteY346" fmla="*/ 536121 h 1059043"/>
                  <a:gd name="connsiteX347" fmla="*/ 2486751 w 3024845"/>
                  <a:gd name="connsiteY347" fmla="*/ 536121 h 1059043"/>
                  <a:gd name="connsiteX348" fmla="*/ 2490804 w 3024845"/>
                  <a:gd name="connsiteY348" fmla="*/ 531797 h 1059043"/>
                  <a:gd name="connsiteX349" fmla="*/ 2498911 w 3024845"/>
                  <a:gd name="connsiteY349" fmla="*/ 531797 h 1059043"/>
                  <a:gd name="connsiteX350" fmla="*/ 2502964 w 3024845"/>
                  <a:gd name="connsiteY350" fmla="*/ 536121 h 1059043"/>
                  <a:gd name="connsiteX351" fmla="*/ 2525258 w 3024845"/>
                  <a:gd name="connsiteY351" fmla="*/ 536121 h 1059043"/>
                  <a:gd name="connsiteX352" fmla="*/ 2525258 w 3024845"/>
                  <a:gd name="connsiteY352" fmla="*/ 419385 h 1059043"/>
                  <a:gd name="connsiteX353" fmla="*/ 2582005 w 3024845"/>
                  <a:gd name="connsiteY353" fmla="*/ 408576 h 1059043"/>
                  <a:gd name="connsiteX354" fmla="*/ 2582005 w 3024845"/>
                  <a:gd name="connsiteY354" fmla="*/ 409657 h 1059043"/>
                  <a:gd name="connsiteX355" fmla="*/ 2582005 w 3024845"/>
                  <a:gd name="connsiteY355" fmla="*/ 417223 h 1059043"/>
                  <a:gd name="connsiteX356" fmla="*/ 2608352 w 3024845"/>
                  <a:gd name="connsiteY356" fmla="*/ 417223 h 1059043"/>
                  <a:gd name="connsiteX357" fmla="*/ 2608352 w 3024845"/>
                  <a:gd name="connsiteY357" fmla="*/ 672313 h 1059043"/>
                  <a:gd name="connsiteX358" fmla="*/ 2630646 w 3024845"/>
                  <a:gd name="connsiteY358" fmla="*/ 672313 h 1059043"/>
                  <a:gd name="connsiteX359" fmla="*/ 2630646 w 3024845"/>
                  <a:gd name="connsiteY359" fmla="*/ 667989 h 1059043"/>
                  <a:gd name="connsiteX360" fmla="*/ 2642806 w 3024845"/>
                  <a:gd name="connsiteY360" fmla="*/ 667989 h 1059043"/>
                  <a:gd name="connsiteX361" fmla="*/ 2642806 w 3024845"/>
                  <a:gd name="connsiteY361" fmla="*/ 672313 h 1059043"/>
                  <a:gd name="connsiteX362" fmla="*/ 2667126 w 3024845"/>
                  <a:gd name="connsiteY362" fmla="*/ 672313 h 1059043"/>
                  <a:gd name="connsiteX363" fmla="*/ 2667126 w 3024845"/>
                  <a:gd name="connsiteY363" fmla="*/ 659342 h 1059043"/>
                  <a:gd name="connsiteX364" fmla="*/ 2695500 w 3024845"/>
                  <a:gd name="connsiteY364" fmla="*/ 659342 h 1059043"/>
                  <a:gd name="connsiteX365" fmla="*/ 2707660 w 3024845"/>
                  <a:gd name="connsiteY365" fmla="*/ 655018 h 1059043"/>
                  <a:gd name="connsiteX366" fmla="*/ 2727927 w 3024845"/>
                  <a:gd name="connsiteY366" fmla="*/ 659342 h 1059043"/>
                  <a:gd name="connsiteX367" fmla="*/ 2727927 w 3024845"/>
                  <a:gd name="connsiteY367" fmla="*/ 642048 h 1059043"/>
                  <a:gd name="connsiteX368" fmla="*/ 2736034 w 3024845"/>
                  <a:gd name="connsiteY368" fmla="*/ 642048 h 1059043"/>
                  <a:gd name="connsiteX369" fmla="*/ 2736034 w 3024845"/>
                  <a:gd name="connsiteY369" fmla="*/ 629077 h 1059043"/>
                  <a:gd name="connsiteX370" fmla="*/ 2792781 w 3024845"/>
                  <a:gd name="connsiteY370" fmla="*/ 629077 h 1059043"/>
                  <a:gd name="connsiteX371" fmla="*/ 2792781 w 3024845"/>
                  <a:gd name="connsiteY371" fmla="*/ 598812 h 1059043"/>
                  <a:gd name="connsiteX372" fmla="*/ 2811021 w 3024845"/>
                  <a:gd name="connsiteY372" fmla="*/ 598812 h 1059043"/>
                  <a:gd name="connsiteX373" fmla="*/ 2811021 w 3024845"/>
                  <a:gd name="connsiteY373" fmla="*/ 592327 h 1059043"/>
                  <a:gd name="connsiteX374" fmla="*/ 2823181 w 3024845"/>
                  <a:gd name="connsiteY374" fmla="*/ 592327 h 1059043"/>
                  <a:gd name="connsiteX375" fmla="*/ 2823181 w 3024845"/>
                  <a:gd name="connsiteY375" fmla="*/ 598812 h 1059043"/>
                  <a:gd name="connsiteX376" fmla="*/ 2839395 w 3024845"/>
                  <a:gd name="connsiteY376" fmla="*/ 598812 h 1059043"/>
                  <a:gd name="connsiteX377" fmla="*/ 2839395 w 3024845"/>
                  <a:gd name="connsiteY377" fmla="*/ 648533 h 1059043"/>
                  <a:gd name="connsiteX378" fmla="*/ 2871822 w 3024845"/>
                  <a:gd name="connsiteY378" fmla="*/ 648533 h 1059043"/>
                  <a:gd name="connsiteX379" fmla="*/ 2871822 w 3024845"/>
                  <a:gd name="connsiteY379" fmla="*/ 622592 h 1059043"/>
                  <a:gd name="connsiteX380" fmla="*/ 2910329 w 3024845"/>
                  <a:gd name="connsiteY380" fmla="*/ 622592 h 1059043"/>
                  <a:gd name="connsiteX381" fmla="*/ 2910329 w 3024845"/>
                  <a:gd name="connsiteY381" fmla="*/ 592327 h 1059043"/>
                  <a:gd name="connsiteX382" fmla="*/ 2958970 w 3024845"/>
                  <a:gd name="connsiteY382" fmla="*/ 592327 h 1059043"/>
                  <a:gd name="connsiteX383" fmla="*/ 2958970 w 3024845"/>
                  <a:gd name="connsiteY383" fmla="*/ 703483 h 1059043"/>
                  <a:gd name="connsiteX384" fmla="*/ 2958970 w 3024845"/>
                  <a:gd name="connsiteY384" fmla="*/ 717262 h 1059043"/>
                  <a:gd name="connsiteX385" fmla="*/ 3024845 w 3024845"/>
                  <a:gd name="connsiteY385" fmla="*/ 717262 h 1059043"/>
                  <a:gd name="connsiteX386" fmla="*/ 3024845 w 3024845"/>
                  <a:gd name="connsiteY386" fmla="*/ 1059043 h 1059043"/>
                  <a:gd name="connsiteX387" fmla="*/ 2054 w 3024845"/>
                  <a:gd name="connsiteY387" fmla="*/ 1056710 h 1059043"/>
                  <a:gd name="connsiteX388" fmla="*/ 0 w 3024845"/>
                  <a:gd name="connsiteY388" fmla="*/ 622592 h 1059043"/>
                  <a:gd name="connsiteX389" fmla="*/ 20267 w 3024845"/>
                  <a:gd name="connsiteY389" fmla="*/ 622592 h 1059043"/>
                  <a:gd name="connsiteX390" fmla="*/ 20774 w 3024845"/>
                  <a:gd name="connsiteY390" fmla="*/ 621511 h 1059043"/>
                  <a:gd name="connsiteX391" fmla="*/ 24320 w 3024845"/>
                  <a:gd name="connsiteY391" fmla="*/ 613945 h 1059043"/>
                  <a:gd name="connsiteX392" fmla="*/ 26094 w 3024845"/>
                  <a:gd name="connsiteY392" fmla="*/ 614215 h 1059043"/>
                  <a:gd name="connsiteX393" fmla="*/ 38507 w 3024845"/>
                  <a:gd name="connsiteY393" fmla="*/ 616106 h 1059043"/>
                  <a:gd name="connsiteX394" fmla="*/ 39014 w 3024845"/>
                  <a:gd name="connsiteY394" fmla="*/ 617458 h 1059043"/>
                  <a:gd name="connsiteX395" fmla="*/ 42560 w 3024845"/>
                  <a:gd name="connsiteY395" fmla="*/ 626915 h 1059043"/>
                  <a:gd name="connsiteX396" fmla="*/ 68907 w 3024845"/>
                  <a:gd name="connsiteY396" fmla="*/ 629077 h 1059043"/>
                  <a:gd name="connsiteX397" fmla="*/ 68907 w 3024845"/>
                  <a:gd name="connsiteY397" fmla="*/ 505856 h 1059043"/>
                  <a:gd name="connsiteX398" fmla="*/ 70934 w 3024845"/>
                  <a:gd name="connsiteY398" fmla="*/ 505856 h 1059043"/>
                  <a:gd name="connsiteX399" fmla="*/ 85121 w 3024845"/>
                  <a:gd name="connsiteY399" fmla="*/ 505856 h 1059043"/>
                  <a:gd name="connsiteX400" fmla="*/ 85121 w 3024845"/>
                  <a:gd name="connsiteY400" fmla="*/ 369664 h 1059043"/>
                  <a:gd name="connsiteX401" fmla="*/ 86894 w 3024845"/>
                  <a:gd name="connsiteY401" fmla="*/ 369664 h 1059043"/>
                  <a:gd name="connsiteX402" fmla="*/ 99308 w 3024845"/>
                  <a:gd name="connsiteY402" fmla="*/ 369664 h 1059043"/>
                  <a:gd name="connsiteX403" fmla="*/ 99308 w 3024845"/>
                  <a:gd name="connsiteY403" fmla="*/ 255090 h 1059043"/>
                  <a:gd name="connsiteX404" fmla="*/ 103361 w 3024845"/>
                  <a:gd name="connsiteY404" fmla="*/ 226986 h 1059043"/>
                  <a:gd name="connsiteX405" fmla="*/ 105388 w 3024845"/>
                  <a:gd name="connsiteY405" fmla="*/ 226986 h 1059043"/>
                  <a:gd name="connsiteX406" fmla="*/ 119575 w 3024845"/>
                  <a:gd name="connsiteY406"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44240 w 3024845"/>
                  <a:gd name="connsiteY312" fmla="*/ 214016 h 1059043"/>
                  <a:gd name="connsiteX313" fmla="*/ 2146266 w 3024845"/>
                  <a:gd name="connsiteY313" fmla="*/ 131868 h 1059043"/>
                  <a:gd name="connsiteX314" fmla="*/ 2144240 w 3024845"/>
                  <a:gd name="connsiteY314" fmla="*/ 125383 h 1059043"/>
                  <a:gd name="connsiteX315" fmla="*/ 2150320 w 3024845"/>
                  <a:gd name="connsiteY315" fmla="*/ 118897 h 1059043"/>
                  <a:gd name="connsiteX316" fmla="*/ 2150320 w 3024845"/>
                  <a:gd name="connsiteY316" fmla="*/ 60529 h 1059043"/>
                  <a:gd name="connsiteX317" fmla="*/ 2152346 w 3024845"/>
                  <a:gd name="connsiteY317" fmla="*/ 56206 h 1059043"/>
                  <a:gd name="connsiteX318" fmla="*/ 2152346 w 3024845"/>
                  <a:gd name="connsiteY318" fmla="*/ 0 h 1059043"/>
                  <a:gd name="connsiteX319" fmla="*/ 2162480 w 3024845"/>
                  <a:gd name="connsiteY319" fmla="*/ 118897 h 1059043"/>
                  <a:gd name="connsiteX320" fmla="*/ 2168560 w 3024845"/>
                  <a:gd name="connsiteY320" fmla="*/ 125383 h 1059043"/>
                  <a:gd name="connsiteX321" fmla="*/ 2166533 w 3024845"/>
                  <a:gd name="connsiteY321" fmla="*/ 131868 h 1059043"/>
                  <a:gd name="connsiteX322" fmla="*/ 2180720 w 3024845"/>
                  <a:gd name="connsiteY322" fmla="*/ 555577 h 1059043"/>
                  <a:gd name="connsiteX323" fmla="*/ 2245574 w 3024845"/>
                  <a:gd name="connsiteY323" fmla="*/ 555577 h 1059043"/>
                  <a:gd name="connsiteX324" fmla="*/ 2245574 w 3024845"/>
                  <a:gd name="connsiteY324" fmla="*/ 631239 h 1059043"/>
                  <a:gd name="connsiteX325" fmla="*/ 2253681 w 3024845"/>
                  <a:gd name="connsiteY325" fmla="*/ 631239 h 1059043"/>
                  <a:gd name="connsiteX326" fmla="*/ 2255708 w 3024845"/>
                  <a:gd name="connsiteY326" fmla="*/ 624754 h 1059043"/>
                  <a:gd name="connsiteX327" fmla="*/ 2261788 w 3024845"/>
                  <a:gd name="connsiteY327" fmla="*/ 624754 h 1059043"/>
                  <a:gd name="connsiteX328" fmla="*/ 2263815 w 3024845"/>
                  <a:gd name="connsiteY328" fmla="*/ 633401 h 1059043"/>
                  <a:gd name="connsiteX329" fmla="*/ 2275975 w 3024845"/>
                  <a:gd name="connsiteY329" fmla="*/ 633401 h 1059043"/>
                  <a:gd name="connsiteX330" fmla="*/ 2275975 w 3024845"/>
                  <a:gd name="connsiteY330" fmla="*/ 626915 h 1059043"/>
                  <a:gd name="connsiteX331" fmla="*/ 2298268 w 3024845"/>
                  <a:gd name="connsiteY331" fmla="*/ 626915 h 1059043"/>
                  <a:gd name="connsiteX332" fmla="*/ 2298268 w 3024845"/>
                  <a:gd name="connsiteY332" fmla="*/ 633401 h 1059043"/>
                  <a:gd name="connsiteX333" fmla="*/ 2318535 w 3024845"/>
                  <a:gd name="connsiteY333" fmla="*/ 633401 h 1059043"/>
                  <a:gd name="connsiteX334" fmla="*/ 2318535 w 3024845"/>
                  <a:gd name="connsiteY334" fmla="*/ 678798 h 1059043"/>
                  <a:gd name="connsiteX335" fmla="*/ 2332722 w 3024845"/>
                  <a:gd name="connsiteY335" fmla="*/ 678798 h 1059043"/>
                  <a:gd name="connsiteX336" fmla="*/ 2332722 w 3024845"/>
                  <a:gd name="connsiteY336" fmla="*/ 665827 h 1059043"/>
                  <a:gd name="connsiteX337" fmla="*/ 2348936 w 3024845"/>
                  <a:gd name="connsiteY337" fmla="*/ 665827 h 1059043"/>
                  <a:gd name="connsiteX338" fmla="*/ 2348936 w 3024845"/>
                  <a:gd name="connsiteY338" fmla="*/ 486400 h 1059043"/>
                  <a:gd name="connsiteX339" fmla="*/ 2355016 w 3024845"/>
                  <a:gd name="connsiteY339" fmla="*/ 479914 h 1059043"/>
                  <a:gd name="connsiteX340" fmla="*/ 2427977 w 3024845"/>
                  <a:gd name="connsiteY340" fmla="*/ 479914 h 1059043"/>
                  <a:gd name="connsiteX341" fmla="*/ 2427977 w 3024845"/>
                  <a:gd name="connsiteY341" fmla="*/ 488562 h 1059043"/>
                  <a:gd name="connsiteX342" fmla="*/ 2438110 w 3024845"/>
                  <a:gd name="connsiteY342" fmla="*/ 488562 h 1059043"/>
                  <a:gd name="connsiteX343" fmla="*/ 2438110 w 3024845"/>
                  <a:gd name="connsiteY343" fmla="*/ 603136 h 1059043"/>
                  <a:gd name="connsiteX344" fmla="*/ 2460404 w 3024845"/>
                  <a:gd name="connsiteY344" fmla="*/ 603136 h 1059043"/>
                  <a:gd name="connsiteX345" fmla="*/ 2460404 w 3024845"/>
                  <a:gd name="connsiteY345" fmla="*/ 536121 h 1059043"/>
                  <a:gd name="connsiteX346" fmla="*/ 2486751 w 3024845"/>
                  <a:gd name="connsiteY346" fmla="*/ 536121 h 1059043"/>
                  <a:gd name="connsiteX347" fmla="*/ 2490804 w 3024845"/>
                  <a:gd name="connsiteY347" fmla="*/ 531797 h 1059043"/>
                  <a:gd name="connsiteX348" fmla="*/ 2498911 w 3024845"/>
                  <a:gd name="connsiteY348" fmla="*/ 531797 h 1059043"/>
                  <a:gd name="connsiteX349" fmla="*/ 2502964 w 3024845"/>
                  <a:gd name="connsiteY349" fmla="*/ 536121 h 1059043"/>
                  <a:gd name="connsiteX350" fmla="*/ 2525258 w 3024845"/>
                  <a:gd name="connsiteY350" fmla="*/ 536121 h 1059043"/>
                  <a:gd name="connsiteX351" fmla="*/ 2525258 w 3024845"/>
                  <a:gd name="connsiteY351" fmla="*/ 419385 h 1059043"/>
                  <a:gd name="connsiteX352" fmla="*/ 2582005 w 3024845"/>
                  <a:gd name="connsiteY352" fmla="*/ 408576 h 1059043"/>
                  <a:gd name="connsiteX353" fmla="*/ 2582005 w 3024845"/>
                  <a:gd name="connsiteY353" fmla="*/ 409657 h 1059043"/>
                  <a:gd name="connsiteX354" fmla="*/ 2582005 w 3024845"/>
                  <a:gd name="connsiteY354" fmla="*/ 417223 h 1059043"/>
                  <a:gd name="connsiteX355" fmla="*/ 2608352 w 3024845"/>
                  <a:gd name="connsiteY355" fmla="*/ 417223 h 1059043"/>
                  <a:gd name="connsiteX356" fmla="*/ 2608352 w 3024845"/>
                  <a:gd name="connsiteY356" fmla="*/ 672313 h 1059043"/>
                  <a:gd name="connsiteX357" fmla="*/ 2630646 w 3024845"/>
                  <a:gd name="connsiteY357" fmla="*/ 672313 h 1059043"/>
                  <a:gd name="connsiteX358" fmla="*/ 2630646 w 3024845"/>
                  <a:gd name="connsiteY358" fmla="*/ 667989 h 1059043"/>
                  <a:gd name="connsiteX359" fmla="*/ 2642806 w 3024845"/>
                  <a:gd name="connsiteY359" fmla="*/ 667989 h 1059043"/>
                  <a:gd name="connsiteX360" fmla="*/ 2642806 w 3024845"/>
                  <a:gd name="connsiteY360" fmla="*/ 672313 h 1059043"/>
                  <a:gd name="connsiteX361" fmla="*/ 2667126 w 3024845"/>
                  <a:gd name="connsiteY361" fmla="*/ 672313 h 1059043"/>
                  <a:gd name="connsiteX362" fmla="*/ 2667126 w 3024845"/>
                  <a:gd name="connsiteY362" fmla="*/ 659342 h 1059043"/>
                  <a:gd name="connsiteX363" fmla="*/ 2695500 w 3024845"/>
                  <a:gd name="connsiteY363" fmla="*/ 659342 h 1059043"/>
                  <a:gd name="connsiteX364" fmla="*/ 2707660 w 3024845"/>
                  <a:gd name="connsiteY364" fmla="*/ 655018 h 1059043"/>
                  <a:gd name="connsiteX365" fmla="*/ 2727927 w 3024845"/>
                  <a:gd name="connsiteY365" fmla="*/ 659342 h 1059043"/>
                  <a:gd name="connsiteX366" fmla="*/ 2727927 w 3024845"/>
                  <a:gd name="connsiteY366" fmla="*/ 642048 h 1059043"/>
                  <a:gd name="connsiteX367" fmla="*/ 2736034 w 3024845"/>
                  <a:gd name="connsiteY367" fmla="*/ 642048 h 1059043"/>
                  <a:gd name="connsiteX368" fmla="*/ 2736034 w 3024845"/>
                  <a:gd name="connsiteY368" fmla="*/ 629077 h 1059043"/>
                  <a:gd name="connsiteX369" fmla="*/ 2792781 w 3024845"/>
                  <a:gd name="connsiteY369" fmla="*/ 629077 h 1059043"/>
                  <a:gd name="connsiteX370" fmla="*/ 2792781 w 3024845"/>
                  <a:gd name="connsiteY370" fmla="*/ 598812 h 1059043"/>
                  <a:gd name="connsiteX371" fmla="*/ 2811021 w 3024845"/>
                  <a:gd name="connsiteY371" fmla="*/ 598812 h 1059043"/>
                  <a:gd name="connsiteX372" fmla="*/ 2811021 w 3024845"/>
                  <a:gd name="connsiteY372" fmla="*/ 592327 h 1059043"/>
                  <a:gd name="connsiteX373" fmla="*/ 2823181 w 3024845"/>
                  <a:gd name="connsiteY373" fmla="*/ 592327 h 1059043"/>
                  <a:gd name="connsiteX374" fmla="*/ 2823181 w 3024845"/>
                  <a:gd name="connsiteY374" fmla="*/ 598812 h 1059043"/>
                  <a:gd name="connsiteX375" fmla="*/ 2839395 w 3024845"/>
                  <a:gd name="connsiteY375" fmla="*/ 598812 h 1059043"/>
                  <a:gd name="connsiteX376" fmla="*/ 2839395 w 3024845"/>
                  <a:gd name="connsiteY376" fmla="*/ 648533 h 1059043"/>
                  <a:gd name="connsiteX377" fmla="*/ 2871822 w 3024845"/>
                  <a:gd name="connsiteY377" fmla="*/ 648533 h 1059043"/>
                  <a:gd name="connsiteX378" fmla="*/ 2871822 w 3024845"/>
                  <a:gd name="connsiteY378" fmla="*/ 622592 h 1059043"/>
                  <a:gd name="connsiteX379" fmla="*/ 2910329 w 3024845"/>
                  <a:gd name="connsiteY379" fmla="*/ 622592 h 1059043"/>
                  <a:gd name="connsiteX380" fmla="*/ 2910329 w 3024845"/>
                  <a:gd name="connsiteY380" fmla="*/ 592327 h 1059043"/>
                  <a:gd name="connsiteX381" fmla="*/ 2958970 w 3024845"/>
                  <a:gd name="connsiteY381" fmla="*/ 592327 h 1059043"/>
                  <a:gd name="connsiteX382" fmla="*/ 2958970 w 3024845"/>
                  <a:gd name="connsiteY382" fmla="*/ 703483 h 1059043"/>
                  <a:gd name="connsiteX383" fmla="*/ 2958970 w 3024845"/>
                  <a:gd name="connsiteY383" fmla="*/ 717262 h 1059043"/>
                  <a:gd name="connsiteX384" fmla="*/ 3024845 w 3024845"/>
                  <a:gd name="connsiteY384" fmla="*/ 717262 h 1059043"/>
                  <a:gd name="connsiteX385" fmla="*/ 3024845 w 3024845"/>
                  <a:gd name="connsiteY385" fmla="*/ 1059043 h 1059043"/>
                  <a:gd name="connsiteX386" fmla="*/ 2054 w 3024845"/>
                  <a:gd name="connsiteY386" fmla="*/ 1056710 h 1059043"/>
                  <a:gd name="connsiteX387" fmla="*/ 0 w 3024845"/>
                  <a:gd name="connsiteY387" fmla="*/ 622592 h 1059043"/>
                  <a:gd name="connsiteX388" fmla="*/ 20267 w 3024845"/>
                  <a:gd name="connsiteY388" fmla="*/ 622592 h 1059043"/>
                  <a:gd name="connsiteX389" fmla="*/ 20774 w 3024845"/>
                  <a:gd name="connsiteY389" fmla="*/ 621511 h 1059043"/>
                  <a:gd name="connsiteX390" fmla="*/ 24320 w 3024845"/>
                  <a:gd name="connsiteY390" fmla="*/ 613945 h 1059043"/>
                  <a:gd name="connsiteX391" fmla="*/ 26094 w 3024845"/>
                  <a:gd name="connsiteY391" fmla="*/ 614215 h 1059043"/>
                  <a:gd name="connsiteX392" fmla="*/ 38507 w 3024845"/>
                  <a:gd name="connsiteY392" fmla="*/ 616106 h 1059043"/>
                  <a:gd name="connsiteX393" fmla="*/ 39014 w 3024845"/>
                  <a:gd name="connsiteY393" fmla="*/ 617458 h 1059043"/>
                  <a:gd name="connsiteX394" fmla="*/ 42560 w 3024845"/>
                  <a:gd name="connsiteY394" fmla="*/ 626915 h 1059043"/>
                  <a:gd name="connsiteX395" fmla="*/ 68907 w 3024845"/>
                  <a:gd name="connsiteY395" fmla="*/ 629077 h 1059043"/>
                  <a:gd name="connsiteX396" fmla="*/ 68907 w 3024845"/>
                  <a:gd name="connsiteY396" fmla="*/ 505856 h 1059043"/>
                  <a:gd name="connsiteX397" fmla="*/ 70934 w 3024845"/>
                  <a:gd name="connsiteY397" fmla="*/ 505856 h 1059043"/>
                  <a:gd name="connsiteX398" fmla="*/ 85121 w 3024845"/>
                  <a:gd name="connsiteY398" fmla="*/ 505856 h 1059043"/>
                  <a:gd name="connsiteX399" fmla="*/ 85121 w 3024845"/>
                  <a:gd name="connsiteY399" fmla="*/ 369664 h 1059043"/>
                  <a:gd name="connsiteX400" fmla="*/ 86894 w 3024845"/>
                  <a:gd name="connsiteY400" fmla="*/ 369664 h 1059043"/>
                  <a:gd name="connsiteX401" fmla="*/ 99308 w 3024845"/>
                  <a:gd name="connsiteY401" fmla="*/ 369664 h 1059043"/>
                  <a:gd name="connsiteX402" fmla="*/ 99308 w 3024845"/>
                  <a:gd name="connsiteY402" fmla="*/ 255090 h 1059043"/>
                  <a:gd name="connsiteX403" fmla="*/ 103361 w 3024845"/>
                  <a:gd name="connsiteY403" fmla="*/ 226986 h 1059043"/>
                  <a:gd name="connsiteX404" fmla="*/ 105388 w 3024845"/>
                  <a:gd name="connsiteY404" fmla="*/ 226986 h 1059043"/>
                  <a:gd name="connsiteX405" fmla="*/ 119575 w 3024845"/>
                  <a:gd name="connsiteY405"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44240 w 3024845"/>
                  <a:gd name="connsiteY311" fmla="*/ 214016 h 1059043"/>
                  <a:gd name="connsiteX312" fmla="*/ 2146266 w 3024845"/>
                  <a:gd name="connsiteY312" fmla="*/ 131868 h 1059043"/>
                  <a:gd name="connsiteX313" fmla="*/ 2144240 w 3024845"/>
                  <a:gd name="connsiteY313" fmla="*/ 125383 h 1059043"/>
                  <a:gd name="connsiteX314" fmla="*/ 2150320 w 3024845"/>
                  <a:gd name="connsiteY314" fmla="*/ 118897 h 1059043"/>
                  <a:gd name="connsiteX315" fmla="*/ 2150320 w 3024845"/>
                  <a:gd name="connsiteY315" fmla="*/ 60529 h 1059043"/>
                  <a:gd name="connsiteX316" fmla="*/ 2152346 w 3024845"/>
                  <a:gd name="connsiteY316" fmla="*/ 56206 h 1059043"/>
                  <a:gd name="connsiteX317" fmla="*/ 2152346 w 3024845"/>
                  <a:gd name="connsiteY317" fmla="*/ 0 h 1059043"/>
                  <a:gd name="connsiteX318" fmla="*/ 2162480 w 3024845"/>
                  <a:gd name="connsiteY318" fmla="*/ 118897 h 1059043"/>
                  <a:gd name="connsiteX319" fmla="*/ 2168560 w 3024845"/>
                  <a:gd name="connsiteY319" fmla="*/ 125383 h 1059043"/>
                  <a:gd name="connsiteX320" fmla="*/ 2166533 w 3024845"/>
                  <a:gd name="connsiteY320" fmla="*/ 131868 h 1059043"/>
                  <a:gd name="connsiteX321" fmla="*/ 2180720 w 3024845"/>
                  <a:gd name="connsiteY321" fmla="*/ 555577 h 1059043"/>
                  <a:gd name="connsiteX322" fmla="*/ 2245574 w 3024845"/>
                  <a:gd name="connsiteY322" fmla="*/ 555577 h 1059043"/>
                  <a:gd name="connsiteX323" fmla="*/ 2245574 w 3024845"/>
                  <a:gd name="connsiteY323" fmla="*/ 631239 h 1059043"/>
                  <a:gd name="connsiteX324" fmla="*/ 2253681 w 3024845"/>
                  <a:gd name="connsiteY324" fmla="*/ 631239 h 1059043"/>
                  <a:gd name="connsiteX325" fmla="*/ 2255708 w 3024845"/>
                  <a:gd name="connsiteY325" fmla="*/ 624754 h 1059043"/>
                  <a:gd name="connsiteX326" fmla="*/ 2261788 w 3024845"/>
                  <a:gd name="connsiteY326" fmla="*/ 624754 h 1059043"/>
                  <a:gd name="connsiteX327" fmla="*/ 2263815 w 3024845"/>
                  <a:gd name="connsiteY327" fmla="*/ 633401 h 1059043"/>
                  <a:gd name="connsiteX328" fmla="*/ 2275975 w 3024845"/>
                  <a:gd name="connsiteY328" fmla="*/ 633401 h 1059043"/>
                  <a:gd name="connsiteX329" fmla="*/ 2275975 w 3024845"/>
                  <a:gd name="connsiteY329" fmla="*/ 626915 h 1059043"/>
                  <a:gd name="connsiteX330" fmla="*/ 2298268 w 3024845"/>
                  <a:gd name="connsiteY330" fmla="*/ 626915 h 1059043"/>
                  <a:gd name="connsiteX331" fmla="*/ 2298268 w 3024845"/>
                  <a:gd name="connsiteY331" fmla="*/ 633401 h 1059043"/>
                  <a:gd name="connsiteX332" fmla="*/ 2318535 w 3024845"/>
                  <a:gd name="connsiteY332" fmla="*/ 633401 h 1059043"/>
                  <a:gd name="connsiteX333" fmla="*/ 2318535 w 3024845"/>
                  <a:gd name="connsiteY333" fmla="*/ 678798 h 1059043"/>
                  <a:gd name="connsiteX334" fmla="*/ 2332722 w 3024845"/>
                  <a:gd name="connsiteY334" fmla="*/ 678798 h 1059043"/>
                  <a:gd name="connsiteX335" fmla="*/ 2332722 w 3024845"/>
                  <a:gd name="connsiteY335" fmla="*/ 665827 h 1059043"/>
                  <a:gd name="connsiteX336" fmla="*/ 2348936 w 3024845"/>
                  <a:gd name="connsiteY336" fmla="*/ 665827 h 1059043"/>
                  <a:gd name="connsiteX337" fmla="*/ 2348936 w 3024845"/>
                  <a:gd name="connsiteY337" fmla="*/ 486400 h 1059043"/>
                  <a:gd name="connsiteX338" fmla="*/ 2355016 w 3024845"/>
                  <a:gd name="connsiteY338" fmla="*/ 479914 h 1059043"/>
                  <a:gd name="connsiteX339" fmla="*/ 2427977 w 3024845"/>
                  <a:gd name="connsiteY339" fmla="*/ 479914 h 1059043"/>
                  <a:gd name="connsiteX340" fmla="*/ 2427977 w 3024845"/>
                  <a:gd name="connsiteY340" fmla="*/ 488562 h 1059043"/>
                  <a:gd name="connsiteX341" fmla="*/ 2438110 w 3024845"/>
                  <a:gd name="connsiteY341" fmla="*/ 488562 h 1059043"/>
                  <a:gd name="connsiteX342" fmla="*/ 2438110 w 3024845"/>
                  <a:gd name="connsiteY342" fmla="*/ 603136 h 1059043"/>
                  <a:gd name="connsiteX343" fmla="*/ 2460404 w 3024845"/>
                  <a:gd name="connsiteY343" fmla="*/ 603136 h 1059043"/>
                  <a:gd name="connsiteX344" fmla="*/ 2460404 w 3024845"/>
                  <a:gd name="connsiteY344" fmla="*/ 536121 h 1059043"/>
                  <a:gd name="connsiteX345" fmla="*/ 2486751 w 3024845"/>
                  <a:gd name="connsiteY345" fmla="*/ 536121 h 1059043"/>
                  <a:gd name="connsiteX346" fmla="*/ 2490804 w 3024845"/>
                  <a:gd name="connsiteY346" fmla="*/ 531797 h 1059043"/>
                  <a:gd name="connsiteX347" fmla="*/ 2498911 w 3024845"/>
                  <a:gd name="connsiteY347" fmla="*/ 531797 h 1059043"/>
                  <a:gd name="connsiteX348" fmla="*/ 2502964 w 3024845"/>
                  <a:gd name="connsiteY348" fmla="*/ 536121 h 1059043"/>
                  <a:gd name="connsiteX349" fmla="*/ 2525258 w 3024845"/>
                  <a:gd name="connsiteY349" fmla="*/ 536121 h 1059043"/>
                  <a:gd name="connsiteX350" fmla="*/ 2525258 w 3024845"/>
                  <a:gd name="connsiteY350" fmla="*/ 419385 h 1059043"/>
                  <a:gd name="connsiteX351" fmla="*/ 2582005 w 3024845"/>
                  <a:gd name="connsiteY351" fmla="*/ 408576 h 1059043"/>
                  <a:gd name="connsiteX352" fmla="*/ 2582005 w 3024845"/>
                  <a:gd name="connsiteY352" fmla="*/ 409657 h 1059043"/>
                  <a:gd name="connsiteX353" fmla="*/ 2582005 w 3024845"/>
                  <a:gd name="connsiteY353" fmla="*/ 417223 h 1059043"/>
                  <a:gd name="connsiteX354" fmla="*/ 2608352 w 3024845"/>
                  <a:gd name="connsiteY354" fmla="*/ 417223 h 1059043"/>
                  <a:gd name="connsiteX355" fmla="*/ 2608352 w 3024845"/>
                  <a:gd name="connsiteY355" fmla="*/ 672313 h 1059043"/>
                  <a:gd name="connsiteX356" fmla="*/ 2630646 w 3024845"/>
                  <a:gd name="connsiteY356" fmla="*/ 672313 h 1059043"/>
                  <a:gd name="connsiteX357" fmla="*/ 2630646 w 3024845"/>
                  <a:gd name="connsiteY357" fmla="*/ 667989 h 1059043"/>
                  <a:gd name="connsiteX358" fmla="*/ 2642806 w 3024845"/>
                  <a:gd name="connsiteY358" fmla="*/ 667989 h 1059043"/>
                  <a:gd name="connsiteX359" fmla="*/ 2642806 w 3024845"/>
                  <a:gd name="connsiteY359" fmla="*/ 672313 h 1059043"/>
                  <a:gd name="connsiteX360" fmla="*/ 2667126 w 3024845"/>
                  <a:gd name="connsiteY360" fmla="*/ 672313 h 1059043"/>
                  <a:gd name="connsiteX361" fmla="*/ 2667126 w 3024845"/>
                  <a:gd name="connsiteY361" fmla="*/ 659342 h 1059043"/>
                  <a:gd name="connsiteX362" fmla="*/ 2695500 w 3024845"/>
                  <a:gd name="connsiteY362" fmla="*/ 659342 h 1059043"/>
                  <a:gd name="connsiteX363" fmla="*/ 2707660 w 3024845"/>
                  <a:gd name="connsiteY363" fmla="*/ 655018 h 1059043"/>
                  <a:gd name="connsiteX364" fmla="*/ 2727927 w 3024845"/>
                  <a:gd name="connsiteY364" fmla="*/ 659342 h 1059043"/>
                  <a:gd name="connsiteX365" fmla="*/ 2727927 w 3024845"/>
                  <a:gd name="connsiteY365" fmla="*/ 642048 h 1059043"/>
                  <a:gd name="connsiteX366" fmla="*/ 2736034 w 3024845"/>
                  <a:gd name="connsiteY366" fmla="*/ 642048 h 1059043"/>
                  <a:gd name="connsiteX367" fmla="*/ 2736034 w 3024845"/>
                  <a:gd name="connsiteY367" fmla="*/ 629077 h 1059043"/>
                  <a:gd name="connsiteX368" fmla="*/ 2792781 w 3024845"/>
                  <a:gd name="connsiteY368" fmla="*/ 629077 h 1059043"/>
                  <a:gd name="connsiteX369" fmla="*/ 2792781 w 3024845"/>
                  <a:gd name="connsiteY369" fmla="*/ 598812 h 1059043"/>
                  <a:gd name="connsiteX370" fmla="*/ 2811021 w 3024845"/>
                  <a:gd name="connsiteY370" fmla="*/ 598812 h 1059043"/>
                  <a:gd name="connsiteX371" fmla="*/ 2811021 w 3024845"/>
                  <a:gd name="connsiteY371" fmla="*/ 592327 h 1059043"/>
                  <a:gd name="connsiteX372" fmla="*/ 2823181 w 3024845"/>
                  <a:gd name="connsiteY372" fmla="*/ 592327 h 1059043"/>
                  <a:gd name="connsiteX373" fmla="*/ 2823181 w 3024845"/>
                  <a:gd name="connsiteY373" fmla="*/ 598812 h 1059043"/>
                  <a:gd name="connsiteX374" fmla="*/ 2839395 w 3024845"/>
                  <a:gd name="connsiteY374" fmla="*/ 598812 h 1059043"/>
                  <a:gd name="connsiteX375" fmla="*/ 2839395 w 3024845"/>
                  <a:gd name="connsiteY375" fmla="*/ 648533 h 1059043"/>
                  <a:gd name="connsiteX376" fmla="*/ 2871822 w 3024845"/>
                  <a:gd name="connsiteY376" fmla="*/ 648533 h 1059043"/>
                  <a:gd name="connsiteX377" fmla="*/ 2871822 w 3024845"/>
                  <a:gd name="connsiteY377" fmla="*/ 622592 h 1059043"/>
                  <a:gd name="connsiteX378" fmla="*/ 2910329 w 3024845"/>
                  <a:gd name="connsiteY378" fmla="*/ 622592 h 1059043"/>
                  <a:gd name="connsiteX379" fmla="*/ 2910329 w 3024845"/>
                  <a:gd name="connsiteY379" fmla="*/ 592327 h 1059043"/>
                  <a:gd name="connsiteX380" fmla="*/ 2958970 w 3024845"/>
                  <a:gd name="connsiteY380" fmla="*/ 592327 h 1059043"/>
                  <a:gd name="connsiteX381" fmla="*/ 2958970 w 3024845"/>
                  <a:gd name="connsiteY381" fmla="*/ 703483 h 1059043"/>
                  <a:gd name="connsiteX382" fmla="*/ 2958970 w 3024845"/>
                  <a:gd name="connsiteY382" fmla="*/ 717262 h 1059043"/>
                  <a:gd name="connsiteX383" fmla="*/ 3024845 w 3024845"/>
                  <a:gd name="connsiteY383" fmla="*/ 717262 h 1059043"/>
                  <a:gd name="connsiteX384" fmla="*/ 3024845 w 3024845"/>
                  <a:gd name="connsiteY384" fmla="*/ 1059043 h 1059043"/>
                  <a:gd name="connsiteX385" fmla="*/ 2054 w 3024845"/>
                  <a:gd name="connsiteY385" fmla="*/ 1056710 h 1059043"/>
                  <a:gd name="connsiteX386" fmla="*/ 0 w 3024845"/>
                  <a:gd name="connsiteY386" fmla="*/ 622592 h 1059043"/>
                  <a:gd name="connsiteX387" fmla="*/ 20267 w 3024845"/>
                  <a:gd name="connsiteY387" fmla="*/ 622592 h 1059043"/>
                  <a:gd name="connsiteX388" fmla="*/ 20774 w 3024845"/>
                  <a:gd name="connsiteY388" fmla="*/ 621511 h 1059043"/>
                  <a:gd name="connsiteX389" fmla="*/ 24320 w 3024845"/>
                  <a:gd name="connsiteY389" fmla="*/ 613945 h 1059043"/>
                  <a:gd name="connsiteX390" fmla="*/ 26094 w 3024845"/>
                  <a:gd name="connsiteY390" fmla="*/ 614215 h 1059043"/>
                  <a:gd name="connsiteX391" fmla="*/ 38507 w 3024845"/>
                  <a:gd name="connsiteY391" fmla="*/ 616106 h 1059043"/>
                  <a:gd name="connsiteX392" fmla="*/ 39014 w 3024845"/>
                  <a:gd name="connsiteY392" fmla="*/ 617458 h 1059043"/>
                  <a:gd name="connsiteX393" fmla="*/ 42560 w 3024845"/>
                  <a:gd name="connsiteY393" fmla="*/ 626915 h 1059043"/>
                  <a:gd name="connsiteX394" fmla="*/ 68907 w 3024845"/>
                  <a:gd name="connsiteY394" fmla="*/ 629077 h 1059043"/>
                  <a:gd name="connsiteX395" fmla="*/ 68907 w 3024845"/>
                  <a:gd name="connsiteY395" fmla="*/ 505856 h 1059043"/>
                  <a:gd name="connsiteX396" fmla="*/ 70934 w 3024845"/>
                  <a:gd name="connsiteY396" fmla="*/ 505856 h 1059043"/>
                  <a:gd name="connsiteX397" fmla="*/ 85121 w 3024845"/>
                  <a:gd name="connsiteY397" fmla="*/ 505856 h 1059043"/>
                  <a:gd name="connsiteX398" fmla="*/ 85121 w 3024845"/>
                  <a:gd name="connsiteY398" fmla="*/ 369664 h 1059043"/>
                  <a:gd name="connsiteX399" fmla="*/ 86894 w 3024845"/>
                  <a:gd name="connsiteY399" fmla="*/ 369664 h 1059043"/>
                  <a:gd name="connsiteX400" fmla="*/ 99308 w 3024845"/>
                  <a:gd name="connsiteY400" fmla="*/ 369664 h 1059043"/>
                  <a:gd name="connsiteX401" fmla="*/ 99308 w 3024845"/>
                  <a:gd name="connsiteY401" fmla="*/ 255090 h 1059043"/>
                  <a:gd name="connsiteX402" fmla="*/ 103361 w 3024845"/>
                  <a:gd name="connsiteY402" fmla="*/ 226986 h 1059043"/>
                  <a:gd name="connsiteX403" fmla="*/ 105388 w 3024845"/>
                  <a:gd name="connsiteY403" fmla="*/ 226986 h 1059043"/>
                  <a:gd name="connsiteX404" fmla="*/ 119575 w 3024845"/>
                  <a:gd name="connsiteY404"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4240 w 3024845"/>
                  <a:gd name="connsiteY310" fmla="*/ 214016 h 1059043"/>
                  <a:gd name="connsiteX311" fmla="*/ 2146266 w 3024845"/>
                  <a:gd name="connsiteY311" fmla="*/ 131868 h 1059043"/>
                  <a:gd name="connsiteX312" fmla="*/ 2144240 w 3024845"/>
                  <a:gd name="connsiteY312" fmla="*/ 125383 h 1059043"/>
                  <a:gd name="connsiteX313" fmla="*/ 2150320 w 3024845"/>
                  <a:gd name="connsiteY313" fmla="*/ 118897 h 1059043"/>
                  <a:gd name="connsiteX314" fmla="*/ 2150320 w 3024845"/>
                  <a:gd name="connsiteY314" fmla="*/ 60529 h 1059043"/>
                  <a:gd name="connsiteX315" fmla="*/ 2152346 w 3024845"/>
                  <a:gd name="connsiteY315" fmla="*/ 56206 h 1059043"/>
                  <a:gd name="connsiteX316" fmla="*/ 2152346 w 3024845"/>
                  <a:gd name="connsiteY316" fmla="*/ 0 h 1059043"/>
                  <a:gd name="connsiteX317" fmla="*/ 2162480 w 3024845"/>
                  <a:gd name="connsiteY317" fmla="*/ 118897 h 1059043"/>
                  <a:gd name="connsiteX318" fmla="*/ 2168560 w 3024845"/>
                  <a:gd name="connsiteY318" fmla="*/ 125383 h 1059043"/>
                  <a:gd name="connsiteX319" fmla="*/ 2166533 w 3024845"/>
                  <a:gd name="connsiteY319" fmla="*/ 131868 h 1059043"/>
                  <a:gd name="connsiteX320" fmla="*/ 2180720 w 3024845"/>
                  <a:gd name="connsiteY320" fmla="*/ 555577 h 1059043"/>
                  <a:gd name="connsiteX321" fmla="*/ 2245574 w 3024845"/>
                  <a:gd name="connsiteY321" fmla="*/ 555577 h 1059043"/>
                  <a:gd name="connsiteX322" fmla="*/ 2245574 w 3024845"/>
                  <a:gd name="connsiteY322" fmla="*/ 631239 h 1059043"/>
                  <a:gd name="connsiteX323" fmla="*/ 2253681 w 3024845"/>
                  <a:gd name="connsiteY323" fmla="*/ 631239 h 1059043"/>
                  <a:gd name="connsiteX324" fmla="*/ 2255708 w 3024845"/>
                  <a:gd name="connsiteY324" fmla="*/ 624754 h 1059043"/>
                  <a:gd name="connsiteX325" fmla="*/ 2261788 w 3024845"/>
                  <a:gd name="connsiteY325" fmla="*/ 624754 h 1059043"/>
                  <a:gd name="connsiteX326" fmla="*/ 2263815 w 3024845"/>
                  <a:gd name="connsiteY326" fmla="*/ 633401 h 1059043"/>
                  <a:gd name="connsiteX327" fmla="*/ 2275975 w 3024845"/>
                  <a:gd name="connsiteY327" fmla="*/ 633401 h 1059043"/>
                  <a:gd name="connsiteX328" fmla="*/ 2275975 w 3024845"/>
                  <a:gd name="connsiteY328" fmla="*/ 626915 h 1059043"/>
                  <a:gd name="connsiteX329" fmla="*/ 2298268 w 3024845"/>
                  <a:gd name="connsiteY329" fmla="*/ 626915 h 1059043"/>
                  <a:gd name="connsiteX330" fmla="*/ 2298268 w 3024845"/>
                  <a:gd name="connsiteY330" fmla="*/ 633401 h 1059043"/>
                  <a:gd name="connsiteX331" fmla="*/ 2318535 w 3024845"/>
                  <a:gd name="connsiteY331" fmla="*/ 633401 h 1059043"/>
                  <a:gd name="connsiteX332" fmla="*/ 2318535 w 3024845"/>
                  <a:gd name="connsiteY332" fmla="*/ 678798 h 1059043"/>
                  <a:gd name="connsiteX333" fmla="*/ 2332722 w 3024845"/>
                  <a:gd name="connsiteY333" fmla="*/ 678798 h 1059043"/>
                  <a:gd name="connsiteX334" fmla="*/ 2332722 w 3024845"/>
                  <a:gd name="connsiteY334" fmla="*/ 665827 h 1059043"/>
                  <a:gd name="connsiteX335" fmla="*/ 2348936 w 3024845"/>
                  <a:gd name="connsiteY335" fmla="*/ 665827 h 1059043"/>
                  <a:gd name="connsiteX336" fmla="*/ 2348936 w 3024845"/>
                  <a:gd name="connsiteY336" fmla="*/ 486400 h 1059043"/>
                  <a:gd name="connsiteX337" fmla="*/ 2355016 w 3024845"/>
                  <a:gd name="connsiteY337" fmla="*/ 479914 h 1059043"/>
                  <a:gd name="connsiteX338" fmla="*/ 2427977 w 3024845"/>
                  <a:gd name="connsiteY338" fmla="*/ 479914 h 1059043"/>
                  <a:gd name="connsiteX339" fmla="*/ 2427977 w 3024845"/>
                  <a:gd name="connsiteY339" fmla="*/ 488562 h 1059043"/>
                  <a:gd name="connsiteX340" fmla="*/ 2438110 w 3024845"/>
                  <a:gd name="connsiteY340" fmla="*/ 488562 h 1059043"/>
                  <a:gd name="connsiteX341" fmla="*/ 2438110 w 3024845"/>
                  <a:gd name="connsiteY341" fmla="*/ 603136 h 1059043"/>
                  <a:gd name="connsiteX342" fmla="*/ 2460404 w 3024845"/>
                  <a:gd name="connsiteY342" fmla="*/ 603136 h 1059043"/>
                  <a:gd name="connsiteX343" fmla="*/ 2460404 w 3024845"/>
                  <a:gd name="connsiteY343" fmla="*/ 536121 h 1059043"/>
                  <a:gd name="connsiteX344" fmla="*/ 2486751 w 3024845"/>
                  <a:gd name="connsiteY344" fmla="*/ 536121 h 1059043"/>
                  <a:gd name="connsiteX345" fmla="*/ 2490804 w 3024845"/>
                  <a:gd name="connsiteY345" fmla="*/ 531797 h 1059043"/>
                  <a:gd name="connsiteX346" fmla="*/ 2498911 w 3024845"/>
                  <a:gd name="connsiteY346" fmla="*/ 531797 h 1059043"/>
                  <a:gd name="connsiteX347" fmla="*/ 2502964 w 3024845"/>
                  <a:gd name="connsiteY347" fmla="*/ 536121 h 1059043"/>
                  <a:gd name="connsiteX348" fmla="*/ 2525258 w 3024845"/>
                  <a:gd name="connsiteY348" fmla="*/ 536121 h 1059043"/>
                  <a:gd name="connsiteX349" fmla="*/ 2525258 w 3024845"/>
                  <a:gd name="connsiteY349" fmla="*/ 419385 h 1059043"/>
                  <a:gd name="connsiteX350" fmla="*/ 2582005 w 3024845"/>
                  <a:gd name="connsiteY350" fmla="*/ 408576 h 1059043"/>
                  <a:gd name="connsiteX351" fmla="*/ 2582005 w 3024845"/>
                  <a:gd name="connsiteY351" fmla="*/ 409657 h 1059043"/>
                  <a:gd name="connsiteX352" fmla="*/ 2582005 w 3024845"/>
                  <a:gd name="connsiteY352" fmla="*/ 417223 h 1059043"/>
                  <a:gd name="connsiteX353" fmla="*/ 2608352 w 3024845"/>
                  <a:gd name="connsiteY353" fmla="*/ 417223 h 1059043"/>
                  <a:gd name="connsiteX354" fmla="*/ 2608352 w 3024845"/>
                  <a:gd name="connsiteY354" fmla="*/ 672313 h 1059043"/>
                  <a:gd name="connsiteX355" fmla="*/ 2630646 w 3024845"/>
                  <a:gd name="connsiteY355" fmla="*/ 672313 h 1059043"/>
                  <a:gd name="connsiteX356" fmla="*/ 2630646 w 3024845"/>
                  <a:gd name="connsiteY356" fmla="*/ 667989 h 1059043"/>
                  <a:gd name="connsiteX357" fmla="*/ 2642806 w 3024845"/>
                  <a:gd name="connsiteY357" fmla="*/ 667989 h 1059043"/>
                  <a:gd name="connsiteX358" fmla="*/ 2642806 w 3024845"/>
                  <a:gd name="connsiteY358" fmla="*/ 672313 h 1059043"/>
                  <a:gd name="connsiteX359" fmla="*/ 2667126 w 3024845"/>
                  <a:gd name="connsiteY359" fmla="*/ 672313 h 1059043"/>
                  <a:gd name="connsiteX360" fmla="*/ 2667126 w 3024845"/>
                  <a:gd name="connsiteY360" fmla="*/ 659342 h 1059043"/>
                  <a:gd name="connsiteX361" fmla="*/ 2695500 w 3024845"/>
                  <a:gd name="connsiteY361" fmla="*/ 659342 h 1059043"/>
                  <a:gd name="connsiteX362" fmla="*/ 2707660 w 3024845"/>
                  <a:gd name="connsiteY362" fmla="*/ 655018 h 1059043"/>
                  <a:gd name="connsiteX363" fmla="*/ 2727927 w 3024845"/>
                  <a:gd name="connsiteY363" fmla="*/ 659342 h 1059043"/>
                  <a:gd name="connsiteX364" fmla="*/ 2727927 w 3024845"/>
                  <a:gd name="connsiteY364" fmla="*/ 642048 h 1059043"/>
                  <a:gd name="connsiteX365" fmla="*/ 2736034 w 3024845"/>
                  <a:gd name="connsiteY365" fmla="*/ 642048 h 1059043"/>
                  <a:gd name="connsiteX366" fmla="*/ 2736034 w 3024845"/>
                  <a:gd name="connsiteY366" fmla="*/ 629077 h 1059043"/>
                  <a:gd name="connsiteX367" fmla="*/ 2792781 w 3024845"/>
                  <a:gd name="connsiteY367" fmla="*/ 629077 h 1059043"/>
                  <a:gd name="connsiteX368" fmla="*/ 2792781 w 3024845"/>
                  <a:gd name="connsiteY368" fmla="*/ 598812 h 1059043"/>
                  <a:gd name="connsiteX369" fmla="*/ 2811021 w 3024845"/>
                  <a:gd name="connsiteY369" fmla="*/ 598812 h 1059043"/>
                  <a:gd name="connsiteX370" fmla="*/ 2811021 w 3024845"/>
                  <a:gd name="connsiteY370" fmla="*/ 592327 h 1059043"/>
                  <a:gd name="connsiteX371" fmla="*/ 2823181 w 3024845"/>
                  <a:gd name="connsiteY371" fmla="*/ 592327 h 1059043"/>
                  <a:gd name="connsiteX372" fmla="*/ 2823181 w 3024845"/>
                  <a:gd name="connsiteY372" fmla="*/ 598812 h 1059043"/>
                  <a:gd name="connsiteX373" fmla="*/ 2839395 w 3024845"/>
                  <a:gd name="connsiteY373" fmla="*/ 598812 h 1059043"/>
                  <a:gd name="connsiteX374" fmla="*/ 2839395 w 3024845"/>
                  <a:gd name="connsiteY374" fmla="*/ 648533 h 1059043"/>
                  <a:gd name="connsiteX375" fmla="*/ 2871822 w 3024845"/>
                  <a:gd name="connsiteY375" fmla="*/ 648533 h 1059043"/>
                  <a:gd name="connsiteX376" fmla="*/ 2871822 w 3024845"/>
                  <a:gd name="connsiteY376" fmla="*/ 622592 h 1059043"/>
                  <a:gd name="connsiteX377" fmla="*/ 2910329 w 3024845"/>
                  <a:gd name="connsiteY377" fmla="*/ 622592 h 1059043"/>
                  <a:gd name="connsiteX378" fmla="*/ 2910329 w 3024845"/>
                  <a:gd name="connsiteY378" fmla="*/ 592327 h 1059043"/>
                  <a:gd name="connsiteX379" fmla="*/ 2958970 w 3024845"/>
                  <a:gd name="connsiteY379" fmla="*/ 592327 h 1059043"/>
                  <a:gd name="connsiteX380" fmla="*/ 2958970 w 3024845"/>
                  <a:gd name="connsiteY380" fmla="*/ 703483 h 1059043"/>
                  <a:gd name="connsiteX381" fmla="*/ 2958970 w 3024845"/>
                  <a:gd name="connsiteY381" fmla="*/ 717262 h 1059043"/>
                  <a:gd name="connsiteX382" fmla="*/ 3024845 w 3024845"/>
                  <a:gd name="connsiteY382" fmla="*/ 717262 h 1059043"/>
                  <a:gd name="connsiteX383" fmla="*/ 3024845 w 3024845"/>
                  <a:gd name="connsiteY383" fmla="*/ 1059043 h 1059043"/>
                  <a:gd name="connsiteX384" fmla="*/ 2054 w 3024845"/>
                  <a:gd name="connsiteY384" fmla="*/ 1056710 h 1059043"/>
                  <a:gd name="connsiteX385" fmla="*/ 0 w 3024845"/>
                  <a:gd name="connsiteY385" fmla="*/ 622592 h 1059043"/>
                  <a:gd name="connsiteX386" fmla="*/ 20267 w 3024845"/>
                  <a:gd name="connsiteY386" fmla="*/ 622592 h 1059043"/>
                  <a:gd name="connsiteX387" fmla="*/ 20774 w 3024845"/>
                  <a:gd name="connsiteY387" fmla="*/ 621511 h 1059043"/>
                  <a:gd name="connsiteX388" fmla="*/ 24320 w 3024845"/>
                  <a:gd name="connsiteY388" fmla="*/ 613945 h 1059043"/>
                  <a:gd name="connsiteX389" fmla="*/ 26094 w 3024845"/>
                  <a:gd name="connsiteY389" fmla="*/ 614215 h 1059043"/>
                  <a:gd name="connsiteX390" fmla="*/ 38507 w 3024845"/>
                  <a:gd name="connsiteY390" fmla="*/ 616106 h 1059043"/>
                  <a:gd name="connsiteX391" fmla="*/ 39014 w 3024845"/>
                  <a:gd name="connsiteY391" fmla="*/ 617458 h 1059043"/>
                  <a:gd name="connsiteX392" fmla="*/ 42560 w 3024845"/>
                  <a:gd name="connsiteY392" fmla="*/ 626915 h 1059043"/>
                  <a:gd name="connsiteX393" fmla="*/ 68907 w 3024845"/>
                  <a:gd name="connsiteY393" fmla="*/ 629077 h 1059043"/>
                  <a:gd name="connsiteX394" fmla="*/ 68907 w 3024845"/>
                  <a:gd name="connsiteY394" fmla="*/ 505856 h 1059043"/>
                  <a:gd name="connsiteX395" fmla="*/ 70934 w 3024845"/>
                  <a:gd name="connsiteY395" fmla="*/ 505856 h 1059043"/>
                  <a:gd name="connsiteX396" fmla="*/ 85121 w 3024845"/>
                  <a:gd name="connsiteY396" fmla="*/ 505856 h 1059043"/>
                  <a:gd name="connsiteX397" fmla="*/ 85121 w 3024845"/>
                  <a:gd name="connsiteY397" fmla="*/ 369664 h 1059043"/>
                  <a:gd name="connsiteX398" fmla="*/ 86894 w 3024845"/>
                  <a:gd name="connsiteY398" fmla="*/ 369664 h 1059043"/>
                  <a:gd name="connsiteX399" fmla="*/ 99308 w 3024845"/>
                  <a:gd name="connsiteY399" fmla="*/ 369664 h 1059043"/>
                  <a:gd name="connsiteX400" fmla="*/ 99308 w 3024845"/>
                  <a:gd name="connsiteY400" fmla="*/ 255090 h 1059043"/>
                  <a:gd name="connsiteX401" fmla="*/ 103361 w 3024845"/>
                  <a:gd name="connsiteY401" fmla="*/ 226986 h 1059043"/>
                  <a:gd name="connsiteX402" fmla="*/ 105388 w 3024845"/>
                  <a:gd name="connsiteY402" fmla="*/ 226986 h 1059043"/>
                  <a:gd name="connsiteX403" fmla="*/ 119575 w 3024845"/>
                  <a:gd name="connsiteY403"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6266 w 3024845"/>
                  <a:gd name="connsiteY310" fmla="*/ 131868 h 1059043"/>
                  <a:gd name="connsiteX311" fmla="*/ 2144240 w 3024845"/>
                  <a:gd name="connsiteY311" fmla="*/ 125383 h 1059043"/>
                  <a:gd name="connsiteX312" fmla="*/ 2150320 w 3024845"/>
                  <a:gd name="connsiteY312" fmla="*/ 118897 h 1059043"/>
                  <a:gd name="connsiteX313" fmla="*/ 2150320 w 3024845"/>
                  <a:gd name="connsiteY313" fmla="*/ 60529 h 1059043"/>
                  <a:gd name="connsiteX314" fmla="*/ 2152346 w 3024845"/>
                  <a:gd name="connsiteY314" fmla="*/ 56206 h 1059043"/>
                  <a:gd name="connsiteX315" fmla="*/ 2152346 w 3024845"/>
                  <a:gd name="connsiteY315" fmla="*/ 0 h 1059043"/>
                  <a:gd name="connsiteX316" fmla="*/ 2162480 w 3024845"/>
                  <a:gd name="connsiteY316" fmla="*/ 118897 h 1059043"/>
                  <a:gd name="connsiteX317" fmla="*/ 2168560 w 3024845"/>
                  <a:gd name="connsiteY317" fmla="*/ 125383 h 1059043"/>
                  <a:gd name="connsiteX318" fmla="*/ 2166533 w 3024845"/>
                  <a:gd name="connsiteY318" fmla="*/ 131868 h 1059043"/>
                  <a:gd name="connsiteX319" fmla="*/ 2180720 w 3024845"/>
                  <a:gd name="connsiteY319" fmla="*/ 555577 h 1059043"/>
                  <a:gd name="connsiteX320" fmla="*/ 2245574 w 3024845"/>
                  <a:gd name="connsiteY320" fmla="*/ 555577 h 1059043"/>
                  <a:gd name="connsiteX321" fmla="*/ 2245574 w 3024845"/>
                  <a:gd name="connsiteY321" fmla="*/ 631239 h 1059043"/>
                  <a:gd name="connsiteX322" fmla="*/ 2253681 w 3024845"/>
                  <a:gd name="connsiteY322" fmla="*/ 631239 h 1059043"/>
                  <a:gd name="connsiteX323" fmla="*/ 2255708 w 3024845"/>
                  <a:gd name="connsiteY323" fmla="*/ 624754 h 1059043"/>
                  <a:gd name="connsiteX324" fmla="*/ 2261788 w 3024845"/>
                  <a:gd name="connsiteY324" fmla="*/ 624754 h 1059043"/>
                  <a:gd name="connsiteX325" fmla="*/ 2263815 w 3024845"/>
                  <a:gd name="connsiteY325" fmla="*/ 633401 h 1059043"/>
                  <a:gd name="connsiteX326" fmla="*/ 2275975 w 3024845"/>
                  <a:gd name="connsiteY326" fmla="*/ 633401 h 1059043"/>
                  <a:gd name="connsiteX327" fmla="*/ 2275975 w 3024845"/>
                  <a:gd name="connsiteY327" fmla="*/ 626915 h 1059043"/>
                  <a:gd name="connsiteX328" fmla="*/ 2298268 w 3024845"/>
                  <a:gd name="connsiteY328" fmla="*/ 626915 h 1059043"/>
                  <a:gd name="connsiteX329" fmla="*/ 2298268 w 3024845"/>
                  <a:gd name="connsiteY329" fmla="*/ 633401 h 1059043"/>
                  <a:gd name="connsiteX330" fmla="*/ 2318535 w 3024845"/>
                  <a:gd name="connsiteY330" fmla="*/ 633401 h 1059043"/>
                  <a:gd name="connsiteX331" fmla="*/ 2318535 w 3024845"/>
                  <a:gd name="connsiteY331" fmla="*/ 678798 h 1059043"/>
                  <a:gd name="connsiteX332" fmla="*/ 2332722 w 3024845"/>
                  <a:gd name="connsiteY332" fmla="*/ 678798 h 1059043"/>
                  <a:gd name="connsiteX333" fmla="*/ 2332722 w 3024845"/>
                  <a:gd name="connsiteY333" fmla="*/ 665827 h 1059043"/>
                  <a:gd name="connsiteX334" fmla="*/ 2348936 w 3024845"/>
                  <a:gd name="connsiteY334" fmla="*/ 665827 h 1059043"/>
                  <a:gd name="connsiteX335" fmla="*/ 2348936 w 3024845"/>
                  <a:gd name="connsiteY335" fmla="*/ 486400 h 1059043"/>
                  <a:gd name="connsiteX336" fmla="*/ 2355016 w 3024845"/>
                  <a:gd name="connsiteY336" fmla="*/ 479914 h 1059043"/>
                  <a:gd name="connsiteX337" fmla="*/ 2427977 w 3024845"/>
                  <a:gd name="connsiteY337" fmla="*/ 479914 h 1059043"/>
                  <a:gd name="connsiteX338" fmla="*/ 2427977 w 3024845"/>
                  <a:gd name="connsiteY338" fmla="*/ 488562 h 1059043"/>
                  <a:gd name="connsiteX339" fmla="*/ 2438110 w 3024845"/>
                  <a:gd name="connsiteY339" fmla="*/ 488562 h 1059043"/>
                  <a:gd name="connsiteX340" fmla="*/ 2438110 w 3024845"/>
                  <a:gd name="connsiteY340" fmla="*/ 603136 h 1059043"/>
                  <a:gd name="connsiteX341" fmla="*/ 2460404 w 3024845"/>
                  <a:gd name="connsiteY341" fmla="*/ 603136 h 1059043"/>
                  <a:gd name="connsiteX342" fmla="*/ 2460404 w 3024845"/>
                  <a:gd name="connsiteY342" fmla="*/ 536121 h 1059043"/>
                  <a:gd name="connsiteX343" fmla="*/ 2486751 w 3024845"/>
                  <a:gd name="connsiteY343" fmla="*/ 536121 h 1059043"/>
                  <a:gd name="connsiteX344" fmla="*/ 2490804 w 3024845"/>
                  <a:gd name="connsiteY344" fmla="*/ 531797 h 1059043"/>
                  <a:gd name="connsiteX345" fmla="*/ 2498911 w 3024845"/>
                  <a:gd name="connsiteY345" fmla="*/ 531797 h 1059043"/>
                  <a:gd name="connsiteX346" fmla="*/ 2502964 w 3024845"/>
                  <a:gd name="connsiteY346" fmla="*/ 536121 h 1059043"/>
                  <a:gd name="connsiteX347" fmla="*/ 2525258 w 3024845"/>
                  <a:gd name="connsiteY347" fmla="*/ 536121 h 1059043"/>
                  <a:gd name="connsiteX348" fmla="*/ 2525258 w 3024845"/>
                  <a:gd name="connsiteY348" fmla="*/ 419385 h 1059043"/>
                  <a:gd name="connsiteX349" fmla="*/ 2582005 w 3024845"/>
                  <a:gd name="connsiteY349" fmla="*/ 408576 h 1059043"/>
                  <a:gd name="connsiteX350" fmla="*/ 2582005 w 3024845"/>
                  <a:gd name="connsiteY350" fmla="*/ 409657 h 1059043"/>
                  <a:gd name="connsiteX351" fmla="*/ 2582005 w 3024845"/>
                  <a:gd name="connsiteY351" fmla="*/ 417223 h 1059043"/>
                  <a:gd name="connsiteX352" fmla="*/ 2608352 w 3024845"/>
                  <a:gd name="connsiteY352" fmla="*/ 417223 h 1059043"/>
                  <a:gd name="connsiteX353" fmla="*/ 2608352 w 3024845"/>
                  <a:gd name="connsiteY353" fmla="*/ 672313 h 1059043"/>
                  <a:gd name="connsiteX354" fmla="*/ 2630646 w 3024845"/>
                  <a:gd name="connsiteY354" fmla="*/ 672313 h 1059043"/>
                  <a:gd name="connsiteX355" fmla="*/ 2630646 w 3024845"/>
                  <a:gd name="connsiteY355" fmla="*/ 667989 h 1059043"/>
                  <a:gd name="connsiteX356" fmla="*/ 2642806 w 3024845"/>
                  <a:gd name="connsiteY356" fmla="*/ 667989 h 1059043"/>
                  <a:gd name="connsiteX357" fmla="*/ 2642806 w 3024845"/>
                  <a:gd name="connsiteY357" fmla="*/ 672313 h 1059043"/>
                  <a:gd name="connsiteX358" fmla="*/ 2667126 w 3024845"/>
                  <a:gd name="connsiteY358" fmla="*/ 672313 h 1059043"/>
                  <a:gd name="connsiteX359" fmla="*/ 2667126 w 3024845"/>
                  <a:gd name="connsiteY359" fmla="*/ 659342 h 1059043"/>
                  <a:gd name="connsiteX360" fmla="*/ 2695500 w 3024845"/>
                  <a:gd name="connsiteY360" fmla="*/ 659342 h 1059043"/>
                  <a:gd name="connsiteX361" fmla="*/ 2707660 w 3024845"/>
                  <a:gd name="connsiteY361" fmla="*/ 655018 h 1059043"/>
                  <a:gd name="connsiteX362" fmla="*/ 2727927 w 3024845"/>
                  <a:gd name="connsiteY362" fmla="*/ 659342 h 1059043"/>
                  <a:gd name="connsiteX363" fmla="*/ 2727927 w 3024845"/>
                  <a:gd name="connsiteY363" fmla="*/ 642048 h 1059043"/>
                  <a:gd name="connsiteX364" fmla="*/ 2736034 w 3024845"/>
                  <a:gd name="connsiteY364" fmla="*/ 642048 h 1059043"/>
                  <a:gd name="connsiteX365" fmla="*/ 2736034 w 3024845"/>
                  <a:gd name="connsiteY365" fmla="*/ 629077 h 1059043"/>
                  <a:gd name="connsiteX366" fmla="*/ 2792781 w 3024845"/>
                  <a:gd name="connsiteY366" fmla="*/ 629077 h 1059043"/>
                  <a:gd name="connsiteX367" fmla="*/ 2792781 w 3024845"/>
                  <a:gd name="connsiteY367" fmla="*/ 598812 h 1059043"/>
                  <a:gd name="connsiteX368" fmla="*/ 2811021 w 3024845"/>
                  <a:gd name="connsiteY368" fmla="*/ 598812 h 1059043"/>
                  <a:gd name="connsiteX369" fmla="*/ 2811021 w 3024845"/>
                  <a:gd name="connsiteY369" fmla="*/ 592327 h 1059043"/>
                  <a:gd name="connsiteX370" fmla="*/ 2823181 w 3024845"/>
                  <a:gd name="connsiteY370" fmla="*/ 592327 h 1059043"/>
                  <a:gd name="connsiteX371" fmla="*/ 2823181 w 3024845"/>
                  <a:gd name="connsiteY371" fmla="*/ 598812 h 1059043"/>
                  <a:gd name="connsiteX372" fmla="*/ 2839395 w 3024845"/>
                  <a:gd name="connsiteY372" fmla="*/ 598812 h 1059043"/>
                  <a:gd name="connsiteX373" fmla="*/ 2839395 w 3024845"/>
                  <a:gd name="connsiteY373" fmla="*/ 648533 h 1059043"/>
                  <a:gd name="connsiteX374" fmla="*/ 2871822 w 3024845"/>
                  <a:gd name="connsiteY374" fmla="*/ 648533 h 1059043"/>
                  <a:gd name="connsiteX375" fmla="*/ 2871822 w 3024845"/>
                  <a:gd name="connsiteY375" fmla="*/ 622592 h 1059043"/>
                  <a:gd name="connsiteX376" fmla="*/ 2910329 w 3024845"/>
                  <a:gd name="connsiteY376" fmla="*/ 622592 h 1059043"/>
                  <a:gd name="connsiteX377" fmla="*/ 2910329 w 3024845"/>
                  <a:gd name="connsiteY377" fmla="*/ 592327 h 1059043"/>
                  <a:gd name="connsiteX378" fmla="*/ 2958970 w 3024845"/>
                  <a:gd name="connsiteY378" fmla="*/ 592327 h 1059043"/>
                  <a:gd name="connsiteX379" fmla="*/ 2958970 w 3024845"/>
                  <a:gd name="connsiteY379" fmla="*/ 703483 h 1059043"/>
                  <a:gd name="connsiteX380" fmla="*/ 2958970 w 3024845"/>
                  <a:gd name="connsiteY380" fmla="*/ 717262 h 1059043"/>
                  <a:gd name="connsiteX381" fmla="*/ 3024845 w 3024845"/>
                  <a:gd name="connsiteY381" fmla="*/ 717262 h 1059043"/>
                  <a:gd name="connsiteX382" fmla="*/ 3024845 w 3024845"/>
                  <a:gd name="connsiteY382" fmla="*/ 1059043 h 1059043"/>
                  <a:gd name="connsiteX383" fmla="*/ 2054 w 3024845"/>
                  <a:gd name="connsiteY383" fmla="*/ 1056710 h 1059043"/>
                  <a:gd name="connsiteX384" fmla="*/ 0 w 3024845"/>
                  <a:gd name="connsiteY384" fmla="*/ 622592 h 1059043"/>
                  <a:gd name="connsiteX385" fmla="*/ 20267 w 3024845"/>
                  <a:gd name="connsiteY385" fmla="*/ 622592 h 1059043"/>
                  <a:gd name="connsiteX386" fmla="*/ 20774 w 3024845"/>
                  <a:gd name="connsiteY386" fmla="*/ 621511 h 1059043"/>
                  <a:gd name="connsiteX387" fmla="*/ 24320 w 3024845"/>
                  <a:gd name="connsiteY387" fmla="*/ 613945 h 1059043"/>
                  <a:gd name="connsiteX388" fmla="*/ 26094 w 3024845"/>
                  <a:gd name="connsiteY388" fmla="*/ 614215 h 1059043"/>
                  <a:gd name="connsiteX389" fmla="*/ 38507 w 3024845"/>
                  <a:gd name="connsiteY389" fmla="*/ 616106 h 1059043"/>
                  <a:gd name="connsiteX390" fmla="*/ 39014 w 3024845"/>
                  <a:gd name="connsiteY390" fmla="*/ 617458 h 1059043"/>
                  <a:gd name="connsiteX391" fmla="*/ 42560 w 3024845"/>
                  <a:gd name="connsiteY391" fmla="*/ 626915 h 1059043"/>
                  <a:gd name="connsiteX392" fmla="*/ 68907 w 3024845"/>
                  <a:gd name="connsiteY392" fmla="*/ 629077 h 1059043"/>
                  <a:gd name="connsiteX393" fmla="*/ 68907 w 3024845"/>
                  <a:gd name="connsiteY393" fmla="*/ 505856 h 1059043"/>
                  <a:gd name="connsiteX394" fmla="*/ 70934 w 3024845"/>
                  <a:gd name="connsiteY394" fmla="*/ 505856 h 1059043"/>
                  <a:gd name="connsiteX395" fmla="*/ 85121 w 3024845"/>
                  <a:gd name="connsiteY395" fmla="*/ 505856 h 1059043"/>
                  <a:gd name="connsiteX396" fmla="*/ 85121 w 3024845"/>
                  <a:gd name="connsiteY396" fmla="*/ 369664 h 1059043"/>
                  <a:gd name="connsiteX397" fmla="*/ 86894 w 3024845"/>
                  <a:gd name="connsiteY397" fmla="*/ 369664 h 1059043"/>
                  <a:gd name="connsiteX398" fmla="*/ 99308 w 3024845"/>
                  <a:gd name="connsiteY398" fmla="*/ 369664 h 1059043"/>
                  <a:gd name="connsiteX399" fmla="*/ 99308 w 3024845"/>
                  <a:gd name="connsiteY399" fmla="*/ 255090 h 1059043"/>
                  <a:gd name="connsiteX400" fmla="*/ 103361 w 3024845"/>
                  <a:gd name="connsiteY400" fmla="*/ 226986 h 1059043"/>
                  <a:gd name="connsiteX401" fmla="*/ 105388 w 3024845"/>
                  <a:gd name="connsiteY401" fmla="*/ 226986 h 1059043"/>
                  <a:gd name="connsiteX402" fmla="*/ 119575 w 3024845"/>
                  <a:gd name="connsiteY402"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6266 w 3024845"/>
                  <a:gd name="connsiteY310" fmla="*/ 131868 h 1059043"/>
                  <a:gd name="connsiteX311" fmla="*/ 2144240 w 3024845"/>
                  <a:gd name="connsiteY311" fmla="*/ 125383 h 1059043"/>
                  <a:gd name="connsiteX312" fmla="*/ 2150320 w 3024845"/>
                  <a:gd name="connsiteY312" fmla="*/ 118897 h 1059043"/>
                  <a:gd name="connsiteX313" fmla="*/ 2150320 w 3024845"/>
                  <a:gd name="connsiteY313" fmla="*/ 60529 h 1059043"/>
                  <a:gd name="connsiteX314" fmla="*/ 2152346 w 3024845"/>
                  <a:gd name="connsiteY314" fmla="*/ 56206 h 1059043"/>
                  <a:gd name="connsiteX315" fmla="*/ 2152346 w 3024845"/>
                  <a:gd name="connsiteY315" fmla="*/ 0 h 1059043"/>
                  <a:gd name="connsiteX316" fmla="*/ 2162480 w 3024845"/>
                  <a:gd name="connsiteY316" fmla="*/ 118897 h 1059043"/>
                  <a:gd name="connsiteX317" fmla="*/ 2168560 w 3024845"/>
                  <a:gd name="connsiteY317" fmla="*/ 125383 h 1059043"/>
                  <a:gd name="connsiteX318" fmla="*/ 2180720 w 3024845"/>
                  <a:gd name="connsiteY318" fmla="*/ 555577 h 1059043"/>
                  <a:gd name="connsiteX319" fmla="*/ 2245574 w 3024845"/>
                  <a:gd name="connsiteY319" fmla="*/ 555577 h 1059043"/>
                  <a:gd name="connsiteX320" fmla="*/ 2245574 w 3024845"/>
                  <a:gd name="connsiteY320" fmla="*/ 631239 h 1059043"/>
                  <a:gd name="connsiteX321" fmla="*/ 2253681 w 3024845"/>
                  <a:gd name="connsiteY321" fmla="*/ 631239 h 1059043"/>
                  <a:gd name="connsiteX322" fmla="*/ 2255708 w 3024845"/>
                  <a:gd name="connsiteY322" fmla="*/ 624754 h 1059043"/>
                  <a:gd name="connsiteX323" fmla="*/ 2261788 w 3024845"/>
                  <a:gd name="connsiteY323" fmla="*/ 624754 h 1059043"/>
                  <a:gd name="connsiteX324" fmla="*/ 2263815 w 3024845"/>
                  <a:gd name="connsiteY324" fmla="*/ 633401 h 1059043"/>
                  <a:gd name="connsiteX325" fmla="*/ 2275975 w 3024845"/>
                  <a:gd name="connsiteY325" fmla="*/ 633401 h 1059043"/>
                  <a:gd name="connsiteX326" fmla="*/ 2275975 w 3024845"/>
                  <a:gd name="connsiteY326" fmla="*/ 626915 h 1059043"/>
                  <a:gd name="connsiteX327" fmla="*/ 2298268 w 3024845"/>
                  <a:gd name="connsiteY327" fmla="*/ 626915 h 1059043"/>
                  <a:gd name="connsiteX328" fmla="*/ 2298268 w 3024845"/>
                  <a:gd name="connsiteY328" fmla="*/ 633401 h 1059043"/>
                  <a:gd name="connsiteX329" fmla="*/ 2318535 w 3024845"/>
                  <a:gd name="connsiteY329" fmla="*/ 633401 h 1059043"/>
                  <a:gd name="connsiteX330" fmla="*/ 2318535 w 3024845"/>
                  <a:gd name="connsiteY330" fmla="*/ 678798 h 1059043"/>
                  <a:gd name="connsiteX331" fmla="*/ 2332722 w 3024845"/>
                  <a:gd name="connsiteY331" fmla="*/ 678798 h 1059043"/>
                  <a:gd name="connsiteX332" fmla="*/ 2332722 w 3024845"/>
                  <a:gd name="connsiteY332" fmla="*/ 665827 h 1059043"/>
                  <a:gd name="connsiteX333" fmla="*/ 2348936 w 3024845"/>
                  <a:gd name="connsiteY333" fmla="*/ 665827 h 1059043"/>
                  <a:gd name="connsiteX334" fmla="*/ 2348936 w 3024845"/>
                  <a:gd name="connsiteY334" fmla="*/ 486400 h 1059043"/>
                  <a:gd name="connsiteX335" fmla="*/ 2355016 w 3024845"/>
                  <a:gd name="connsiteY335" fmla="*/ 479914 h 1059043"/>
                  <a:gd name="connsiteX336" fmla="*/ 2427977 w 3024845"/>
                  <a:gd name="connsiteY336" fmla="*/ 479914 h 1059043"/>
                  <a:gd name="connsiteX337" fmla="*/ 2427977 w 3024845"/>
                  <a:gd name="connsiteY337" fmla="*/ 488562 h 1059043"/>
                  <a:gd name="connsiteX338" fmla="*/ 2438110 w 3024845"/>
                  <a:gd name="connsiteY338" fmla="*/ 488562 h 1059043"/>
                  <a:gd name="connsiteX339" fmla="*/ 2438110 w 3024845"/>
                  <a:gd name="connsiteY339" fmla="*/ 603136 h 1059043"/>
                  <a:gd name="connsiteX340" fmla="*/ 2460404 w 3024845"/>
                  <a:gd name="connsiteY340" fmla="*/ 603136 h 1059043"/>
                  <a:gd name="connsiteX341" fmla="*/ 2460404 w 3024845"/>
                  <a:gd name="connsiteY341" fmla="*/ 536121 h 1059043"/>
                  <a:gd name="connsiteX342" fmla="*/ 2486751 w 3024845"/>
                  <a:gd name="connsiteY342" fmla="*/ 536121 h 1059043"/>
                  <a:gd name="connsiteX343" fmla="*/ 2490804 w 3024845"/>
                  <a:gd name="connsiteY343" fmla="*/ 531797 h 1059043"/>
                  <a:gd name="connsiteX344" fmla="*/ 2498911 w 3024845"/>
                  <a:gd name="connsiteY344" fmla="*/ 531797 h 1059043"/>
                  <a:gd name="connsiteX345" fmla="*/ 2502964 w 3024845"/>
                  <a:gd name="connsiteY345" fmla="*/ 536121 h 1059043"/>
                  <a:gd name="connsiteX346" fmla="*/ 2525258 w 3024845"/>
                  <a:gd name="connsiteY346" fmla="*/ 536121 h 1059043"/>
                  <a:gd name="connsiteX347" fmla="*/ 2525258 w 3024845"/>
                  <a:gd name="connsiteY347" fmla="*/ 419385 h 1059043"/>
                  <a:gd name="connsiteX348" fmla="*/ 2582005 w 3024845"/>
                  <a:gd name="connsiteY348" fmla="*/ 408576 h 1059043"/>
                  <a:gd name="connsiteX349" fmla="*/ 2582005 w 3024845"/>
                  <a:gd name="connsiteY349" fmla="*/ 409657 h 1059043"/>
                  <a:gd name="connsiteX350" fmla="*/ 2582005 w 3024845"/>
                  <a:gd name="connsiteY350" fmla="*/ 417223 h 1059043"/>
                  <a:gd name="connsiteX351" fmla="*/ 2608352 w 3024845"/>
                  <a:gd name="connsiteY351" fmla="*/ 417223 h 1059043"/>
                  <a:gd name="connsiteX352" fmla="*/ 2608352 w 3024845"/>
                  <a:gd name="connsiteY352" fmla="*/ 672313 h 1059043"/>
                  <a:gd name="connsiteX353" fmla="*/ 2630646 w 3024845"/>
                  <a:gd name="connsiteY353" fmla="*/ 672313 h 1059043"/>
                  <a:gd name="connsiteX354" fmla="*/ 2630646 w 3024845"/>
                  <a:gd name="connsiteY354" fmla="*/ 667989 h 1059043"/>
                  <a:gd name="connsiteX355" fmla="*/ 2642806 w 3024845"/>
                  <a:gd name="connsiteY355" fmla="*/ 667989 h 1059043"/>
                  <a:gd name="connsiteX356" fmla="*/ 2642806 w 3024845"/>
                  <a:gd name="connsiteY356" fmla="*/ 672313 h 1059043"/>
                  <a:gd name="connsiteX357" fmla="*/ 2667126 w 3024845"/>
                  <a:gd name="connsiteY357" fmla="*/ 672313 h 1059043"/>
                  <a:gd name="connsiteX358" fmla="*/ 2667126 w 3024845"/>
                  <a:gd name="connsiteY358" fmla="*/ 659342 h 1059043"/>
                  <a:gd name="connsiteX359" fmla="*/ 2695500 w 3024845"/>
                  <a:gd name="connsiteY359" fmla="*/ 659342 h 1059043"/>
                  <a:gd name="connsiteX360" fmla="*/ 2707660 w 3024845"/>
                  <a:gd name="connsiteY360" fmla="*/ 655018 h 1059043"/>
                  <a:gd name="connsiteX361" fmla="*/ 2727927 w 3024845"/>
                  <a:gd name="connsiteY361" fmla="*/ 659342 h 1059043"/>
                  <a:gd name="connsiteX362" fmla="*/ 2727927 w 3024845"/>
                  <a:gd name="connsiteY362" fmla="*/ 642048 h 1059043"/>
                  <a:gd name="connsiteX363" fmla="*/ 2736034 w 3024845"/>
                  <a:gd name="connsiteY363" fmla="*/ 642048 h 1059043"/>
                  <a:gd name="connsiteX364" fmla="*/ 2736034 w 3024845"/>
                  <a:gd name="connsiteY364" fmla="*/ 629077 h 1059043"/>
                  <a:gd name="connsiteX365" fmla="*/ 2792781 w 3024845"/>
                  <a:gd name="connsiteY365" fmla="*/ 629077 h 1059043"/>
                  <a:gd name="connsiteX366" fmla="*/ 2792781 w 3024845"/>
                  <a:gd name="connsiteY366" fmla="*/ 598812 h 1059043"/>
                  <a:gd name="connsiteX367" fmla="*/ 2811021 w 3024845"/>
                  <a:gd name="connsiteY367" fmla="*/ 598812 h 1059043"/>
                  <a:gd name="connsiteX368" fmla="*/ 2811021 w 3024845"/>
                  <a:gd name="connsiteY368" fmla="*/ 592327 h 1059043"/>
                  <a:gd name="connsiteX369" fmla="*/ 2823181 w 3024845"/>
                  <a:gd name="connsiteY369" fmla="*/ 592327 h 1059043"/>
                  <a:gd name="connsiteX370" fmla="*/ 2823181 w 3024845"/>
                  <a:gd name="connsiteY370" fmla="*/ 598812 h 1059043"/>
                  <a:gd name="connsiteX371" fmla="*/ 2839395 w 3024845"/>
                  <a:gd name="connsiteY371" fmla="*/ 598812 h 1059043"/>
                  <a:gd name="connsiteX372" fmla="*/ 2839395 w 3024845"/>
                  <a:gd name="connsiteY372" fmla="*/ 648533 h 1059043"/>
                  <a:gd name="connsiteX373" fmla="*/ 2871822 w 3024845"/>
                  <a:gd name="connsiteY373" fmla="*/ 648533 h 1059043"/>
                  <a:gd name="connsiteX374" fmla="*/ 2871822 w 3024845"/>
                  <a:gd name="connsiteY374" fmla="*/ 622592 h 1059043"/>
                  <a:gd name="connsiteX375" fmla="*/ 2910329 w 3024845"/>
                  <a:gd name="connsiteY375" fmla="*/ 622592 h 1059043"/>
                  <a:gd name="connsiteX376" fmla="*/ 2910329 w 3024845"/>
                  <a:gd name="connsiteY376" fmla="*/ 592327 h 1059043"/>
                  <a:gd name="connsiteX377" fmla="*/ 2958970 w 3024845"/>
                  <a:gd name="connsiteY377" fmla="*/ 592327 h 1059043"/>
                  <a:gd name="connsiteX378" fmla="*/ 2958970 w 3024845"/>
                  <a:gd name="connsiteY378" fmla="*/ 703483 h 1059043"/>
                  <a:gd name="connsiteX379" fmla="*/ 2958970 w 3024845"/>
                  <a:gd name="connsiteY379" fmla="*/ 717262 h 1059043"/>
                  <a:gd name="connsiteX380" fmla="*/ 3024845 w 3024845"/>
                  <a:gd name="connsiteY380" fmla="*/ 717262 h 1059043"/>
                  <a:gd name="connsiteX381" fmla="*/ 3024845 w 3024845"/>
                  <a:gd name="connsiteY381" fmla="*/ 1059043 h 1059043"/>
                  <a:gd name="connsiteX382" fmla="*/ 2054 w 3024845"/>
                  <a:gd name="connsiteY382" fmla="*/ 1056710 h 1059043"/>
                  <a:gd name="connsiteX383" fmla="*/ 0 w 3024845"/>
                  <a:gd name="connsiteY383" fmla="*/ 622592 h 1059043"/>
                  <a:gd name="connsiteX384" fmla="*/ 20267 w 3024845"/>
                  <a:gd name="connsiteY384" fmla="*/ 622592 h 1059043"/>
                  <a:gd name="connsiteX385" fmla="*/ 20774 w 3024845"/>
                  <a:gd name="connsiteY385" fmla="*/ 621511 h 1059043"/>
                  <a:gd name="connsiteX386" fmla="*/ 24320 w 3024845"/>
                  <a:gd name="connsiteY386" fmla="*/ 613945 h 1059043"/>
                  <a:gd name="connsiteX387" fmla="*/ 26094 w 3024845"/>
                  <a:gd name="connsiteY387" fmla="*/ 614215 h 1059043"/>
                  <a:gd name="connsiteX388" fmla="*/ 38507 w 3024845"/>
                  <a:gd name="connsiteY388" fmla="*/ 616106 h 1059043"/>
                  <a:gd name="connsiteX389" fmla="*/ 39014 w 3024845"/>
                  <a:gd name="connsiteY389" fmla="*/ 617458 h 1059043"/>
                  <a:gd name="connsiteX390" fmla="*/ 42560 w 3024845"/>
                  <a:gd name="connsiteY390" fmla="*/ 626915 h 1059043"/>
                  <a:gd name="connsiteX391" fmla="*/ 68907 w 3024845"/>
                  <a:gd name="connsiteY391" fmla="*/ 629077 h 1059043"/>
                  <a:gd name="connsiteX392" fmla="*/ 68907 w 3024845"/>
                  <a:gd name="connsiteY392" fmla="*/ 505856 h 1059043"/>
                  <a:gd name="connsiteX393" fmla="*/ 70934 w 3024845"/>
                  <a:gd name="connsiteY393" fmla="*/ 505856 h 1059043"/>
                  <a:gd name="connsiteX394" fmla="*/ 85121 w 3024845"/>
                  <a:gd name="connsiteY394" fmla="*/ 505856 h 1059043"/>
                  <a:gd name="connsiteX395" fmla="*/ 85121 w 3024845"/>
                  <a:gd name="connsiteY395" fmla="*/ 369664 h 1059043"/>
                  <a:gd name="connsiteX396" fmla="*/ 86894 w 3024845"/>
                  <a:gd name="connsiteY396" fmla="*/ 369664 h 1059043"/>
                  <a:gd name="connsiteX397" fmla="*/ 99308 w 3024845"/>
                  <a:gd name="connsiteY397" fmla="*/ 369664 h 1059043"/>
                  <a:gd name="connsiteX398" fmla="*/ 99308 w 3024845"/>
                  <a:gd name="connsiteY398" fmla="*/ 255090 h 1059043"/>
                  <a:gd name="connsiteX399" fmla="*/ 103361 w 3024845"/>
                  <a:gd name="connsiteY399" fmla="*/ 226986 h 1059043"/>
                  <a:gd name="connsiteX400" fmla="*/ 105388 w 3024845"/>
                  <a:gd name="connsiteY400" fmla="*/ 226986 h 1059043"/>
                  <a:gd name="connsiteX401" fmla="*/ 119575 w 3024845"/>
                  <a:gd name="connsiteY401"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6266 w 3024845"/>
                  <a:gd name="connsiteY310" fmla="*/ 131868 h 1059043"/>
                  <a:gd name="connsiteX311" fmla="*/ 2144240 w 3024845"/>
                  <a:gd name="connsiteY311" fmla="*/ 125383 h 1059043"/>
                  <a:gd name="connsiteX312" fmla="*/ 2150320 w 3024845"/>
                  <a:gd name="connsiteY312" fmla="*/ 118897 h 1059043"/>
                  <a:gd name="connsiteX313" fmla="*/ 2150320 w 3024845"/>
                  <a:gd name="connsiteY313" fmla="*/ 60529 h 1059043"/>
                  <a:gd name="connsiteX314" fmla="*/ 2152346 w 3024845"/>
                  <a:gd name="connsiteY314" fmla="*/ 56206 h 1059043"/>
                  <a:gd name="connsiteX315" fmla="*/ 2152346 w 3024845"/>
                  <a:gd name="connsiteY315" fmla="*/ 0 h 1059043"/>
                  <a:gd name="connsiteX316" fmla="*/ 2168560 w 3024845"/>
                  <a:gd name="connsiteY316" fmla="*/ 125383 h 1059043"/>
                  <a:gd name="connsiteX317" fmla="*/ 2180720 w 3024845"/>
                  <a:gd name="connsiteY317" fmla="*/ 555577 h 1059043"/>
                  <a:gd name="connsiteX318" fmla="*/ 2245574 w 3024845"/>
                  <a:gd name="connsiteY318" fmla="*/ 555577 h 1059043"/>
                  <a:gd name="connsiteX319" fmla="*/ 2245574 w 3024845"/>
                  <a:gd name="connsiteY319" fmla="*/ 631239 h 1059043"/>
                  <a:gd name="connsiteX320" fmla="*/ 2253681 w 3024845"/>
                  <a:gd name="connsiteY320" fmla="*/ 631239 h 1059043"/>
                  <a:gd name="connsiteX321" fmla="*/ 2255708 w 3024845"/>
                  <a:gd name="connsiteY321" fmla="*/ 624754 h 1059043"/>
                  <a:gd name="connsiteX322" fmla="*/ 2261788 w 3024845"/>
                  <a:gd name="connsiteY322" fmla="*/ 624754 h 1059043"/>
                  <a:gd name="connsiteX323" fmla="*/ 2263815 w 3024845"/>
                  <a:gd name="connsiteY323" fmla="*/ 633401 h 1059043"/>
                  <a:gd name="connsiteX324" fmla="*/ 2275975 w 3024845"/>
                  <a:gd name="connsiteY324" fmla="*/ 633401 h 1059043"/>
                  <a:gd name="connsiteX325" fmla="*/ 2275975 w 3024845"/>
                  <a:gd name="connsiteY325" fmla="*/ 626915 h 1059043"/>
                  <a:gd name="connsiteX326" fmla="*/ 2298268 w 3024845"/>
                  <a:gd name="connsiteY326" fmla="*/ 626915 h 1059043"/>
                  <a:gd name="connsiteX327" fmla="*/ 2298268 w 3024845"/>
                  <a:gd name="connsiteY327" fmla="*/ 633401 h 1059043"/>
                  <a:gd name="connsiteX328" fmla="*/ 2318535 w 3024845"/>
                  <a:gd name="connsiteY328" fmla="*/ 633401 h 1059043"/>
                  <a:gd name="connsiteX329" fmla="*/ 2318535 w 3024845"/>
                  <a:gd name="connsiteY329" fmla="*/ 678798 h 1059043"/>
                  <a:gd name="connsiteX330" fmla="*/ 2332722 w 3024845"/>
                  <a:gd name="connsiteY330" fmla="*/ 678798 h 1059043"/>
                  <a:gd name="connsiteX331" fmla="*/ 2332722 w 3024845"/>
                  <a:gd name="connsiteY331" fmla="*/ 665827 h 1059043"/>
                  <a:gd name="connsiteX332" fmla="*/ 2348936 w 3024845"/>
                  <a:gd name="connsiteY332" fmla="*/ 665827 h 1059043"/>
                  <a:gd name="connsiteX333" fmla="*/ 2348936 w 3024845"/>
                  <a:gd name="connsiteY333" fmla="*/ 486400 h 1059043"/>
                  <a:gd name="connsiteX334" fmla="*/ 2355016 w 3024845"/>
                  <a:gd name="connsiteY334" fmla="*/ 479914 h 1059043"/>
                  <a:gd name="connsiteX335" fmla="*/ 2427977 w 3024845"/>
                  <a:gd name="connsiteY335" fmla="*/ 479914 h 1059043"/>
                  <a:gd name="connsiteX336" fmla="*/ 2427977 w 3024845"/>
                  <a:gd name="connsiteY336" fmla="*/ 488562 h 1059043"/>
                  <a:gd name="connsiteX337" fmla="*/ 2438110 w 3024845"/>
                  <a:gd name="connsiteY337" fmla="*/ 488562 h 1059043"/>
                  <a:gd name="connsiteX338" fmla="*/ 2438110 w 3024845"/>
                  <a:gd name="connsiteY338" fmla="*/ 603136 h 1059043"/>
                  <a:gd name="connsiteX339" fmla="*/ 2460404 w 3024845"/>
                  <a:gd name="connsiteY339" fmla="*/ 603136 h 1059043"/>
                  <a:gd name="connsiteX340" fmla="*/ 2460404 w 3024845"/>
                  <a:gd name="connsiteY340" fmla="*/ 536121 h 1059043"/>
                  <a:gd name="connsiteX341" fmla="*/ 2486751 w 3024845"/>
                  <a:gd name="connsiteY341" fmla="*/ 536121 h 1059043"/>
                  <a:gd name="connsiteX342" fmla="*/ 2490804 w 3024845"/>
                  <a:gd name="connsiteY342" fmla="*/ 531797 h 1059043"/>
                  <a:gd name="connsiteX343" fmla="*/ 2498911 w 3024845"/>
                  <a:gd name="connsiteY343" fmla="*/ 531797 h 1059043"/>
                  <a:gd name="connsiteX344" fmla="*/ 2502964 w 3024845"/>
                  <a:gd name="connsiteY344" fmla="*/ 536121 h 1059043"/>
                  <a:gd name="connsiteX345" fmla="*/ 2525258 w 3024845"/>
                  <a:gd name="connsiteY345" fmla="*/ 536121 h 1059043"/>
                  <a:gd name="connsiteX346" fmla="*/ 2525258 w 3024845"/>
                  <a:gd name="connsiteY346" fmla="*/ 419385 h 1059043"/>
                  <a:gd name="connsiteX347" fmla="*/ 2582005 w 3024845"/>
                  <a:gd name="connsiteY347" fmla="*/ 408576 h 1059043"/>
                  <a:gd name="connsiteX348" fmla="*/ 2582005 w 3024845"/>
                  <a:gd name="connsiteY348" fmla="*/ 409657 h 1059043"/>
                  <a:gd name="connsiteX349" fmla="*/ 2582005 w 3024845"/>
                  <a:gd name="connsiteY349" fmla="*/ 417223 h 1059043"/>
                  <a:gd name="connsiteX350" fmla="*/ 2608352 w 3024845"/>
                  <a:gd name="connsiteY350" fmla="*/ 417223 h 1059043"/>
                  <a:gd name="connsiteX351" fmla="*/ 2608352 w 3024845"/>
                  <a:gd name="connsiteY351" fmla="*/ 672313 h 1059043"/>
                  <a:gd name="connsiteX352" fmla="*/ 2630646 w 3024845"/>
                  <a:gd name="connsiteY352" fmla="*/ 672313 h 1059043"/>
                  <a:gd name="connsiteX353" fmla="*/ 2630646 w 3024845"/>
                  <a:gd name="connsiteY353" fmla="*/ 667989 h 1059043"/>
                  <a:gd name="connsiteX354" fmla="*/ 2642806 w 3024845"/>
                  <a:gd name="connsiteY354" fmla="*/ 667989 h 1059043"/>
                  <a:gd name="connsiteX355" fmla="*/ 2642806 w 3024845"/>
                  <a:gd name="connsiteY355" fmla="*/ 672313 h 1059043"/>
                  <a:gd name="connsiteX356" fmla="*/ 2667126 w 3024845"/>
                  <a:gd name="connsiteY356" fmla="*/ 672313 h 1059043"/>
                  <a:gd name="connsiteX357" fmla="*/ 2667126 w 3024845"/>
                  <a:gd name="connsiteY357" fmla="*/ 659342 h 1059043"/>
                  <a:gd name="connsiteX358" fmla="*/ 2695500 w 3024845"/>
                  <a:gd name="connsiteY358" fmla="*/ 659342 h 1059043"/>
                  <a:gd name="connsiteX359" fmla="*/ 2707660 w 3024845"/>
                  <a:gd name="connsiteY359" fmla="*/ 655018 h 1059043"/>
                  <a:gd name="connsiteX360" fmla="*/ 2727927 w 3024845"/>
                  <a:gd name="connsiteY360" fmla="*/ 659342 h 1059043"/>
                  <a:gd name="connsiteX361" fmla="*/ 2727927 w 3024845"/>
                  <a:gd name="connsiteY361" fmla="*/ 642048 h 1059043"/>
                  <a:gd name="connsiteX362" fmla="*/ 2736034 w 3024845"/>
                  <a:gd name="connsiteY362" fmla="*/ 642048 h 1059043"/>
                  <a:gd name="connsiteX363" fmla="*/ 2736034 w 3024845"/>
                  <a:gd name="connsiteY363" fmla="*/ 629077 h 1059043"/>
                  <a:gd name="connsiteX364" fmla="*/ 2792781 w 3024845"/>
                  <a:gd name="connsiteY364" fmla="*/ 629077 h 1059043"/>
                  <a:gd name="connsiteX365" fmla="*/ 2792781 w 3024845"/>
                  <a:gd name="connsiteY365" fmla="*/ 598812 h 1059043"/>
                  <a:gd name="connsiteX366" fmla="*/ 2811021 w 3024845"/>
                  <a:gd name="connsiteY366" fmla="*/ 598812 h 1059043"/>
                  <a:gd name="connsiteX367" fmla="*/ 2811021 w 3024845"/>
                  <a:gd name="connsiteY367" fmla="*/ 592327 h 1059043"/>
                  <a:gd name="connsiteX368" fmla="*/ 2823181 w 3024845"/>
                  <a:gd name="connsiteY368" fmla="*/ 592327 h 1059043"/>
                  <a:gd name="connsiteX369" fmla="*/ 2823181 w 3024845"/>
                  <a:gd name="connsiteY369" fmla="*/ 598812 h 1059043"/>
                  <a:gd name="connsiteX370" fmla="*/ 2839395 w 3024845"/>
                  <a:gd name="connsiteY370" fmla="*/ 598812 h 1059043"/>
                  <a:gd name="connsiteX371" fmla="*/ 2839395 w 3024845"/>
                  <a:gd name="connsiteY371" fmla="*/ 648533 h 1059043"/>
                  <a:gd name="connsiteX372" fmla="*/ 2871822 w 3024845"/>
                  <a:gd name="connsiteY372" fmla="*/ 648533 h 1059043"/>
                  <a:gd name="connsiteX373" fmla="*/ 2871822 w 3024845"/>
                  <a:gd name="connsiteY373" fmla="*/ 622592 h 1059043"/>
                  <a:gd name="connsiteX374" fmla="*/ 2910329 w 3024845"/>
                  <a:gd name="connsiteY374" fmla="*/ 622592 h 1059043"/>
                  <a:gd name="connsiteX375" fmla="*/ 2910329 w 3024845"/>
                  <a:gd name="connsiteY375" fmla="*/ 592327 h 1059043"/>
                  <a:gd name="connsiteX376" fmla="*/ 2958970 w 3024845"/>
                  <a:gd name="connsiteY376" fmla="*/ 592327 h 1059043"/>
                  <a:gd name="connsiteX377" fmla="*/ 2958970 w 3024845"/>
                  <a:gd name="connsiteY377" fmla="*/ 703483 h 1059043"/>
                  <a:gd name="connsiteX378" fmla="*/ 2958970 w 3024845"/>
                  <a:gd name="connsiteY378" fmla="*/ 717262 h 1059043"/>
                  <a:gd name="connsiteX379" fmla="*/ 3024845 w 3024845"/>
                  <a:gd name="connsiteY379" fmla="*/ 717262 h 1059043"/>
                  <a:gd name="connsiteX380" fmla="*/ 3024845 w 3024845"/>
                  <a:gd name="connsiteY380" fmla="*/ 1059043 h 1059043"/>
                  <a:gd name="connsiteX381" fmla="*/ 2054 w 3024845"/>
                  <a:gd name="connsiteY381" fmla="*/ 1056710 h 1059043"/>
                  <a:gd name="connsiteX382" fmla="*/ 0 w 3024845"/>
                  <a:gd name="connsiteY382" fmla="*/ 622592 h 1059043"/>
                  <a:gd name="connsiteX383" fmla="*/ 20267 w 3024845"/>
                  <a:gd name="connsiteY383" fmla="*/ 622592 h 1059043"/>
                  <a:gd name="connsiteX384" fmla="*/ 20774 w 3024845"/>
                  <a:gd name="connsiteY384" fmla="*/ 621511 h 1059043"/>
                  <a:gd name="connsiteX385" fmla="*/ 24320 w 3024845"/>
                  <a:gd name="connsiteY385" fmla="*/ 613945 h 1059043"/>
                  <a:gd name="connsiteX386" fmla="*/ 26094 w 3024845"/>
                  <a:gd name="connsiteY386" fmla="*/ 614215 h 1059043"/>
                  <a:gd name="connsiteX387" fmla="*/ 38507 w 3024845"/>
                  <a:gd name="connsiteY387" fmla="*/ 616106 h 1059043"/>
                  <a:gd name="connsiteX388" fmla="*/ 39014 w 3024845"/>
                  <a:gd name="connsiteY388" fmla="*/ 617458 h 1059043"/>
                  <a:gd name="connsiteX389" fmla="*/ 42560 w 3024845"/>
                  <a:gd name="connsiteY389" fmla="*/ 626915 h 1059043"/>
                  <a:gd name="connsiteX390" fmla="*/ 68907 w 3024845"/>
                  <a:gd name="connsiteY390" fmla="*/ 629077 h 1059043"/>
                  <a:gd name="connsiteX391" fmla="*/ 68907 w 3024845"/>
                  <a:gd name="connsiteY391" fmla="*/ 505856 h 1059043"/>
                  <a:gd name="connsiteX392" fmla="*/ 70934 w 3024845"/>
                  <a:gd name="connsiteY392" fmla="*/ 505856 h 1059043"/>
                  <a:gd name="connsiteX393" fmla="*/ 85121 w 3024845"/>
                  <a:gd name="connsiteY393" fmla="*/ 505856 h 1059043"/>
                  <a:gd name="connsiteX394" fmla="*/ 85121 w 3024845"/>
                  <a:gd name="connsiteY394" fmla="*/ 369664 h 1059043"/>
                  <a:gd name="connsiteX395" fmla="*/ 86894 w 3024845"/>
                  <a:gd name="connsiteY395" fmla="*/ 369664 h 1059043"/>
                  <a:gd name="connsiteX396" fmla="*/ 99308 w 3024845"/>
                  <a:gd name="connsiteY396" fmla="*/ 369664 h 1059043"/>
                  <a:gd name="connsiteX397" fmla="*/ 99308 w 3024845"/>
                  <a:gd name="connsiteY397" fmla="*/ 255090 h 1059043"/>
                  <a:gd name="connsiteX398" fmla="*/ 103361 w 3024845"/>
                  <a:gd name="connsiteY398" fmla="*/ 226986 h 1059043"/>
                  <a:gd name="connsiteX399" fmla="*/ 105388 w 3024845"/>
                  <a:gd name="connsiteY399" fmla="*/ 226986 h 1059043"/>
                  <a:gd name="connsiteX400" fmla="*/ 119575 w 3024845"/>
                  <a:gd name="connsiteY400"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6266 w 3024845"/>
                  <a:gd name="connsiteY310" fmla="*/ 131868 h 1059043"/>
                  <a:gd name="connsiteX311" fmla="*/ 2144240 w 3024845"/>
                  <a:gd name="connsiteY311" fmla="*/ 125383 h 1059043"/>
                  <a:gd name="connsiteX312" fmla="*/ 2150320 w 3024845"/>
                  <a:gd name="connsiteY312" fmla="*/ 118897 h 1059043"/>
                  <a:gd name="connsiteX313" fmla="*/ 2150320 w 3024845"/>
                  <a:gd name="connsiteY313" fmla="*/ 60529 h 1059043"/>
                  <a:gd name="connsiteX314" fmla="*/ 2152346 w 3024845"/>
                  <a:gd name="connsiteY314" fmla="*/ 56206 h 1059043"/>
                  <a:gd name="connsiteX315" fmla="*/ 2152346 w 3024845"/>
                  <a:gd name="connsiteY315" fmla="*/ 0 h 1059043"/>
                  <a:gd name="connsiteX316" fmla="*/ 2180720 w 3024845"/>
                  <a:gd name="connsiteY316" fmla="*/ 555577 h 1059043"/>
                  <a:gd name="connsiteX317" fmla="*/ 2245574 w 3024845"/>
                  <a:gd name="connsiteY317" fmla="*/ 555577 h 1059043"/>
                  <a:gd name="connsiteX318" fmla="*/ 2245574 w 3024845"/>
                  <a:gd name="connsiteY318" fmla="*/ 631239 h 1059043"/>
                  <a:gd name="connsiteX319" fmla="*/ 2253681 w 3024845"/>
                  <a:gd name="connsiteY319" fmla="*/ 631239 h 1059043"/>
                  <a:gd name="connsiteX320" fmla="*/ 2255708 w 3024845"/>
                  <a:gd name="connsiteY320" fmla="*/ 624754 h 1059043"/>
                  <a:gd name="connsiteX321" fmla="*/ 2261788 w 3024845"/>
                  <a:gd name="connsiteY321" fmla="*/ 624754 h 1059043"/>
                  <a:gd name="connsiteX322" fmla="*/ 2263815 w 3024845"/>
                  <a:gd name="connsiteY322" fmla="*/ 633401 h 1059043"/>
                  <a:gd name="connsiteX323" fmla="*/ 2275975 w 3024845"/>
                  <a:gd name="connsiteY323" fmla="*/ 633401 h 1059043"/>
                  <a:gd name="connsiteX324" fmla="*/ 2275975 w 3024845"/>
                  <a:gd name="connsiteY324" fmla="*/ 626915 h 1059043"/>
                  <a:gd name="connsiteX325" fmla="*/ 2298268 w 3024845"/>
                  <a:gd name="connsiteY325" fmla="*/ 626915 h 1059043"/>
                  <a:gd name="connsiteX326" fmla="*/ 2298268 w 3024845"/>
                  <a:gd name="connsiteY326" fmla="*/ 633401 h 1059043"/>
                  <a:gd name="connsiteX327" fmla="*/ 2318535 w 3024845"/>
                  <a:gd name="connsiteY327" fmla="*/ 633401 h 1059043"/>
                  <a:gd name="connsiteX328" fmla="*/ 2318535 w 3024845"/>
                  <a:gd name="connsiteY328" fmla="*/ 678798 h 1059043"/>
                  <a:gd name="connsiteX329" fmla="*/ 2332722 w 3024845"/>
                  <a:gd name="connsiteY329" fmla="*/ 678798 h 1059043"/>
                  <a:gd name="connsiteX330" fmla="*/ 2332722 w 3024845"/>
                  <a:gd name="connsiteY330" fmla="*/ 665827 h 1059043"/>
                  <a:gd name="connsiteX331" fmla="*/ 2348936 w 3024845"/>
                  <a:gd name="connsiteY331" fmla="*/ 665827 h 1059043"/>
                  <a:gd name="connsiteX332" fmla="*/ 2348936 w 3024845"/>
                  <a:gd name="connsiteY332" fmla="*/ 486400 h 1059043"/>
                  <a:gd name="connsiteX333" fmla="*/ 2355016 w 3024845"/>
                  <a:gd name="connsiteY333" fmla="*/ 479914 h 1059043"/>
                  <a:gd name="connsiteX334" fmla="*/ 2427977 w 3024845"/>
                  <a:gd name="connsiteY334" fmla="*/ 479914 h 1059043"/>
                  <a:gd name="connsiteX335" fmla="*/ 2427977 w 3024845"/>
                  <a:gd name="connsiteY335" fmla="*/ 488562 h 1059043"/>
                  <a:gd name="connsiteX336" fmla="*/ 2438110 w 3024845"/>
                  <a:gd name="connsiteY336" fmla="*/ 488562 h 1059043"/>
                  <a:gd name="connsiteX337" fmla="*/ 2438110 w 3024845"/>
                  <a:gd name="connsiteY337" fmla="*/ 603136 h 1059043"/>
                  <a:gd name="connsiteX338" fmla="*/ 2460404 w 3024845"/>
                  <a:gd name="connsiteY338" fmla="*/ 603136 h 1059043"/>
                  <a:gd name="connsiteX339" fmla="*/ 2460404 w 3024845"/>
                  <a:gd name="connsiteY339" fmla="*/ 536121 h 1059043"/>
                  <a:gd name="connsiteX340" fmla="*/ 2486751 w 3024845"/>
                  <a:gd name="connsiteY340" fmla="*/ 536121 h 1059043"/>
                  <a:gd name="connsiteX341" fmla="*/ 2490804 w 3024845"/>
                  <a:gd name="connsiteY341" fmla="*/ 531797 h 1059043"/>
                  <a:gd name="connsiteX342" fmla="*/ 2498911 w 3024845"/>
                  <a:gd name="connsiteY342" fmla="*/ 531797 h 1059043"/>
                  <a:gd name="connsiteX343" fmla="*/ 2502964 w 3024845"/>
                  <a:gd name="connsiteY343" fmla="*/ 536121 h 1059043"/>
                  <a:gd name="connsiteX344" fmla="*/ 2525258 w 3024845"/>
                  <a:gd name="connsiteY344" fmla="*/ 536121 h 1059043"/>
                  <a:gd name="connsiteX345" fmla="*/ 2525258 w 3024845"/>
                  <a:gd name="connsiteY345" fmla="*/ 419385 h 1059043"/>
                  <a:gd name="connsiteX346" fmla="*/ 2582005 w 3024845"/>
                  <a:gd name="connsiteY346" fmla="*/ 408576 h 1059043"/>
                  <a:gd name="connsiteX347" fmla="*/ 2582005 w 3024845"/>
                  <a:gd name="connsiteY347" fmla="*/ 409657 h 1059043"/>
                  <a:gd name="connsiteX348" fmla="*/ 2582005 w 3024845"/>
                  <a:gd name="connsiteY348" fmla="*/ 417223 h 1059043"/>
                  <a:gd name="connsiteX349" fmla="*/ 2608352 w 3024845"/>
                  <a:gd name="connsiteY349" fmla="*/ 417223 h 1059043"/>
                  <a:gd name="connsiteX350" fmla="*/ 2608352 w 3024845"/>
                  <a:gd name="connsiteY350" fmla="*/ 672313 h 1059043"/>
                  <a:gd name="connsiteX351" fmla="*/ 2630646 w 3024845"/>
                  <a:gd name="connsiteY351" fmla="*/ 672313 h 1059043"/>
                  <a:gd name="connsiteX352" fmla="*/ 2630646 w 3024845"/>
                  <a:gd name="connsiteY352" fmla="*/ 667989 h 1059043"/>
                  <a:gd name="connsiteX353" fmla="*/ 2642806 w 3024845"/>
                  <a:gd name="connsiteY353" fmla="*/ 667989 h 1059043"/>
                  <a:gd name="connsiteX354" fmla="*/ 2642806 w 3024845"/>
                  <a:gd name="connsiteY354" fmla="*/ 672313 h 1059043"/>
                  <a:gd name="connsiteX355" fmla="*/ 2667126 w 3024845"/>
                  <a:gd name="connsiteY355" fmla="*/ 672313 h 1059043"/>
                  <a:gd name="connsiteX356" fmla="*/ 2667126 w 3024845"/>
                  <a:gd name="connsiteY356" fmla="*/ 659342 h 1059043"/>
                  <a:gd name="connsiteX357" fmla="*/ 2695500 w 3024845"/>
                  <a:gd name="connsiteY357" fmla="*/ 659342 h 1059043"/>
                  <a:gd name="connsiteX358" fmla="*/ 2707660 w 3024845"/>
                  <a:gd name="connsiteY358" fmla="*/ 655018 h 1059043"/>
                  <a:gd name="connsiteX359" fmla="*/ 2727927 w 3024845"/>
                  <a:gd name="connsiteY359" fmla="*/ 659342 h 1059043"/>
                  <a:gd name="connsiteX360" fmla="*/ 2727927 w 3024845"/>
                  <a:gd name="connsiteY360" fmla="*/ 642048 h 1059043"/>
                  <a:gd name="connsiteX361" fmla="*/ 2736034 w 3024845"/>
                  <a:gd name="connsiteY361" fmla="*/ 642048 h 1059043"/>
                  <a:gd name="connsiteX362" fmla="*/ 2736034 w 3024845"/>
                  <a:gd name="connsiteY362" fmla="*/ 629077 h 1059043"/>
                  <a:gd name="connsiteX363" fmla="*/ 2792781 w 3024845"/>
                  <a:gd name="connsiteY363" fmla="*/ 629077 h 1059043"/>
                  <a:gd name="connsiteX364" fmla="*/ 2792781 w 3024845"/>
                  <a:gd name="connsiteY364" fmla="*/ 598812 h 1059043"/>
                  <a:gd name="connsiteX365" fmla="*/ 2811021 w 3024845"/>
                  <a:gd name="connsiteY365" fmla="*/ 598812 h 1059043"/>
                  <a:gd name="connsiteX366" fmla="*/ 2811021 w 3024845"/>
                  <a:gd name="connsiteY366" fmla="*/ 592327 h 1059043"/>
                  <a:gd name="connsiteX367" fmla="*/ 2823181 w 3024845"/>
                  <a:gd name="connsiteY367" fmla="*/ 592327 h 1059043"/>
                  <a:gd name="connsiteX368" fmla="*/ 2823181 w 3024845"/>
                  <a:gd name="connsiteY368" fmla="*/ 598812 h 1059043"/>
                  <a:gd name="connsiteX369" fmla="*/ 2839395 w 3024845"/>
                  <a:gd name="connsiteY369" fmla="*/ 598812 h 1059043"/>
                  <a:gd name="connsiteX370" fmla="*/ 2839395 w 3024845"/>
                  <a:gd name="connsiteY370" fmla="*/ 648533 h 1059043"/>
                  <a:gd name="connsiteX371" fmla="*/ 2871822 w 3024845"/>
                  <a:gd name="connsiteY371" fmla="*/ 648533 h 1059043"/>
                  <a:gd name="connsiteX372" fmla="*/ 2871822 w 3024845"/>
                  <a:gd name="connsiteY372" fmla="*/ 622592 h 1059043"/>
                  <a:gd name="connsiteX373" fmla="*/ 2910329 w 3024845"/>
                  <a:gd name="connsiteY373" fmla="*/ 622592 h 1059043"/>
                  <a:gd name="connsiteX374" fmla="*/ 2910329 w 3024845"/>
                  <a:gd name="connsiteY374" fmla="*/ 592327 h 1059043"/>
                  <a:gd name="connsiteX375" fmla="*/ 2958970 w 3024845"/>
                  <a:gd name="connsiteY375" fmla="*/ 592327 h 1059043"/>
                  <a:gd name="connsiteX376" fmla="*/ 2958970 w 3024845"/>
                  <a:gd name="connsiteY376" fmla="*/ 703483 h 1059043"/>
                  <a:gd name="connsiteX377" fmla="*/ 2958970 w 3024845"/>
                  <a:gd name="connsiteY377" fmla="*/ 717262 h 1059043"/>
                  <a:gd name="connsiteX378" fmla="*/ 3024845 w 3024845"/>
                  <a:gd name="connsiteY378" fmla="*/ 717262 h 1059043"/>
                  <a:gd name="connsiteX379" fmla="*/ 3024845 w 3024845"/>
                  <a:gd name="connsiteY379" fmla="*/ 1059043 h 1059043"/>
                  <a:gd name="connsiteX380" fmla="*/ 2054 w 3024845"/>
                  <a:gd name="connsiteY380" fmla="*/ 1056710 h 1059043"/>
                  <a:gd name="connsiteX381" fmla="*/ 0 w 3024845"/>
                  <a:gd name="connsiteY381" fmla="*/ 622592 h 1059043"/>
                  <a:gd name="connsiteX382" fmla="*/ 20267 w 3024845"/>
                  <a:gd name="connsiteY382" fmla="*/ 622592 h 1059043"/>
                  <a:gd name="connsiteX383" fmla="*/ 20774 w 3024845"/>
                  <a:gd name="connsiteY383" fmla="*/ 621511 h 1059043"/>
                  <a:gd name="connsiteX384" fmla="*/ 24320 w 3024845"/>
                  <a:gd name="connsiteY384" fmla="*/ 613945 h 1059043"/>
                  <a:gd name="connsiteX385" fmla="*/ 26094 w 3024845"/>
                  <a:gd name="connsiteY385" fmla="*/ 614215 h 1059043"/>
                  <a:gd name="connsiteX386" fmla="*/ 38507 w 3024845"/>
                  <a:gd name="connsiteY386" fmla="*/ 616106 h 1059043"/>
                  <a:gd name="connsiteX387" fmla="*/ 39014 w 3024845"/>
                  <a:gd name="connsiteY387" fmla="*/ 617458 h 1059043"/>
                  <a:gd name="connsiteX388" fmla="*/ 42560 w 3024845"/>
                  <a:gd name="connsiteY388" fmla="*/ 626915 h 1059043"/>
                  <a:gd name="connsiteX389" fmla="*/ 68907 w 3024845"/>
                  <a:gd name="connsiteY389" fmla="*/ 629077 h 1059043"/>
                  <a:gd name="connsiteX390" fmla="*/ 68907 w 3024845"/>
                  <a:gd name="connsiteY390" fmla="*/ 505856 h 1059043"/>
                  <a:gd name="connsiteX391" fmla="*/ 70934 w 3024845"/>
                  <a:gd name="connsiteY391" fmla="*/ 505856 h 1059043"/>
                  <a:gd name="connsiteX392" fmla="*/ 85121 w 3024845"/>
                  <a:gd name="connsiteY392" fmla="*/ 505856 h 1059043"/>
                  <a:gd name="connsiteX393" fmla="*/ 85121 w 3024845"/>
                  <a:gd name="connsiteY393" fmla="*/ 369664 h 1059043"/>
                  <a:gd name="connsiteX394" fmla="*/ 86894 w 3024845"/>
                  <a:gd name="connsiteY394" fmla="*/ 369664 h 1059043"/>
                  <a:gd name="connsiteX395" fmla="*/ 99308 w 3024845"/>
                  <a:gd name="connsiteY395" fmla="*/ 369664 h 1059043"/>
                  <a:gd name="connsiteX396" fmla="*/ 99308 w 3024845"/>
                  <a:gd name="connsiteY396" fmla="*/ 255090 h 1059043"/>
                  <a:gd name="connsiteX397" fmla="*/ 103361 w 3024845"/>
                  <a:gd name="connsiteY397" fmla="*/ 226986 h 1059043"/>
                  <a:gd name="connsiteX398" fmla="*/ 105388 w 3024845"/>
                  <a:gd name="connsiteY398" fmla="*/ 226986 h 1059043"/>
                  <a:gd name="connsiteX399" fmla="*/ 119575 w 3024845"/>
                  <a:gd name="connsiteY399"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6266 w 3024845"/>
                  <a:gd name="connsiteY310" fmla="*/ 131868 h 1059043"/>
                  <a:gd name="connsiteX311" fmla="*/ 2144240 w 3024845"/>
                  <a:gd name="connsiteY311" fmla="*/ 125383 h 1059043"/>
                  <a:gd name="connsiteX312" fmla="*/ 2150320 w 3024845"/>
                  <a:gd name="connsiteY312" fmla="*/ 60529 h 1059043"/>
                  <a:gd name="connsiteX313" fmla="*/ 2152346 w 3024845"/>
                  <a:gd name="connsiteY313" fmla="*/ 56206 h 1059043"/>
                  <a:gd name="connsiteX314" fmla="*/ 2152346 w 3024845"/>
                  <a:gd name="connsiteY314" fmla="*/ 0 h 1059043"/>
                  <a:gd name="connsiteX315" fmla="*/ 2180720 w 3024845"/>
                  <a:gd name="connsiteY315" fmla="*/ 555577 h 1059043"/>
                  <a:gd name="connsiteX316" fmla="*/ 2245574 w 3024845"/>
                  <a:gd name="connsiteY316" fmla="*/ 555577 h 1059043"/>
                  <a:gd name="connsiteX317" fmla="*/ 2245574 w 3024845"/>
                  <a:gd name="connsiteY317" fmla="*/ 631239 h 1059043"/>
                  <a:gd name="connsiteX318" fmla="*/ 2253681 w 3024845"/>
                  <a:gd name="connsiteY318" fmla="*/ 631239 h 1059043"/>
                  <a:gd name="connsiteX319" fmla="*/ 2255708 w 3024845"/>
                  <a:gd name="connsiteY319" fmla="*/ 624754 h 1059043"/>
                  <a:gd name="connsiteX320" fmla="*/ 2261788 w 3024845"/>
                  <a:gd name="connsiteY320" fmla="*/ 624754 h 1059043"/>
                  <a:gd name="connsiteX321" fmla="*/ 2263815 w 3024845"/>
                  <a:gd name="connsiteY321" fmla="*/ 633401 h 1059043"/>
                  <a:gd name="connsiteX322" fmla="*/ 2275975 w 3024845"/>
                  <a:gd name="connsiteY322" fmla="*/ 633401 h 1059043"/>
                  <a:gd name="connsiteX323" fmla="*/ 2275975 w 3024845"/>
                  <a:gd name="connsiteY323" fmla="*/ 626915 h 1059043"/>
                  <a:gd name="connsiteX324" fmla="*/ 2298268 w 3024845"/>
                  <a:gd name="connsiteY324" fmla="*/ 626915 h 1059043"/>
                  <a:gd name="connsiteX325" fmla="*/ 2298268 w 3024845"/>
                  <a:gd name="connsiteY325" fmla="*/ 633401 h 1059043"/>
                  <a:gd name="connsiteX326" fmla="*/ 2318535 w 3024845"/>
                  <a:gd name="connsiteY326" fmla="*/ 633401 h 1059043"/>
                  <a:gd name="connsiteX327" fmla="*/ 2318535 w 3024845"/>
                  <a:gd name="connsiteY327" fmla="*/ 678798 h 1059043"/>
                  <a:gd name="connsiteX328" fmla="*/ 2332722 w 3024845"/>
                  <a:gd name="connsiteY328" fmla="*/ 678798 h 1059043"/>
                  <a:gd name="connsiteX329" fmla="*/ 2332722 w 3024845"/>
                  <a:gd name="connsiteY329" fmla="*/ 665827 h 1059043"/>
                  <a:gd name="connsiteX330" fmla="*/ 2348936 w 3024845"/>
                  <a:gd name="connsiteY330" fmla="*/ 665827 h 1059043"/>
                  <a:gd name="connsiteX331" fmla="*/ 2348936 w 3024845"/>
                  <a:gd name="connsiteY331" fmla="*/ 486400 h 1059043"/>
                  <a:gd name="connsiteX332" fmla="*/ 2355016 w 3024845"/>
                  <a:gd name="connsiteY332" fmla="*/ 479914 h 1059043"/>
                  <a:gd name="connsiteX333" fmla="*/ 2427977 w 3024845"/>
                  <a:gd name="connsiteY333" fmla="*/ 479914 h 1059043"/>
                  <a:gd name="connsiteX334" fmla="*/ 2427977 w 3024845"/>
                  <a:gd name="connsiteY334" fmla="*/ 488562 h 1059043"/>
                  <a:gd name="connsiteX335" fmla="*/ 2438110 w 3024845"/>
                  <a:gd name="connsiteY335" fmla="*/ 488562 h 1059043"/>
                  <a:gd name="connsiteX336" fmla="*/ 2438110 w 3024845"/>
                  <a:gd name="connsiteY336" fmla="*/ 603136 h 1059043"/>
                  <a:gd name="connsiteX337" fmla="*/ 2460404 w 3024845"/>
                  <a:gd name="connsiteY337" fmla="*/ 603136 h 1059043"/>
                  <a:gd name="connsiteX338" fmla="*/ 2460404 w 3024845"/>
                  <a:gd name="connsiteY338" fmla="*/ 536121 h 1059043"/>
                  <a:gd name="connsiteX339" fmla="*/ 2486751 w 3024845"/>
                  <a:gd name="connsiteY339" fmla="*/ 536121 h 1059043"/>
                  <a:gd name="connsiteX340" fmla="*/ 2490804 w 3024845"/>
                  <a:gd name="connsiteY340" fmla="*/ 531797 h 1059043"/>
                  <a:gd name="connsiteX341" fmla="*/ 2498911 w 3024845"/>
                  <a:gd name="connsiteY341" fmla="*/ 531797 h 1059043"/>
                  <a:gd name="connsiteX342" fmla="*/ 2502964 w 3024845"/>
                  <a:gd name="connsiteY342" fmla="*/ 536121 h 1059043"/>
                  <a:gd name="connsiteX343" fmla="*/ 2525258 w 3024845"/>
                  <a:gd name="connsiteY343" fmla="*/ 536121 h 1059043"/>
                  <a:gd name="connsiteX344" fmla="*/ 2525258 w 3024845"/>
                  <a:gd name="connsiteY344" fmla="*/ 419385 h 1059043"/>
                  <a:gd name="connsiteX345" fmla="*/ 2582005 w 3024845"/>
                  <a:gd name="connsiteY345" fmla="*/ 408576 h 1059043"/>
                  <a:gd name="connsiteX346" fmla="*/ 2582005 w 3024845"/>
                  <a:gd name="connsiteY346" fmla="*/ 409657 h 1059043"/>
                  <a:gd name="connsiteX347" fmla="*/ 2582005 w 3024845"/>
                  <a:gd name="connsiteY347" fmla="*/ 417223 h 1059043"/>
                  <a:gd name="connsiteX348" fmla="*/ 2608352 w 3024845"/>
                  <a:gd name="connsiteY348" fmla="*/ 417223 h 1059043"/>
                  <a:gd name="connsiteX349" fmla="*/ 2608352 w 3024845"/>
                  <a:gd name="connsiteY349" fmla="*/ 672313 h 1059043"/>
                  <a:gd name="connsiteX350" fmla="*/ 2630646 w 3024845"/>
                  <a:gd name="connsiteY350" fmla="*/ 672313 h 1059043"/>
                  <a:gd name="connsiteX351" fmla="*/ 2630646 w 3024845"/>
                  <a:gd name="connsiteY351" fmla="*/ 667989 h 1059043"/>
                  <a:gd name="connsiteX352" fmla="*/ 2642806 w 3024845"/>
                  <a:gd name="connsiteY352" fmla="*/ 667989 h 1059043"/>
                  <a:gd name="connsiteX353" fmla="*/ 2642806 w 3024845"/>
                  <a:gd name="connsiteY353" fmla="*/ 672313 h 1059043"/>
                  <a:gd name="connsiteX354" fmla="*/ 2667126 w 3024845"/>
                  <a:gd name="connsiteY354" fmla="*/ 672313 h 1059043"/>
                  <a:gd name="connsiteX355" fmla="*/ 2667126 w 3024845"/>
                  <a:gd name="connsiteY355" fmla="*/ 659342 h 1059043"/>
                  <a:gd name="connsiteX356" fmla="*/ 2695500 w 3024845"/>
                  <a:gd name="connsiteY356" fmla="*/ 659342 h 1059043"/>
                  <a:gd name="connsiteX357" fmla="*/ 2707660 w 3024845"/>
                  <a:gd name="connsiteY357" fmla="*/ 655018 h 1059043"/>
                  <a:gd name="connsiteX358" fmla="*/ 2727927 w 3024845"/>
                  <a:gd name="connsiteY358" fmla="*/ 659342 h 1059043"/>
                  <a:gd name="connsiteX359" fmla="*/ 2727927 w 3024845"/>
                  <a:gd name="connsiteY359" fmla="*/ 642048 h 1059043"/>
                  <a:gd name="connsiteX360" fmla="*/ 2736034 w 3024845"/>
                  <a:gd name="connsiteY360" fmla="*/ 642048 h 1059043"/>
                  <a:gd name="connsiteX361" fmla="*/ 2736034 w 3024845"/>
                  <a:gd name="connsiteY361" fmla="*/ 629077 h 1059043"/>
                  <a:gd name="connsiteX362" fmla="*/ 2792781 w 3024845"/>
                  <a:gd name="connsiteY362" fmla="*/ 629077 h 1059043"/>
                  <a:gd name="connsiteX363" fmla="*/ 2792781 w 3024845"/>
                  <a:gd name="connsiteY363" fmla="*/ 598812 h 1059043"/>
                  <a:gd name="connsiteX364" fmla="*/ 2811021 w 3024845"/>
                  <a:gd name="connsiteY364" fmla="*/ 598812 h 1059043"/>
                  <a:gd name="connsiteX365" fmla="*/ 2811021 w 3024845"/>
                  <a:gd name="connsiteY365" fmla="*/ 592327 h 1059043"/>
                  <a:gd name="connsiteX366" fmla="*/ 2823181 w 3024845"/>
                  <a:gd name="connsiteY366" fmla="*/ 592327 h 1059043"/>
                  <a:gd name="connsiteX367" fmla="*/ 2823181 w 3024845"/>
                  <a:gd name="connsiteY367" fmla="*/ 598812 h 1059043"/>
                  <a:gd name="connsiteX368" fmla="*/ 2839395 w 3024845"/>
                  <a:gd name="connsiteY368" fmla="*/ 598812 h 1059043"/>
                  <a:gd name="connsiteX369" fmla="*/ 2839395 w 3024845"/>
                  <a:gd name="connsiteY369" fmla="*/ 648533 h 1059043"/>
                  <a:gd name="connsiteX370" fmla="*/ 2871822 w 3024845"/>
                  <a:gd name="connsiteY370" fmla="*/ 648533 h 1059043"/>
                  <a:gd name="connsiteX371" fmla="*/ 2871822 w 3024845"/>
                  <a:gd name="connsiteY371" fmla="*/ 622592 h 1059043"/>
                  <a:gd name="connsiteX372" fmla="*/ 2910329 w 3024845"/>
                  <a:gd name="connsiteY372" fmla="*/ 622592 h 1059043"/>
                  <a:gd name="connsiteX373" fmla="*/ 2910329 w 3024845"/>
                  <a:gd name="connsiteY373" fmla="*/ 592327 h 1059043"/>
                  <a:gd name="connsiteX374" fmla="*/ 2958970 w 3024845"/>
                  <a:gd name="connsiteY374" fmla="*/ 592327 h 1059043"/>
                  <a:gd name="connsiteX375" fmla="*/ 2958970 w 3024845"/>
                  <a:gd name="connsiteY375" fmla="*/ 703483 h 1059043"/>
                  <a:gd name="connsiteX376" fmla="*/ 2958970 w 3024845"/>
                  <a:gd name="connsiteY376" fmla="*/ 717262 h 1059043"/>
                  <a:gd name="connsiteX377" fmla="*/ 3024845 w 3024845"/>
                  <a:gd name="connsiteY377" fmla="*/ 717262 h 1059043"/>
                  <a:gd name="connsiteX378" fmla="*/ 3024845 w 3024845"/>
                  <a:gd name="connsiteY378" fmla="*/ 1059043 h 1059043"/>
                  <a:gd name="connsiteX379" fmla="*/ 2054 w 3024845"/>
                  <a:gd name="connsiteY379" fmla="*/ 1056710 h 1059043"/>
                  <a:gd name="connsiteX380" fmla="*/ 0 w 3024845"/>
                  <a:gd name="connsiteY380" fmla="*/ 622592 h 1059043"/>
                  <a:gd name="connsiteX381" fmla="*/ 20267 w 3024845"/>
                  <a:gd name="connsiteY381" fmla="*/ 622592 h 1059043"/>
                  <a:gd name="connsiteX382" fmla="*/ 20774 w 3024845"/>
                  <a:gd name="connsiteY382" fmla="*/ 621511 h 1059043"/>
                  <a:gd name="connsiteX383" fmla="*/ 24320 w 3024845"/>
                  <a:gd name="connsiteY383" fmla="*/ 613945 h 1059043"/>
                  <a:gd name="connsiteX384" fmla="*/ 26094 w 3024845"/>
                  <a:gd name="connsiteY384" fmla="*/ 614215 h 1059043"/>
                  <a:gd name="connsiteX385" fmla="*/ 38507 w 3024845"/>
                  <a:gd name="connsiteY385" fmla="*/ 616106 h 1059043"/>
                  <a:gd name="connsiteX386" fmla="*/ 39014 w 3024845"/>
                  <a:gd name="connsiteY386" fmla="*/ 617458 h 1059043"/>
                  <a:gd name="connsiteX387" fmla="*/ 42560 w 3024845"/>
                  <a:gd name="connsiteY387" fmla="*/ 626915 h 1059043"/>
                  <a:gd name="connsiteX388" fmla="*/ 68907 w 3024845"/>
                  <a:gd name="connsiteY388" fmla="*/ 629077 h 1059043"/>
                  <a:gd name="connsiteX389" fmla="*/ 68907 w 3024845"/>
                  <a:gd name="connsiteY389" fmla="*/ 505856 h 1059043"/>
                  <a:gd name="connsiteX390" fmla="*/ 70934 w 3024845"/>
                  <a:gd name="connsiteY390" fmla="*/ 505856 h 1059043"/>
                  <a:gd name="connsiteX391" fmla="*/ 85121 w 3024845"/>
                  <a:gd name="connsiteY391" fmla="*/ 505856 h 1059043"/>
                  <a:gd name="connsiteX392" fmla="*/ 85121 w 3024845"/>
                  <a:gd name="connsiteY392" fmla="*/ 369664 h 1059043"/>
                  <a:gd name="connsiteX393" fmla="*/ 86894 w 3024845"/>
                  <a:gd name="connsiteY393" fmla="*/ 369664 h 1059043"/>
                  <a:gd name="connsiteX394" fmla="*/ 99308 w 3024845"/>
                  <a:gd name="connsiteY394" fmla="*/ 369664 h 1059043"/>
                  <a:gd name="connsiteX395" fmla="*/ 99308 w 3024845"/>
                  <a:gd name="connsiteY395" fmla="*/ 255090 h 1059043"/>
                  <a:gd name="connsiteX396" fmla="*/ 103361 w 3024845"/>
                  <a:gd name="connsiteY396" fmla="*/ 226986 h 1059043"/>
                  <a:gd name="connsiteX397" fmla="*/ 105388 w 3024845"/>
                  <a:gd name="connsiteY397" fmla="*/ 226986 h 1059043"/>
                  <a:gd name="connsiteX398" fmla="*/ 119575 w 3024845"/>
                  <a:gd name="connsiteY398"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6266 w 3024845"/>
                  <a:gd name="connsiteY310" fmla="*/ 131868 h 1059043"/>
                  <a:gd name="connsiteX311" fmla="*/ 2150320 w 3024845"/>
                  <a:gd name="connsiteY311" fmla="*/ 60529 h 1059043"/>
                  <a:gd name="connsiteX312" fmla="*/ 2152346 w 3024845"/>
                  <a:gd name="connsiteY312" fmla="*/ 56206 h 1059043"/>
                  <a:gd name="connsiteX313" fmla="*/ 2152346 w 3024845"/>
                  <a:gd name="connsiteY313" fmla="*/ 0 h 1059043"/>
                  <a:gd name="connsiteX314" fmla="*/ 2180720 w 3024845"/>
                  <a:gd name="connsiteY314" fmla="*/ 555577 h 1059043"/>
                  <a:gd name="connsiteX315" fmla="*/ 2245574 w 3024845"/>
                  <a:gd name="connsiteY315" fmla="*/ 555577 h 1059043"/>
                  <a:gd name="connsiteX316" fmla="*/ 2245574 w 3024845"/>
                  <a:gd name="connsiteY316" fmla="*/ 631239 h 1059043"/>
                  <a:gd name="connsiteX317" fmla="*/ 2253681 w 3024845"/>
                  <a:gd name="connsiteY317" fmla="*/ 631239 h 1059043"/>
                  <a:gd name="connsiteX318" fmla="*/ 2255708 w 3024845"/>
                  <a:gd name="connsiteY318" fmla="*/ 624754 h 1059043"/>
                  <a:gd name="connsiteX319" fmla="*/ 2261788 w 3024845"/>
                  <a:gd name="connsiteY319" fmla="*/ 624754 h 1059043"/>
                  <a:gd name="connsiteX320" fmla="*/ 2263815 w 3024845"/>
                  <a:gd name="connsiteY320" fmla="*/ 633401 h 1059043"/>
                  <a:gd name="connsiteX321" fmla="*/ 2275975 w 3024845"/>
                  <a:gd name="connsiteY321" fmla="*/ 633401 h 1059043"/>
                  <a:gd name="connsiteX322" fmla="*/ 2275975 w 3024845"/>
                  <a:gd name="connsiteY322" fmla="*/ 626915 h 1059043"/>
                  <a:gd name="connsiteX323" fmla="*/ 2298268 w 3024845"/>
                  <a:gd name="connsiteY323" fmla="*/ 626915 h 1059043"/>
                  <a:gd name="connsiteX324" fmla="*/ 2298268 w 3024845"/>
                  <a:gd name="connsiteY324" fmla="*/ 633401 h 1059043"/>
                  <a:gd name="connsiteX325" fmla="*/ 2318535 w 3024845"/>
                  <a:gd name="connsiteY325" fmla="*/ 633401 h 1059043"/>
                  <a:gd name="connsiteX326" fmla="*/ 2318535 w 3024845"/>
                  <a:gd name="connsiteY326" fmla="*/ 678798 h 1059043"/>
                  <a:gd name="connsiteX327" fmla="*/ 2332722 w 3024845"/>
                  <a:gd name="connsiteY327" fmla="*/ 678798 h 1059043"/>
                  <a:gd name="connsiteX328" fmla="*/ 2332722 w 3024845"/>
                  <a:gd name="connsiteY328" fmla="*/ 665827 h 1059043"/>
                  <a:gd name="connsiteX329" fmla="*/ 2348936 w 3024845"/>
                  <a:gd name="connsiteY329" fmla="*/ 665827 h 1059043"/>
                  <a:gd name="connsiteX330" fmla="*/ 2348936 w 3024845"/>
                  <a:gd name="connsiteY330" fmla="*/ 486400 h 1059043"/>
                  <a:gd name="connsiteX331" fmla="*/ 2355016 w 3024845"/>
                  <a:gd name="connsiteY331" fmla="*/ 479914 h 1059043"/>
                  <a:gd name="connsiteX332" fmla="*/ 2427977 w 3024845"/>
                  <a:gd name="connsiteY332" fmla="*/ 479914 h 1059043"/>
                  <a:gd name="connsiteX333" fmla="*/ 2427977 w 3024845"/>
                  <a:gd name="connsiteY333" fmla="*/ 488562 h 1059043"/>
                  <a:gd name="connsiteX334" fmla="*/ 2438110 w 3024845"/>
                  <a:gd name="connsiteY334" fmla="*/ 488562 h 1059043"/>
                  <a:gd name="connsiteX335" fmla="*/ 2438110 w 3024845"/>
                  <a:gd name="connsiteY335" fmla="*/ 603136 h 1059043"/>
                  <a:gd name="connsiteX336" fmla="*/ 2460404 w 3024845"/>
                  <a:gd name="connsiteY336" fmla="*/ 603136 h 1059043"/>
                  <a:gd name="connsiteX337" fmla="*/ 2460404 w 3024845"/>
                  <a:gd name="connsiteY337" fmla="*/ 536121 h 1059043"/>
                  <a:gd name="connsiteX338" fmla="*/ 2486751 w 3024845"/>
                  <a:gd name="connsiteY338" fmla="*/ 536121 h 1059043"/>
                  <a:gd name="connsiteX339" fmla="*/ 2490804 w 3024845"/>
                  <a:gd name="connsiteY339" fmla="*/ 531797 h 1059043"/>
                  <a:gd name="connsiteX340" fmla="*/ 2498911 w 3024845"/>
                  <a:gd name="connsiteY340" fmla="*/ 531797 h 1059043"/>
                  <a:gd name="connsiteX341" fmla="*/ 2502964 w 3024845"/>
                  <a:gd name="connsiteY341" fmla="*/ 536121 h 1059043"/>
                  <a:gd name="connsiteX342" fmla="*/ 2525258 w 3024845"/>
                  <a:gd name="connsiteY342" fmla="*/ 536121 h 1059043"/>
                  <a:gd name="connsiteX343" fmla="*/ 2525258 w 3024845"/>
                  <a:gd name="connsiteY343" fmla="*/ 419385 h 1059043"/>
                  <a:gd name="connsiteX344" fmla="*/ 2582005 w 3024845"/>
                  <a:gd name="connsiteY344" fmla="*/ 408576 h 1059043"/>
                  <a:gd name="connsiteX345" fmla="*/ 2582005 w 3024845"/>
                  <a:gd name="connsiteY345" fmla="*/ 409657 h 1059043"/>
                  <a:gd name="connsiteX346" fmla="*/ 2582005 w 3024845"/>
                  <a:gd name="connsiteY346" fmla="*/ 417223 h 1059043"/>
                  <a:gd name="connsiteX347" fmla="*/ 2608352 w 3024845"/>
                  <a:gd name="connsiteY347" fmla="*/ 417223 h 1059043"/>
                  <a:gd name="connsiteX348" fmla="*/ 2608352 w 3024845"/>
                  <a:gd name="connsiteY348" fmla="*/ 672313 h 1059043"/>
                  <a:gd name="connsiteX349" fmla="*/ 2630646 w 3024845"/>
                  <a:gd name="connsiteY349" fmla="*/ 672313 h 1059043"/>
                  <a:gd name="connsiteX350" fmla="*/ 2630646 w 3024845"/>
                  <a:gd name="connsiteY350" fmla="*/ 667989 h 1059043"/>
                  <a:gd name="connsiteX351" fmla="*/ 2642806 w 3024845"/>
                  <a:gd name="connsiteY351" fmla="*/ 667989 h 1059043"/>
                  <a:gd name="connsiteX352" fmla="*/ 2642806 w 3024845"/>
                  <a:gd name="connsiteY352" fmla="*/ 672313 h 1059043"/>
                  <a:gd name="connsiteX353" fmla="*/ 2667126 w 3024845"/>
                  <a:gd name="connsiteY353" fmla="*/ 672313 h 1059043"/>
                  <a:gd name="connsiteX354" fmla="*/ 2667126 w 3024845"/>
                  <a:gd name="connsiteY354" fmla="*/ 659342 h 1059043"/>
                  <a:gd name="connsiteX355" fmla="*/ 2695500 w 3024845"/>
                  <a:gd name="connsiteY355" fmla="*/ 659342 h 1059043"/>
                  <a:gd name="connsiteX356" fmla="*/ 2707660 w 3024845"/>
                  <a:gd name="connsiteY356" fmla="*/ 655018 h 1059043"/>
                  <a:gd name="connsiteX357" fmla="*/ 2727927 w 3024845"/>
                  <a:gd name="connsiteY357" fmla="*/ 659342 h 1059043"/>
                  <a:gd name="connsiteX358" fmla="*/ 2727927 w 3024845"/>
                  <a:gd name="connsiteY358" fmla="*/ 642048 h 1059043"/>
                  <a:gd name="connsiteX359" fmla="*/ 2736034 w 3024845"/>
                  <a:gd name="connsiteY359" fmla="*/ 642048 h 1059043"/>
                  <a:gd name="connsiteX360" fmla="*/ 2736034 w 3024845"/>
                  <a:gd name="connsiteY360" fmla="*/ 629077 h 1059043"/>
                  <a:gd name="connsiteX361" fmla="*/ 2792781 w 3024845"/>
                  <a:gd name="connsiteY361" fmla="*/ 629077 h 1059043"/>
                  <a:gd name="connsiteX362" fmla="*/ 2792781 w 3024845"/>
                  <a:gd name="connsiteY362" fmla="*/ 598812 h 1059043"/>
                  <a:gd name="connsiteX363" fmla="*/ 2811021 w 3024845"/>
                  <a:gd name="connsiteY363" fmla="*/ 598812 h 1059043"/>
                  <a:gd name="connsiteX364" fmla="*/ 2811021 w 3024845"/>
                  <a:gd name="connsiteY364" fmla="*/ 592327 h 1059043"/>
                  <a:gd name="connsiteX365" fmla="*/ 2823181 w 3024845"/>
                  <a:gd name="connsiteY365" fmla="*/ 592327 h 1059043"/>
                  <a:gd name="connsiteX366" fmla="*/ 2823181 w 3024845"/>
                  <a:gd name="connsiteY366" fmla="*/ 598812 h 1059043"/>
                  <a:gd name="connsiteX367" fmla="*/ 2839395 w 3024845"/>
                  <a:gd name="connsiteY367" fmla="*/ 598812 h 1059043"/>
                  <a:gd name="connsiteX368" fmla="*/ 2839395 w 3024845"/>
                  <a:gd name="connsiteY368" fmla="*/ 648533 h 1059043"/>
                  <a:gd name="connsiteX369" fmla="*/ 2871822 w 3024845"/>
                  <a:gd name="connsiteY369" fmla="*/ 648533 h 1059043"/>
                  <a:gd name="connsiteX370" fmla="*/ 2871822 w 3024845"/>
                  <a:gd name="connsiteY370" fmla="*/ 622592 h 1059043"/>
                  <a:gd name="connsiteX371" fmla="*/ 2910329 w 3024845"/>
                  <a:gd name="connsiteY371" fmla="*/ 622592 h 1059043"/>
                  <a:gd name="connsiteX372" fmla="*/ 2910329 w 3024845"/>
                  <a:gd name="connsiteY372" fmla="*/ 592327 h 1059043"/>
                  <a:gd name="connsiteX373" fmla="*/ 2958970 w 3024845"/>
                  <a:gd name="connsiteY373" fmla="*/ 592327 h 1059043"/>
                  <a:gd name="connsiteX374" fmla="*/ 2958970 w 3024845"/>
                  <a:gd name="connsiteY374" fmla="*/ 703483 h 1059043"/>
                  <a:gd name="connsiteX375" fmla="*/ 2958970 w 3024845"/>
                  <a:gd name="connsiteY375" fmla="*/ 717262 h 1059043"/>
                  <a:gd name="connsiteX376" fmla="*/ 3024845 w 3024845"/>
                  <a:gd name="connsiteY376" fmla="*/ 717262 h 1059043"/>
                  <a:gd name="connsiteX377" fmla="*/ 3024845 w 3024845"/>
                  <a:gd name="connsiteY377" fmla="*/ 1059043 h 1059043"/>
                  <a:gd name="connsiteX378" fmla="*/ 2054 w 3024845"/>
                  <a:gd name="connsiteY378" fmla="*/ 1056710 h 1059043"/>
                  <a:gd name="connsiteX379" fmla="*/ 0 w 3024845"/>
                  <a:gd name="connsiteY379" fmla="*/ 622592 h 1059043"/>
                  <a:gd name="connsiteX380" fmla="*/ 20267 w 3024845"/>
                  <a:gd name="connsiteY380" fmla="*/ 622592 h 1059043"/>
                  <a:gd name="connsiteX381" fmla="*/ 20774 w 3024845"/>
                  <a:gd name="connsiteY381" fmla="*/ 621511 h 1059043"/>
                  <a:gd name="connsiteX382" fmla="*/ 24320 w 3024845"/>
                  <a:gd name="connsiteY382" fmla="*/ 613945 h 1059043"/>
                  <a:gd name="connsiteX383" fmla="*/ 26094 w 3024845"/>
                  <a:gd name="connsiteY383" fmla="*/ 614215 h 1059043"/>
                  <a:gd name="connsiteX384" fmla="*/ 38507 w 3024845"/>
                  <a:gd name="connsiteY384" fmla="*/ 616106 h 1059043"/>
                  <a:gd name="connsiteX385" fmla="*/ 39014 w 3024845"/>
                  <a:gd name="connsiteY385" fmla="*/ 617458 h 1059043"/>
                  <a:gd name="connsiteX386" fmla="*/ 42560 w 3024845"/>
                  <a:gd name="connsiteY386" fmla="*/ 626915 h 1059043"/>
                  <a:gd name="connsiteX387" fmla="*/ 68907 w 3024845"/>
                  <a:gd name="connsiteY387" fmla="*/ 629077 h 1059043"/>
                  <a:gd name="connsiteX388" fmla="*/ 68907 w 3024845"/>
                  <a:gd name="connsiteY388" fmla="*/ 505856 h 1059043"/>
                  <a:gd name="connsiteX389" fmla="*/ 70934 w 3024845"/>
                  <a:gd name="connsiteY389" fmla="*/ 505856 h 1059043"/>
                  <a:gd name="connsiteX390" fmla="*/ 85121 w 3024845"/>
                  <a:gd name="connsiteY390" fmla="*/ 505856 h 1059043"/>
                  <a:gd name="connsiteX391" fmla="*/ 85121 w 3024845"/>
                  <a:gd name="connsiteY391" fmla="*/ 369664 h 1059043"/>
                  <a:gd name="connsiteX392" fmla="*/ 86894 w 3024845"/>
                  <a:gd name="connsiteY392" fmla="*/ 369664 h 1059043"/>
                  <a:gd name="connsiteX393" fmla="*/ 99308 w 3024845"/>
                  <a:gd name="connsiteY393" fmla="*/ 369664 h 1059043"/>
                  <a:gd name="connsiteX394" fmla="*/ 99308 w 3024845"/>
                  <a:gd name="connsiteY394" fmla="*/ 255090 h 1059043"/>
                  <a:gd name="connsiteX395" fmla="*/ 103361 w 3024845"/>
                  <a:gd name="connsiteY395" fmla="*/ 226986 h 1059043"/>
                  <a:gd name="connsiteX396" fmla="*/ 105388 w 3024845"/>
                  <a:gd name="connsiteY396" fmla="*/ 226986 h 1059043"/>
                  <a:gd name="connsiteX397" fmla="*/ 119575 w 3024845"/>
                  <a:gd name="connsiteY397" fmla="*/ 226986 h 1059043"/>
                  <a:gd name="connsiteX0" fmla="*/ 119575 w 3024845"/>
                  <a:gd name="connsiteY0" fmla="*/ 255427 h 1087484"/>
                  <a:gd name="connsiteX1" fmla="*/ 200642 w 3024845"/>
                  <a:gd name="connsiteY1" fmla="*/ 253266 h 1087484"/>
                  <a:gd name="connsiteX2" fmla="*/ 202669 w 3024845"/>
                  <a:gd name="connsiteY2" fmla="*/ 253266 h 1087484"/>
                  <a:gd name="connsiteX3" fmla="*/ 216856 w 3024845"/>
                  <a:gd name="connsiteY3" fmla="*/ 253266 h 1087484"/>
                  <a:gd name="connsiteX4" fmla="*/ 216856 w 3024845"/>
                  <a:gd name="connsiteY4" fmla="*/ 277045 h 1087484"/>
                  <a:gd name="connsiteX5" fmla="*/ 217363 w 3024845"/>
                  <a:gd name="connsiteY5" fmla="*/ 277856 h 1087484"/>
                  <a:gd name="connsiteX6" fmla="*/ 220909 w 3024845"/>
                  <a:gd name="connsiteY6" fmla="*/ 283531 h 1087484"/>
                  <a:gd name="connsiteX7" fmla="*/ 220909 w 3024845"/>
                  <a:gd name="connsiteY7" fmla="*/ 398105 h 1087484"/>
                  <a:gd name="connsiteX8" fmla="*/ 223189 w 3024845"/>
                  <a:gd name="connsiteY8" fmla="*/ 398105 h 1087484"/>
                  <a:gd name="connsiteX9" fmla="*/ 239150 w 3024845"/>
                  <a:gd name="connsiteY9" fmla="*/ 398105 h 1087484"/>
                  <a:gd name="connsiteX10" fmla="*/ 239150 w 3024845"/>
                  <a:gd name="connsiteY10" fmla="*/ 538620 h 1087484"/>
                  <a:gd name="connsiteX11" fmla="*/ 240670 w 3024845"/>
                  <a:gd name="connsiteY11" fmla="*/ 538350 h 1087484"/>
                  <a:gd name="connsiteX12" fmla="*/ 251310 w 3024845"/>
                  <a:gd name="connsiteY12" fmla="*/ 536459 h 1087484"/>
                  <a:gd name="connsiteX13" fmla="*/ 249283 w 3024845"/>
                  <a:gd name="connsiteY13" fmla="*/ 625091 h 1087484"/>
                  <a:gd name="connsiteX14" fmla="*/ 250803 w 3024845"/>
                  <a:gd name="connsiteY14" fmla="*/ 625362 h 1087484"/>
                  <a:gd name="connsiteX15" fmla="*/ 261443 w 3024845"/>
                  <a:gd name="connsiteY15" fmla="*/ 627253 h 1087484"/>
                  <a:gd name="connsiteX16" fmla="*/ 261696 w 3024845"/>
                  <a:gd name="connsiteY16" fmla="*/ 628064 h 1087484"/>
                  <a:gd name="connsiteX17" fmla="*/ 263470 w 3024845"/>
                  <a:gd name="connsiteY17" fmla="*/ 633739 h 1087484"/>
                  <a:gd name="connsiteX18" fmla="*/ 264230 w 3024845"/>
                  <a:gd name="connsiteY18" fmla="*/ 631307 h 1087484"/>
                  <a:gd name="connsiteX19" fmla="*/ 269550 w 3024845"/>
                  <a:gd name="connsiteY19" fmla="*/ 614283 h 1087484"/>
                  <a:gd name="connsiteX20" fmla="*/ 271323 w 3024845"/>
                  <a:gd name="connsiteY20" fmla="*/ 614283 h 1087484"/>
                  <a:gd name="connsiteX21" fmla="*/ 283737 w 3024845"/>
                  <a:gd name="connsiteY21" fmla="*/ 614283 h 1087484"/>
                  <a:gd name="connsiteX22" fmla="*/ 283737 w 3024845"/>
                  <a:gd name="connsiteY22" fmla="*/ 646709 h 1087484"/>
                  <a:gd name="connsiteX23" fmla="*/ 284750 w 3024845"/>
                  <a:gd name="connsiteY23" fmla="*/ 647250 h 1087484"/>
                  <a:gd name="connsiteX24" fmla="*/ 291844 w 3024845"/>
                  <a:gd name="connsiteY24" fmla="*/ 651033 h 1087484"/>
                  <a:gd name="connsiteX25" fmla="*/ 291844 w 3024845"/>
                  <a:gd name="connsiteY25" fmla="*/ 652384 h 1087484"/>
                  <a:gd name="connsiteX26" fmla="*/ 291844 w 3024845"/>
                  <a:gd name="connsiteY26" fmla="*/ 661842 h 1087484"/>
                  <a:gd name="connsiteX27" fmla="*/ 336431 w 3024845"/>
                  <a:gd name="connsiteY27" fmla="*/ 661842 h 1087484"/>
                  <a:gd name="connsiteX28" fmla="*/ 336431 w 3024845"/>
                  <a:gd name="connsiteY28" fmla="*/ 662923 h 1087484"/>
                  <a:gd name="connsiteX29" fmla="*/ 336431 w 3024845"/>
                  <a:gd name="connsiteY29" fmla="*/ 670489 h 1087484"/>
                  <a:gd name="connsiteX30" fmla="*/ 338457 w 3024845"/>
                  <a:gd name="connsiteY30" fmla="*/ 670489 h 1087484"/>
                  <a:gd name="connsiteX31" fmla="*/ 352644 w 3024845"/>
                  <a:gd name="connsiteY31" fmla="*/ 670489 h 1087484"/>
                  <a:gd name="connsiteX32" fmla="*/ 352644 w 3024845"/>
                  <a:gd name="connsiteY32" fmla="*/ 640224 h 1087484"/>
                  <a:gd name="connsiteX33" fmla="*/ 397231 w 3024845"/>
                  <a:gd name="connsiteY33" fmla="*/ 640224 h 1087484"/>
                  <a:gd name="connsiteX34" fmla="*/ 397231 w 3024845"/>
                  <a:gd name="connsiteY34" fmla="*/ 638873 h 1087484"/>
                  <a:gd name="connsiteX35" fmla="*/ 397231 w 3024845"/>
                  <a:gd name="connsiteY35" fmla="*/ 629415 h 1087484"/>
                  <a:gd name="connsiteX36" fmla="*/ 398245 w 3024845"/>
                  <a:gd name="connsiteY36" fmla="*/ 629415 h 1087484"/>
                  <a:gd name="connsiteX37" fmla="*/ 405338 w 3024845"/>
                  <a:gd name="connsiteY37" fmla="*/ 629415 h 1087484"/>
                  <a:gd name="connsiteX38" fmla="*/ 405338 w 3024845"/>
                  <a:gd name="connsiteY38" fmla="*/ 627524 h 1087484"/>
                  <a:gd name="connsiteX39" fmla="*/ 405338 w 3024845"/>
                  <a:gd name="connsiteY39" fmla="*/ 614283 h 1087484"/>
                  <a:gd name="connsiteX40" fmla="*/ 406098 w 3024845"/>
                  <a:gd name="connsiteY40" fmla="*/ 614283 h 1087484"/>
                  <a:gd name="connsiteX41" fmla="*/ 411418 w 3024845"/>
                  <a:gd name="connsiteY41" fmla="*/ 614283 h 1087484"/>
                  <a:gd name="connsiteX42" fmla="*/ 411418 w 3024845"/>
                  <a:gd name="connsiteY42" fmla="*/ 613202 h 1087484"/>
                  <a:gd name="connsiteX43" fmla="*/ 411418 w 3024845"/>
                  <a:gd name="connsiteY43" fmla="*/ 605635 h 1087484"/>
                  <a:gd name="connsiteX44" fmla="*/ 413445 w 3024845"/>
                  <a:gd name="connsiteY44" fmla="*/ 605635 h 1087484"/>
                  <a:gd name="connsiteX45" fmla="*/ 427632 w 3024845"/>
                  <a:gd name="connsiteY45" fmla="*/ 605635 h 1087484"/>
                  <a:gd name="connsiteX46" fmla="*/ 427632 w 3024845"/>
                  <a:gd name="connsiteY46" fmla="*/ 606716 h 1087484"/>
                  <a:gd name="connsiteX47" fmla="*/ 427632 w 3024845"/>
                  <a:gd name="connsiteY47" fmla="*/ 614283 h 1087484"/>
                  <a:gd name="connsiteX48" fmla="*/ 449925 w 3024845"/>
                  <a:gd name="connsiteY48" fmla="*/ 614283 h 1087484"/>
                  <a:gd name="connsiteX49" fmla="*/ 449925 w 3024845"/>
                  <a:gd name="connsiteY49" fmla="*/ 612391 h 1087484"/>
                  <a:gd name="connsiteX50" fmla="*/ 449925 w 3024845"/>
                  <a:gd name="connsiteY50" fmla="*/ 599150 h 1087484"/>
                  <a:gd name="connsiteX51" fmla="*/ 451699 w 3024845"/>
                  <a:gd name="connsiteY51" fmla="*/ 599150 h 1087484"/>
                  <a:gd name="connsiteX52" fmla="*/ 464112 w 3024845"/>
                  <a:gd name="connsiteY52" fmla="*/ 599150 h 1087484"/>
                  <a:gd name="connsiteX53" fmla="*/ 464112 w 3024845"/>
                  <a:gd name="connsiteY53" fmla="*/ 622930 h 1087484"/>
                  <a:gd name="connsiteX54" fmla="*/ 465126 w 3024845"/>
                  <a:gd name="connsiteY54" fmla="*/ 622930 h 1087484"/>
                  <a:gd name="connsiteX55" fmla="*/ 472219 w 3024845"/>
                  <a:gd name="connsiteY55" fmla="*/ 622930 h 1087484"/>
                  <a:gd name="connsiteX56" fmla="*/ 472219 w 3024845"/>
                  <a:gd name="connsiteY56" fmla="*/ 621849 h 1087484"/>
                  <a:gd name="connsiteX57" fmla="*/ 472219 w 3024845"/>
                  <a:gd name="connsiteY57" fmla="*/ 614283 h 1087484"/>
                  <a:gd name="connsiteX58" fmla="*/ 473992 w 3024845"/>
                  <a:gd name="connsiteY58" fmla="*/ 614283 h 1087484"/>
                  <a:gd name="connsiteX59" fmla="*/ 486406 w 3024845"/>
                  <a:gd name="connsiteY59" fmla="*/ 614283 h 1087484"/>
                  <a:gd name="connsiteX60" fmla="*/ 486406 w 3024845"/>
                  <a:gd name="connsiteY60" fmla="*/ 640224 h 1087484"/>
                  <a:gd name="connsiteX61" fmla="*/ 488433 w 3024845"/>
                  <a:gd name="connsiteY61" fmla="*/ 640224 h 1087484"/>
                  <a:gd name="connsiteX62" fmla="*/ 502619 w 3024845"/>
                  <a:gd name="connsiteY62" fmla="*/ 640224 h 1087484"/>
                  <a:gd name="connsiteX63" fmla="*/ 502619 w 3024845"/>
                  <a:gd name="connsiteY63" fmla="*/ 641845 h 1087484"/>
                  <a:gd name="connsiteX64" fmla="*/ 502619 w 3024845"/>
                  <a:gd name="connsiteY64" fmla="*/ 653195 h 1087484"/>
                  <a:gd name="connsiteX65" fmla="*/ 503379 w 3024845"/>
                  <a:gd name="connsiteY65" fmla="*/ 653195 h 1087484"/>
                  <a:gd name="connsiteX66" fmla="*/ 508700 w 3024845"/>
                  <a:gd name="connsiteY66" fmla="*/ 653195 h 1087484"/>
                  <a:gd name="connsiteX67" fmla="*/ 508700 w 3024845"/>
                  <a:gd name="connsiteY67" fmla="*/ 652384 h 1087484"/>
                  <a:gd name="connsiteX68" fmla="*/ 508700 w 3024845"/>
                  <a:gd name="connsiteY68" fmla="*/ 646709 h 1087484"/>
                  <a:gd name="connsiteX69" fmla="*/ 539100 w 3024845"/>
                  <a:gd name="connsiteY69" fmla="*/ 646709 h 1087484"/>
                  <a:gd name="connsiteX70" fmla="*/ 539100 w 3024845"/>
                  <a:gd name="connsiteY70" fmla="*/ 670489 h 1087484"/>
                  <a:gd name="connsiteX71" fmla="*/ 540113 w 3024845"/>
                  <a:gd name="connsiteY71" fmla="*/ 670489 h 1087484"/>
                  <a:gd name="connsiteX72" fmla="*/ 547207 w 3024845"/>
                  <a:gd name="connsiteY72" fmla="*/ 670489 h 1087484"/>
                  <a:gd name="connsiteX73" fmla="*/ 547207 w 3024845"/>
                  <a:gd name="connsiteY73" fmla="*/ 671570 h 1087484"/>
                  <a:gd name="connsiteX74" fmla="*/ 547207 w 3024845"/>
                  <a:gd name="connsiteY74" fmla="*/ 679136 h 1087484"/>
                  <a:gd name="connsiteX75" fmla="*/ 547967 w 3024845"/>
                  <a:gd name="connsiteY75" fmla="*/ 679136 h 1087484"/>
                  <a:gd name="connsiteX76" fmla="*/ 553287 w 3024845"/>
                  <a:gd name="connsiteY76" fmla="*/ 679136 h 1087484"/>
                  <a:gd name="connsiteX77" fmla="*/ 553287 w 3024845"/>
                  <a:gd name="connsiteY77" fmla="*/ 676974 h 1087484"/>
                  <a:gd name="connsiteX78" fmla="*/ 553287 w 3024845"/>
                  <a:gd name="connsiteY78" fmla="*/ 661842 h 1087484"/>
                  <a:gd name="connsiteX79" fmla="*/ 554300 w 3024845"/>
                  <a:gd name="connsiteY79" fmla="*/ 661842 h 1087484"/>
                  <a:gd name="connsiteX80" fmla="*/ 561394 w 3024845"/>
                  <a:gd name="connsiteY80" fmla="*/ 661842 h 1087484"/>
                  <a:gd name="connsiteX81" fmla="*/ 561394 w 3024845"/>
                  <a:gd name="connsiteY81" fmla="*/ 662923 h 1087484"/>
                  <a:gd name="connsiteX82" fmla="*/ 561394 w 3024845"/>
                  <a:gd name="connsiteY82" fmla="*/ 670489 h 1087484"/>
                  <a:gd name="connsiteX83" fmla="*/ 566714 w 3024845"/>
                  <a:gd name="connsiteY83" fmla="*/ 668496 h 1087484"/>
                  <a:gd name="connsiteX84" fmla="*/ 567474 w 3024845"/>
                  <a:gd name="connsiteY84" fmla="*/ 667516 h 1087484"/>
                  <a:gd name="connsiteX85" fmla="*/ 567474 w 3024845"/>
                  <a:gd name="connsiteY85" fmla="*/ 661842 h 1087484"/>
                  <a:gd name="connsiteX86" fmla="*/ 605981 w 3024845"/>
                  <a:gd name="connsiteY86" fmla="*/ 661842 h 1087484"/>
                  <a:gd name="connsiteX87" fmla="*/ 605981 w 3024845"/>
                  <a:gd name="connsiteY87" fmla="*/ 685621 h 1087484"/>
                  <a:gd name="connsiteX88" fmla="*/ 608007 w 3024845"/>
                  <a:gd name="connsiteY88" fmla="*/ 685621 h 1087484"/>
                  <a:gd name="connsiteX89" fmla="*/ 622194 w 3024845"/>
                  <a:gd name="connsiteY89" fmla="*/ 685621 h 1087484"/>
                  <a:gd name="connsiteX90" fmla="*/ 622194 w 3024845"/>
                  <a:gd name="connsiteY90" fmla="*/ 686702 h 1087484"/>
                  <a:gd name="connsiteX91" fmla="*/ 622194 w 3024845"/>
                  <a:gd name="connsiteY91" fmla="*/ 694268 h 1087484"/>
                  <a:gd name="connsiteX92" fmla="*/ 623968 w 3024845"/>
                  <a:gd name="connsiteY92" fmla="*/ 694268 h 1087484"/>
                  <a:gd name="connsiteX93" fmla="*/ 636381 w 3024845"/>
                  <a:gd name="connsiteY93" fmla="*/ 694268 h 1087484"/>
                  <a:gd name="connsiteX94" fmla="*/ 636381 w 3024845"/>
                  <a:gd name="connsiteY94" fmla="*/ 670489 h 1087484"/>
                  <a:gd name="connsiteX95" fmla="*/ 637394 w 3024845"/>
                  <a:gd name="connsiteY95" fmla="*/ 670489 h 1087484"/>
                  <a:gd name="connsiteX96" fmla="*/ 644488 w 3024845"/>
                  <a:gd name="connsiteY96" fmla="*/ 670489 h 1087484"/>
                  <a:gd name="connsiteX97" fmla="*/ 644488 w 3024845"/>
                  <a:gd name="connsiteY97" fmla="*/ 638062 h 1087484"/>
                  <a:gd name="connsiteX98" fmla="*/ 645501 w 3024845"/>
                  <a:gd name="connsiteY98" fmla="*/ 638062 h 1087484"/>
                  <a:gd name="connsiteX99" fmla="*/ 652595 w 3024845"/>
                  <a:gd name="connsiteY99" fmla="*/ 638062 h 1087484"/>
                  <a:gd name="connsiteX100" fmla="*/ 652595 w 3024845"/>
                  <a:gd name="connsiteY100" fmla="*/ 636171 h 1087484"/>
                  <a:gd name="connsiteX101" fmla="*/ 652595 w 3024845"/>
                  <a:gd name="connsiteY101" fmla="*/ 622930 h 1087484"/>
                  <a:gd name="connsiteX102" fmla="*/ 651328 w 3024845"/>
                  <a:gd name="connsiteY102" fmla="*/ 621308 h 1087484"/>
                  <a:gd name="connsiteX103" fmla="*/ 656648 w 3024845"/>
                  <a:gd name="connsiteY103" fmla="*/ 609959 h 1087484"/>
                  <a:gd name="connsiteX104" fmla="*/ 664755 w 3024845"/>
                  <a:gd name="connsiteY104" fmla="*/ 638062 h 1087484"/>
                  <a:gd name="connsiteX105" fmla="*/ 665515 w 3024845"/>
                  <a:gd name="connsiteY105" fmla="*/ 638062 h 1087484"/>
                  <a:gd name="connsiteX106" fmla="*/ 670835 w 3024845"/>
                  <a:gd name="connsiteY106" fmla="*/ 638062 h 1087484"/>
                  <a:gd name="connsiteX107" fmla="*/ 670835 w 3024845"/>
                  <a:gd name="connsiteY107" fmla="*/ 532135 h 1087484"/>
                  <a:gd name="connsiteX108" fmla="*/ 672355 w 3024845"/>
                  <a:gd name="connsiteY108" fmla="*/ 532135 h 1087484"/>
                  <a:gd name="connsiteX109" fmla="*/ 682995 w 3024845"/>
                  <a:gd name="connsiteY109" fmla="*/ 532135 h 1087484"/>
                  <a:gd name="connsiteX110" fmla="*/ 682995 w 3024845"/>
                  <a:gd name="connsiteY110" fmla="*/ 484576 h 1087484"/>
                  <a:gd name="connsiteX111" fmla="*/ 709342 w 3024845"/>
                  <a:gd name="connsiteY111" fmla="*/ 484576 h 1087484"/>
                  <a:gd name="connsiteX112" fmla="*/ 709342 w 3024845"/>
                  <a:gd name="connsiteY112" fmla="*/ 462958 h 1087484"/>
                  <a:gd name="connsiteX113" fmla="*/ 743796 w 3024845"/>
                  <a:gd name="connsiteY113" fmla="*/ 462958 h 1087484"/>
                  <a:gd name="connsiteX114" fmla="*/ 743796 w 3024845"/>
                  <a:gd name="connsiteY114" fmla="*/ 465390 h 1087484"/>
                  <a:gd name="connsiteX115" fmla="*/ 743796 w 3024845"/>
                  <a:gd name="connsiteY115" fmla="*/ 482414 h 1087484"/>
                  <a:gd name="connsiteX116" fmla="*/ 746076 w 3024845"/>
                  <a:gd name="connsiteY116" fmla="*/ 482414 h 1087484"/>
                  <a:gd name="connsiteX117" fmla="*/ 762036 w 3024845"/>
                  <a:gd name="connsiteY117" fmla="*/ 482414 h 1087484"/>
                  <a:gd name="connsiteX118" fmla="*/ 762036 w 3024845"/>
                  <a:gd name="connsiteY118" fmla="*/ 529973 h 1087484"/>
                  <a:gd name="connsiteX119" fmla="*/ 763049 w 3024845"/>
                  <a:gd name="connsiteY119" fmla="*/ 529973 h 1087484"/>
                  <a:gd name="connsiteX120" fmla="*/ 770143 w 3024845"/>
                  <a:gd name="connsiteY120" fmla="*/ 529973 h 1087484"/>
                  <a:gd name="connsiteX121" fmla="*/ 784330 w 3024845"/>
                  <a:gd name="connsiteY121" fmla="*/ 534297 h 1087484"/>
                  <a:gd name="connsiteX122" fmla="*/ 784330 w 3024845"/>
                  <a:gd name="connsiteY122" fmla="*/ 573209 h 1087484"/>
                  <a:gd name="connsiteX123" fmla="*/ 785343 w 3024845"/>
                  <a:gd name="connsiteY123" fmla="*/ 573209 h 1087484"/>
                  <a:gd name="connsiteX124" fmla="*/ 792436 w 3024845"/>
                  <a:gd name="connsiteY124" fmla="*/ 573209 h 1087484"/>
                  <a:gd name="connsiteX125" fmla="*/ 792436 w 3024845"/>
                  <a:gd name="connsiteY125" fmla="*/ 574830 h 1087484"/>
                  <a:gd name="connsiteX126" fmla="*/ 792436 w 3024845"/>
                  <a:gd name="connsiteY126" fmla="*/ 586179 h 1087484"/>
                  <a:gd name="connsiteX127" fmla="*/ 794463 w 3024845"/>
                  <a:gd name="connsiteY127" fmla="*/ 586179 h 1087484"/>
                  <a:gd name="connsiteX128" fmla="*/ 808650 w 3024845"/>
                  <a:gd name="connsiteY128" fmla="*/ 586179 h 1087484"/>
                  <a:gd name="connsiteX129" fmla="*/ 814730 w 3024845"/>
                  <a:gd name="connsiteY129" fmla="*/ 592665 h 1087484"/>
                  <a:gd name="connsiteX130" fmla="*/ 814730 w 3024845"/>
                  <a:gd name="connsiteY130" fmla="*/ 614283 h 1087484"/>
                  <a:gd name="connsiteX131" fmla="*/ 817010 w 3024845"/>
                  <a:gd name="connsiteY131" fmla="*/ 614283 h 1087484"/>
                  <a:gd name="connsiteX132" fmla="*/ 832970 w 3024845"/>
                  <a:gd name="connsiteY132" fmla="*/ 614283 h 1087484"/>
                  <a:gd name="connsiteX133" fmla="*/ 832970 w 3024845"/>
                  <a:gd name="connsiteY133" fmla="*/ 615363 h 1087484"/>
                  <a:gd name="connsiteX134" fmla="*/ 832970 w 3024845"/>
                  <a:gd name="connsiteY134" fmla="*/ 622930 h 1087484"/>
                  <a:gd name="connsiteX135" fmla="*/ 834237 w 3024845"/>
                  <a:gd name="connsiteY135" fmla="*/ 622930 h 1087484"/>
                  <a:gd name="connsiteX136" fmla="*/ 843104 w 3024845"/>
                  <a:gd name="connsiteY136" fmla="*/ 622930 h 1087484"/>
                  <a:gd name="connsiteX137" fmla="*/ 843104 w 3024845"/>
                  <a:gd name="connsiteY137" fmla="*/ 625091 h 1087484"/>
                  <a:gd name="connsiteX138" fmla="*/ 843104 w 3024845"/>
                  <a:gd name="connsiteY138" fmla="*/ 640224 h 1087484"/>
                  <a:gd name="connsiteX139" fmla="*/ 847157 w 3024845"/>
                  <a:gd name="connsiteY139" fmla="*/ 638332 h 1087484"/>
                  <a:gd name="connsiteX140" fmla="*/ 847157 w 3024845"/>
                  <a:gd name="connsiteY140" fmla="*/ 625091 h 1087484"/>
                  <a:gd name="connsiteX141" fmla="*/ 848170 w 3024845"/>
                  <a:gd name="connsiteY141" fmla="*/ 625091 h 1087484"/>
                  <a:gd name="connsiteX142" fmla="*/ 855264 w 3024845"/>
                  <a:gd name="connsiteY142" fmla="*/ 625091 h 1087484"/>
                  <a:gd name="connsiteX143" fmla="*/ 855264 w 3024845"/>
                  <a:gd name="connsiteY143" fmla="*/ 626713 h 1087484"/>
                  <a:gd name="connsiteX144" fmla="*/ 855264 w 3024845"/>
                  <a:gd name="connsiteY144" fmla="*/ 638062 h 1087484"/>
                  <a:gd name="connsiteX145" fmla="*/ 856024 w 3024845"/>
                  <a:gd name="connsiteY145" fmla="*/ 638062 h 1087484"/>
                  <a:gd name="connsiteX146" fmla="*/ 861344 w 3024845"/>
                  <a:gd name="connsiteY146" fmla="*/ 638062 h 1087484"/>
                  <a:gd name="connsiteX147" fmla="*/ 909984 w 3024845"/>
                  <a:gd name="connsiteY147" fmla="*/ 633739 h 1087484"/>
                  <a:gd name="connsiteX148" fmla="*/ 909984 w 3024845"/>
                  <a:gd name="connsiteY148" fmla="*/ 635090 h 1087484"/>
                  <a:gd name="connsiteX149" fmla="*/ 909984 w 3024845"/>
                  <a:gd name="connsiteY149" fmla="*/ 644547 h 1087484"/>
                  <a:gd name="connsiteX150" fmla="*/ 910744 w 3024845"/>
                  <a:gd name="connsiteY150" fmla="*/ 644547 h 1087484"/>
                  <a:gd name="connsiteX151" fmla="*/ 916065 w 3024845"/>
                  <a:gd name="connsiteY151" fmla="*/ 644547 h 1087484"/>
                  <a:gd name="connsiteX152" fmla="*/ 916065 w 3024845"/>
                  <a:gd name="connsiteY152" fmla="*/ 646709 h 1087484"/>
                  <a:gd name="connsiteX153" fmla="*/ 916065 w 3024845"/>
                  <a:gd name="connsiteY153" fmla="*/ 661842 h 1087484"/>
                  <a:gd name="connsiteX154" fmla="*/ 918091 w 3024845"/>
                  <a:gd name="connsiteY154" fmla="*/ 660491 h 1087484"/>
                  <a:gd name="connsiteX155" fmla="*/ 932278 w 3024845"/>
                  <a:gd name="connsiteY155" fmla="*/ 651033 h 1087484"/>
                  <a:gd name="connsiteX156" fmla="*/ 938358 w 3024845"/>
                  <a:gd name="connsiteY156" fmla="*/ 609959 h 1087484"/>
                  <a:gd name="connsiteX157" fmla="*/ 939118 w 3024845"/>
                  <a:gd name="connsiteY157" fmla="*/ 609689 h 1087484"/>
                  <a:gd name="connsiteX158" fmla="*/ 944438 w 3024845"/>
                  <a:gd name="connsiteY158" fmla="*/ 607797 h 1087484"/>
                  <a:gd name="connsiteX159" fmla="*/ 946465 w 3024845"/>
                  <a:gd name="connsiteY159" fmla="*/ 538620 h 1087484"/>
                  <a:gd name="connsiteX160" fmla="*/ 948492 w 3024845"/>
                  <a:gd name="connsiteY160" fmla="*/ 607797 h 1087484"/>
                  <a:gd name="connsiteX161" fmla="*/ 949252 w 3024845"/>
                  <a:gd name="connsiteY161" fmla="*/ 608067 h 1087484"/>
                  <a:gd name="connsiteX162" fmla="*/ 954572 w 3024845"/>
                  <a:gd name="connsiteY162" fmla="*/ 609959 h 1087484"/>
                  <a:gd name="connsiteX163" fmla="*/ 954572 w 3024845"/>
                  <a:gd name="connsiteY163" fmla="*/ 523488 h 1087484"/>
                  <a:gd name="connsiteX164" fmla="*/ 958625 w 3024845"/>
                  <a:gd name="connsiteY164" fmla="*/ 491061 h 1087484"/>
                  <a:gd name="connsiteX165" fmla="*/ 997132 w 3024845"/>
                  <a:gd name="connsiteY165" fmla="*/ 491061 h 1087484"/>
                  <a:gd name="connsiteX166" fmla="*/ 997132 w 3024845"/>
                  <a:gd name="connsiteY166" fmla="*/ 523488 h 1087484"/>
                  <a:gd name="connsiteX167" fmla="*/ 997892 w 3024845"/>
                  <a:gd name="connsiteY167" fmla="*/ 523488 h 1087484"/>
                  <a:gd name="connsiteX168" fmla="*/ 1003212 w 3024845"/>
                  <a:gd name="connsiteY168" fmla="*/ 523488 h 1087484"/>
                  <a:gd name="connsiteX169" fmla="*/ 1003212 w 3024845"/>
                  <a:gd name="connsiteY169" fmla="*/ 441340 h 1087484"/>
                  <a:gd name="connsiteX170" fmla="*/ 1004986 w 3024845"/>
                  <a:gd name="connsiteY170" fmla="*/ 441340 h 1087484"/>
                  <a:gd name="connsiteX171" fmla="*/ 1017399 w 3024845"/>
                  <a:gd name="connsiteY171" fmla="*/ 441340 h 1087484"/>
                  <a:gd name="connsiteX172" fmla="*/ 1017399 w 3024845"/>
                  <a:gd name="connsiteY172" fmla="*/ 439449 h 1087484"/>
                  <a:gd name="connsiteX173" fmla="*/ 1017399 w 3024845"/>
                  <a:gd name="connsiteY173" fmla="*/ 426208 h 1087484"/>
                  <a:gd name="connsiteX174" fmla="*/ 1039693 w 3024845"/>
                  <a:gd name="connsiteY174" fmla="*/ 426208 h 1087484"/>
                  <a:gd name="connsiteX175" fmla="*/ 1039693 w 3024845"/>
                  <a:gd name="connsiteY175" fmla="*/ 425127 h 1087484"/>
                  <a:gd name="connsiteX176" fmla="*/ 1039693 w 3024845"/>
                  <a:gd name="connsiteY176" fmla="*/ 417561 h 1087484"/>
                  <a:gd name="connsiteX177" fmla="*/ 1041466 w 3024845"/>
                  <a:gd name="connsiteY177" fmla="*/ 417561 h 1087484"/>
                  <a:gd name="connsiteX178" fmla="*/ 1053880 w 3024845"/>
                  <a:gd name="connsiteY178" fmla="*/ 417561 h 1087484"/>
                  <a:gd name="connsiteX179" fmla="*/ 1053880 w 3024845"/>
                  <a:gd name="connsiteY179" fmla="*/ 418642 h 1087484"/>
                  <a:gd name="connsiteX180" fmla="*/ 1053880 w 3024845"/>
                  <a:gd name="connsiteY180" fmla="*/ 426208 h 1087484"/>
                  <a:gd name="connsiteX181" fmla="*/ 1054640 w 3024845"/>
                  <a:gd name="connsiteY181" fmla="*/ 426208 h 1087484"/>
                  <a:gd name="connsiteX182" fmla="*/ 1059960 w 3024845"/>
                  <a:gd name="connsiteY182" fmla="*/ 426208 h 1087484"/>
                  <a:gd name="connsiteX183" fmla="*/ 1070093 w 3024845"/>
                  <a:gd name="connsiteY183" fmla="*/ 421884 h 1087484"/>
                  <a:gd name="connsiteX184" fmla="*/ 1074146 w 3024845"/>
                  <a:gd name="connsiteY184" fmla="*/ 425127 h 1087484"/>
                  <a:gd name="connsiteX185" fmla="*/ 1074146 w 3024845"/>
                  <a:gd name="connsiteY185" fmla="*/ 417561 h 1087484"/>
                  <a:gd name="connsiteX186" fmla="*/ 1076426 w 3024845"/>
                  <a:gd name="connsiteY186" fmla="*/ 417561 h 1087484"/>
                  <a:gd name="connsiteX187" fmla="*/ 1092387 w 3024845"/>
                  <a:gd name="connsiteY187" fmla="*/ 417561 h 1087484"/>
                  <a:gd name="connsiteX188" fmla="*/ 1092387 w 3024845"/>
                  <a:gd name="connsiteY188" fmla="*/ 418642 h 1087484"/>
                  <a:gd name="connsiteX189" fmla="*/ 1092387 w 3024845"/>
                  <a:gd name="connsiteY189" fmla="*/ 426208 h 1087484"/>
                  <a:gd name="connsiteX190" fmla="*/ 1122787 w 3024845"/>
                  <a:gd name="connsiteY190" fmla="*/ 426208 h 1087484"/>
                  <a:gd name="connsiteX191" fmla="*/ 1122787 w 3024845"/>
                  <a:gd name="connsiteY191" fmla="*/ 427829 h 1087484"/>
                  <a:gd name="connsiteX192" fmla="*/ 1122787 w 3024845"/>
                  <a:gd name="connsiteY192" fmla="*/ 439179 h 1087484"/>
                  <a:gd name="connsiteX193" fmla="*/ 1149134 w 3024845"/>
                  <a:gd name="connsiteY193" fmla="*/ 439179 h 1087484"/>
                  <a:gd name="connsiteX194" fmla="*/ 1149134 w 3024845"/>
                  <a:gd name="connsiteY194" fmla="*/ 469443 h 1087484"/>
                  <a:gd name="connsiteX195" fmla="*/ 1149894 w 3024845"/>
                  <a:gd name="connsiteY195" fmla="*/ 469443 h 1087484"/>
                  <a:gd name="connsiteX196" fmla="*/ 1155214 w 3024845"/>
                  <a:gd name="connsiteY196" fmla="*/ 469443 h 1087484"/>
                  <a:gd name="connsiteX197" fmla="*/ 1155214 w 3024845"/>
                  <a:gd name="connsiteY197" fmla="*/ 470524 h 1087484"/>
                  <a:gd name="connsiteX198" fmla="*/ 1155214 w 3024845"/>
                  <a:gd name="connsiteY198" fmla="*/ 478091 h 1087484"/>
                  <a:gd name="connsiteX199" fmla="*/ 1159268 w 3024845"/>
                  <a:gd name="connsiteY199" fmla="*/ 508355 h 1087484"/>
                  <a:gd name="connsiteX200" fmla="*/ 1160028 w 3024845"/>
                  <a:gd name="connsiteY200" fmla="*/ 508355 h 1087484"/>
                  <a:gd name="connsiteX201" fmla="*/ 1165348 w 3024845"/>
                  <a:gd name="connsiteY201" fmla="*/ 508355 h 1087484"/>
                  <a:gd name="connsiteX202" fmla="*/ 1165348 w 3024845"/>
                  <a:gd name="connsiteY202" fmla="*/ 509166 h 1087484"/>
                  <a:gd name="connsiteX203" fmla="*/ 1165348 w 3024845"/>
                  <a:gd name="connsiteY203" fmla="*/ 514841 h 1087484"/>
                  <a:gd name="connsiteX204" fmla="*/ 1166361 w 3024845"/>
                  <a:gd name="connsiteY204" fmla="*/ 514841 h 1087484"/>
                  <a:gd name="connsiteX205" fmla="*/ 1173454 w 3024845"/>
                  <a:gd name="connsiteY205" fmla="*/ 514841 h 1087484"/>
                  <a:gd name="connsiteX206" fmla="*/ 1173454 w 3024845"/>
                  <a:gd name="connsiteY206" fmla="*/ 545106 h 1087484"/>
                  <a:gd name="connsiteX207" fmla="*/ 1175481 w 3024845"/>
                  <a:gd name="connsiteY207" fmla="*/ 545106 h 1087484"/>
                  <a:gd name="connsiteX208" fmla="*/ 1189668 w 3024845"/>
                  <a:gd name="connsiteY208" fmla="*/ 545106 h 1087484"/>
                  <a:gd name="connsiteX209" fmla="*/ 1189668 w 3024845"/>
                  <a:gd name="connsiteY209" fmla="*/ 568885 h 1087484"/>
                  <a:gd name="connsiteX210" fmla="*/ 1191695 w 3024845"/>
                  <a:gd name="connsiteY210" fmla="*/ 570506 h 1087484"/>
                  <a:gd name="connsiteX211" fmla="*/ 1191695 w 3024845"/>
                  <a:gd name="connsiteY211" fmla="*/ 581856 h 1087484"/>
                  <a:gd name="connsiteX212" fmla="*/ 1192455 w 3024845"/>
                  <a:gd name="connsiteY212" fmla="*/ 581856 h 1087484"/>
                  <a:gd name="connsiteX213" fmla="*/ 1197775 w 3024845"/>
                  <a:gd name="connsiteY213" fmla="*/ 581856 h 1087484"/>
                  <a:gd name="connsiteX214" fmla="*/ 1197775 w 3024845"/>
                  <a:gd name="connsiteY214" fmla="*/ 605635 h 1087484"/>
                  <a:gd name="connsiteX215" fmla="*/ 1199041 w 3024845"/>
                  <a:gd name="connsiteY215" fmla="*/ 605635 h 1087484"/>
                  <a:gd name="connsiteX216" fmla="*/ 1207908 w 3024845"/>
                  <a:gd name="connsiteY216" fmla="*/ 605635 h 1087484"/>
                  <a:gd name="connsiteX217" fmla="*/ 1209935 w 3024845"/>
                  <a:gd name="connsiteY217" fmla="*/ 609689 h 1087484"/>
                  <a:gd name="connsiteX218" fmla="*/ 1209935 w 3024845"/>
                  <a:gd name="connsiteY218" fmla="*/ 622930 h 1087484"/>
                  <a:gd name="connsiteX219" fmla="*/ 1211455 w 3024845"/>
                  <a:gd name="connsiteY219" fmla="*/ 621038 h 1087484"/>
                  <a:gd name="connsiteX220" fmla="*/ 1222095 w 3024845"/>
                  <a:gd name="connsiteY220" fmla="*/ 607797 h 1087484"/>
                  <a:gd name="connsiteX221" fmla="*/ 1250469 w 3024845"/>
                  <a:gd name="connsiteY221" fmla="*/ 607797 h 1087484"/>
                  <a:gd name="connsiteX222" fmla="*/ 1250469 w 3024845"/>
                  <a:gd name="connsiteY222" fmla="*/ 694268 h 1087484"/>
                  <a:gd name="connsiteX223" fmla="*/ 1251229 w 3024845"/>
                  <a:gd name="connsiteY223" fmla="*/ 694268 h 1087484"/>
                  <a:gd name="connsiteX224" fmla="*/ 1256549 w 3024845"/>
                  <a:gd name="connsiteY224" fmla="*/ 694268 h 1087484"/>
                  <a:gd name="connsiteX225" fmla="*/ 1257309 w 3024845"/>
                  <a:gd name="connsiteY225" fmla="*/ 692917 h 1087484"/>
                  <a:gd name="connsiteX226" fmla="*/ 1262629 w 3024845"/>
                  <a:gd name="connsiteY226" fmla="*/ 683459 h 1087484"/>
                  <a:gd name="connsiteX227" fmla="*/ 1262629 w 3024845"/>
                  <a:gd name="connsiteY227" fmla="*/ 685351 h 1087484"/>
                  <a:gd name="connsiteX228" fmla="*/ 1262629 w 3024845"/>
                  <a:gd name="connsiteY228" fmla="*/ 698592 h 1087484"/>
                  <a:gd name="connsiteX229" fmla="*/ 1266682 w 3024845"/>
                  <a:gd name="connsiteY229" fmla="*/ 653195 h 1087484"/>
                  <a:gd name="connsiteX230" fmla="*/ 1267442 w 3024845"/>
                  <a:gd name="connsiteY230" fmla="*/ 653195 h 1087484"/>
                  <a:gd name="connsiteX231" fmla="*/ 1272762 w 3024845"/>
                  <a:gd name="connsiteY231" fmla="*/ 653195 h 1087484"/>
                  <a:gd name="connsiteX232" fmla="*/ 1272762 w 3024845"/>
                  <a:gd name="connsiteY232" fmla="*/ 588341 h 1087484"/>
                  <a:gd name="connsiteX233" fmla="*/ 1273776 w 3024845"/>
                  <a:gd name="connsiteY233" fmla="*/ 588341 h 1087484"/>
                  <a:gd name="connsiteX234" fmla="*/ 1280869 w 3024845"/>
                  <a:gd name="connsiteY234" fmla="*/ 588341 h 1087484"/>
                  <a:gd name="connsiteX235" fmla="*/ 1293029 w 3024845"/>
                  <a:gd name="connsiteY235" fmla="*/ 545106 h 1087484"/>
                  <a:gd name="connsiteX236" fmla="*/ 1294296 w 3024845"/>
                  <a:gd name="connsiteY236" fmla="*/ 545106 h 1087484"/>
                  <a:gd name="connsiteX237" fmla="*/ 1303163 w 3024845"/>
                  <a:gd name="connsiteY237" fmla="*/ 545106 h 1087484"/>
                  <a:gd name="connsiteX238" fmla="*/ 1313296 w 3024845"/>
                  <a:gd name="connsiteY238" fmla="*/ 588341 h 1087484"/>
                  <a:gd name="connsiteX239" fmla="*/ 1314309 w 3024845"/>
                  <a:gd name="connsiteY239" fmla="*/ 588341 h 1087484"/>
                  <a:gd name="connsiteX240" fmla="*/ 1321403 w 3024845"/>
                  <a:gd name="connsiteY240" fmla="*/ 588341 h 1087484"/>
                  <a:gd name="connsiteX241" fmla="*/ 1321403 w 3024845"/>
                  <a:gd name="connsiteY241" fmla="*/ 627253 h 1087484"/>
                  <a:gd name="connsiteX242" fmla="*/ 1323176 w 3024845"/>
                  <a:gd name="connsiteY242" fmla="*/ 627253 h 1087484"/>
                  <a:gd name="connsiteX243" fmla="*/ 1335590 w 3024845"/>
                  <a:gd name="connsiteY243" fmla="*/ 627253 h 1087484"/>
                  <a:gd name="connsiteX244" fmla="*/ 1335590 w 3024845"/>
                  <a:gd name="connsiteY244" fmla="*/ 629415 h 1087484"/>
                  <a:gd name="connsiteX245" fmla="*/ 1335590 w 3024845"/>
                  <a:gd name="connsiteY245" fmla="*/ 644547 h 1087484"/>
                  <a:gd name="connsiteX246" fmla="*/ 1339643 w 3024845"/>
                  <a:gd name="connsiteY246" fmla="*/ 642386 h 1087484"/>
                  <a:gd name="connsiteX247" fmla="*/ 1339643 w 3024845"/>
                  <a:gd name="connsiteY247" fmla="*/ 627253 h 1087484"/>
                  <a:gd name="connsiteX248" fmla="*/ 1341163 w 3024845"/>
                  <a:gd name="connsiteY248" fmla="*/ 627253 h 1087484"/>
                  <a:gd name="connsiteX249" fmla="*/ 1351803 w 3024845"/>
                  <a:gd name="connsiteY249" fmla="*/ 627253 h 1087484"/>
                  <a:gd name="connsiteX250" fmla="*/ 1351803 w 3024845"/>
                  <a:gd name="connsiteY250" fmla="*/ 628874 h 1087484"/>
                  <a:gd name="connsiteX251" fmla="*/ 1351803 w 3024845"/>
                  <a:gd name="connsiteY251" fmla="*/ 640224 h 1087484"/>
                  <a:gd name="connsiteX252" fmla="*/ 1382204 w 3024845"/>
                  <a:gd name="connsiteY252" fmla="*/ 640224 h 1087484"/>
                  <a:gd name="connsiteX253" fmla="*/ 1382204 w 3024845"/>
                  <a:gd name="connsiteY253" fmla="*/ 603474 h 1087484"/>
                  <a:gd name="connsiteX254" fmla="*/ 1383470 w 3024845"/>
                  <a:gd name="connsiteY254" fmla="*/ 603474 h 1087484"/>
                  <a:gd name="connsiteX255" fmla="*/ 1392337 w 3024845"/>
                  <a:gd name="connsiteY255" fmla="*/ 603474 h 1087484"/>
                  <a:gd name="connsiteX256" fmla="*/ 1392337 w 3024845"/>
                  <a:gd name="connsiteY256" fmla="*/ 625091 h 1087484"/>
                  <a:gd name="connsiteX257" fmla="*/ 1394364 w 3024845"/>
                  <a:gd name="connsiteY257" fmla="*/ 592665 h 1087484"/>
                  <a:gd name="connsiteX258" fmla="*/ 1416657 w 3024845"/>
                  <a:gd name="connsiteY258" fmla="*/ 592665 h 1087484"/>
                  <a:gd name="connsiteX259" fmla="*/ 1416657 w 3024845"/>
                  <a:gd name="connsiteY259" fmla="*/ 591043 h 1087484"/>
                  <a:gd name="connsiteX260" fmla="*/ 1416657 w 3024845"/>
                  <a:gd name="connsiteY260" fmla="*/ 579694 h 1087484"/>
                  <a:gd name="connsiteX261" fmla="*/ 1417417 w 3024845"/>
                  <a:gd name="connsiteY261" fmla="*/ 579694 h 1087484"/>
                  <a:gd name="connsiteX262" fmla="*/ 1422737 w 3024845"/>
                  <a:gd name="connsiteY262" fmla="*/ 579694 h 1087484"/>
                  <a:gd name="connsiteX263" fmla="*/ 1422737 w 3024845"/>
                  <a:gd name="connsiteY263" fmla="*/ 577803 h 1087484"/>
                  <a:gd name="connsiteX264" fmla="*/ 1422737 w 3024845"/>
                  <a:gd name="connsiteY264" fmla="*/ 564562 h 1087484"/>
                  <a:gd name="connsiteX265" fmla="*/ 1426791 w 3024845"/>
                  <a:gd name="connsiteY265" fmla="*/ 571047 h 1087484"/>
                  <a:gd name="connsiteX266" fmla="*/ 1429071 w 3024845"/>
                  <a:gd name="connsiteY266" fmla="*/ 571047 h 1087484"/>
                  <a:gd name="connsiteX267" fmla="*/ 1445031 w 3024845"/>
                  <a:gd name="connsiteY267" fmla="*/ 571047 h 1087484"/>
                  <a:gd name="connsiteX268" fmla="*/ 1445031 w 3024845"/>
                  <a:gd name="connsiteY268" fmla="*/ 570236 h 1087484"/>
                  <a:gd name="connsiteX269" fmla="*/ 1445031 w 3024845"/>
                  <a:gd name="connsiteY269" fmla="*/ 564562 h 1087484"/>
                  <a:gd name="connsiteX270" fmla="*/ 1445791 w 3024845"/>
                  <a:gd name="connsiteY270" fmla="*/ 564562 h 1087484"/>
                  <a:gd name="connsiteX271" fmla="*/ 1451111 w 3024845"/>
                  <a:gd name="connsiteY271" fmla="*/ 564562 h 1087484"/>
                  <a:gd name="connsiteX272" fmla="*/ 1451111 w 3024845"/>
                  <a:gd name="connsiteY272" fmla="*/ 565913 h 1087484"/>
                  <a:gd name="connsiteX273" fmla="*/ 1451111 w 3024845"/>
                  <a:gd name="connsiteY273" fmla="*/ 575371 h 1087484"/>
                  <a:gd name="connsiteX274" fmla="*/ 1489618 w 3024845"/>
                  <a:gd name="connsiteY274" fmla="*/ 575371 h 1087484"/>
                  <a:gd name="connsiteX275" fmla="*/ 1489618 w 3024845"/>
                  <a:gd name="connsiteY275" fmla="*/ 713724 h 1087484"/>
                  <a:gd name="connsiteX276" fmla="*/ 1491138 w 3024845"/>
                  <a:gd name="connsiteY276" fmla="*/ 713724 h 1087484"/>
                  <a:gd name="connsiteX277" fmla="*/ 1501778 w 3024845"/>
                  <a:gd name="connsiteY277" fmla="*/ 713724 h 1087484"/>
                  <a:gd name="connsiteX278" fmla="*/ 1501778 w 3024845"/>
                  <a:gd name="connsiteY278" fmla="*/ 700754 h 1087484"/>
                  <a:gd name="connsiteX279" fmla="*/ 1505832 w 3024845"/>
                  <a:gd name="connsiteY279" fmla="*/ 700754 h 1087484"/>
                  <a:gd name="connsiteX280" fmla="*/ 1505832 w 3024845"/>
                  <a:gd name="connsiteY280" fmla="*/ 713724 h 1087484"/>
                  <a:gd name="connsiteX281" fmla="*/ 1536232 w 3024845"/>
                  <a:gd name="connsiteY281" fmla="*/ 713724 h 1087484"/>
                  <a:gd name="connsiteX282" fmla="*/ 1536232 w 3024845"/>
                  <a:gd name="connsiteY282" fmla="*/ 683459 h 1087484"/>
                  <a:gd name="connsiteX283" fmla="*/ 1548392 w 3024845"/>
                  <a:gd name="connsiteY283" fmla="*/ 683459 h 1087484"/>
                  <a:gd name="connsiteX284" fmla="*/ 1560552 w 3024845"/>
                  <a:gd name="connsiteY284" fmla="*/ 681298 h 1087484"/>
                  <a:gd name="connsiteX285" fmla="*/ 1564606 w 3024845"/>
                  <a:gd name="connsiteY285" fmla="*/ 683459 h 1087484"/>
                  <a:gd name="connsiteX286" fmla="*/ 1574739 w 3024845"/>
                  <a:gd name="connsiteY286" fmla="*/ 683459 h 1087484"/>
                  <a:gd name="connsiteX287" fmla="*/ 1574739 w 3024845"/>
                  <a:gd name="connsiteY287" fmla="*/ 713724 h 1087484"/>
                  <a:gd name="connsiteX288" fmla="*/ 1582846 w 3024845"/>
                  <a:gd name="connsiteY288" fmla="*/ 713724 h 1087484"/>
                  <a:gd name="connsiteX289" fmla="*/ 1582846 w 3024845"/>
                  <a:gd name="connsiteY289" fmla="*/ 731019 h 1087484"/>
                  <a:gd name="connsiteX290" fmla="*/ 1592182 w 3024845"/>
                  <a:gd name="connsiteY290" fmla="*/ 731924 h 1087484"/>
                  <a:gd name="connsiteX291" fmla="*/ 1605140 w 3024845"/>
                  <a:gd name="connsiteY291" fmla="*/ 731924 h 1087484"/>
                  <a:gd name="connsiteX292" fmla="*/ 1605140 w 3024845"/>
                  <a:gd name="connsiteY292" fmla="*/ 715886 h 1087484"/>
                  <a:gd name="connsiteX293" fmla="*/ 1673096 w 3024845"/>
                  <a:gd name="connsiteY293" fmla="*/ 715886 h 1087484"/>
                  <a:gd name="connsiteX294" fmla="*/ 1673096 w 3024845"/>
                  <a:gd name="connsiteY294" fmla="*/ 630633 h 1087484"/>
                  <a:gd name="connsiteX295" fmla="*/ 1745104 w 3024845"/>
                  <a:gd name="connsiteY295" fmla="*/ 630633 h 1087484"/>
                  <a:gd name="connsiteX296" fmla="*/ 1745104 w 3024845"/>
                  <a:gd name="connsiteY296" fmla="*/ 709401 h 1087484"/>
                  <a:gd name="connsiteX297" fmla="*/ 1747008 w 3024845"/>
                  <a:gd name="connsiteY297" fmla="*/ 709401 h 1087484"/>
                  <a:gd name="connsiteX298" fmla="*/ 1748250 w 3024845"/>
                  <a:gd name="connsiteY298" fmla="*/ 731924 h 1087484"/>
                  <a:gd name="connsiteX299" fmla="*/ 1757926 w 3024845"/>
                  <a:gd name="connsiteY299" fmla="*/ 731924 h 1087484"/>
                  <a:gd name="connsiteX300" fmla="*/ 1759168 w 3024845"/>
                  <a:gd name="connsiteY300" fmla="*/ 709401 h 1087484"/>
                  <a:gd name="connsiteX301" fmla="*/ 1765248 w 3024845"/>
                  <a:gd name="connsiteY301" fmla="*/ 709401 h 1087484"/>
                  <a:gd name="connsiteX302" fmla="*/ 1766490 w 3024845"/>
                  <a:gd name="connsiteY302" fmla="*/ 731924 h 1087484"/>
                  <a:gd name="connsiteX303" fmla="*/ 1817112 w 3024845"/>
                  <a:gd name="connsiteY303" fmla="*/ 731924 h 1087484"/>
                  <a:gd name="connsiteX304" fmla="*/ 1817112 w 3024845"/>
                  <a:gd name="connsiteY304" fmla="*/ 568896 h 1087484"/>
                  <a:gd name="connsiteX305" fmla="*/ 2014439 w 3024845"/>
                  <a:gd name="connsiteY305" fmla="*/ 568896 h 1087484"/>
                  <a:gd name="connsiteX306" fmla="*/ 2014439 w 3024845"/>
                  <a:gd name="connsiteY306" fmla="*/ 731924 h 1087484"/>
                  <a:gd name="connsiteX307" fmla="*/ 2033136 w 3024845"/>
                  <a:gd name="connsiteY307" fmla="*/ 731924 h 1087484"/>
                  <a:gd name="connsiteX308" fmla="*/ 2033136 w 3024845"/>
                  <a:gd name="connsiteY308" fmla="*/ 649231 h 1087484"/>
                  <a:gd name="connsiteX309" fmla="*/ 2128256 w 3024845"/>
                  <a:gd name="connsiteY309" fmla="*/ 649231 h 1087484"/>
                  <a:gd name="connsiteX310" fmla="*/ 2146266 w 3024845"/>
                  <a:gd name="connsiteY310" fmla="*/ 160309 h 1087484"/>
                  <a:gd name="connsiteX311" fmla="*/ 2150320 w 3024845"/>
                  <a:gd name="connsiteY311" fmla="*/ 88970 h 1087484"/>
                  <a:gd name="connsiteX312" fmla="*/ 2152346 w 3024845"/>
                  <a:gd name="connsiteY312" fmla="*/ 28441 h 1087484"/>
                  <a:gd name="connsiteX313" fmla="*/ 2180720 w 3024845"/>
                  <a:gd name="connsiteY313" fmla="*/ 584018 h 1087484"/>
                  <a:gd name="connsiteX314" fmla="*/ 2245574 w 3024845"/>
                  <a:gd name="connsiteY314" fmla="*/ 584018 h 1087484"/>
                  <a:gd name="connsiteX315" fmla="*/ 2245574 w 3024845"/>
                  <a:gd name="connsiteY315" fmla="*/ 659680 h 1087484"/>
                  <a:gd name="connsiteX316" fmla="*/ 2253681 w 3024845"/>
                  <a:gd name="connsiteY316" fmla="*/ 659680 h 1087484"/>
                  <a:gd name="connsiteX317" fmla="*/ 2255708 w 3024845"/>
                  <a:gd name="connsiteY317" fmla="*/ 653195 h 1087484"/>
                  <a:gd name="connsiteX318" fmla="*/ 2261788 w 3024845"/>
                  <a:gd name="connsiteY318" fmla="*/ 653195 h 1087484"/>
                  <a:gd name="connsiteX319" fmla="*/ 2263815 w 3024845"/>
                  <a:gd name="connsiteY319" fmla="*/ 661842 h 1087484"/>
                  <a:gd name="connsiteX320" fmla="*/ 2275975 w 3024845"/>
                  <a:gd name="connsiteY320" fmla="*/ 661842 h 1087484"/>
                  <a:gd name="connsiteX321" fmla="*/ 2275975 w 3024845"/>
                  <a:gd name="connsiteY321" fmla="*/ 655356 h 1087484"/>
                  <a:gd name="connsiteX322" fmla="*/ 2298268 w 3024845"/>
                  <a:gd name="connsiteY322" fmla="*/ 655356 h 1087484"/>
                  <a:gd name="connsiteX323" fmla="*/ 2298268 w 3024845"/>
                  <a:gd name="connsiteY323" fmla="*/ 661842 h 1087484"/>
                  <a:gd name="connsiteX324" fmla="*/ 2318535 w 3024845"/>
                  <a:gd name="connsiteY324" fmla="*/ 661842 h 1087484"/>
                  <a:gd name="connsiteX325" fmla="*/ 2318535 w 3024845"/>
                  <a:gd name="connsiteY325" fmla="*/ 707239 h 1087484"/>
                  <a:gd name="connsiteX326" fmla="*/ 2332722 w 3024845"/>
                  <a:gd name="connsiteY326" fmla="*/ 707239 h 1087484"/>
                  <a:gd name="connsiteX327" fmla="*/ 2332722 w 3024845"/>
                  <a:gd name="connsiteY327" fmla="*/ 694268 h 1087484"/>
                  <a:gd name="connsiteX328" fmla="*/ 2348936 w 3024845"/>
                  <a:gd name="connsiteY328" fmla="*/ 694268 h 1087484"/>
                  <a:gd name="connsiteX329" fmla="*/ 2348936 w 3024845"/>
                  <a:gd name="connsiteY329" fmla="*/ 514841 h 1087484"/>
                  <a:gd name="connsiteX330" fmla="*/ 2355016 w 3024845"/>
                  <a:gd name="connsiteY330" fmla="*/ 508355 h 1087484"/>
                  <a:gd name="connsiteX331" fmla="*/ 2427977 w 3024845"/>
                  <a:gd name="connsiteY331" fmla="*/ 508355 h 1087484"/>
                  <a:gd name="connsiteX332" fmla="*/ 2427977 w 3024845"/>
                  <a:gd name="connsiteY332" fmla="*/ 517003 h 1087484"/>
                  <a:gd name="connsiteX333" fmla="*/ 2438110 w 3024845"/>
                  <a:gd name="connsiteY333" fmla="*/ 517003 h 1087484"/>
                  <a:gd name="connsiteX334" fmla="*/ 2438110 w 3024845"/>
                  <a:gd name="connsiteY334" fmla="*/ 631577 h 1087484"/>
                  <a:gd name="connsiteX335" fmla="*/ 2460404 w 3024845"/>
                  <a:gd name="connsiteY335" fmla="*/ 631577 h 1087484"/>
                  <a:gd name="connsiteX336" fmla="*/ 2460404 w 3024845"/>
                  <a:gd name="connsiteY336" fmla="*/ 564562 h 1087484"/>
                  <a:gd name="connsiteX337" fmla="*/ 2486751 w 3024845"/>
                  <a:gd name="connsiteY337" fmla="*/ 564562 h 1087484"/>
                  <a:gd name="connsiteX338" fmla="*/ 2490804 w 3024845"/>
                  <a:gd name="connsiteY338" fmla="*/ 560238 h 1087484"/>
                  <a:gd name="connsiteX339" fmla="*/ 2498911 w 3024845"/>
                  <a:gd name="connsiteY339" fmla="*/ 560238 h 1087484"/>
                  <a:gd name="connsiteX340" fmla="*/ 2502964 w 3024845"/>
                  <a:gd name="connsiteY340" fmla="*/ 564562 h 1087484"/>
                  <a:gd name="connsiteX341" fmla="*/ 2525258 w 3024845"/>
                  <a:gd name="connsiteY341" fmla="*/ 564562 h 1087484"/>
                  <a:gd name="connsiteX342" fmla="*/ 2525258 w 3024845"/>
                  <a:gd name="connsiteY342" fmla="*/ 447826 h 1087484"/>
                  <a:gd name="connsiteX343" fmla="*/ 2582005 w 3024845"/>
                  <a:gd name="connsiteY343" fmla="*/ 437017 h 1087484"/>
                  <a:gd name="connsiteX344" fmla="*/ 2582005 w 3024845"/>
                  <a:gd name="connsiteY344" fmla="*/ 438098 h 1087484"/>
                  <a:gd name="connsiteX345" fmla="*/ 2582005 w 3024845"/>
                  <a:gd name="connsiteY345" fmla="*/ 445664 h 1087484"/>
                  <a:gd name="connsiteX346" fmla="*/ 2608352 w 3024845"/>
                  <a:gd name="connsiteY346" fmla="*/ 445664 h 1087484"/>
                  <a:gd name="connsiteX347" fmla="*/ 2608352 w 3024845"/>
                  <a:gd name="connsiteY347" fmla="*/ 700754 h 1087484"/>
                  <a:gd name="connsiteX348" fmla="*/ 2630646 w 3024845"/>
                  <a:gd name="connsiteY348" fmla="*/ 700754 h 1087484"/>
                  <a:gd name="connsiteX349" fmla="*/ 2630646 w 3024845"/>
                  <a:gd name="connsiteY349" fmla="*/ 696430 h 1087484"/>
                  <a:gd name="connsiteX350" fmla="*/ 2642806 w 3024845"/>
                  <a:gd name="connsiteY350" fmla="*/ 696430 h 1087484"/>
                  <a:gd name="connsiteX351" fmla="*/ 2642806 w 3024845"/>
                  <a:gd name="connsiteY351" fmla="*/ 700754 h 1087484"/>
                  <a:gd name="connsiteX352" fmla="*/ 2667126 w 3024845"/>
                  <a:gd name="connsiteY352" fmla="*/ 700754 h 1087484"/>
                  <a:gd name="connsiteX353" fmla="*/ 2667126 w 3024845"/>
                  <a:gd name="connsiteY353" fmla="*/ 687783 h 1087484"/>
                  <a:gd name="connsiteX354" fmla="*/ 2695500 w 3024845"/>
                  <a:gd name="connsiteY354" fmla="*/ 687783 h 1087484"/>
                  <a:gd name="connsiteX355" fmla="*/ 2707660 w 3024845"/>
                  <a:gd name="connsiteY355" fmla="*/ 683459 h 1087484"/>
                  <a:gd name="connsiteX356" fmla="*/ 2727927 w 3024845"/>
                  <a:gd name="connsiteY356" fmla="*/ 687783 h 1087484"/>
                  <a:gd name="connsiteX357" fmla="*/ 2727927 w 3024845"/>
                  <a:gd name="connsiteY357" fmla="*/ 670489 h 1087484"/>
                  <a:gd name="connsiteX358" fmla="*/ 2736034 w 3024845"/>
                  <a:gd name="connsiteY358" fmla="*/ 670489 h 1087484"/>
                  <a:gd name="connsiteX359" fmla="*/ 2736034 w 3024845"/>
                  <a:gd name="connsiteY359" fmla="*/ 657518 h 1087484"/>
                  <a:gd name="connsiteX360" fmla="*/ 2792781 w 3024845"/>
                  <a:gd name="connsiteY360" fmla="*/ 657518 h 1087484"/>
                  <a:gd name="connsiteX361" fmla="*/ 2792781 w 3024845"/>
                  <a:gd name="connsiteY361" fmla="*/ 627253 h 1087484"/>
                  <a:gd name="connsiteX362" fmla="*/ 2811021 w 3024845"/>
                  <a:gd name="connsiteY362" fmla="*/ 627253 h 1087484"/>
                  <a:gd name="connsiteX363" fmla="*/ 2811021 w 3024845"/>
                  <a:gd name="connsiteY363" fmla="*/ 620768 h 1087484"/>
                  <a:gd name="connsiteX364" fmla="*/ 2823181 w 3024845"/>
                  <a:gd name="connsiteY364" fmla="*/ 620768 h 1087484"/>
                  <a:gd name="connsiteX365" fmla="*/ 2823181 w 3024845"/>
                  <a:gd name="connsiteY365" fmla="*/ 627253 h 1087484"/>
                  <a:gd name="connsiteX366" fmla="*/ 2839395 w 3024845"/>
                  <a:gd name="connsiteY366" fmla="*/ 627253 h 1087484"/>
                  <a:gd name="connsiteX367" fmla="*/ 2839395 w 3024845"/>
                  <a:gd name="connsiteY367" fmla="*/ 676974 h 1087484"/>
                  <a:gd name="connsiteX368" fmla="*/ 2871822 w 3024845"/>
                  <a:gd name="connsiteY368" fmla="*/ 676974 h 1087484"/>
                  <a:gd name="connsiteX369" fmla="*/ 2871822 w 3024845"/>
                  <a:gd name="connsiteY369" fmla="*/ 651033 h 1087484"/>
                  <a:gd name="connsiteX370" fmla="*/ 2910329 w 3024845"/>
                  <a:gd name="connsiteY370" fmla="*/ 651033 h 1087484"/>
                  <a:gd name="connsiteX371" fmla="*/ 2910329 w 3024845"/>
                  <a:gd name="connsiteY371" fmla="*/ 620768 h 1087484"/>
                  <a:gd name="connsiteX372" fmla="*/ 2958970 w 3024845"/>
                  <a:gd name="connsiteY372" fmla="*/ 620768 h 1087484"/>
                  <a:gd name="connsiteX373" fmla="*/ 2958970 w 3024845"/>
                  <a:gd name="connsiteY373" fmla="*/ 731924 h 1087484"/>
                  <a:gd name="connsiteX374" fmla="*/ 2958970 w 3024845"/>
                  <a:gd name="connsiteY374" fmla="*/ 745703 h 1087484"/>
                  <a:gd name="connsiteX375" fmla="*/ 3024845 w 3024845"/>
                  <a:gd name="connsiteY375" fmla="*/ 745703 h 1087484"/>
                  <a:gd name="connsiteX376" fmla="*/ 3024845 w 3024845"/>
                  <a:gd name="connsiteY376" fmla="*/ 1087484 h 1087484"/>
                  <a:gd name="connsiteX377" fmla="*/ 2054 w 3024845"/>
                  <a:gd name="connsiteY377" fmla="*/ 1085151 h 1087484"/>
                  <a:gd name="connsiteX378" fmla="*/ 0 w 3024845"/>
                  <a:gd name="connsiteY378" fmla="*/ 651033 h 1087484"/>
                  <a:gd name="connsiteX379" fmla="*/ 20267 w 3024845"/>
                  <a:gd name="connsiteY379" fmla="*/ 651033 h 1087484"/>
                  <a:gd name="connsiteX380" fmla="*/ 20774 w 3024845"/>
                  <a:gd name="connsiteY380" fmla="*/ 649952 h 1087484"/>
                  <a:gd name="connsiteX381" fmla="*/ 24320 w 3024845"/>
                  <a:gd name="connsiteY381" fmla="*/ 642386 h 1087484"/>
                  <a:gd name="connsiteX382" fmla="*/ 26094 w 3024845"/>
                  <a:gd name="connsiteY382" fmla="*/ 642656 h 1087484"/>
                  <a:gd name="connsiteX383" fmla="*/ 38507 w 3024845"/>
                  <a:gd name="connsiteY383" fmla="*/ 644547 h 1087484"/>
                  <a:gd name="connsiteX384" fmla="*/ 39014 w 3024845"/>
                  <a:gd name="connsiteY384" fmla="*/ 645899 h 1087484"/>
                  <a:gd name="connsiteX385" fmla="*/ 42560 w 3024845"/>
                  <a:gd name="connsiteY385" fmla="*/ 655356 h 1087484"/>
                  <a:gd name="connsiteX386" fmla="*/ 68907 w 3024845"/>
                  <a:gd name="connsiteY386" fmla="*/ 657518 h 1087484"/>
                  <a:gd name="connsiteX387" fmla="*/ 68907 w 3024845"/>
                  <a:gd name="connsiteY387" fmla="*/ 534297 h 1087484"/>
                  <a:gd name="connsiteX388" fmla="*/ 70934 w 3024845"/>
                  <a:gd name="connsiteY388" fmla="*/ 534297 h 1087484"/>
                  <a:gd name="connsiteX389" fmla="*/ 85121 w 3024845"/>
                  <a:gd name="connsiteY389" fmla="*/ 534297 h 1087484"/>
                  <a:gd name="connsiteX390" fmla="*/ 85121 w 3024845"/>
                  <a:gd name="connsiteY390" fmla="*/ 398105 h 1087484"/>
                  <a:gd name="connsiteX391" fmla="*/ 86894 w 3024845"/>
                  <a:gd name="connsiteY391" fmla="*/ 398105 h 1087484"/>
                  <a:gd name="connsiteX392" fmla="*/ 99308 w 3024845"/>
                  <a:gd name="connsiteY392" fmla="*/ 398105 h 1087484"/>
                  <a:gd name="connsiteX393" fmla="*/ 99308 w 3024845"/>
                  <a:gd name="connsiteY393" fmla="*/ 283531 h 1087484"/>
                  <a:gd name="connsiteX394" fmla="*/ 103361 w 3024845"/>
                  <a:gd name="connsiteY394" fmla="*/ 255427 h 1087484"/>
                  <a:gd name="connsiteX395" fmla="*/ 105388 w 3024845"/>
                  <a:gd name="connsiteY395" fmla="*/ 255427 h 1087484"/>
                  <a:gd name="connsiteX396" fmla="*/ 119575 w 3024845"/>
                  <a:gd name="connsiteY396" fmla="*/ 255427 h 1087484"/>
                  <a:gd name="connsiteX0" fmla="*/ 119575 w 3024845"/>
                  <a:gd name="connsiteY0" fmla="*/ 200101 h 1032158"/>
                  <a:gd name="connsiteX1" fmla="*/ 200642 w 3024845"/>
                  <a:gd name="connsiteY1" fmla="*/ 197940 h 1032158"/>
                  <a:gd name="connsiteX2" fmla="*/ 202669 w 3024845"/>
                  <a:gd name="connsiteY2" fmla="*/ 197940 h 1032158"/>
                  <a:gd name="connsiteX3" fmla="*/ 216856 w 3024845"/>
                  <a:gd name="connsiteY3" fmla="*/ 197940 h 1032158"/>
                  <a:gd name="connsiteX4" fmla="*/ 216856 w 3024845"/>
                  <a:gd name="connsiteY4" fmla="*/ 221719 h 1032158"/>
                  <a:gd name="connsiteX5" fmla="*/ 217363 w 3024845"/>
                  <a:gd name="connsiteY5" fmla="*/ 222530 h 1032158"/>
                  <a:gd name="connsiteX6" fmla="*/ 220909 w 3024845"/>
                  <a:gd name="connsiteY6" fmla="*/ 228205 h 1032158"/>
                  <a:gd name="connsiteX7" fmla="*/ 220909 w 3024845"/>
                  <a:gd name="connsiteY7" fmla="*/ 342779 h 1032158"/>
                  <a:gd name="connsiteX8" fmla="*/ 223189 w 3024845"/>
                  <a:gd name="connsiteY8" fmla="*/ 342779 h 1032158"/>
                  <a:gd name="connsiteX9" fmla="*/ 239150 w 3024845"/>
                  <a:gd name="connsiteY9" fmla="*/ 342779 h 1032158"/>
                  <a:gd name="connsiteX10" fmla="*/ 239150 w 3024845"/>
                  <a:gd name="connsiteY10" fmla="*/ 483294 h 1032158"/>
                  <a:gd name="connsiteX11" fmla="*/ 240670 w 3024845"/>
                  <a:gd name="connsiteY11" fmla="*/ 483024 h 1032158"/>
                  <a:gd name="connsiteX12" fmla="*/ 251310 w 3024845"/>
                  <a:gd name="connsiteY12" fmla="*/ 481133 h 1032158"/>
                  <a:gd name="connsiteX13" fmla="*/ 249283 w 3024845"/>
                  <a:gd name="connsiteY13" fmla="*/ 569765 h 1032158"/>
                  <a:gd name="connsiteX14" fmla="*/ 250803 w 3024845"/>
                  <a:gd name="connsiteY14" fmla="*/ 570036 h 1032158"/>
                  <a:gd name="connsiteX15" fmla="*/ 261443 w 3024845"/>
                  <a:gd name="connsiteY15" fmla="*/ 571927 h 1032158"/>
                  <a:gd name="connsiteX16" fmla="*/ 261696 w 3024845"/>
                  <a:gd name="connsiteY16" fmla="*/ 572738 h 1032158"/>
                  <a:gd name="connsiteX17" fmla="*/ 263470 w 3024845"/>
                  <a:gd name="connsiteY17" fmla="*/ 578413 h 1032158"/>
                  <a:gd name="connsiteX18" fmla="*/ 264230 w 3024845"/>
                  <a:gd name="connsiteY18" fmla="*/ 575981 h 1032158"/>
                  <a:gd name="connsiteX19" fmla="*/ 269550 w 3024845"/>
                  <a:gd name="connsiteY19" fmla="*/ 558957 h 1032158"/>
                  <a:gd name="connsiteX20" fmla="*/ 271323 w 3024845"/>
                  <a:gd name="connsiteY20" fmla="*/ 558957 h 1032158"/>
                  <a:gd name="connsiteX21" fmla="*/ 283737 w 3024845"/>
                  <a:gd name="connsiteY21" fmla="*/ 558957 h 1032158"/>
                  <a:gd name="connsiteX22" fmla="*/ 283737 w 3024845"/>
                  <a:gd name="connsiteY22" fmla="*/ 591383 h 1032158"/>
                  <a:gd name="connsiteX23" fmla="*/ 284750 w 3024845"/>
                  <a:gd name="connsiteY23" fmla="*/ 591924 h 1032158"/>
                  <a:gd name="connsiteX24" fmla="*/ 291844 w 3024845"/>
                  <a:gd name="connsiteY24" fmla="*/ 595707 h 1032158"/>
                  <a:gd name="connsiteX25" fmla="*/ 291844 w 3024845"/>
                  <a:gd name="connsiteY25" fmla="*/ 597058 h 1032158"/>
                  <a:gd name="connsiteX26" fmla="*/ 291844 w 3024845"/>
                  <a:gd name="connsiteY26" fmla="*/ 606516 h 1032158"/>
                  <a:gd name="connsiteX27" fmla="*/ 336431 w 3024845"/>
                  <a:gd name="connsiteY27" fmla="*/ 606516 h 1032158"/>
                  <a:gd name="connsiteX28" fmla="*/ 336431 w 3024845"/>
                  <a:gd name="connsiteY28" fmla="*/ 607597 h 1032158"/>
                  <a:gd name="connsiteX29" fmla="*/ 336431 w 3024845"/>
                  <a:gd name="connsiteY29" fmla="*/ 615163 h 1032158"/>
                  <a:gd name="connsiteX30" fmla="*/ 338457 w 3024845"/>
                  <a:gd name="connsiteY30" fmla="*/ 615163 h 1032158"/>
                  <a:gd name="connsiteX31" fmla="*/ 352644 w 3024845"/>
                  <a:gd name="connsiteY31" fmla="*/ 615163 h 1032158"/>
                  <a:gd name="connsiteX32" fmla="*/ 352644 w 3024845"/>
                  <a:gd name="connsiteY32" fmla="*/ 584898 h 1032158"/>
                  <a:gd name="connsiteX33" fmla="*/ 397231 w 3024845"/>
                  <a:gd name="connsiteY33" fmla="*/ 584898 h 1032158"/>
                  <a:gd name="connsiteX34" fmla="*/ 397231 w 3024845"/>
                  <a:gd name="connsiteY34" fmla="*/ 583547 h 1032158"/>
                  <a:gd name="connsiteX35" fmla="*/ 397231 w 3024845"/>
                  <a:gd name="connsiteY35" fmla="*/ 574089 h 1032158"/>
                  <a:gd name="connsiteX36" fmla="*/ 398245 w 3024845"/>
                  <a:gd name="connsiteY36" fmla="*/ 574089 h 1032158"/>
                  <a:gd name="connsiteX37" fmla="*/ 405338 w 3024845"/>
                  <a:gd name="connsiteY37" fmla="*/ 574089 h 1032158"/>
                  <a:gd name="connsiteX38" fmla="*/ 405338 w 3024845"/>
                  <a:gd name="connsiteY38" fmla="*/ 572198 h 1032158"/>
                  <a:gd name="connsiteX39" fmla="*/ 405338 w 3024845"/>
                  <a:gd name="connsiteY39" fmla="*/ 558957 h 1032158"/>
                  <a:gd name="connsiteX40" fmla="*/ 406098 w 3024845"/>
                  <a:gd name="connsiteY40" fmla="*/ 558957 h 1032158"/>
                  <a:gd name="connsiteX41" fmla="*/ 411418 w 3024845"/>
                  <a:gd name="connsiteY41" fmla="*/ 558957 h 1032158"/>
                  <a:gd name="connsiteX42" fmla="*/ 411418 w 3024845"/>
                  <a:gd name="connsiteY42" fmla="*/ 557876 h 1032158"/>
                  <a:gd name="connsiteX43" fmla="*/ 411418 w 3024845"/>
                  <a:gd name="connsiteY43" fmla="*/ 550309 h 1032158"/>
                  <a:gd name="connsiteX44" fmla="*/ 413445 w 3024845"/>
                  <a:gd name="connsiteY44" fmla="*/ 550309 h 1032158"/>
                  <a:gd name="connsiteX45" fmla="*/ 427632 w 3024845"/>
                  <a:gd name="connsiteY45" fmla="*/ 550309 h 1032158"/>
                  <a:gd name="connsiteX46" fmla="*/ 427632 w 3024845"/>
                  <a:gd name="connsiteY46" fmla="*/ 551390 h 1032158"/>
                  <a:gd name="connsiteX47" fmla="*/ 427632 w 3024845"/>
                  <a:gd name="connsiteY47" fmla="*/ 558957 h 1032158"/>
                  <a:gd name="connsiteX48" fmla="*/ 449925 w 3024845"/>
                  <a:gd name="connsiteY48" fmla="*/ 558957 h 1032158"/>
                  <a:gd name="connsiteX49" fmla="*/ 449925 w 3024845"/>
                  <a:gd name="connsiteY49" fmla="*/ 557065 h 1032158"/>
                  <a:gd name="connsiteX50" fmla="*/ 449925 w 3024845"/>
                  <a:gd name="connsiteY50" fmla="*/ 543824 h 1032158"/>
                  <a:gd name="connsiteX51" fmla="*/ 451699 w 3024845"/>
                  <a:gd name="connsiteY51" fmla="*/ 543824 h 1032158"/>
                  <a:gd name="connsiteX52" fmla="*/ 464112 w 3024845"/>
                  <a:gd name="connsiteY52" fmla="*/ 543824 h 1032158"/>
                  <a:gd name="connsiteX53" fmla="*/ 464112 w 3024845"/>
                  <a:gd name="connsiteY53" fmla="*/ 567604 h 1032158"/>
                  <a:gd name="connsiteX54" fmla="*/ 465126 w 3024845"/>
                  <a:gd name="connsiteY54" fmla="*/ 567604 h 1032158"/>
                  <a:gd name="connsiteX55" fmla="*/ 472219 w 3024845"/>
                  <a:gd name="connsiteY55" fmla="*/ 567604 h 1032158"/>
                  <a:gd name="connsiteX56" fmla="*/ 472219 w 3024845"/>
                  <a:gd name="connsiteY56" fmla="*/ 566523 h 1032158"/>
                  <a:gd name="connsiteX57" fmla="*/ 472219 w 3024845"/>
                  <a:gd name="connsiteY57" fmla="*/ 558957 h 1032158"/>
                  <a:gd name="connsiteX58" fmla="*/ 473992 w 3024845"/>
                  <a:gd name="connsiteY58" fmla="*/ 558957 h 1032158"/>
                  <a:gd name="connsiteX59" fmla="*/ 486406 w 3024845"/>
                  <a:gd name="connsiteY59" fmla="*/ 558957 h 1032158"/>
                  <a:gd name="connsiteX60" fmla="*/ 486406 w 3024845"/>
                  <a:gd name="connsiteY60" fmla="*/ 584898 h 1032158"/>
                  <a:gd name="connsiteX61" fmla="*/ 488433 w 3024845"/>
                  <a:gd name="connsiteY61" fmla="*/ 584898 h 1032158"/>
                  <a:gd name="connsiteX62" fmla="*/ 502619 w 3024845"/>
                  <a:gd name="connsiteY62" fmla="*/ 584898 h 1032158"/>
                  <a:gd name="connsiteX63" fmla="*/ 502619 w 3024845"/>
                  <a:gd name="connsiteY63" fmla="*/ 586519 h 1032158"/>
                  <a:gd name="connsiteX64" fmla="*/ 502619 w 3024845"/>
                  <a:gd name="connsiteY64" fmla="*/ 597869 h 1032158"/>
                  <a:gd name="connsiteX65" fmla="*/ 503379 w 3024845"/>
                  <a:gd name="connsiteY65" fmla="*/ 597869 h 1032158"/>
                  <a:gd name="connsiteX66" fmla="*/ 508700 w 3024845"/>
                  <a:gd name="connsiteY66" fmla="*/ 597869 h 1032158"/>
                  <a:gd name="connsiteX67" fmla="*/ 508700 w 3024845"/>
                  <a:gd name="connsiteY67" fmla="*/ 597058 h 1032158"/>
                  <a:gd name="connsiteX68" fmla="*/ 508700 w 3024845"/>
                  <a:gd name="connsiteY68" fmla="*/ 591383 h 1032158"/>
                  <a:gd name="connsiteX69" fmla="*/ 539100 w 3024845"/>
                  <a:gd name="connsiteY69" fmla="*/ 591383 h 1032158"/>
                  <a:gd name="connsiteX70" fmla="*/ 539100 w 3024845"/>
                  <a:gd name="connsiteY70" fmla="*/ 615163 h 1032158"/>
                  <a:gd name="connsiteX71" fmla="*/ 540113 w 3024845"/>
                  <a:gd name="connsiteY71" fmla="*/ 615163 h 1032158"/>
                  <a:gd name="connsiteX72" fmla="*/ 547207 w 3024845"/>
                  <a:gd name="connsiteY72" fmla="*/ 615163 h 1032158"/>
                  <a:gd name="connsiteX73" fmla="*/ 547207 w 3024845"/>
                  <a:gd name="connsiteY73" fmla="*/ 616244 h 1032158"/>
                  <a:gd name="connsiteX74" fmla="*/ 547207 w 3024845"/>
                  <a:gd name="connsiteY74" fmla="*/ 623810 h 1032158"/>
                  <a:gd name="connsiteX75" fmla="*/ 547967 w 3024845"/>
                  <a:gd name="connsiteY75" fmla="*/ 623810 h 1032158"/>
                  <a:gd name="connsiteX76" fmla="*/ 553287 w 3024845"/>
                  <a:gd name="connsiteY76" fmla="*/ 623810 h 1032158"/>
                  <a:gd name="connsiteX77" fmla="*/ 553287 w 3024845"/>
                  <a:gd name="connsiteY77" fmla="*/ 621648 h 1032158"/>
                  <a:gd name="connsiteX78" fmla="*/ 553287 w 3024845"/>
                  <a:gd name="connsiteY78" fmla="*/ 606516 h 1032158"/>
                  <a:gd name="connsiteX79" fmla="*/ 554300 w 3024845"/>
                  <a:gd name="connsiteY79" fmla="*/ 606516 h 1032158"/>
                  <a:gd name="connsiteX80" fmla="*/ 561394 w 3024845"/>
                  <a:gd name="connsiteY80" fmla="*/ 606516 h 1032158"/>
                  <a:gd name="connsiteX81" fmla="*/ 561394 w 3024845"/>
                  <a:gd name="connsiteY81" fmla="*/ 607597 h 1032158"/>
                  <a:gd name="connsiteX82" fmla="*/ 561394 w 3024845"/>
                  <a:gd name="connsiteY82" fmla="*/ 615163 h 1032158"/>
                  <a:gd name="connsiteX83" fmla="*/ 566714 w 3024845"/>
                  <a:gd name="connsiteY83" fmla="*/ 613170 h 1032158"/>
                  <a:gd name="connsiteX84" fmla="*/ 567474 w 3024845"/>
                  <a:gd name="connsiteY84" fmla="*/ 612190 h 1032158"/>
                  <a:gd name="connsiteX85" fmla="*/ 567474 w 3024845"/>
                  <a:gd name="connsiteY85" fmla="*/ 606516 h 1032158"/>
                  <a:gd name="connsiteX86" fmla="*/ 605981 w 3024845"/>
                  <a:gd name="connsiteY86" fmla="*/ 606516 h 1032158"/>
                  <a:gd name="connsiteX87" fmla="*/ 605981 w 3024845"/>
                  <a:gd name="connsiteY87" fmla="*/ 630295 h 1032158"/>
                  <a:gd name="connsiteX88" fmla="*/ 608007 w 3024845"/>
                  <a:gd name="connsiteY88" fmla="*/ 630295 h 1032158"/>
                  <a:gd name="connsiteX89" fmla="*/ 622194 w 3024845"/>
                  <a:gd name="connsiteY89" fmla="*/ 630295 h 1032158"/>
                  <a:gd name="connsiteX90" fmla="*/ 622194 w 3024845"/>
                  <a:gd name="connsiteY90" fmla="*/ 631376 h 1032158"/>
                  <a:gd name="connsiteX91" fmla="*/ 622194 w 3024845"/>
                  <a:gd name="connsiteY91" fmla="*/ 638942 h 1032158"/>
                  <a:gd name="connsiteX92" fmla="*/ 623968 w 3024845"/>
                  <a:gd name="connsiteY92" fmla="*/ 638942 h 1032158"/>
                  <a:gd name="connsiteX93" fmla="*/ 636381 w 3024845"/>
                  <a:gd name="connsiteY93" fmla="*/ 638942 h 1032158"/>
                  <a:gd name="connsiteX94" fmla="*/ 636381 w 3024845"/>
                  <a:gd name="connsiteY94" fmla="*/ 615163 h 1032158"/>
                  <a:gd name="connsiteX95" fmla="*/ 637394 w 3024845"/>
                  <a:gd name="connsiteY95" fmla="*/ 615163 h 1032158"/>
                  <a:gd name="connsiteX96" fmla="*/ 644488 w 3024845"/>
                  <a:gd name="connsiteY96" fmla="*/ 615163 h 1032158"/>
                  <a:gd name="connsiteX97" fmla="*/ 644488 w 3024845"/>
                  <a:gd name="connsiteY97" fmla="*/ 582736 h 1032158"/>
                  <a:gd name="connsiteX98" fmla="*/ 645501 w 3024845"/>
                  <a:gd name="connsiteY98" fmla="*/ 582736 h 1032158"/>
                  <a:gd name="connsiteX99" fmla="*/ 652595 w 3024845"/>
                  <a:gd name="connsiteY99" fmla="*/ 582736 h 1032158"/>
                  <a:gd name="connsiteX100" fmla="*/ 652595 w 3024845"/>
                  <a:gd name="connsiteY100" fmla="*/ 580845 h 1032158"/>
                  <a:gd name="connsiteX101" fmla="*/ 652595 w 3024845"/>
                  <a:gd name="connsiteY101" fmla="*/ 567604 h 1032158"/>
                  <a:gd name="connsiteX102" fmla="*/ 651328 w 3024845"/>
                  <a:gd name="connsiteY102" fmla="*/ 565982 h 1032158"/>
                  <a:gd name="connsiteX103" fmla="*/ 656648 w 3024845"/>
                  <a:gd name="connsiteY103" fmla="*/ 554633 h 1032158"/>
                  <a:gd name="connsiteX104" fmla="*/ 664755 w 3024845"/>
                  <a:gd name="connsiteY104" fmla="*/ 582736 h 1032158"/>
                  <a:gd name="connsiteX105" fmla="*/ 665515 w 3024845"/>
                  <a:gd name="connsiteY105" fmla="*/ 582736 h 1032158"/>
                  <a:gd name="connsiteX106" fmla="*/ 670835 w 3024845"/>
                  <a:gd name="connsiteY106" fmla="*/ 582736 h 1032158"/>
                  <a:gd name="connsiteX107" fmla="*/ 670835 w 3024845"/>
                  <a:gd name="connsiteY107" fmla="*/ 476809 h 1032158"/>
                  <a:gd name="connsiteX108" fmla="*/ 672355 w 3024845"/>
                  <a:gd name="connsiteY108" fmla="*/ 476809 h 1032158"/>
                  <a:gd name="connsiteX109" fmla="*/ 682995 w 3024845"/>
                  <a:gd name="connsiteY109" fmla="*/ 476809 h 1032158"/>
                  <a:gd name="connsiteX110" fmla="*/ 682995 w 3024845"/>
                  <a:gd name="connsiteY110" fmla="*/ 429250 h 1032158"/>
                  <a:gd name="connsiteX111" fmla="*/ 709342 w 3024845"/>
                  <a:gd name="connsiteY111" fmla="*/ 429250 h 1032158"/>
                  <a:gd name="connsiteX112" fmla="*/ 709342 w 3024845"/>
                  <a:gd name="connsiteY112" fmla="*/ 407632 h 1032158"/>
                  <a:gd name="connsiteX113" fmla="*/ 743796 w 3024845"/>
                  <a:gd name="connsiteY113" fmla="*/ 407632 h 1032158"/>
                  <a:gd name="connsiteX114" fmla="*/ 743796 w 3024845"/>
                  <a:gd name="connsiteY114" fmla="*/ 410064 h 1032158"/>
                  <a:gd name="connsiteX115" fmla="*/ 743796 w 3024845"/>
                  <a:gd name="connsiteY115" fmla="*/ 427088 h 1032158"/>
                  <a:gd name="connsiteX116" fmla="*/ 746076 w 3024845"/>
                  <a:gd name="connsiteY116" fmla="*/ 427088 h 1032158"/>
                  <a:gd name="connsiteX117" fmla="*/ 762036 w 3024845"/>
                  <a:gd name="connsiteY117" fmla="*/ 427088 h 1032158"/>
                  <a:gd name="connsiteX118" fmla="*/ 762036 w 3024845"/>
                  <a:gd name="connsiteY118" fmla="*/ 474647 h 1032158"/>
                  <a:gd name="connsiteX119" fmla="*/ 763049 w 3024845"/>
                  <a:gd name="connsiteY119" fmla="*/ 474647 h 1032158"/>
                  <a:gd name="connsiteX120" fmla="*/ 770143 w 3024845"/>
                  <a:gd name="connsiteY120" fmla="*/ 474647 h 1032158"/>
                  <a:gd name="connsiteX121" fmla="*/ 784330 w 3024845"/>
                  <a:gd name="connsiteY121" fmla="*/ 478971 h 1032158"/>
                  <a:gd name="connsiteX122" fmla="*/ 784330 w 3024845"/>
                  <a:gd name="connsiteY122" fmla="*/ 517883 h 1032158"/>
                  <a:gd name="connsiteX123" fmla="*/ 785343 w 3024845"/>
                  <a:gd name="connsiteY123" fmla="*/ 517883 h 1032158"/>
                  <a:gd name="connsiteX124" fmla="*/ 792436 w 3024845"/>
                  <a:gd name="connsiteY124" fmla="*/ 517883 h 1032158"/>
                  <a:gd name="connsiteX125" fmla="*/ 792436 w 3024845"/>
                  <a:gd name="connsiteY125" fmla="*/ 519504 h 1032158"/>
                  <a:gd name="connsiteX126" fmla="*/ 792436 w 3024845"/>
                  <a:gd name="connsiteY126" fmla="*/ 530853 h 1032158"/>
                  <a:gd name="connsiteX127" fmla="*/ 794463 w 3024845"/>
                  <a:gd name="connsiteY127" fmla="*/ 530853 h 1032158"/>
                  <a:gd name="connsiteX128" fmla="*/ 808650 w 3024845"/>
                  <a:gd name="connsiteY128" fmla="*/ 530853 h 1032158"/>
                  <a:gd name="connsiteX129" fmla="*/ 814730 w 3024845"/>
                  <a:gd name="connsiteY129" fmla="*/ 537339 h 1032158"/>
                  <a:gd name="connsiteX130" fmla="*/ 814730 w 3024845"/>
                  <a:gd name="connsiteY130" fmla="*/ 558957 h 1032158"/>
                  <a:gd name="connsiteX131" fmla="*/ 817010 w 3024845"/>
                  <a:gd name="connsiteY131" fmla="*/ 558957 h 1032158"/>
                  <a:gd name="connsiteX132" fmla="*/ 832970 w 3024845"/>
                  <a:gd name="connsiteY132" fmla="*/ 558957 h 1032158"/>
                  <a:gd name="connsiteX133" fmla="*/ 832970 w 3024845"/>
                  <a:gd name="connsiteY133" fmla="*/ 560037 h 1032158"/>
                  <a:gd name="connsiteX134" fmla="*/ 832970 w 3024845"/>
                  <a:gd name="connsiteY134" fmla="*/ 567604 h 1032158"/>
                  <a:gd name="connsiteX135" fmla="*/ 834237 w 3024845"/>
                  <a:gd name="connsiteY135" fmla="*/ 567604 h 1032158"/>
                  <a:gd name="connsiteX136" fmla="*/ 843104 w 3024845"/>
                  <a:gd name="connsiteY136" fmla="*/ 567604 h 1032158"/>
                  <a:gd name="connsiteX137" fmla="*/ 843104 w 3024845"/>
                  <a:gd name="connsiteY137" fmla="*/ 569765 h 1032158"/>
                  <a:gd name="connsiteX138" fmla="*/ 843104 w 3024845"/>
                  <a:gd name="connsiteY138" fmla="*/ 584898 h 1032158"/>
                  <a:gd name="connsiteX139" fmla="*/ 847157 w 3024845"/>
                  <a:gd name="connsiteY139" fmla="*/ 583006 h 1032158"/>
                  <a:gd name="connsiteX140" fmla="*/ 847157 w 3024845"/>
                  <a:gd name="connsiteY140" fmla="*/ 569765 h 1032158"/>
                  <a:gd name="connsiteX141" fmla="*/ 848170 w 3024845"/>
                  <a:gd name="connsiteY141" fmla="*/ 569765 h 1032158"/>
                  <a:gd name="connsiteX142" fmla="*/ 855264 w 3024845"/>
                  <a:gd name="connsiteY142" fmla="*/ 569765 h 1032158"/>
                  <a:gd name="connsiteX143" fmla="*/ 855264 w 3024845"/>
                  <a:gd name="connsiteY143" fmla="*/ 571387 h 1032158"/>
                  <a:gd name="connsiteX144" fmla="*/ 855264 w 3024845"/>
                  <a:gd name="connsiteY144" fmla="*/ 582736 h 1032158"/>
                  <a:gd name="connsiteX145" fmla="*/ 856024 w 3024845"/>
                  <a:gd name="connsiteY145" fmla="*/ 582736 h 1032158"/>
                  <a:gd name="connsiteX146" fmla="*/ 861344 w 3024845"/>
                  <a:gd name="connsiteY146" fmla="*/ 582736 h 1032158"/>
                  <a:gd name="connsiteX147" fmla="*/ 909984 w 3024845"/>
                  <a:gd name="connsiteY147" fmla="*/ 578413 h 1032158"/>
                  <a:gd name="connsiteX148" fmla="*/ 909984 w 3024845"/>
                  <a:gd name="connsiteY148" fmla="*/ 579764 h 1032158"/>
                  <a:gd name="connsiteX149" fmla="*/ 909984 w 3024845"/>
                  <a:gd name="connsiteY149" fmla="*/ 589221 h 1032158"/>
                  <a:gd name="connsiteX150" fmla="*/ 910744 w 3024845"/>
                  <a:gd name="connsiteY150" fmla="*/ 589221 h 1032158"/>
                  <a:gd name="connsiteX151" fmla="*/ 916065 w 3024845"/>
                  <a:gd name="connsiteY151" fmla="*/ 589221 h 1032158"/>
                  <a:gd name="connsiteX152" fmla="*/ 916065 w 3024845"/>
                  <a:gd name="connsiteY152" fmla="*/ 591383 h 1032158"/>
                  <a:gd name="connsiteX153" fmla="*/ 916065 w 3024845"/>
                  <a:gd name="connsiteY153" fmla="*/ 606516 h 1032158"/>
                  <a:gd name="connsiteX154" fmla="*/ 918091 w 3024845"/>
                  <a:gd name="connsiteY154" fmla="*/ 605165 h 1032158"/>
                  <a:gd name="connsiteX155" fmla="*/ 932278 w 3024845"/>
                  <a:gd name="connsiteY155" fmla="*/ 595707 h 1032158"/>
                  <a:gd name="connsiteX156" fmla="*/ 938358 w 3024845"/>
                  <a:gd name="connsiteY156" fmla="*/ 554633 h 1032158"/>
                  <a:gd name="connsiteX157" fmla="*/ 939118 w 3024845"/>
                  <a:gd name="connsiteY157" fmla="*/ 554363 h 1032158"/>
                  <a:gd name="connsiteX158" fmla="*/ 944438 w 3024845"/>
                  <a:gd name="connsiteY158" fmla="*/ 552471 h 1032158"/>
                  <a:gd name="connsiteX159" fmla="*/ 946465 w 3024845"/>
                  <a:gd name="connsiteY159" fmla="*/ 483294 h 1032158"/>
                  <a:gd name="connsiteX160" fmla="*/ 948492 w 3024845"/>
                  <a:gd name="connsiteY160" fmla="*/ 552471 h 1032158"/>
                  <a:gd name="connsiteX161" fmla="*/ 949252 w 3024845"/>
                  <a:gd name="connsiteY161" fmla="*/ 552741 h 1032158"/>
                  <a:gd name="connsiteX162" fmla="*/ 954572 w 3024845"/>
                  <a:gd name="connsiteY162" fmla="*/ 554633 h 1032158"/>
                  <a:gd name="connsiteX163" fmla="*/ 954572 w 3024845"/>
                  <a:gd name="connsiteY163" fmla="*/ 468162 h 1032158"/>
                  <a:gd name="connsiteX164" fmla="*/ 958625 w 3024845"/>
                  <a:gd name="connsiteY164" fmla="*/ 435735 h 1032158"/>
                  <a:gd name="connsiteX165" fmla="*/ 997132 w 3024845"/>
                  <a:gd name="connsiteY165" fmla="*/ 435735 h 1032158"/>
                  <a:gd name="connsiteX166" fmla="*/ 997132 w 3024845"/>
                  <a:gd name="connsiteY166" fmla="*/ 468162 h 1032158"/>
                  <a:gd name="connsiteX167" fmla="*/ 997892 w 3024845"/>
                  <a:gd name="connsiteY167" fmla="*/ 468162 h 1032158"/>
                  <a:gd name="connsiteX168" fmla="*/ 1003212 w 3024845"/>
                  <a:gd name="connsiteY168" fmla="*/ 468162 h 1032158"/>
                  <a:gd name="connsiteX169" fmla="*/ 1003212 w 3024845"/>
                  <a:gd name="connsiteY169" fmla="*/ 386014 h 1032158"/>
                  <a:gd name="connsiteX170" fmla="*/ 1004986 w 3024845"/>
                  <a:gd name="connsiteY170" fmla="*/ 386014 h 1032158"/>
                  <a:gd name="connsiteX171" fmla="*/ 1017399 w 3024845"/>
                  <a:gd name="connsiteY171" fmla="*/ 386014 h 1032158"/>
                  <a:gd name="connsiteX172" fmla="*/ 1017399 w 3024845"/>
                  <a:gd name="connsiteY172" fmla="*/ 384123 h 1032158"/>
                  <a:gd name="connsiteX173" fmla="*/ 1017399 w 3024845"/>
                  <a:gd name="connsiteY173" fmla="*/ 370882 h 1032158"/>
                  <a:gd name="connsiteX174" fmla="*/ 1039693 w 3024845"/>
                  <a:gd name="connsiteY174" fmla="*/ 370882 h 1032158"/>
                  <a:gd name="connsiteX175" fmla="*/ 1039693 w 3024845"/>
                  <a:gd name="connsiteY175" fmla="*/ 369801 h 1032158"/>
                  <a:gd name="connsiteX176" fmla="*/ 1039693 w 3024845"/>
                  <a:gd name="connsiteY176" fmla="*/ 362235 h 1032158"/>
                  <a:gd name="connsiteX177" fmla="*/ 1041466 w 3024845"/>
                  <a:gd name="connsiteY177" fmla="*/ 362235 h 1032158"/>
                  <a:gd name="connsiteX178" fmla="*/ 1053880 w 3024845"/>
                  <a:gd name="connsiteY178" fmla="*/ 362235 h 1032158"/>
                  <a:gd name="connsiteX179" fmla="*/ 1053880 w 3024845"/>
                  <a:gd name="connsiteY179" fmla="*/ 363316 h 1032158"/>
                  <a:gd name="connsiteX180" fmla="*/ 1053880 w 3024845"/>
                  <a:gd name="connsiteY180" fmla="*/ 370882 h 1032158"/>
                  <a:gd name="connsiteX181" fmla="*/ 1054640 w 3024845"/>
                  <a:gd name="connsiteY181" fmla="*/ 370882 h 1032158"/>
                  <a:gd name="connsiteX182" fmla="*/ 1059960 w 3024845"/>
                  <a:gd name="connsiteY182" fmla="*/ 370882 h 1032158"/>
                  <a:gd name="connsiteX183" fmla="*/ 1070093 w 3024845"/>
                  <a:gd name="connsiteY183" fmla="*/ 366558 h 1032158"/>
                  <a:gd name="connsiteX184" fmla="*/ 1074146 w 3024845"/>
                  <a:gd name="connsiteY184" fmla="*/ 369801 h 1032158"/>
                  <a:gd name="connsiteX185" fmla="*/ 1074146 w 3024845"/>
                  <a:gd name="connsiteY185" fmla="*/ 362235 h 1032158"/>
                  <a:gd name="connsiteX186" fmla="*/ 1076426 w 3024845"/>
                  <a:gd name="connsiteY186" fmla="*/ 362235 h 1032158"/>
                  <a:gd name="connsiteX187" fmla="*/ 1092387 w 3024845"/>
                  <a:gd name="connsiteY187" fmla="*/ 362235 h 1032158"/>
                  <a:gd name="connsiteX188" fmla="*/ 1092387 w 3024845"/>
                  <a:gd name="connsiteY188" fmla="*/ 363316 h 1032158"/>
                  <a:gd name="connsiteX189" fmla="*/ 1092387 w 3024845"/>
                  <a:gd name="connsiteY189" fmla="*/ 370882 h 1032158"/>
                  <a:gd name="connsiteX190" fmla="*/ 1122787 w 3024845"/>
                  <a:gd name="connsiteY190" fmla="*/ 370882 h 1032158"/>
                  <a:gd name="connsiteX191" fmla="*/ 1122787 w 3024845"/>
                  <a:gd name="connsiteY191" fmla="*/ 372503 h 1032158"/>
                  <a:gd name="connsiteX192" fmla="*/ 1122787 w 3024845"/>
                  <a:gd name="connsiteY192" fmla="*/ 383853 h 1032158"/>
                  <a:gd name="connsiteX193" fmla="*/ 1149134 w 3024845"/>
                  <a:gd name="connsiteY193" fmla="*/ 383853 h 1032158"/>
                  <a:gd name="connsiteX194" fmla="*/ 1149134 w 3024845"/>
                  <a:gd name="connsiteY194" fmla="*/ 414117 h 1032158"/>
                  <a:gd name="connsiteX195" fmla="*/ 1149894 w 3024845"/>
                  <a:gd name="connsiteY195" fmla="*/ 414117 h 1032158"/>
                  <a:gd name="connsiteX196" fmla="*/ 1155214 w 3024845"/>
                  <a:gd name="connsiteY196" fmla="*/ 414117 h 1032158"/>
                  <a:gd name="connsiteX197" fmla="*/ 1155214 w 3024845"/>
                  <a:gd name="connsiteY197" fmla="*/ 415198 h 1032158"/>
                  <a:gd name="connsiteX198" fmla="*/ 1155214 w 3024845"/>
                  <a:gd name="connsiteY198" fmla="*/ 422765 h 1032158"/>
                  <a:gd name="connsiteX199" fmla="*/ 1159268 w 3024845"/>
                  <a:gd name="connsiteY199" fmla="*/ 453029 h 1032158"/>
                  <a:gd name="connsiteX200" fmla="*/ 1160028 w 3024845"/>
                  <a:gd name="connsiteY200" fmla="*/ 453029 h 1032158"/>
                  <a:gd name="connsiteX201" fmla="*/ 1165348 w 3024845"/>
                  <a:gd name="connsiteY201" fmla="*/ 453029 h 1032158"/>
                  <a:gd name="connsiteX202" fmla="*/ 1165348 w 3024845"/>
                  <a:gd name="connsiteY202" fmla="*/ 453840 h 1032158"/>
                  <a:gd name="connsiteX203" fmla="*/ 1165348 w 3024845"/>
                  <a:gd name="connsiteY203" fmla="*/ 459515 h 1032158"/>
                  <a:gd name="connsiteX204" fmla="*/ 1166361 w 3024845"/>
                  <a:gd name="connsiteY204" fmla="*/ 459515 h 1032158"/>
                  <a:gd name="connsiteX205" fmla="*/ 1173454 w 3024845"/>
                  <a:gd name="connsiteY205" fmla="*/ 459515 h 1032158"/>
                  <a:gd name="connsiteX206" fmla="*/ 1173454 w 3024845"/>
                  <a:gd name="connsiteY206" fmla="*/ 489780 h 1032158"/>
                  <a:gd name="connsiteX207" fmla="*/ 1175481 w 3024845"/>
                  <a:gd name="connsiteY207" fmla="*/ 489780 h 1032158"/>
                  <a:gd name="connsiteX208" fmla="*/ 1189668 w 3024845"/>
                  <a:gd name="connsiteY208" fmla="*/ 489780 h 1032158"/>
                  <a:gd name="connsiteX209" fmla="*/ 1189668 w 3024845"/>
                  <a:gd name="connsiteY209" fmla="*/ 513559 h 1032158"/>
                  <a:gd name="connsiteX210" fmla="*/ 1191695 w 3024845"/>
                  <a:gd name="connsiteY210" fmla="*/ 515180 h 1032158"/>
                  <a:gd name="connsiteX211" fmla="*/ 1191695 w 3024845"/>
                  <a:gd name="connsiteY211" fmla="*/ 526530 h 1032158"/>
                  <a:gd name="connsiteX212" fmla="*/ 1192455 w 3024845"/>
                  <a:gd name="connsiteY212" fmla="*/ 526530 h 1032158"/>
                  <a:gd name="connsiteX213" fmla="*/ 1197775 w 3024845"/>
                  <a:gd name="connsiteY213" fmla="*/ 526530 h 1032158"/>
                  <a:gd name="connsiteX214" fmla="*/ 1197775 w 3024845"/>
                  <a:gd name="connsiteY214" fmla="*/ 550309 h 1032158"/>
                  <a:gd name="connsiteX215" fmla="*/ 1199041 w 3024845"/>
                  <a:gd name="connsiteY215" fmla="*/ 550309 h 1032158"/>
                  <a:gd name="connsiteX216" fmla="*/ 1207908 w 3024845"/>
                  <a:gd name="connsiteY216" fmla="*/ 550309 h 1032158"/>
                  <a:gd name="connsiteX217" fmla="*/ 1209935 w 3024845"/>
                  <a:gd name="connsiteY217" fmla="*/ 554363 h 1032158"/>
                  <a:gd name="connsiteX218" fmla="*/ 1209935 w 3024845"/>
                  <a:gd name="connsiteY218" fmla="*/ 567604 h 1032158"/>
                  <a:gd name="connsiteX219" fmla="*/ 1211455 w 3024845"/>
                  <a:gd name="connsiteY219" fmla="*/ 565712 h 1032158"/>
                  <a:gd name="connsiteX220" fmla="*/ 1222095 w 3024845"/>
                  <a:gd name="connsiteY220" fmla="*/ 552471 h 1032158"/>
                  <a:gd name="connsiteX221" fmla="*/ 1250469 w 3024845"/>
                  <a:gd name="connsiteY221" fmla="*/ 552471 h 1032158"/>
                  <a:gd name="connsiteX222" fmla="*/ 1250469 w 3024845"/>
                  <a:gd name="connsiteY222" fmla="*/ 638942 h 1032158"/>
                  <a:gd name="connsiteX223" fmla="*/ 1251229 w 3024845"/>
                  <a:gd name="connsiteY223" fmla="*/ 638942 h 1032158"/>
                  <a:gd name="connsiteX224" fmla="*/ 1256549 w 3024845"/>
                  <a:gd name="connsiteY224" fmla="*/ 638942 h 1032158"/>
                  <a:gd name="connsiteX225" fmla="*/ 1257309 w 3024845"/>
                  <a:gd name="connsiteY225" fmla="*/ 637591 h 1032158"/>
                  <a:gd name="connsiteX226" fmla="*/ 1262629 w 3024845"/>
                  <a:gd name="connsiteY226" fmla="*/ 628133 h 1032158"/>
                  <a:gd name="connsiteX227" fmla="*/ 1262629 w 3024845"/>
                  <a:gd name="connsiteY227" fmla="*/ 630025 h 1032158"/>
                  <a:gd name="connsiteX228" fmla="*/ 1262629 w 3024845"/>
                  <a:gd name="connsiteY228" fmla="*/ 643266 h 1032158"/>
                  <a:gd name="connsiteX229" fmla="*/ 1266682 w 3024845"/>
                  <a:gd name="connsiteY229" fmla="*/ 597869 h 1032158"/>
                  <a:gd name="connsiteX230" fmla="*/ 1267442 w 3024845"/>
                  <a:gd name="connsiteY230" fmla="*/ 597869 h 1032158"/>
                  <a:gd name="connsiteX231" fmla="*/ 1272762 w 3024845"/>
                  <a:gd name="connsiteY231" fmla="*/ 597869 h 1032158"/>
                  <a:gd name="connsiteX232" fmla="*/ 1272762 w 3024845"/>
                  <a:gd name="connsiteY232" fmla="*/ 533015 h 1032158"/>
                  <a:gd name="connsiteX233" fmla="*/ 1273776 w 3024845"/>
                  <a:gd name="connsiteY233" fmla="*/ 533015 h 1032158"/>
                  <a:gd name="connsiteX234" fmla="*/ 1280869 w 3024845"/>
                  <a:gd name="connsiteY234" fmla="*/ 533015 h 1032158"/>
                  <a:gd name="connsiteX235" fmla="*/ 1293029 w 3024845"/>
                  <a:gd name="connsiteY235" fmla="*/ 489780 h 1032158"/>
                  <a:gd name="connsiteX236" fmla="*/ 1294296 w 3024845"/>
                  <a:gd name="connsiteY236" fmla="*/ 489780 h 1032158"/>
                  <a:gd name="connsiteX237" fmla="*/ 1303163 w 3024845"/>
                  <a:gd name="connsiteY237" fmla="*/ 489780 h 1032158"/>
                  <a:gd name="connsiteX238" fmla="*/ 1313296 w 3024845"/>
                  <a:gd name="connsiteY238" fmla="*/ 533015 h 1032158"/>
                  <a:gd name="connsiteX239" fmla="*/ 1314309 w 3024845"/>
                  <a:gd name="connsiteY239" fmla="*/ 533015 h 1032158"/>
                  <a:gd name="connsiteX240" fmla="*/ 1321403 w 3024845"/>
                  <a:gd name="connsiteY240" fmla="*/ 533015 h 1032158"/>
                  <a:gd name="connsiteX241" fmla="*/ 1321403 w 3024845"/>
                  <a:gd name="connsiteY241" fmla="*/ 571927 h 1032158"/>
                  <a:gd name="connsiteX242" fmla="*/ 1323176 w 3024845"/>
                  <a:gd name="connsiteY242" fmla="*/ 571927 h 1032158"/>
                  <a:gd name="connsiteX243" fmla="*/ 1335590 w 3024845"/>
                  <a:gd name="connsiteY243" fmla="*/ 571927 h 1032158"/>
                  <a:gd name="connsiteX244" fmla="*/ 1335590 w 3024845"/>
                  <a:gd name="connsiteY244" fmla="*/ 574089 h 1032158"/>
                  <a:gd name="connsiteX245" fmla="*/ 1335590 w 3024845"/>
                  <a:gd name="connsiteY245" fmla="*/ 589221 h 1032158"/>
                  <a:gd name="connsiteX246" fmla="*/ 1339643 w 3024845"/>
                  <a:gd name="connsiteY246" fmla="*/ 587060 h 1032158"/>
                  <a:gd name="connsiteX247" fmla="*/ 1339643 w 3024845"/>
                  <a:gd name="connsiteY247" fmla="*/ 571927 h 1032158"/>
                  <a:gd name="connsiteX248" fmla="*/ 1341163 w 3024845"/>
                  <a:gd name="connsiteY248" fmla="*/ 571927 h 1032158"/>
                  <a:gd name="connsiteX249" fmla="*/ 1351803 w 3024845"/>
                  <a:gd name="connsiteY249" fmla="*/ 571927 h 1032158"/>
                  <a:gd name="connsiteX250" fmla="*/ 1351803 w 3024845"/>
                  <a:gd name="connsiteY250" fmla="*/ 573548 h 1032158"/>
                  <a:gd name="connsiteX251" fmla="*/ 1351803 w 3024845"/>
                  <a:gd name="connsiteY251" fmla="*/ 584898 h 1032158"/>
                  <a:gd name="connsiteX252" fmla="*/ 1382204 w 3024845"/>
                  <a:gd name="connsiteY252" fmla="*/ 584898 h 1032158"/>
                  <a:gd name="connsiteX253" fmla="*/ 1382204 w 3024845"/>
                  <a:gd name="connsiteY253" fmla="*/ 548148 h 1032158"/>
                  <a:gd name="connsiteX254" fmla="*/ 1383470 w 3024845"/>
                  <a:gd name="connsiteY254" fmla="*/ 548148 h 1032158"/>
                  <a:gd name="connsiteX255" fmla="*/ 1392337 w 3024845"/>
                  <a:gd name="connsiteY255" fmla="*/ 548148 h 1032158"/>
                  <a:gd name="connsiteX256" fmla="*/ 1392337 w 3024845"/>
                  <a:gd name="connsiteY256" fmla="*/ 569765 h 1032158"/>
                  <a:gd name="connsiteX257" fmla="*/ 1394364 w 3024845"/>
                  <a:gd name="connsiteY257" fmla="*/ 537339 h 1032158"/>
                  <a:gd name="connsiteX258" fmla="*/ 1416657 w 3024845"/>
                  <a:gd name="connsiteY258" fmla="*/ 537339 h 1032158"/>
                  <a:gd name="connsiteX259" fmla="*/ 1416657 w 3024845"/>
                  <a:gd name="connsiteY259" fmla="*/ 535717 h 1032158"/>
                  <a:gd name="connsiteX260" fmla="*/ 1416657 w 3024845"/>
                  <a:gd name="connsiteY260" fmla="*/ 524368 h 1032158"/>
                  <a:gd name="connsiteX261" fmla="*/ 1417417 w 3024845"/>
                  <a:gd name="connsiteY261" fmla="*/ 524368 h 1032158"/>
                  <a:gd name="connsiteX262" fmla="*/ 1422737 w 3024845"/>
                  <a:gd name="connsiteY262" fmla="*/ 524368 h 1032158"/>
                  <a:gd name="connsiteX263" fmla="*/ 1422737 w 3024845"/>
                  <a:gd name="connsiteY263" fmla="*/ 522477 h 1032158"/>
                  <a:gd name="connsiteX264" fmla="*/ 1422737 w 3024845"/>
                  <a:gd name="connsiteY264" fmla="*/ 509236 h 1032158"/>
                  <a:gd name="connsiteX265" fmla="*/ 1426791 w 3024845"/>
                  <a:gd name="connsiteY265" fmla="*/ 515721 h 1032158"/>
                  <a:gd name="connsiteX266" fmla="*/ 1429071 w 3024845"/>
                  <a:gd name="connsiteY266" fmla="*/ 515721 h 1032158"/>
                  <a:gd name="connsiteX267" fmla="*/ 1445031 w 3024845"/>
                  <a:gd name="connsiteY267" fmla="*/ 515721 h 1032158"/>
                  <a:gd name="connsiteX268" fmla="*/ 1445031 w 3024845"/>
                  <a:gd name="connsiteY268" fmla="*/ 514910 h 1032158"/>
                  <a:gd name="connsiteX269" fmla="*/ 1445031 w 3024845"/>
                  <a:gd name="connsiteY269" fmla="*/ 509236 h 1032158"/>
                  <a:gd name="connsiteX270" fmla="*/ 1445791 w 3024845"/>
                  <a:gd name="connsiteY270" fmla="*/ 509236 h 1032158"/>
                  <a:gd name="connsiteX271" fmla="*/ 1451111 w 3024845"/>
                  <a:gd name="connsiteY271" fmla="*/ 509236 h 1032158"/>
                  <a:gd name="connsiteX272" fmla="*/ 1451111 w 3024845"/>
                  <a:gd name="connsiteY272" fmla="*/ 510587 h 1032158"/>
                  <a:gd name="connsiteX273" fmla="*/ 1451111 w 3024845"/>
                  <a:gd name="connsiteY273" fmla="*/ 520045 h 1032158"/>
                  <a:gd name="connsiteX274" fmla="*/ 1489618 w 3024845"/>
                  <a:gd name="connsiteY274" fmla="*/ 520045 h 1032158"/>
                  <a:gd name="connsiteX275" fmla="*/ 1489618 w 3024845"/>
                  <a:gd name="connsiteY275" fmla="*/ 658398 h 1032158"/>
                  <a:gd name="connsiteX276" fmla="*/ 1491138 w 3024845"/>
                  <a:gd name="connsiteY276" fmla="*/ 658398 h 1032158"/>
                  <a:gd name="connsiteX277" fmla="*/ 1501778 w 3024845"/>
                  <a:gd name="connsiteY277" fmla="*/ 658398 h 1032158"/>
                  <a:gd name="connsiteX278" fmla="*/ 1501778 w 3024845"/>
                  <a:gd name="connsiteY278" fmla="*/ 645428 h 1032158"/>
                  <a:gd name="connsiteX279" fmla="*/ 1505832 w 3024845"/>
                  <a:gd name="connsiteY279" fmla="*/ 645428 h 1032158"/>
                  <a:gd name="connsiteX280" fmla="*/ 1505832 w 3024845"/>
                  <a:gd name="connsiteY280" fmla="*/ 658398 h 1032158"/>
                  <a:gd name="connsiteX281" fmla="*/ 1536232 w 3024845"/>
                  <a:gd name="connsiteY281" fmla="*/ 658398 h 1032158"/>
                  <a:gd name="connsiteX282" fmla="*/ 1536232 w 3024845"/>
                  <a:gd name="connsiteY282" fmla="*/ 628133 h 1032158"/>
                  <a:gd name="connsiteX283" fmla="*/ 1548392 w 3024845"/>
                  <a:gd name="connsiteY283" fmla="*/ 628133 h 1032158"/>
                  <a:gd name="connsiteX284" fmla="*/ 1560552 w 3024845"/>
                  <a:gd name="connsiteY284" fmla="*/ 625972 h 1032158"/>
                  <a:gd name="connsiteX285" fmla="*/ 1564606 w 3024845"/>
                  <a:gd name="connsiteY285" fmla="*/ 628133 h 1032158"/>
                  <a:gd name="connsiteX286" fmla="*/ 1574739 w 3024845"/>
                  <a:gd name="connsiteY286" fmla="*/ 628133 h 1032158"/>
                  <a:gd name="connsiteX287" fmla="*/ 1574739 w 3024845"/>
                  <a:gd name="connsiteY287" fmla="*/ 658398 h 1032158"/>
                  <a:gd name="connsiteX288" fmla="*/ 1582846 w 3024845"/>
                  <a:gd name="connsiteY288" fmla="*/ 658398 h 1032158"/>
                  <a:gd name="connsiteX289" fmla="*/ 1582846 w 3024845"/>
                  <a:gd name="connsiteY289" fmla="*/ 675693 h 1032158"/>
                  <a:gd name="connsiteX290" fmla="*/ 1592182 w 3024845"/>
                  <a:gd name="connsiteY290" fmla="*/ 676598 h 1032158"/>
                  <a:gd name="connsiteX291" fmla="*/ 1605140 w 3024845"/>
                  <a:gd name="connsiteY291" fmla="*/ 676598 h 1032158"/>
                  <a:gd name="connsiteX292" fmla="*/ 1605140 w 3024845"/>
                  <a:gd name="connsiteY292" fmla="*/ 660560 h 1032158"/>
                  <a:gd name="connsiteX293" fmla="*/ 1673096 w 3024845"/>
                  <a:gd name="connsiteY293" fmla="*/ 660560 h 1032158"/>
                  <a:gd name="connsiteX294" fmla="*/ 1673096 w 3024845"/>
                  <a:gd name="connsiteY294" fmla="*/ 575307 h 1032158"/>
                  <a:gd name="connsiteX295" fmla="*/ 1745104 w 3024845"/>
                  <a:gd name="connsiteY295" fmla="*/ 575307 h 1032158"/>
                  <a:gd name="connsiteX296" fmla="*/ 1745104 w 3024845"/>
                  <a:gd name="connsiteY296" fmla="*/ 654075 h 1032158"/>
                  <a:gd name="connsiteX297" fmla="*/ 1747008 w 3024845"/>
                  <a:gd name="connsiteY297" fmla="*/ 654075 h 1032158"/>
                  <a:gd name="connsiteX298" fmla="*/ 1748250 w 3024845"/>
                  <a:gd name="connsiteY298" fmla="*/ 676598 h 1032158"/>
                  <a:gd name="connsiteX299" fmla="*/ 1757926 w 3024845"/>
                  <a:gd name="connsiteY299" fmla="*/ 676598 h 1032158"/>
                  <a:gd name="connsiteX300" fmla="*/ 1759168 w 3024845"/>
                  <a:gd name="connsiteY300" fmla="*/ 654075 h 1032158"/>
                  <a:gd name="connsiteX301" fmla="*/ 1765248 w 3024845"/>
                  <a:gd name="connsiteY301" fmla="*/ 654075 h 1032158"/>
                  <a:gd name="connsiteX302" fmla="*/ 1766490 w 3024845"/>
                  <a:gd name="connsiteY302" fmla="*/ 676598 h 1032158"/>
                  <a:gd name="connsiteX303" fmla="*/ 1817112 w 3024845"/>
                  <a:gd name="connsiteY303" fmla="*/ 676598 h 1032158"/>
                  <a:gd name="connsiteX304" fmla="*/ 1817112 w 3024845"/>
                  <a:gd name="connsiteY304" fmla="*/ 513570 h 1032158"/>
                  <a:gd name="connsiteX305" fmla="*/ 2014439 w 3024845"/>
                  <a:gd name="connsiteY305" fmla="*/ 513570 h 1032158"/>
                  <a:gd name="connsiteX306" fmla="*/ 2014439 w 3024845"/>
                  <a:gd name="connsiteY306" fmla="*/ 676598 h 1032158"/>
                  <a:gd name="connsiteX307" fmla="*/ 2033136 w 3024845"/>
                  <a:gd name="connsiteY307" fmla="*/ 676598 h 1032158"/>
                  <a:gd name="connsiteX308" fmla="*/ 2033136 w 3024845"/>
                  <a:gd name="connsiteY308" fmla="*/ 593905 h 1032158"/>
                  <a:gd name="connsiteX309" fmla="*/ 2128256 w 3024845"/>
                  <a:gd name="connsiteY309" fmla="*/ 593905 h 1032158"/>
                  <a:gd name="connsiteX310" fmla="*/ 2146266 w 3024845"/>
                  <a:gd name="connsiteY310" fmla="*/ 104983 h 1032158"/>
                  <a:gd name="connsiteX311" fmla="*/ 2150320 w 3024845"/>
                  <a:gd name="connsiteY311" fmla="*/ 33644 h 1032158"/>
                  <a:gd name="connsiteX312" fmla="*/ 2180720 w 3024845"/>
                  <a:gd name="connsiteY312" fmla="*/ 528692 h 1032158"/>
                  <a:gd name="connsiteX313" fmla="*/ 2245574 w 3024845"/>
                  <a:gd name="connsiteY313" fmla="*/ 528692 h 1032158"/>
                  <a:gd name="connsiteX314" fmla="*/ 2245574 w 3024845"/>
                  <a:gd name="connsiteY314" fmla="*/ 604354 h 1032158"/>
                  <a:gd name="connsiteX315" fmla="*/ 2253681 w 3024845"/>
                  <a:gd name="connsiteY315" fmla="*/ 604354 h 1032158"/>
                  <a:gd name="connsiteX316" fmla="*/ 2255708 w 3024845"/>
                  <a:gd name="connsiteY316" fmla="*/ 597869 h 1032158"/>
                  <a:gd name="connsiteX317" fmla="*/ 2261788 w 3024845"/>
                  <a:gd name="connsiteY317" fmla="*/ 597869 h 1032158"/>
                  <a:gd name="connsiteX318" fmla="*/ 2263815 w 3024845"/>
                  <a:gd name="connsiteY318" fmla="*/ 606516 h 1032158"/>
                  <a:gd name="connsiteX319" fmla="*/ 2275975 w 3024845"/>
                  <a:gd name="connsiteY319" fmla="*/ 606516 h 1032158"/>
                  <a:gd name="connsiteX320" fmla="*/ 2275975 w 3024845"/>
                  <a:gd name="connsiteY320" fmla="*/ 600030 h 1032158"/>
                  <a:gd name="connsiteX321" fmla="*/ 2298268 w 3024845"/>
                  <a:gd name="connsiteY321" fmla="*/ 600030 h 1032158"/>
                  <a:gd name="connsiteX322" fmla="*/ 2298268 w 3024845"/>
                  <a:gd name="connsiteY322" fmla="*/ 606516 h 1032158"/>
                  <a:gd name="connsiteX323" fmla="*/ 2318535 w 3024845"/>
                  <a:gd name="connsiteY323" fmla="*/ 606516 h 1032158"/>
                  <a:gd name="connsiteX324" fmla="*/ 2318535 w 3024845"/>
                  <a:gd name="connsiteY324" fmla="*/ 651913 h 1032158"/>
                  <a:gd name="connsiteX325" fmla="*/ 2332722 w 3024845"/>
                  <a:gd name="connsiteY325" fmla="*/ 651913 h 1032158"/>
                  <a:gd name="connsiteX326" fmla="*/ 2332722 w 3024845"/>
                  <a:gd name="connsiteY326" fmla="*/ 638942 h 1032158"/>
                  <a:gd name="connsiteX327" fmla="*/ 2348936 w 3024845"/>
                  <a:gd name="connsiteY327" fmla="*/ 638942 h 1032158"/>
                  <a:gd name="connsiteX328" fmla="*/ 2348936 w 3024845"/>
                  <a:gd name="connsiteY328" fmla="*/ 459515 h 1032158"/>
                  <a:gd name="connsiteX329" fmla="*/ 2355016 w 3024845"/>
                  <a:gd name="connsiteY329" fmla="*/ 453029 h 1032158"/>
                  <a:gd name="connsiteX330" fmla="*/ 2427977 w 3024845"/>
                  <a:gd name="connsiteY330" fmla="*/ 453029 h 1032158"/>
                  <a:gd name="connsiteX331" fmla="*/ 2427977 w 3024845"/>
                  <a:gd name="connsiteY331" fmla="*/ 461677 h 1032158"/>
                  <a:gd name="connsiteX332" fmla="*/ 2438110 w 3024845"/>
                  <a:gd name="connsiteY332" fmla="*/ 461677 h 1032158"/>
                  <a:gd name="connsiteX333" fmla="*/ 2438110 w 3024845"/>
                  <a:gd name="connsiteY333" fmla="*/ 576251 h 1032158"/>
                  <a:gd name="connsiteX334" fmla="*/ 2460404 w 3024845"/>
                  <a:gd name="connsiteY334" fmla="*/ 576251 h 1032158"/>
                  <a:gd name="connsiteX335" fmla="*/ 2460404 w 3024845"/>
                  <a:gd name="connsiteY335" fmla="*/ 509236 h 1032158"/>
                  <a:gd name="connsiteX336" fmla="*/ 2486751 w 3024845"/>
                  <a:gd name="connsiteY336" fmla="*/ 509236 h 1032158"/>
                  <a:gd name="connsiteX337" fmla="*/ 2490804 w 3024845"/>
                  <a:gd name="connsiteY337" fmla="*/ 504912 h 1032158"/>
                  <a:gd name="connsiteX338" fmla="*/ 2498911 w 3024845"/>
                  <a:gd name="connsiteY338" fmla="*/ 504912 h 1032158"/>
                  <a:gd name="connsiteX339" fmla="*/ 2502964 w 3024845"/>
                  <a:gd name="connsiteY339" fmla="*/ 509236 h 1032158"/>
                  <a:gd name="connsiteX340" fmla="*/ 2525258 w 3024845"/>
                  <a:gd name="connsiteY340" fmla="*/ 509236 h 1032158"/>
                  <a:gd name="connsiteX341" fmla="*/ 2525258 w 3024845"/>
                  <a:gd name="connsiteY341" fmla="*/ 392500 h 1032158"/>
                  <a:gd name="connsiteX342" fmla="*/ 2582005 w 3024845"/>
                  <a:gd name="connsiteY342" fmla="*/ 381691 h 1032158"/>
                  <a:gd name="connsiteX343" fmla="*/ 2582005 w 3024845"/>
                  <a:gd name="connsiteY343" fmla="*/ 382772 h 1032158"/>
                  <a:gd name="connsiteX344" fmla="*/ 2582005 w 3024845"/>
                  <a:gd name="connsiteY344" fmla="*/ 390338 h 1032158"/>
                  <a:gd name="connsiteX345" fmla="*/ 2608352 w 3024845"/>
                  <a:gd name="connsiteY345" fmla="*/ 390338 h 1032158"/>
                  <a:gd name="connsiteX346" fmla="*/ 2608352 w 3024845"/>
                  <a:gd name="connsiteY346" fmla="*/ 645428 h 1032158"/>
                  <a:gd name="connsiteX347" fmla="*/ 2630646 w 3024845"/>
                  <a:gd name="connsiteY347" fmla="*/ 645428 h 1032158"/>
                  <a:gd name="connsiteX348" fmla="*/ 2630646 w 3024845"/>
                  <a:gd name="connsiteY348" fmla="*/ 641104 h 1032158"/>
                  <a:gd name="connsiteX349" fmla="*/ 2642806 w 3024845"/>
                  <a:gd name="connsiteY349" fmla="*/ 641104 h 1032158"/>
                  <a:gd name="connsiteX350" fmla="*/ 2642806 w 3024845"/>
                  <a:gd name="connsiteY350" fmla="*/ 645428 h 1032158"/>
                  <a:gd name="connsiteX351" fmla="*/ 2667126 w 3024845"/>
                  <a:gd name="connsiteY351" fmla="*/ 645428 h 1032158"/>
                  <a:gd name="connsiteX352" fmla="*/ 2667126 w 3024845"/>
                  <a:gd name="connsiteY352" fmla="*/ 632457 h 1032158"/>
                  <a:gd name="connsiteX353" fmla="*/ 2695500 w 3024845"/>
                  <a:gd name="connsiteY353" fmla="*/ 632457 h 1032158"/>
                  <a:gd name="connsiteX354" fmla="*/ 2707660 w 3024845"/>
                  <a:gd name="connsiteY354" fmla="*/ 628133 h 1032158"/>
                  <a:gd name="connsiteX355" fmla="*/ 2727927 w 3024845"/>
                  <a:gd name="connsiteY355" fmla="*/ 632457 h 1032158"/>
                  <a:gd name="connsiteX356" fmla="*/ 2727927 w 3024845"/>
                  <a:gd name="connsiteY356" fmla="*/ 615163 h 1032158"/>
                  <a:gd name="connsiteX357" fmla="*/ 2736034 w 3024845"/>
                  <a:gd name="connsiteY357" fmla="*/ 615163 h 1032158"/>
                  <a:gd name="connsiteX358" fmla="*/ 2736034 w 3024845"/>
                  <a:gd name="connsiteY358" fmla="*/ 602192 h 1032158"/>
                  <a:gd name="connsiteX359" fmla="*/ 2792781 w 3024845"/>
                  <a:gd name="connsiteY359" fmla="*/ 602192 h 1032158"/>
                  <a:gd name="connsiteX360" fmla="*/ 2792781 w 3024845"/>
                  <a:gd name="connsiteY360" fmla="*/ 571927 h 1032158"/>
                  <a:gd name="connsiteX361" fmla="*/ 2811021 w 3024845"/>
                  <a:gd name="connsiteY361" fmla="*/ 571927 h 1032158"/>
                  <a:gd name="connsiteX362" fmla="*/ 2811021 w 3024845"/>
                  <a:gd name="connsiteY362" fmla="*/ 565442 h 1032158"/>
                  <a:gd name="connsiteX363" fmla="*/ 2823181 w 3024845"/>
                  <a:gd name="connsiteY363" fmla="*/ 565442 h 1032158"/>
                  <a:gd name="connsiteX364" fmla="*/ 2823181 w 3024845"/>
                  <a:gd name="connsiteY364" fmla="*/ 571927 h 1032158"/>
                  <a:gd name="connsiteX365" fmla="*/ 2839395 w 3024845"/>
                  <a:gd name="connsiteY365" fmla="*/ 571927 h 1032158"/>
                  <a:gd name="connsiteX366" fmla="*/ 2839395 w 3024845"/>
                  <a:gd name="connsiteY366" fmla="*/ 621648 h 1032158"/>
                  <a:gd name="connsiteX367" fmla="*/ 2871822 w 3024845"/>
                  <a:gd name="connsiteY367" fmla="*/ 621648 h 1032158"/>
                  <a:gd name="connsiteX368" fmla="*/ 2871822 w 3024845"/>
                  <a:gd name="connsiteY368" fmla="*/ 595707 h 1032158"/>
                  <a:gd name="connsiteX369" fmla="*/ 2910329 w 3024845"/>
                  <a:gd name="connsiteY369" fmla="*/ 595707 h 1032158"/>
                  <a:gd name="connsiteX370" fmla="*/ 2910329 w 3024845"/>
                  <a:gd name="connsiteY370" fmla="*/ 565442 h 1032158"/>
                  <a:gd name="connsiteX371" fmla="*/ 2958970 w 3024845"/>
                  <a:gd name="connsiteY371" fmla="*/ 565442 h 1032158"/>
                  <a:gd name="connsiteX372" fmla="*/ 2958970 w 3024845"/>
                  <a:gd name="connsiteY372" fmla="*/ 676598 h 1032158"/>
                  <a:gd name="connsiteX373" fmla="*/ 2958970 w 3024845"/>
                  <a:gd name="connsiteY373" fmla="*/ 690377 h 1032158"/>
                  <a:gd name="connsiteX374" fmla="*/ 3024845 w 3024845"/>
                  <a:gd name="connsiteY374" fmla="*/ 690377 h 1032158"/>
                  <a:gd name="connsiteX375" fmla="*/ 3024845 w 3024845"/>
                  <a:gd name="connsiteY375" fmla="*/ 1032158 h 1032158"/>
                  <a:gd name="connsiteX376" fmla="*/ 2054 w 3024845"/>
                  <a:gd name="connsiteY376" fmla="*/ 1029825 h 1032158"/>
                  <a:gd name="connsiteX377" fmla="*/ 0 w 3024845"/>
                  <a:gd name="connsiteY377" fmla="*/ 595707 h 1032158"/>
                  <a:gd name="connsiteX378" fmla="*/ 20267 w 3024845"/>
                  <a:gd name="connsiteY378" fmla="*/ 595707 h 1032158"/>
                  <a:gd name="connsiteX379" fmla="*/ 20774 w 3024845"/>
                  <a:gd name="connsiteY379" fmla="*/ 594626 h 1032158"/>
                  <a:gd name="connsiteX380" fmla="*/ 24320 w 3024845"/>
                  <a:gd name="connsiteY380" fmla="*/ 587060 h 1032158"/>
                  <a:gd name="connsiteX381" fmla="*/ 26094 w 3024845"/>
                  <a:gd name="connsiteY381" fmla="*/ 587330 h 1032158"/>
                  <a:gd name="connsiteX382" fmla="*/ 38507 w 3024845"/>
                  <a:gd name="connsiteY382" fmla="*/ 589221 h 1032158"/>
                  <a:gd name="connsiteX383" fmla="*/ 39014 w 3024845"/>
                  <a:gd name="connsiteY383" fmla="*/ 590573 h 1032158"/>
                  <a:gd name="connsiteX384" fmla="*/ 42560 w 3024845"/>
                  <a:gd name="connsiteY384" fmla="*/ 600030 h 1032158"/>
                  <a:gd name="connsiteX385" fmla="*/ 68907 w 3024845"/>
                  <a:gd name="connsiteY385" fmla="*/ 602192 h 1032158"/>
                  <a:gd name="connsiteX386" fmla="*/ 68907 w 3024845"/>
                  <a:gd name="connsiteY386" fmla="*/ 478971 h 1032158"/>
                  <a:gd name="connsiteX387" fmla="*/ 70934 w 3024845"/>
                  <a:gd name="connsiteY387" fmla="*/ 478971 h 1032158"/>
                  <a:gd name="connsiteX388" fmla="*/ 85121 w 3024845"/>
                  <a:gd name="connsiteY388" fmla="*/ 478971 h 1032158"/>
                  <a:gd name="connsiteX389" fmla="*/ 85121 w 3024845"/>
                  <a:gd name="connsiteY389" fmla="*/ 342779 h 1032158"/>
                  <a:gd name="connsiteX390" fmla="*/ 86894 w 3024845"/>
                  <a:gd name="connsiteY390" fmla="*/ 342779 h 1032158"/>
                  <a:gd name="connsiteX391" fmla="*/ 99308 w 3024845"/>
                  <a:gd name="connsiteY391" fmla="*/ 342779 h 1032158"/>
                  <a:gd name="connsiteX392" fmla="*/ 99308 w 3024845"/>
                  <a:gd name="connsiteY392" fmla="*/ 228205 h 1032158"/>
                  <a:gd name="connsiteX393" fmla="*/ 103361 w 3024845"/>
                  <a:gd name="connsiteY393" fmla="*/ 200101 h 1032158"/>
                  <a:gd name="connsiteX394" fmla="*/ 105388 w 3024845"/>
                  <a:gd name="connsiteY394" fmla="*/ 200101 h 1032158"/>
                  <a:gd name="connsiteX395" fmla="*/ 119575 w 3024845"/>
                  <a:gd name="connsiteY395" fmla="*/ 200101 h 1032158"/>
                  <a:gd name="connsiteX0" fmla="*/ 119575 w 3024845"/>
                  <a:gd name="connsiteY0" fmla="*/ 95357 h 927414"/>
                  <a:gd name="connsiteX1" fmla="*/ 200642 w 3024845"/>
                  <a:gd name="connsiteY1" fmla="*/ 93196 h 927414"/>
                  <a:gd name="connsiteX2" fmla="*/ 202669 w 3024845"/>
                  <a:gd name="connsiteY2" fmla="*/ 93196 h 927414"/>
                  <a:gd name="connsiteX3" fmla="*/ 216856 w 3024845"/>
                  <a:gd name="connsiteY3" fmla="*/ 93196 h 927414"/>
                  <a:gd name="connsiteX4" fmla="*/ 216856 w 3024845"/>
                  <a:gd name="connsiteY4" fmla="*/ 116975 h 927414"/>
                  <a:gd name="connsiteX5" fmla="*/ 217363 w 3024845"/>
                  <a:gd name="connsiteY5" fmla="*/ 117786 h 927414"/>
                  <a:gd name="connsiteX6" fmla="*/ 220909 w 3024845"/>
                  <a:gd name="connsiteY6" fmla="*/ 123461 h 927414"/>
                  <a:gd name="connsiteX7" fmla="*/ 220909 w 3024845"/>
                  <a:gd name="connsiteY7" fmla="*/ 238035 h 927414"/>
                  <a:gd name="connsiteX8" fmla="*/ 223189 w 3024845"/>
                  <a:gd name="connsiteY8" fmla="*/ 238035 h 927414"/>
                  <a:gd name="connsiteX9" fmla="*/ 239150 w 3024845"/>
                  <a:gd name="connsiteY9" fmla="*/ 238035 h 927414"/>
                  <a:gd name="connsiteX10" fmla="*/ 239150 w 3024845"/>
                  <a:gd name="connsiteY10" fmla="*/ 378550 h 927414"/>
                  <a:gd name="connsiteX11" fmla="*/ 240670 w 3024845"/>
                  <a:gd name="connsiteY11" fmla="*/ 378280 h 927414"/>
                  <a:gd name="connsiteX12" fmla="*/ 251310 w 3024845"/>
                  <a:gd name="connsiteY12" fmla="*/ 376389 h 927414"/>
                  <a:gd name="connsiteX13" fmla="*/ 249283 w 3024845"/>
                  <a:gd name="connsiteY13" fmla="*/ 465021 h 927414"/>
                  <a:gd name="connsiteX14" fmla="*/ 250803 w 3024845"/>
                  <a:gd name="connsiteY14" fmla="*/ 465292 h 927414"/>
                  <a:gd name="connsiteX15" fmla="*/ 261443 w 3024845"/>
                  <a:gd name="connsiteY15" fmla="*/ 467183 h 927414"/>
                  <a:gd name="connsiteX16" fmla="*/ 261696 w 3024845"/>
                  <a:gd name="connsiteY16" fmla="*/ 467994 h 927414"/>
                  <a:gd name="connsiteX17" fmla="*/ 263470 w 3024845"/>
                  <a:gd name="connsiteY17" fmla="*/ 473669 h 927414"/>
                  <a:gd name="connsiteX18" fmla="*/ 264230 w 3024845"/>
                  <a:gd name="connsiteY18" fmla="*/ 471237 h 927414"/>
                  <a:gd name="connsiteX19" fmla="*/ 269550 w 3024845"/>
                  <a:gd name="connsiteY19" fmla="*/ 454213 h 927414"/>
                  <a:gd name="connsiteX20" fmla="*/ 271323 w 3024845"/>
                  <a:gd name="connsiteY20" fmla="*/ 454213 h 927414"/>
                  <a:gd name="connsiteX21" fmla="*/ 283737 w 3024845"/>
                  <a:gd name="connsiteY21" fmla="*/ 454213 h 927414"/>
                  <a:gd name="connsiteX22" fmla="*/ 283737 w 3024845"/>
                  <a:gd name="connsiteY22" fmla="*/ 486639 h 927414"/>
                  <a:gd name="connsiteX23" fmla="*/ 284750 w 3024845"/>
                  <a:gd name="connsiteY23" fmla="*/ 487180 h 927414"/>
                  <a:gd name="connsiteX24" fmla="*/ 291844 w 3024845"/>
                  <a:gd name="connsiteY24" fmla="*/ 490963 h 927414"/>
                  <a:gd name="connsiteX25" fmla="*/ 291844 w 3024845"/>
                  <a:gd name="connsiteY25" fmla="*/ 492314 h 927414"/>
                  <a:gd name="connsiteX26" fmla="*/ 291844 w 3024845"/>
                  <a:gd name="connsiteY26" fmla="*/ 501772 h 927414"/>
                  <a:gd name="connsiteX27" fmla="*/ 336431 w 3024845"/>
                  <a:gd name="connsiteY27" fmla="*/ 501772 h 927414"/>
                  <a:gd name="connsiteX28" fmla="*/ 336431 w 3024845"/>
                  <a:gd name="connsiteY28" fmla="*/ 502853 h 927414"/>
                  <a:gd name="connsiteX29" fmla="*/ 336431 w 3024845"/>
                  <a:gd name="connsiteY29" fmla="*/ 510419 h 927414"/>
                  <a:gd name="connsiteX30" fmla="*/ 338457 w 3024845"/>
                  <a:gd name="connsiteY30" fmla="*/ 510419 h 927414"/>
                  <a:gd name="connsiteX31" fmla="*/ 352644 w 3024845"/>
                  <a:gd name="connsiteY31" fmla="*/ 510419 h 927414"/>
                  <a:gd name="connsiteX32" fmla="*/ 352644 w 3024845"/>
                  <a:gd name="connsiteY32" fmla="*/ 480154 h 927414"/>
                  <a:gd name="connsiteX33" fmla="*/ 397231 w 3024845"/>
                  <a:gd name="connsiteY33" fmla="*/ 480154 h 927414"/>
                  <a:gd name="connsiteX34" fmla="*/ 397231 w 3024845"/>
                  <a:gd name="connsiteY34" fmla="*/ 478803 h 927414"/>
                  <a:gd name="connsiteX35" fmla="*/ 397231 w 3024845"/>
                  <a:gd name="connsiteY35" fmla="*/ 469345 h 927414"/>
                  <a:gd name="connsiteX36" fmla="*/ 398245 w 3024845"/>
                  <a:gd name="connsiteY36" fmla="*/ 469345 h 927414"/>
                  <a:gd name="connsiteX37" fmla="*/ 405338 w 3024845"/>
                  <a:gd name="connsiteY37" fmla="*/ 469345 h 927414"/>
                  <a:gd name="connsiteX38" fmla="*/ 405338 w 3024845"/>
                  <a:gd name="connsiteY38" fmla="*/ 467454 h 927414"/>
                  <a:gd name="connsiteX39" fmla="*/ 405338 w 3024845"/>
                  <a:gd name="connsiteY39" fmla="*/ 454213 h 927414"/>
                  <a:gd name="connsiteX40" fmla="*/ 406098 w 3024845"/>
                  <a:gd name="connsiteY40" fmla="*/ 454213 h 927414"/>
                  <a:gd name="connsiteX41" fmla="*/ 411418 w 3024845"/>
                  <a:gd name="connsiteY41" fmla="*/ 454213 h 927414"/>
                  <a:gd name="connsiteX42" fmla="*/ 411418 w 3024845"/>
                  <a:gd name="connsiteY42" fmla="*/ 453132 h 927414"/>
                  <a:gd name="connsiteX43" fmla="*/ 411418 w 3024845"/>
                  <a:gd name="connsiteY43" fmla="*/ 445565 h 927414"/>
                  <a:gd name="connsiteX44" fmla="*/ 413445 w 3024845"/>
                  <a:gd name="connsiteY44" fmla="*/ 445565 h 927414"/>
                  <a:gd name="connsiteX45" fmla="*/ 427632 w 3024845"/>
                  <a:gd name="connsiteY45" fmla="*/ 445565 h 927414"/>
                  <a:gd name="connsiteX46" fmla="*/ 427632 w 3024845"/>
                  <a:gd name="connsiteY46" fmla="*/ 446646 h 927414"/>
                  <a:gd name="connsiteX47" fmla="*/ 427632 w 3024845"/>
                  <a:gd name="connsiteY47" fmla="*/ 454213 h 927414"/>
                  <a:gd name="connsiteX48" fmla="*/ 449925 w 3024845"/>
                  <a:gd name="connsiteY48" fmla="*/ 454213 h 927414"/>
                  <a:gd name="connsiteX49" fmla="*/ 449925 w 3024845"/>
                  <a:gd name="connsiteY49" fmla="*/ 452321 h 927414"/>
                  <a:gd name="connsiteX50" fmla="*/ 449925 w 3024845"/>
                  <a:gd name="connsiteY50" fmla="*/ 439080 h 927414"/>
                  <a:gd name="connsiteX51" fmla="*/ 451699 w 3024845"/>
                  <a:gd name="connsiteY51" fmla="*/ 439080 h 927414"/>
                  <a:gd name="connsiteX52" fmla="*/ 464112 w 3024845"/>
                  <a:gd name="connsiteY52" fmla="*/ 439080 h 927414"/>
                  <a:gd name="connsiteX53" fmla="*/ 464112 w 3024845"/>
                  <a:gd name="connsiteY53" fmla="*/ 462860 h 927414"/>
                  <a:gd name="connsiteX54" fmla="*/ 465126 w 3024845"/>
                  <a:gd name="connsiteY54" fmla="*/ 462860 h 927414"/>
                  <a:gd name="connsiteX55" fmla="*/ 472219 w 3024845"/>
                  <a:gd name="connsiteY55" fmla="*/ 462860 h 927414"/>
                  <a:gd name="connsiteX56" fmla="*/ 472219 w 3024845"/>
                  <a:gd name="connsiteY56" fmla="*/ 461779 h 927414"/>
                  <a:gd name="connsiteX57" fmla="*/ 472219 w 3024845"/>
                  <a:gd name="connsiteY57" fmla="*/ 454213 h 927414"/>
                  <a:gd name="connsiteX58" fmla="*/ 473992 w 3024845"/>
                  <a:gd name="connsiteY58" fmla="*/ 454213 h 927414"/>
                  <a:gd name="connsiteX59" fmla="*/ 486406 w 3024845"/>
                  <a:gd name="connsiteY59" fmla="*/ 454213 h 927414"/>
                  <a:gd name="connsiteX60" fmla="*/ 486406 w 3024845"/>
                  <a:gd name="connsiteY60" fmla="*/ 480154 h 927414"/>
                  <a:gd name="connsiteX61" fmla="*/ 488433 w 3024845"/>
                  <a:gd name="connsiteY61" fmla="*/ 480154 h 927414"/>
                  <a:gd name="connsiteX62" fmla="*/ 502619 w 3024845"/>
                  <a:gd name="connsiteY62" fmla="*/ 480154 h 927414"/>
                  <a:gd name="connsiteX63" fmla="*/ 502619 w 3024845"/>
                  <a:gd name="connsiteY63" fmla="*/ 481775 h 927414"/>
                  <a:gd name="connsiteX64" fmla="*/ 502619 w 3024845"/>
                  <a:gd name="connsiteY64" fmla="*/ 493125 h 927414"/>
                  <a:gd name="connsiteX65" fmla="*/ 503379 w 3024845"/>
                  <a:gd name="connsiteY65" fmla="*/ 493125 h 927414"/>
                  <a:gd name="connsiteX66" fmla="*/ 508700 w 3024845"/>
                  <a:gd name="connsiteY66" fmla="*/ 493125 h 927414"/>
                  <a:gd name="connsiteX67" fmla="*/ 508700 w 3024845"/>
                  <a:gd name="connsiteY67" fmla="*/ 492314 h 927414"/>
                  <a:gd name="connsiteX68" fmla="*/ 508700 w 3024845"/>
                  <a:gd name="connsiteY68" fmla="*/ 486639 h 927414"/>
                  <a:gd name="connsiteX69" fmla="*/ 539100 w 3024845"/>
                  <a:gd name="connsiteY69" fmla="*/ 486639 h 927414"/>
                  <a:gd name="connsiteX70" fmla="*/ 539100 w 3024845"/>
                  <a:gd name="connsiteY70" fmla="*/ 510419 h 927414"/>
                  <a:gd name="connsiteX71" fmla="*/ 540113 w 3024845"/>
                  <a:gd name="connsiteY71" fmla="*/ 510419 h 927414"/>
                  <a:gd name="connsiteX72" fmla="*/ 547207 w 3024845"/>
                  <a:gd name="connsiteY72" fmla="*/ 510419 h 927414"/>
                  <a:gd name="connsiteX73" fmla="*/ 547207 w 3024845"/>
                  <a:gd name="connsiteY73" fmla="*/ 511500 h 927414"/>
                  <a:gd name="connsiteX74" fmla="*/ 547207 w 3024845"/>
                  <a:gd name="connsiteY74" fmla="*/ 519066 h 927414"/>
                  <a:gd name="connsiteX75" fmla="*/ 547967 w 3024845"/>
                  <a:gd name="connsiteY75" fmla="*/ 519066 h 927414"/>
                  <a:gd name="connsiteX76" fmla="*/ 553287 w 3024845"/>
                  <a:gd name="connsiteY76" fmla="*/ 519066 h 927414"/>
                  <a:gd name="connsiteX77" fmla="*/ 553287 w 3024845"/>
                  <a:gd name="connsiteY77" fmla="*/ 516904 h 927414"/>
                  <a:gd name="connsiteX78" fmla="*/ 553287 w 3024845"/>
                  <a:gd name="connsiteY78" fmla="*/ 501772 h 927414"/>
                  <a:gd name="connsiteX79" fmla="*/ 554300 w 3024845"/>
                  <a:gd name="connsiteY79" fmla="*/ 501772 h 927414"/>
                  <a:gd name="connsiteX80" fmla="*/ 561394 w 3024845"/>
                  <a:gd name="connsiteY80" fmla="*/ 501772 h 927414"/>
                  <a:gd name="connsiteX81" fmla="*/ 561394 w 3024845"/>
                  <a:gd name="connsiteY81" fmla="*/ 502853 h 927414"/>
                  <a:gd name="connsiteX82" fmla="*/ 561394 w 3024845"/>
                  <a:gd name="connsiteY82" fmla="*/ 510419 h 927414"/>
                  <a:gd name="connsiteX83" fmla="*/ 566714 w 3024845"/>
                  <a:gd name="connsiteY83" fmla="*/ 508426 h 927414"/>
                  <a:gd name="connsiteX84" fmla="*/ 567474 w 3024845"/>
                  <a:gd name="connsiteY84" fmla="*/ 507446 h 927414"/>
                  <a:gd name="connsiteX85" fmla="*/ 567474 w 3024845"/>
                  <a:gd name="connsiteY85" fmla="*/ 501772 h 927414"/>
                  <a:gd name="connsiteX86" fmla="*/ 605981 w 3024845"/>
                  <a:gd name="connsiteY86" fmla="*/ 501772 h 927414"/>
                  <a:gd name="connsiteX87" fmla="*/ 605981 w 3024845"/>
                  <a:gd name="connsiteY87" fmla="*/ 525551 h 927414"/>
                  <a:gd name="connsiteX88" fmla="*/ 608007 w 3024845"/>
                  <a:gd name="connsiteY88" fmla="*/ 525551 h 927414"/>
                  <a:gd name="connsiteX89" fmla="*/ 622194 w 3024845"/>
                  <a:gd name="connsiteY89" fmla="*/ 525551 h 927414"/>
                  <a:gd name="connsiteX90" fmla="*/ 622194 w 3024845"/>
                  <a:gd name="connsiteY90" fmla="*/ 526632 h 927414"/>
                  <a:gd name="connsiteX91" fmla="*/ 622194 w 3024845"/>
                  <a:gd name="connsiteY91" fmla="*/ 534198 h 927414"/>
                  <a:gd name="connsiteX92" fmla="*/ 623968 w 3024845"/>
                  <a:gd name="connsiteY92" fmla="*/ 534198 h 927414"/>
                  <a:gd name="connsiteX93" fmla="*/ 636381 w 3024845"/>
                  <a:gd name="connsiteY93" fmla="*/ 534198 h 927414"/>
                  <a:gd name="connsiteX94" fmla="*/ 636381 w 3024845"/>
                  <a:gd name="connsiteY94" fmla="*/ 510419 h 927414"/>
                  <a:gd name="connsiteX95" fmla="*/ 637394 w 3024845"/>
                  <a:gd name="connsiteY95" fmla="*/ 510419 h 927414"/>
                  <a:gd name="connsiteX96" fmla="*/ 644488 w 3024845"/>
                  <a:gd name="connsiteY96" fmla="*/ 510419 h 927414"/>
                  <a:gd name="connsiteX97" fmla="*/ 644488 w 3024845"/>
                  <a:gd name="connsiteY97" fmla="*/ 477992 h 927414"/>
                  <a:gd name="connsiteX98" fmla="*/ 645501 w 3024845"/>
                  <a:gd name="connsiteY98" fmla="*/ 477992 h 927414"/>
                  <a:gd name="connsiteX99" fmla="*/ 652595 w 3024845"/>
                  <a:gd name="connsiteY99" fmla="*/ 477992 h 927414"/>
                  <a:gd name="connsiteX100" fmla="*/ 652595 w 3024845"/>
                  <a:gd name="connsiteY100" fmla="*/ 476101 h 927414"/>
                  <a:gd name="connsiteX101" fmla="*/ 652595 w 3024845"/>
                  <a:gd name="connsiteY101" fmla="*/ 462860 h 927414"/>
                  <a:gd name="connsiteX102" fmla="*/ 651328 w 3024845"/>
                  <a:gd name="connsiteY102" fmla="*/ 461238 h 927414"/>
                  <a:gd name="connsiteX103" fmla="*/ 656648 w 3024845"/>
                  <a:gd name="connsiteY103" fmla="*/ 449889 h 927414"/>
                  <a:gd name="connsiteX104" fmla="*/ 664755 w 3024845"/>
                  <a:gd name="connsiteY104" fmla="*/ 477992 h 927414"/>
                  <a:gd name="connsiteX105" fmla="*/ 665515 w 3024845"/>
                  <a:gd name="connsiteY105" fmla="*/ 477992 h 927414"/>
                  <a:gd name="connsiteX106" fmla="*/ 670835 w 3024845"/>
                  <a:gd name="connsiteY106" fmla="*/ 477992 h 927414"/>
                  <a:gd name="connsiteX107" fmla="*/ 670835 w 3024845"/>
                  <a:gd name="connsiteY107" fmla="*/ 372065 h 927414"/>
                  <a:gd name="connsiteX108" fmla="*/ 672355 w 3024845"/>
                  <a:gd name="connsiteY108" fmla="*/ 372065 h 927414"/>
                  <a:gd name="connsiteX109" fmla="*/ 682995 w 3024845"/>
                  <a:gd name="connsiteY109" fmla="*/ 372065 h 927414"/>
                  <a:gd name="connsiteX110" fmla="*/ 682995 w 3024845"/>
                  <a:gd name="connsiteY110" fmla="*/ 324506 h 927414"/>
                  <a:gd name="connsiteX111" fmla="*/ 709342 w 3024845"/>
                  <a:gd name="connsiteY111" fmla="*/ 324506 h 927414"/>
                  <a:gd name="connsiteX112" fmla="*/ 709342 w 3024845"/>
                  <a:gd name="connsiteY112" fmla="*/ 302888 h 927414"/>
                  <a:gd name="connsiteX113" fmla="*/ 743796 w 3024845"/>
                  <a:gd name="connsiteY113" fmla="*/ 302888 h 927414"/>
                  <a:gd name="connsiteX114" fmla="*/ 743796 w 3024845"/>
                  <a:gd name="connsiteY114" fmla="*/ 305320 h 927414"/>
                  <a:gd name="connsiteX115" fmla="*/ 743796 w 3024845"/>
                  <a:gd name="connsiteY115" fmla="*/ 322344 h 927414"/>
                  <a:gd name="connsiteX116" fmla="*/ 746076 w 3024845"/>
                  <a:gd name="connsiteY116" fmla="*/ 322344 h 927414"/>
                  <a:gd name="connsiteX117" fmla="*/ 762036 w 3024845"/>
                  <a:gd name="connsiteY117" fmla="*/ 322344 h 927414"/>
                  <a:gd name="connsiteX118" fmla="*/ 762036 w 3024845"/>
                  <a:gd name="connsiteY118" fmla="*/ 369903 h 927414"/>
                  <a:gd name="connsiteX119" fmla="*/ 763049 w 3024845"/>
                  <a:gd name="connsiteY119" fmla="*/ 369903 h 927414"/>
                  <a:gd name="connsiteX120" fmla="*/ 770143 w 3024845"/>
                  <a:gd name="connsiteY120" fmla="*/ 369903 h 927414"/>
                  <a:gd name="connsiteX121" fmla="*/ 784330 w 3024845"/>
                  <a:gd name="connsiteY121" fmla="*/ 374227 h 927414"/>
                  <a:gd name="connsiteX122" fmla="*/ 784330 w 3024845"/>
                  <a:gd name="connsiteY122" fmla="*/ 413139 h 927414"/>
                  <a:gd name="connsiteX123" fmla="*/ 785343 w 3024845"/>
                  <a:gd name="connsiteY123" fmla="*/ 413139 h 927414"/>
                  <a:gd name="connsiteX124" fmla="*/ 792436 w 3024845"/>
                  <a:gd name="connsiteY124" fmla="*/ 413139 h 927414"/>
                  <a:gd name="connsiteX125" fmla="*/ 792436 w 3024845"/>
                  <a:gd name="connsiteY125" fmla="*/ 414760 h 927414"/>
                  <a:gd name="connsiteX126" fmla="*/ 792436 w 3024845"/>
                  <a:gd name="connsiteY126" fmla="*/ 426109 h 927414"/>
                  <a:gd name="connsiteX127" fmla="*/ 794463 w 3024845"/>
                  <a:gd name="connsiteY127" fmla="*/ 426109 h 927414"/>
                  <a:gd name="connsiteX128" fmla="*/ 808650 w 3024845"/>
                  <a:gd name="connsiteY128" fmla="*/ 426109 h 927414"/>
                  <a:gd name="connsiteX129" fmla="*/ 814730 w 3024845"/>
                  <a:gd name="connsiteY129" fmla="*/ 432595 h 927414"/>
                  <a:gd name="connsiteX130" fmla="*/ 814730 w 3024845"/>
                  <a:gd name="connsiteY130" fmla="*/ 454213 h 927414"/>
                  <a:gd name="connsiteX131" fmla="*/ 817010 w 3024845"/>
                  <a:gd name="connsiteY131" fmla="*/ 454213 h 927414"/>
                  <a:gd name="connsiteX132" fmla="*/ 832970 w 3024845"/>
                  <a:gd name="connsiteY132" fmla="*/ 454213 h 927414"/>
                  <a:gd name="connsiteX133" fmla="*/ 832970 w 3024845"/>
                  <a:gd name="connsiteY133" fmla="*/ 455293 h 927414"/>
                  <a:gd name="connsiteX134" fmla="*/ 832970 w 3024845"/>
                  <a:gd name="connsiteY134" fmla="*/ 462860 h 927414"/>
                  <a:gd name="connsiteX135" fmla="*/ 834237 w 3024845"/>
                  <a:gd name="connsiteY135" fmla="*/ 462860 h 927414"/>
                  <a:gd name="connsiteX136" fmla="*/ 843104 w 3024845"/>
                  <a:gd name="connsiteY136" fmla="*/ 462860 h 927414"/>
                  <a:gd name="connsiteX137" fmla="*/ 843104 w 3024845"/>
                  <a:gd name="connsiteY137" fmla="*/ 465021 h 927414"/>
                  <a:gd name="connsiteX138" fmla="*/ 843104 w 3024845"/>
                  <a:gd name="connsiteY138" fmla="*/ 480154 h 927414"/>
                  <a:gd name="connsiteX139" fmla="*/ 847157 w 3024845"/>
                  <a:gd name="connsiteY139" fmla="*/ 478262 h 927414"/>
                  <a:gd name="connsiteX140" fmla="*/ 847157 w 3024845"/>
                  <a:gd name="connsiteY140" fmla="*/ 465021 h 927414"/>
                  <a:gd name="connsiteX141" fmla="*/ 848170 w 3024845"/>
                  <a:gd name="connsiteY141" fmla="*/ 465021 h 927414"/>
                  <a:gd name="connsiteX142" fmla="*/ 855264 w 3024845"/>
                  <a:gd name="connsiteY142" fmla="*/ 465021 h 927414"/>
                  <a:gd name="connsiteX143" fmla="*/ 855264 w 3024845"/>
                  <a:gd name="connsiteY143" fmla="*/ 466643 h 927414"/>
                  <a:gd name="connsiteX144" fmla="*/ 855264 w 3024845"/>
                  <a:gd name="connsiteY144" fmla="*/ 477992 h 927414"/>
                  <a:gd name="connsiteX145" fmla="*/ 856024 w 3024845"/>
                  <a:gd name="connsiteY145" fmla="*/ 477992 h 927414"/>
                  <a:gd name="connsiteX146" fmla="*/ 861344 w 3024845"/>
                  <a:gd name="connsiteY146" fmla="*/ 477992 h 927414"/>
                  <a:gd name="connsiteX147" fmla="*/ 909984 w 3024845"/>
                  <a:gd name="connsiteY147" fmla="*/ 473669 h 927414"/>
                  <a:gd name="connsiteX148" fmla="*/ 909984 w 3024845"/>
                  <a:gd name="connsiteY148" fmla="*/ 475020 h 927414"/>
                  <a:gd name="connsiteX149" fmla="*/ 909984 w 3024845"/>
                  <a:gd name="connsiteY149" fmla="*/ 484477 h 927414"/>
                  <a:gd name="connsiteX150" fmla="*/ 910744 w 3024845"/>
                  <a:gd name="connsiteY150" fmla="*/ 484477 h 927414"/>
                  <a:gd name="connsiteX151" fmla="*/ 916065 w 3024845"/>
                  <a:gd name="connsiteY151" fmla="*/ 484477 h 927414"/>
                  <a:gd name="connsiteX152" fmla="*/ 916065 w 3024845"/>
                  <a:gd name="connsiteY152" fmla="*/ 486639 h 927414"/>
                  <a:gd name="connsiteX153" fmla="*/ 916065 w 3024845"/>
                  <a:gd name="connsiteY153" fmla="*/ 501772 h 927414"/>
                  <a:gd name="connsiteX154" fmla="*/ 918091 w 3024845"/>
                  <a:gd name="connsiteY154" fmla="*/ 500421 h 927414"/>
                  <a:gd name="connsiteX155" fmla="*/ 932278 w 3024845"/>
                  <a:gd name="connsiteY155" fmla="*/ 490963 h 927414"/>
                  <a:gd name="connsiteX156" fmla="*/ 938358 w 3024845"/>
                  <a:gd name="connsiteY156" fmla="*/ 449889 h 927414"/>
                  <a:gd name="connsiteX157" fmla="*/ 939118 w 3024845"/>
                  <a:gd name="connsiteY157" fmla="*/ 449619 h 927414"/>
                  <a:gd name="connsiteX158" fmla="*/ 944438 w 3024845"/>
                  <a:gd name="connsiteY158" fmla="*/ 447727 h 927414"/>
                  <a:gd name="connsiteX159" fmla="*/ 946465 w 3024845"/>
                  <a:gd name="connsiteY159" fmla="*/ 378550 h 927414"/>
                  <a:gd name="connsiteX160" fmla="*/ 948492 w 3024845"/>
                  <a:gd name="connsiteY160" fmla="*/ 447727 h 927414"/>
                  <a:gd name="connsiteX161" fmla="*/ 949252 w 3024845"/>
                  <a:gd name="connsiteY161" fmla="*/ 447997 h 927414"/>
                  <a:gd name="connsiteX162" fmla="*/ 954572 w 3024845"/>
                  <a:gd name="connsiteY162" fmla="*/ 449889 h 927414"/>
                  <a:gd name="connsiteX163" fmla="*/ 954572 w 3024845"/>
                  <a:gd name="connsiteY163" fmla="*/ 363418 h 927414"/>
                  <a:gd name="connsiteX164" fmla="*/ 958625 w 3024845"/>
                  <a:gd name="connsiteY164" fmla="*/ 330991 h 927414"/>
                  <a:gd name="connsiteX165" fmla="*/ 997132 w 3024845"/>
                  <a:gd name="connsiteY165" fmla="*/ 330991 h 927414"/>
                  <a:gd name="connsiteX166" fmla="*/ 997132 w 3024845"/>
                  <a:gd name="connsiteY166" fmla="*/ 363418 h 927414"/>
                  <a:gd name="connsiteX167" fmla="*/ 997892 w 3024845"/>
                  <a:gd name="connsiteY167" fmla="*/ 363418 h 927414"/>
                  <a:gd name="connsiteX168" fmla="*/ 1003212 w 3024845"/>
                  <a:gd name="connsiteY168" fmla="*/ 363418 h 927414"/>
                  <a:gd name="connsiteX169" fmla="*/ 1003212 w 3024845"/>
                  <a:gd name="connsiteY169" fmla="*/ 281270 h 927414"/>
                  <a:gd name="connsiteX170" fmla="*/ 1004986 w 3024845"/>
                  <a:gd name="connsiteY170" fmla="*/ 281270 h 927414"/>
                  <a:gd name="connsiteX171" fmla="*/ 1017399 w 3024845"/>
                  <a:gd name="connsiteY171" fmla="*/ 281270 h 927414"/>
                  <a:gd name="connsiteX172" fmla="*/ 1017399 w 3024845"/>
                  <a:gd name="connsiteY172" fmla="*/ 279379 h 927414"/>
                  <a:gd name="connsiteX173" fmla="*/ 1017399 w 3024845"/>
                  <a:gd name="connsiteY173" fmla="*/ 266138 h 927414"/>
                  <a:gd name="connsiteX174" fmla="*/ 1039693 w 3024845"/>
                  <a:gd name="connsiteY174" fmla="*/ 266138 h 927414"/>
                  <a:gd name="connsiteX175" fmla="*/ 1039693 w 3024845"/>
                  <a:gd name="connsiteY175" fmla="*/ 265057 h 927414"/>
                  <a:gd name="connsiteX176" fmla="*/ 1039693 w 3024845"/>
                  <a:gd name="connsiteY176" fmla="*/ 257491 h 927414"/>
                  <a:gd name="connsiteX177" fmla="*/ 1041466 w 3024845"/>
                  <a:gd name="connsiteY177" fmla="*/ 257491 h 927414"/>
                  <a:gd name="connsiteX178" fmla="*/ 1053880 w 3024845"/>
                  <a:gd name="connsiteY178" fmla="*/ 257491 h 927414"/>
                  <a:gd name="connsiteX179" fmla="*/ 1053880 w 3024845"/>
                  <a:gd name="connsiteY179" fmla="*/ 258572 h 927414"/>
                  <a:gd name="connsiteX180" fmla="*/ 1053880 w 3024845"/>
                  <a:gd name="connsiteY180" fmla="*/ 266138 h 927414"/>
                  <a:gd name="connsiteX181" fmla="*/ 1054640 w 3024845"/>
                  <a:gd name="connsiteY181" fmla="*/ 266138 h 927414"/>
                  <a:gd name="connsiteX182" fmla="*/ 1059960 w 3024845"/>
                  <a:gd name="connsiteY182" fmla="*/ 266138 h 927414"/>
                  <a:gd name="connsiteX183" fmla="*/ 1070093 w 3024845"/>
                  <a:gd name="connsiteY183" fmla="*/ 261814 h 927414"/>
                  <a:gd name="connsiteX184" fmla="*/ 1074146 w 3024845"/>
                  <a:gd name="connsiteY184" fmla="*/ 265057 h 927414"/>
                  <a:gd name="connsiteX185" fmla="*/ 1074146 w 3024845"/>
                  <a:gd name="connsiteY185" fmla="*/ 257491 h 927414"/>
                  <a:gd name="connsiteX186" fmla="*/ 1076426 w 3024845"/>
                  <a:gd name="connsiteY186" fmla="*/ 257491 h 927414"/>
                  <a:gd name="connsiteX187" fmla="*/ 1092387 w 3024845"/>
                  <a:gd name="connsiteY187" fmla="*/ 257491 h 927414"/>
                  <a:gd name="connsiteX188" fmla="*/ 1092387 w 3024845"/>
                  <a:gd name="connsiteY188" fmla="*/ 258572 h 927414"/>
                  <a:gd name="connsiteX189" fmla="*/ 1092387 w 3024845"/>
                  <a:gd name="connsiteY189" fmla="*/ 266138 h 927414"/>
                  <a:gd name="connsiteX190" fmla="*/ 1122787 w 3024845"/>
                  <a:gd name="connsiteY190" fmla="*/ 266138 h 927414"/>
                  <a:gd name="connsiteX191" fmla="*/ 1122787 w 3024845"/>
                  <a:gd name="connsiteY191" fmla="*/ 267759 h 927414"/>
                  <a:gd name="connsiteX192" fmla="*/ 1122787 w 3024845"/>
                  <a:gd name="connsiteY192" fmla="*/ 279109 h 927414"/>
                  <a:gd name="connsiteX193" fmla="*/ 1149134 w 3024845"/>
                  <a:gd name="connsiteY193" fmla="*/ 279109 h 927414"/>
                  <a:gd name="connsiteX194" fmla="*/ 1149134 w 3024845"/>
                  <a:gd name="connsiteY194" fmla="*/ 309373 h 927414"/>
                  <a:gd name="connsiteX195" fmla="*/ 1149894 w 3024845"/>
                  <a:gd name="connsiteY195" fmla="*/ 309373 h 927414"/>
                  <a:gd name="connsiteX196" fmla="*/ 1155214 w 3024845"/>
                  <a:gd name="connsiteY196" fmla="*/ 309373 h 927414"/>
                  <a:gd name="connsiteX197" fmla="*/ 1155214 w 3024845"/>
                  <a:gd name="connsiteY197" fmla="*/ 310454 h 927414"/>
                  <a:gd name="connsiteX198" fmla="*/ 1155214 w 3024845"/>
                  <a:gd name="connsiteY198" fmla="*/ 318021 h 927414"/>
                  <a:gd name="connsiteX199" fmla="*/ 1159268 w 3024845"/>
                  <a:gd name="connsiteY199" fmla="*/ 348285 h 927414"/>
                  <a:gd name="connsiteX200" fmla="*/ 1160028 w 3024845"/>
                  <a:gd name="connsiteY200" fmla="*/ 348285 h 927414"/>
                  <a:gd name="connsiteX201" fmla="*/ 1165348 w 3024845"/>
                  <a:gd name="connsiteY201" fmla="*/ 348285 h 927414"/>
                  <a:gd name="connsiteX202" fmla="*/ 1165348 w 3024845"/>
                  <a:gd name="connsiteY202" fmla="*/ 349096 h 927414"/>
                  <a:gd name="connsiteX203" fmla="*/ 1165348 w 3024845"/>
                  <a:gd name="connsiteY203" fmla="*/ 354771 h 927414"/>
                  <a:gd name="connsiteX204" fmla="*/ 1166361 w 3024845"/>
                  <a:gd name="connsiteY204" fmla="*/ 354771 h 927414"/>
                  <a:gd name="connsiteX205" fmla="*/ 1173454 w 3024845"/>
                  <a:gd name="connsiteY205" fmla="*/ 354771 h 927414"/>
                  <a:gd name="connsiteX206" fmla="*/ 1173454 w 3024845"/>
                  <a:gd name="connsiteY206" fmla="*/ 385036 h 927414"/>
                  <a:gd name="connsiteX207" fmla="*/ 1175481 w 3024845"/>
                  <a:gd name="connsiteY207" fmla="*/ 385036 h 927414"/>
                  <a:gd name="connsiteX208" fmla="*/ 1189668 w 3024845"/>
                  <a:gd name="connsiteY208" fmla="*/ 385036 h 927414"/>
                  <a:gd name="connsiteX209" fmla="*/ 1189668 w 3024845"/>
                  <a:gd name="connsiteY209" fmla="*/ 408815 h 927414"/>
                  <a:gd name="connsiteX210" fmla="*/ 1191695 w 3024845"/>
                  <a:gd name="connsiteY210" fmla="*/ 410436 h 927414"/>
                  <a:gd name="connsiteX211" fmla="*/ 1191695 w 3024845"/>
                  <a:gd name="connsiteY211" fmla="*/ 421786 h 927414"/>
                  <a:gd name="connsiteX212" fmla="*/ 1192455 w 3024845"/>
                  <a:gd name="connsiteY212" fmla="*/ 421786 h 927414"/>
                  <a:gd name="connsiteX213" fmla="*/ 1197775 w 3024845"/>
                  <a:gd name="connsiteY213" fmla="*/ 421786 h 927414"/>
                  <a:gd name="connsiteX214" fmla="*/ 1197775 w 3024845"/>
                  <a:gd name="connsiteY214" fmla="*/ 445565 h 927414"/>
                  <a:gd name="connsiteX215" fmla="*/ 1199041 w 3024845"/>
                  <a:gd name="connsiteY215" fmla="*/ 445565 h 927414"/>
                  <a:gd name="connsiteX216" fmla="*/ 1207908 w 3024845"/>
                  <a:gd name="connsiteY216" fmla="*/ 445565 h 927414"/>
                  <a:gd name="connsiteX217" fmla="*/ 1209935 w 3024845"/>
                  <a:gd name="connsiteY217" fmla="*/ 449619 h 927414"/>
                  <a:gd name="connsiteX218" fmla="*/ 1209935 w 3024845"/>
                  <a:gd name="connsiteY218" fmla="*/ 462860 h 927414"/>
                  <a:gd name="connsiteX219" fmla="*/ 1211455 w 3024845"/>
                  <a:gd name="connsiteY219" fmla="*/ 460968 h 927414"/>
                  <a:gd name="connsiteX220" fmla="*/ 1222095 w 3024845"/>
                  <a:gd name="connsiteY220" fmla="*/ 447727 h 927414"/>
                  <a:gd name="connsiteX221" fmla="*/ 1250469 w 3024845"/>
                  <a:gd name="connsiteY221" fmla="*/ 447727 h 927414"/>
                  <a:gd name="connsiteX222" fmla="*/ 1250469 w 3024845"/>
                  <a:gd name="connsiteY222" fmla="*/ 534198 h 927414"/>
                  <a:gd name="connsiteX223" fmla="*/ 1251229 w 3024845"/>
                  <a:gd name="connsiteY223" fmla="*/ 534198 h 927414"/>
                  <a:gd name="connsiteX224" fmla="*/ 1256549 w 3024845"/>
                  <a:gd name="connsiteY224" fmla="*/ 534198 h 927414"/>
                  <a:gd name="connsiteX225" fmla="*/ 1257309 w 3024845"/>
                  <a:gd name="connsiteY225" fmla="*/ 532847 h 927414"/>
                  <a:gd name="connsiteX226" fmla="*/ 1262629 w 3024845"/>
                  <a:gd name="connsiteY226" fmla="*/ 523389 h 927414"/>
                  <a:gd name="connsiteX227" fmla="*/ 1262629 w 3024845"/>
                  <a:gd name="connsiteY227" fmla="*/ 525281 h 927414"/>
                  <a:gd name="connsiteX228" fmla="*/ 1262629 w 3024845"/>
                  <a:gd name="connsiteY228" fmla="*/ 538522 h 927414"/>
                  <a:gd name="connsiteX229" fmla="*/ 1266682 w 3024845"/>
                  <a:gd name="connsiteY229" fmla="*/ 493125 h 927414"/>
                  <a:gd name="connsiteX230" fmla="*/ 1267442 w 3024845"/>
                  <a:gd name="connsiteY230" fmla="*/ 493125 h 927414"/>
                  <a:gd name="connsiteX231" fmla="*/ 1272762 w 3024845"/>
                  <a:gd name="connsiteY231" fmla="*/ 493125 h 927414"/>
                  <a:gd name="connsiteX232" fmla="*/ 1272762 w 3024845"/>
                  <a:gd name="connsiteY232" fmla="*/ 428271 h 927414"/>
                  <a:gd name="connsiteX233" fmla="*/ 1273776 w 3024845"/>
                  <a:gd name="connsiteY233" fmla="*/ 428271 h 927414"/>
                  <a:gd name="connsiteX234" fmla="*/ 1280869 w 3024845"/>
                  <a:gd name="connsiteY234" fmla="*/ 428271 h 927414"/>
                  <a:gd name="connsiteX235" fmla="*/ 1293029 w 3024845"/>
                  <a:gd name="connsiteY235" fmla="*/ 385036 h 927414"/>
                  <a:gd name="connsiteX236" fmla="*/ 1294296 w 3024845"/>
                  <a:gd name="connsiteY236" fmla="*/ 385036 h 927414"/>
                  <a:gd name="connsiteX237" fmla="*/ 1303163 w 3024845"/>
                  <a:gd name="connsiteY237" fmla="*/ 385036 h 927414"/>
                  <a:gd name="connsiteX238" fmla="*/ 1313296 w 3024845"/>
                  <a:gd name="connsiteY238" fmla="*/ 428271 h 927414"/>
                  <a:gd name="connsiteX239" fmla="*/ 1314309 w 3024845"/>
                  <a:gd name="connsiteY239" fmla="*/ 428271 h 927414"/>
                  <a:gd name="connsiteX240" fmla="*/ 1321403 w 3024845"/>
                  <a:gd name="connsiteY240" fmla="*/ 428271 h 927414"/>
                  <a:gd name="connsiteX241" fmla="*/ 1321403 w 3024845"/>
                  <a:gd name="connsiteY241" fmla="*/ 467183 h 927414"/>
                  <a:gd name="connsiteX242" fmla="*/ 1323176 w 3024845"/>
                  <a:gd name="connsiteY242" fmla="*/ 467183 h 927414"/>
                  <a:gd name="connsiteX243" fmla="*/ 1335590 w 3024845"/>
                  <a:gd name="connsiteY243" fmla="*/ 467183 h 927414"/>
                  <a:gd name="connsiteX244" fmla="*/ 1335590 w 3024845"/>
                  <a:gd name="connsiteY244" fmla="*/ 469345 h 927414"/>
                  <a:gd name="connsiteX245" fmla="*/ 1335590 w 3024845"/>
                  <a:gd name="connsiteY245" fmla="*/ 484477 h 927414"/>
                  <a:gd name="connsiteX246" fmla="*/ 1339643 w 3024845"/>
                  <a:gd name="connsiteY246" fmla="*/ 482316 h 927414"/>
                  <a:gd name="connsiteX247" fmla="*/ 1339643 w 3024845"/>
                  <a:gd name="connsiteY247" fmla="*/ 467183 h 927414"/>
                  <a:gd name="connsiteX248" fmla="*/ 1341163 w 3024845"/>
                  <a:gd name="connsiteY248" fmla="*/ 467183 h 927414"/>
                  <a:gd name="connsiteX249" fmla="*/ 1351803 w 3024845"/>
                  <a:gd name="connsiteY249" fmla="*/ 467183 h 927414"/>
                  <a:gd name="connsiteX250" fmla="*/ 1351803 w 3024845"/>
                  <a:gd name="connsiteY250" fmla="*/ 468804 h 927414"/>
                  <a:gd name="connsiteX251" fmla="*/ 1351803 w 3024845"/>
                  <a:gd name="connsiteY251" fmla="*/ 480154 h 927414"/>
                  <a:gd name="connsiteX252" fmla="*/ 1382204 w 3024845"/>
                  <a:gd name="connsiteY252" fmla="*/ 480154 h 927414"/>
                  <a:gd name="connsiteX253" fmla="*/ 1382204 w 3024845"/>
                  <a:gd name="connsiteY253" fmla="*/ 443404 h 927414"/>
                  <a:gd name="connsiteX254" fmla="*/ 1383470 w 3024845"/>
                  <a:gd name="connsiteY254" fmla="*/ 443404 h 927414"/>
                  <a:gd name="connsiteX255" fmla="*/ 1392337 w 3024845"/>
                  <a:gd name="connsiteY255" fmla="*/ 443404 h 927414"/>
                  <a:gd name="connsiteX256" fmla="*/ 1392337 w 3024845"/>
                  <a:gd name="connsiteY256" fmla="*/ 465021 h 927414"/>
                  <a:gd name="connsiteX257" fmla="*/ 1394364 w 3024845"/>
                  <a:gd name="connsiteY257" fmla="*/ 432595 h 927414"/>
                  <a:gd name="connsiteX258" fmla="*/ 1416657 w 3024845"/>
                  <a:gd name="connsiteY258" fmla="*/ 432595 h 927414"/>
                  <a:gd name="connsiteX259" fmla="*/ 1416657 w 3024845"/>
                  <a:gd name="connsiteY259" fmla="*/ 430973 h 927414"/>
                  <a:gd name="connsiteX260" fmla="*/ 1416657 w 3024845"/>
                  <a:gd name="connsiteY260" fmla="*/ 419624 h 927414"/>
                  <a:gd name="connsiteX261" fmla="*/ 1417417 w 3024845"/>
                  <a:gd name="connsiteY261" fmla="*/ 419624 h 927414"/>
                  <a:gd name="connsiteX262" fmla="*/ 1422737 w 3024845"/>
                  <a:gd name="connsiteY262" fmla="*/ 419624 h 927414"/>
                  <a:gd name="connsiteX263" fmla="*/ 1422737 w 3024845"/>
                  <a:gd name="connsiteY263" fmla="*/ 417733 h 927414"/>
                  <a:gd name="connsiteX264" fmla="*/ 1422737 w 3024845"/>
                  <a:gd name="connsiteY264" fmla="*/ 404492 h 927414"/>
                  <a:gd name="connsiteX265" fmla="*/ 1426791 w 3024845"/>
                  <a:gd name="connsiteY265" fmla="*/ 410977 h 927414"/>
                  <a:gd name="connsiteX266" fmla="*/ 1429071 w 3024845"/>
                  <a:gd name="connsiteY266" fmla="*/ 410977 h 927414"/>
                  <a:gd name="connsiteX267" fmla="*/ 1445031 w 3024845"/>
                  <a:gd name="connsiteY267" fmla="*/ 410977 h 927414"/>
                  <a:gd name="connsiteX268" fmla="*/ 1445031 w 3024845"/>
                  <a:gd name="connsiteY268" fmla="*/ 410166 h 927414"/>
                  <a:gd name="connsiteX269" fmla="*/ 1445031 w 3024845"/>
                  <a:gd name="connsiteY269" fmla="*/ 404492 h 927414"/>
                  <a:gd name="connsiteX270" fmla="*/ 1445791 w 3024845"/>
                  <a:gd name="connsiteY270" fmla="*/ 404492 h 927414"/>
                  <a:gd name="connsiteX271" fmla="*/ 1451111 w 3024845"/>
                  <a:gd name="connsiteY271" fmla="*/ 404492 h 927414"/>
                  <a:gd name="connsiteX272" fmla="*/ 1451111 w 3024845"/>
                  <a:gd name="connsiteY272" fmla="*/ 405843 h 927414"/>
                  <a:gd name="connsiteX273" fmla="*/ 1451111 w 3024845"/>
                  <a:gd name="connsiteY273" fmla="*/ 415301 h 927414"/>
                  <a:gd name="connsiteX274" fmla="*/ 1489618 w 3024845"/>
                  <a:gd name="connsiteY274" fmla="*/ 415301 h 927414"/>
                  <a:gd name="connsiteX275" fmla="*/ 1489618 w 3024845"/>
                  <a:gd name="connsiteY275" fmla="*/ 553654 h 927414"/>
                  <a:gd name="connsiteX276" fmla="*/ 1491138 w 3024845"/>
                  <a:gd name="connsiteY276" fmla="*/ 553654 h 927414"/>
                  <a:gd name="connsiteX277" fmla="*/ 1501778 w 3024845"/>
                  <a:gd name="connsiteY277" fmla="*/ 553654 h 927414"/>
                  <a:gd name="connsiteX278" fmla="*/ 1501778 w 3024845"/>
                  <a:gd name="connsiteY278" fmla="*/ 540684 h 927414"/>
                  <a:gd name="connsiteX279" fmla="*/ 1505832 w 3024845"/>
                  <a:gd name="connsiteY279" fmla="*/ 540684 h 927414"/>
                  <a:gd name="connsiteX280" fmla="*/ 1505832 w 3024845"/>
                  <a:gd name="connsiteY280" fmla="*/ 553654 h 927414"/>
                  <a:gd name="connsiteX281" fmla="*/ 1536232 w 3024845"/>
                  <a:gd name="connsiteY281" fmla="*/ 553654 h 927414"/>
                  <a:gd name="connsiteX282" fmla="*/ 1536232 w 3024845"/>
                  <a:gd name="connsiteY282" fmla="*/ 523389 h 927414"/>
                  <a:gd name="connsiteX283" fmla="*/ 1548392 w 3024845"/>
                  <a:gd name="connsiteY283" fmla="*/ 523389 h 927414"/>
                  <a:gd name="connsiteX284" fmla="*/ 1560552 w 3024845"/>
                  <a:gd name="connsiteY284" fmla="*/ 521228 h 927414"/>
                  <a:gd name="connsiteX285" fmla="*/ 1564606 w 3024845"/>
                  <a:gd name="connsiteY285" fmla="*/ 523389 h 927414"/>
                  <a:gd name="connsiteX286" fmla="*/ 1574739 w 3024845"/>
                  <a:gd name="connsiteY286" fmla="*/ 523389 h 927414"/>
                  <a:gd name="connsiteX287" fmla="*/ 1574739 w 3024845"/>
                  <a:gd name="connsiteY287" fmla="*/ 553654 h 927414"/>
                  <a:gd name="connsiteX288" fmla="*/ 1582846 w 3024845"/>
                  <a:gd name="connsiteY288" fmla="*/ 553654 h 927414"/>
                  <a:gd name="connsiteX289" fmla="*/ 1582846 w 3024845"/>
                  <a:gd name="connsiteY289" fmla="*/ 570949 h 927414"/>
                  <a:gd name="connsiteX290" fmla="*/ 1592182 w 3024845"/>
                  <a:gd name="connsiteY290" fmla="*/ 571854 h 927414"/>
                  <a:gd name="connsiteX291" fmla="*/ 1605140 w 3024845"/>
                  <a:gd name="connsiteY291" fmla="*/ 571854 h 927414"/>
                  <a:gd name="connsiteX292" fmla="*/ 1605140 w 3024845"/>
                  <a:gd name="connsiteY292" fmla="*/ 555816 h 927414"/>
                  <a:gd name="connsiteX293" fmla="*/ 1673096 w 3024845"/>
                  <a:gd name="connsiteY293" fmla="*/ 555816 h 927414"/>
                  <a:gd name="connsiteX294" fmla="*/ 1673096 w 3024845"/>
                  <a:gd name="connsiteY294" fmla="*/ 470563 h 927414"/>
                  <a:gd name="connsiteX295" fmla="*/ 1745104 w 3024845"/>
                  <a:gd name="connsiteY295" fmla="*/ 470563 h 927414"/>
                  <a:gd name="connsiteX296" fmla="*/ 1745104 w 3024845"/>
                  <a:gd name="connsiteY296" fmla="*/ 549331 h 927414"/>
                  <a:gd name="connsiteX297" fmla="*/ 1747008 w 3024845"/>
                  <a:gd name="connsiteY297" fmla="*/ 549331 h 927414"/>
                  <a:gd name="connsiteX298" fmla="*/ 1748250 w 3024845"/>
                  <a:gd name="connsiteY298" fmla="*/ 571854 h 927414"/>
                  <a:gd name="connsiteX299" fmla="*/ 1757926 w 3024845"/>
                  <a:gd name="connsiteY299" fmla="*/ 571854 h 927414"/>
                  <a:gd name="connsiteX300" fmla="*/ 1759168 w 3024845"/>
                  <a:gd name="connsiteY300" fmla="*/ 549331 h 927414"/>
                  <a:gd name="connsiteX301" fmla="*/ 1765248 w 3024845"/>
                  <a:gd name="connsiteY301" fmla="*/ 549331 h 927414"/>
                  <a:gd name="connsiteX302" fmla="*/ 1766490 w 3024845"/>
                  <a:gd name="connsiteY302" fmla="*/ 571854 h 927414"/>
                  <a:gd name="connsiteX303" fmla="*/ 1817112 w 3024845"/>
                  <a:gd name="connsiteY303" fmla="*/ 571854 h 927414"/>
                  <a:gd name="connsiteX304" fmla="*/ 1817112 w 3024845"/>
                  <a:gd name="connsiteY304" fmla="*/ 408826 h 927414"/>
                  <a:gd name="connsiteX305" fmla="*/ 2014439 w 3024845"/>
                  <a:gd name="connsiteY305" fmla="*/ 408826 h 927414"/>
                  <a:gd name="connsiteX306" fmla="*/ 2014439 w 3024845"/>
                  <a:gd name="connsiteY306" fmla="*/ 571854 h 927414"/>
                  <a:gd name="connsiteX307" fmla="*/ 2033136 w 3024845"/>
                  <a:gd name="connsiteY307" fmla="*/ 571854 h 927414"/>
                  <a:gd name="connsiteX308" fmla="*/ 2033136 w 3024845"/>
                  <a:gd name="connsiteY308" fmla="*/ 489161 h 927414"/>
                  <a:gd name="connsiteX309" fmla="*/ 2128256 w 3024845"/>
                  <a:gd name="connsiteY309" fmla="*/ 489161 h 927414"/>
                  <a:gd name="connsiteX310" fmla="*/ 2146266 w 3024845"/>
                  <a:gd name="connsiteY310" fmla="*/ 239 h 927414"/>
                  <a:gd name="connsiteX311" fmla="*/ 2180720 w 3024845"/>
                  <a:gd name="connsiteY311" fmla="*/ 423948 h 927414"/>
                  <a:gd name="connsiteX312" fmla="*/ 2245574 w 3024845"/>
                  <a:gd name="connsiteY312" fmla="*/ 423948 h 927414"/>
                  <a:gd name="connsiteX313" fmla="*/ 2245574 w 3024845"/>
                  <a:gd name="connsiteY313" fmla="*/ 499610 h 927414"/>
                  <a:gd name="connsiteX314" fmla="*/ 2253681 w 3024845"/>
                  <a:gd name="connsiteY314" fmla="*/ 499610 h 927414"/>
                  <a:gd name="connsiteX315" fmla="*/ 2255708 w 3024845"/>
                  <a:gd name="connsiteY315" fmla="*/ 493125 h 927414"/>
                  <a:gd name="connsiteX316" fmla="*/ 2261788 w 3024845"/>
                  <a:gd name="connsiteY316" fmla="*/ 493125 h 927414"/>
                  <a:gd name="connsiteX317" fmla="*/ 2263815 w 3024845"/>
                  <a:gd name="connsiteY317" fmla="*/ 501772 h 927414"/>
                  <a:gd name="connsiteX318" fmla="*/ 2275975 w 3024845"/>
                  <a:gd name="connsiteY318" fmla="*/ 501772 h 927414"/>
                  <a:gd name="connsiteX319" fmla="*/ 2275975 w 3024845"/>
                  <a:gd name="connsiteY319" fmla="*/ 495286 h 927414"/>
                  <a:gd name="connsiteX320" fmla="*/ 2298268 w 3024845"/>
                  <a:gd name="connsiteY320" fmla="*/ 495286 h 927414"/>
                  <a:gd name="connsiteX321" fmla="*/ 2298268 w 3024845"/>
                  <a:gd name="connsiteY321" fmla="*/ 501772 h 927414"/>
                  <a:gd name="connsiteX322" fmla="*/ 2318535 w 3024845"/>
                  <a:gd name="connsiteY322" fmla="*/ 501772 h 927414"/>
                  <a:gd name="connsiteX323" fmla="*/ 2318535 w 3024845"/>
                  <a:gd name="connsiteY323" fmla="*/ 547169 h 927414"/>
                  <a:gd name="connsiteX324" fmla="*/ 2332722 w 3024845"/>
                  <a:gd name="connsiteY324" fmla="*/ 547169 h 927414"/>
                  <a:gd name="connsiteX325" fmla="*/ 2332722 w 3024845"/>
                  <a:gd name="connsiteY325" fmla="*/ 534198 h 927414"/>
                  <a:gd name="connsiteX326" fmla="*/ 2348936 w 3024845"/>
                  <a:gd name="connsiteY326" fmla="*/ 534198 h 927414"/>
                  <a:gd name="connsiteX327" fmla="*/ 2348936 w 3024845"/>
                  <a:gd name="connsiteY327" fmla="*/ 354771 h 927414"/>
                  <a:gd name="connsiteX328" fmla="*/ 2355016 w 3024845"/>
                  <a:gd name="connsiteY328" fmla="*/ 348285 h 927414"/>
                  <a:gd name="connsiteX329" fmla="*/ 2427977 w 3024845"/>
                  <a:gd name="connsiteY329" fmla="*/ 348285 h 927414"/>
                  <a:gd name="connsiteX330" fmla="*/ 2427977 w 3024845"/>
                  <a:gd name="connsiteY330" fmla="*/ 356933 h 927414"/>
                  <a:gd name="connsiteX331" fmla="*/ 2438110 w 3024845"/>
                  <a:gd name="connsiteY331" fmla="*/ 356933 h 927414"/>
                  <a:gd name="connsiteX332" fmla="*/ 2438110 w 3024845"/>
                  <a:gd name="connsiteY332" fmla="*/ 471507 h 927414"/>
                  <a:gd name="connsiteX333" fmla="*/ 2460404 w 3024845"/>
                  <a:gd name="connsiteY333" fmla="*/ 471507 h 927414"/>
                  <a:gd name="connsiteX334" fmla="*/ 2460404 w 3024845"/>
                  <a:gd name="connsiteY334" fmla="*/ 404492 h 927414"/>
                  <a:gd name="connsiteX335" fmla="*/ 2486751 w 3024845"/>
                  <a:gd name="connsiteY335" fmla="*/ 404492 h 927414"/>
                  <a:gd name="connsiteX336" fmla="*/ 2490804 w 3024845"/>
                  <a:gd name="connsiteY336" fmla="*/ 400168 h 927414"/>
                  <a:gd name="connsiteX337" fmla="*/ 2498911 w 3024845"/>
                  <a:gd name="connsiteY337" fmla="*/ 400168 h 927414"/>
                  <a:gd name="connsiteX338" fmla="*/ 2502964 w 3024845"/>
                  <a:gd name="connsiteY338" fmla="*/ 404492 h 927414"/>
                  <a:gd name="connsiteX339" fmla="*/ 2525258 w 3024845"/>
                  <a:gd name="connsiteY339" fmla="*/ 404492 h 927414"/>
                  <a:gd name="connsiteX340" fmla="*/ 2525258 w 3024845"/>
                  <a:gd name="connsiteY340" fmla="*/ 287756 h 927414"/>
                  <a:gd name="connsiteX341" fmla="*/ 2582005 w 3024845"/>
                  <a:gd name="connsiteY341" fmla="*/ 276947 h 927414"/>
                  <a:gd name="connsiteX342" fmla="*/ 2582005 w 3024845"/>
                  <a:gd name="connsiteY342" fmla="*/ 278028 h 927414"/>
                  <a:gd name="connsiteX343" fmla="*/ 2582005 w 3024845"/>
                  <a:gd name="connsiteY343" fmla="*/ 285594 h 927414"/>
                  <a:gd name="connsiteX344" fmla="*/ 2608352 w 3024845"/>
                  <a:gd name="connsiteY344" fmla="*/ 285594 h 927414"/>
                  <a:gd name="connsiteX345" fmla="*/ 2608352 w 3024845"/>
                  <a:gd name="connsiteY345" fmla="*/ 540684 h 927414"/>
                  <a:gd name="connsiteX346" fmla="*/ 2630646 w 3024845"/>
                  <a:gd name="connsiteY346" fmla="*/ 540684 h 927414"/>
                  <a:gd name="connsiteX347" fmla="*/ 2630646 w 3024845"/>
                  <a:gd name="connsiteY347" fmla="*/ 536360 h 927414"/>
                  <a:gd name="connsiteX348" fmla="*/ 2642806 w 3024845"/>
                  <a:gd name="connsiteY348" fmla="*/ 536360 h 927414"/>
                  <a:gd name="connsiteX349" fmla="*/ 2642806 w 3024845"/>
                  <a:gd name="connsiteY349" fmla="*/ 540684 h 927414"/>
                  <a:gd name="connsiteX350" fmla="*/ 2667126 w 3024845"/>
                  <a:gd name="connsiteY350" fmla="*/ 540684 h 927414"/>
                  <a:gd name="connsiteX351" fmla="*/ 2667126 w 3024845"/>
                  <a:gd name="connsiteY351" fmla="*/ 527713 h 927414"/>
                  <a:gd name="connsiteX352" fmla="*/ 2695500 w 3024845"/>
                  <a:gd name="connsiteY352" fmla="*/ 527713 h 927414"/>
                  <a:gd name="connsiteX353" fmla="*/ 2707660 w 3024845"/>
                  <a:gd name="connsiteY353" fmla="*/ 523389 h 927414"/>
                  <a:gd name="connsiteX354" fmla="*/ 2727927 w 3024845"/>
                  <a:gd name="connsiteY354" fmla="*/ 527713 h 927414"/>
                  <a:gd name="connsiteX355" fmla="*/ 2727927 w 3024845"/>
                  <a:gd name="connsiteY355" fmla="*/ 510419 h 927414"/>
                  <a:gd name="connsiteX356" fmla="*/ 2736034 w 3024845"/>
                  <a:gd name="connsiteY356" fmla="*/ 510419 h 927414"/>
                  <a:gd name="connsiteX357" fmla="*/ 2736034 w 3024845"/>
                  <a:gd name="connsiteY357" fmla="*/ 497448 h 927414"/>
                  <a:gd name="connsiteX358" fmla="*/ 2792781 w 3024845"/>
                  <a:gd name="connsiteY358" fmla="*/ 497448 h 927414"/>
                  <a:gd name="connsiteX359" fmla="*/ 2792781 w 3024845"/>
                  <a:gd name="connsiteY359" fmla="*/ 467183 h 927414"/>
                  <a:gd name="connsiteX360" fmla="*/ 2811021 w 3024845"/>
                  <a:gd name="connsiteY360" fmla="*/ 467183 h 927414"/>
                  <a:gd name="connsiteX361" fmla="*/ 2811021 w 3024845"/>
                  <a:gd name="connsiteY361" fmla="*/ 460698 h 927414"/>
                  <a:gd name="connsiteX362" fmla="*/ 2823181 w 3024845"/>
                  <a:gd name="connsiteY362" fmla="*/ 460698 h 927414"/>
                  <a:gd name="connsiteX363" fmla="*/ 2823181 w 3024845"/>
                  <a:gd name="connsiteY363" fmla="*/ 467183 h 927414"/>
                  <a:gd name="connsiteX364" fmla="*/ 2839395 w 3024845"/>
                  <a:gd name="connsiteY364" fmla="*/ 467183 h 927414"/>
                  <a:gd name="connsiteX365" fmla="*/ 2839395 w 3024845"/>
                  <a:gd name="connsiteY365" fmla="*/ 516904 h 927414"/>
                  <a:gd name="connsiteX366" fmla="*/ 2871822 w 3024845"/>
                  <a:gd name="connsiteY366" fmla="*/ 516904 h 927414"/>
                  <a:gd name="connsiteX367" fmla="*/ 2871822 w 3024845"/>
                  <a:gd name="connsiteY367" fmla="*/ 490963 h 927414"/>
                  <a:gd name="connsiteX368" fmla="*/ 2910329 w 3024845"/>
                  <a:gd name="connsiteY368" fmla="*/ 490963 h 927414"/>
                  <a:gd name="connsiteX369" fmla="*/ 2910329 w 3024845"/>
                  <a:gd name="connsiteY369" fmla="*/ 460698 h 927414"/>
                  <a:gd name="connsiteX370" fmla="*/ 2958970 w 3024845"/>
                  <a:gd name="connsiteY370" fmla="*/ 460698 h 927414"/>
                  <a:gd name="connsiteX371" fmla="*/ 2958970 w 3024845"/>
                  <a:gd name="connsiteY371" fmla="*/ 571854 h 927414"/>
                  <a:gd name="connsiteX372" fmla="*/ 2958970 w 3024845"/>
                  <a:gd name="connsiteY372" fmla="*/ 585633 h 927414"/>
                  <a:gd name="connsiteX373" fmla="*/ 3024845 w 3024845"/>
                  <a:gd name="connsiteY373" fmla="*/ 585633 h 927414"/>
                  <a:gd name="connsiteX374" fmla="*/ 3024845 w 3024845"/>
                  <a:gd name="connsiteY374" fmla="*/ 927414 h 927414"/>
                  <a:gd name="connsiteX375" fmla="*/ 2054 w 3024845"/>
                  <a:gd name="connsiteY375" fmla="*/ 925081 h 927414"/>
                  <a:gd name="connsiteX376" fmla="*/ 0 w 3024845"/>
                  <a:gd name="connsiteY376" fmla="*/ 490963 h 927414"/>
                  <a:gd name="connsiteX377" fmla="*/ 20267 w 3024845"/>
                  <a:gd name="connsiteY377" fmla="*/ 490963 h 927414"/>
                  <a:gd name="connsiteX378" fmla="*/ 20774 w 3024845"/>
                  <a:gd name="connsiteY378" fmla="*/ 489882 h 927414"/>
                  <a:gd name="connsiteX379" fmla="*/ 24320 w 3024845"/>
                  <a:gd name="connsiteY379" fmla="*/ 482316 h 927414"/>
                  <a:gd name="connsiteX380" fmla="*/ 26094 w 3024845"/>
                  <a:gd name="connsiteY380" fmla="*/ 482586 h 927414"/>
                  <a:gd name="connsiteX381" fmla="*/ 38507 w 3024845"/>
                  <a:gd name="connsiteY381" fmla="*/ 484477 h 927414"/>
                  <a:gd name="connsiteX382" fmla="*/ 39014 w 3024845"/>
                  <a:gd name="connsiteY382" fmla="*/ 485829 h 927414"/>
                  <a:gd name="connsiteX383" fmla="*/ 42560 w 3024845"/>
                  <a:gd name="connsiteY383" fmla="*/ 495286 h 927414"/>
                  <a:gd name="connsiteX384" fmla="*/ 68907 w 3024845"/>
                  <a:gd name="connsiteY384" fmla="*/ 497448 h 927414"/>
                  <a:gd name="connsiteX385" fmla="*/ 68907 w 3024845"/>
                  <a:gd name="connsiteY385" fmla="*/ 374227 h 927414"/>
                  <a:gd name="connsiteX386" fmla="*/ 70934 w 3024845"/>
                  <a:gd name="connsiteY386" fmla="*/ 374227 h 927414"/>
                  <a:gd name="connsiteX387" fmla="*/ 85121 w 3024845"/>
                  <a:gd name="connsiteY387" fmla="*/ 374227 h 927414"/>
                  <a:gd name="connsiteX388" fmla="*/ 85121 w 3024845"/>
                  <a:gd name="connsiteY388" fmla="*/ 238035 h 927414"/>
                  <a:gd name="connsiteX389" fmla="*/ 86894 w 3024845"/>
                  <a:gd name="connsiteY389" fmla="*/ 238035 h 927414"/>
                  <a:gd name="connsiteX390" fmla="*/ 99308 w 3024845"/>
                  <a:gd name="connsiteY390" fmla="*/ 238035 h 927414"/>
                  <a:gd name="connsiteX391" fmla="*/ 99308 w 3024845"/>
                  <a:gd name="connsiteY391" fmla="*/ 123461 h 927414"/>
                  <a:gd name="connsiteX392" fmla="*/ 103361 w 3024845"/>
                  <a:gd name="connsiteY392" fmla="*/ 95357 h 927414"/>
                  <a:gd name="connsiteX393" fmla="*/ 105388 w 3024845"/>
                  <a:gd name="connsiteY393" fmla="*/ 95357 h 927414"/>
                  <a:gd name="connsiteX394" fmla="*/ 119575 w 3024845"/>
                  <a:gd name="connsiteY394" fmla="*/ 95357 h 927414"/>
                  <a:gd name="connsiteX0" fmla="*/ 119575 w 3024845"/>
                  <a:gd name="connsiteY0" fmla="*/ 2161 h 834218"/>
                  <a:gd name="connsiteX1" fmla="*/ 200642 w 3024845"/>
                  <a:gd name="connsiteY1" fmla="*/ 0 h 834218"/>
                  <a:gd name="connsiteX2" fmla="*/ 202669 w 3024845"/>
                  <a:gd name="connsiteY2" fmla="*/ 0 h 834218"/>
                  <a:gd name="connsiteX3" fmla="*/ 216856 w 3024845"/>
                  <a:gd name="connsiteY3" fmla="*/ 0 h 834218"/>
                  <a:gd name="connsiteX4" fmla="*/ 216856 w 3024845"/>
                  <a:gd name="connsiteY4" fmla="*/ 23779 h 834218"/>
                  <a:gd name="connsiteX5" fmla="*/ 217363 w 3024845"/>
                  <a:gd name="connsiteY5" fmla="*/ 24590 h 834218"/>
                  <a:gd name="connsiteX6" fmla="*/ 220909 w 3024845"/>
                  <a:gd name="connsiteY6" fmla="*/ 30265 h 834218"/>
                  <a:gd name="connsiteX7" fmla="*/ 220909 w 3024845"/>
                  <a:gd name="connsiteY7" fmla="*/ 144839 h 834218"/>
                  <a:gd name="connsiteX8" fmla="*/ 223189 w 3024845"/>
                  <a:gd name="connsiteY8" fmla="*/ 144839 h 834218"/>
                  <a:gd name="connsiteX9" fmla="*/ 239150 w 3024845"/>
                  <a:gd name="connsiteY9" fmla="*/ 144839 h 834218"/>
                  <a:gd name="connsiteX10" fmla="*/ 239150 w 3024845"/>
                  <a:gd name="connsiteY10" fmla="*/ 285354 h 834218"/>
                  <a:gd name="connsiteX11" fmla="*/ 240670 w 3024845"/>
                  <a:gd name="connsiteY11" fmla="*/ 285084 h 834218"/>
                  <a:gd name="connsiteX12" fmla="*/ 251310 w 3024845"/>
                  <a:gd name="connsiteY12" fmla="*/ 283193 h 834218"/>
                  <a:gd name="connsiteX13" fmla="*/ 249283 w 3024845"/>
                  <a:gd name="connsiteY13" fmla="*/ 371825 h 834218"/>
                  <a:gd name="connsiteX14" fmla="*/ 250803 w 3024845"/>
                  <a:gd name="connsiteY14" fmla="*/ 372096 h 834218"/>
                  <a:gd name="connsiteX15" fmla="*/ 261443 w 3024845"/>
                  <a:gd name="connsiteY15" fmla="*/ 373987 h 834218"/>
                  <a:gd name="connsiteX16" fmla="*/ 261696 w 3024845"/>
                  <a:gd name="connsiteY16" fmla="*/ 374798 h 834218"/>
                  <a:gd name="connsiteX17" fmla="*/ 263470 w 3024845"/>
                  <a:gd name="connsiteY17" fmla="*/ 380473 h 834218"/>
                  <a:gd name="connsiteX18" fmla="*/ 264230 w 3024845"/>
                  <a:gd name="connsiteY18" fmla="*/ 378041 h 834218"/>
                  <a:gd name="connsiteX19" fmla="*/ 269550 w 3024845"/>
                  <a:gd name="connsiteY19" fmla="*/ 361017 h 834218"/>
                  <a:gd name="connsiteX20" fmla="*/ 271323 w 3024845"/>
                  <a:gd name="connsiteY20" fmla="*/ 361017 h 834218"/>
                  <a:gd name="connsiteX21" fmla="*/ 283737 w 3024845"/>
                  <a:gd name="connsiteY21" fmla="*/ 361017 h 834218"/>
                  <a:gd name="connsiteX22" fmla="*/ 283737 w 3024845"/>
                  <a:gd name="connsiteY22" fmla="*/ 393443 h 834218"/>
                  <a:gd name="connsiteX23" fmla="*/ 284750 w 3024845"/>
                  <a:gd name="connsiteY23" fmla="*/ 393984 h 834218"/>
                  <a:gd name="connsiteX24" fmla="*/ 291844 w 3024845"/>
                  <a:gd name="connsiteY24" fmla="*/ 397767 h 834218"/>
                  <a:gd name="connsiteX25" fmla="*/ 291844 w 3024845"/>
                  <a:gd name="connsiteY25" fmla="*/ 399118 h 834218"/>
                  <a:gd name="connsiteX26" fmla="*/ 291844 w 3024845"/>
                  <a:gd name="connsiteY26" fmla="*/ 408576 h 834218"/>
                  <a:gd name="connsiteX27" fmla="*/ 336431 w 3024845"/>
                  <a:gd name="connsiteY27" fmla="*/ 408576 h 834218"/>
                  <a:gd name="connsiteX28" fmla="*/ 336431 w 3024845"/>
                  <a:gd name="connsiteY28" fmla="*/ 409657 h 834218"/>
                  <a:gd name="connsiteX29" fmla="*/ 336431 w 3024845"/>
                  <a:gd name="connsiteY29" fmla="*/ 417223 h 834218"/>
                  <a:gd name="connsiteX30" fmla="*/ 338457 w 3024845"/>
                  <a:gd name="connsiteY30" fmla="*/ 417223 h 834218"/>
                  <a:gd name="connsiteX31" fmla="*/ 352644 w 3024845"/>
                  <a:gd name="connsiteY31" fmla="*/ 417223 h 834218"/>
                  <a:gd name="connsiteX32" fmla="*/ 352644 w 3024845"/>
                  <a:gd name="connsiteY32" fmla="*/ 386958 h 834218"/>
                  <a:gd name="connsiteX33" fmla="*/ 397231 w 3024845"/>
                  <a:gd name="connsiteY33" fmla="*/ 386958 h 834218"/>
                  <a:gd name="connsiteX34" fmla="*/ 397231 w 3024845"/>
                  <a:gd name="connsiteY34" fmla="*/ 385607 h 834218"/>
                  <a:gd name="connsiteX35" fmla="*/ 397231 w 3024845"/>
                  <a:gd name="connsiteY35" fmla="*/ 376149 h 834218"/>
                  <a:gd name="connsiteX36" fmla="*/ 398245 w 3024845"/>
                  <a:gd name="connsiteY36" fmla="*/ 376149 h 834218"/>
                  <a:gd name="connsiteX37" fmla="*/ 405338 w 3024845"/>
                  <a:gd name="connsiteY37" fmla="*/ 376149 h 834218"/>
                  <a:gd name="connsiteX38" fmla="*/ 405338 w 3024845"/>
                  <a:gd name="connsiteY38" fmla="*/ 374258 h 834218"/>
                  <a:gd name="connsiteX39" fmla="*/ 405338 w 3024845"/>
                  <a:gd name="connsiteY39" fmla="*/ 361017 h 834218"/>
                  <a:gd name="connsiteX40" fmla="*/ 406098 w 3024845"/>
                  <a:gd name="connsiteY40" fmla="*/ 361017 h 834218"/>
                  <a:gd name="connsiteX41" fmla="*/ 411418 w 3024845"/>
                  <a:gd name="connsiteY41" fmla="*/ 361017 h 834218"/>
                  <a:gd name="connsiteX42" fmla="*/ 411418 w 3024845"/>
                  <a:gd name="connsiteY42" fmla="*/ 359936 h 834218"/>
                  <a:gd name="connsiteX43" fmla="*/ 411418 w 3024845"/>
                  <a:gd name="connsiteY43" fmla="*/ 352369 h 834218"/>
                  <a:gd name="connsiteX44" fmla="*/ 413445 w 3024845"/>
                  <a:gd name="connsiteY44" fmla="*/ 352369 h 834218"/>
                  <a:gd name="connsiteX45" fmla="*/ 427632 w 3024845"/>
                  <a:gd name="connsiteY45" fmla="*/ 352369 h 834218"/>
                  <a:gd name="connsiteX46" fmla="*/ 427632 w 3024845"/>
                  <a:gd name="connsiteY46" fmla="*/ 353450 h 834218"/>
                  <a:gd name="connsiteX47" fmla="*/ 427632 w 3024845"/>
                  <a:gd name="connsiteY47" fmla="*/ 361017 h 834218"/>
                  <a:gd name="connsiteX48" fmla="*/ 449925 w 3024845"/>
                  <a:gd name="connsiteY48" fmla="*/ 361017 h 834218"/>
                  <a:gd name="connsiteX49" fmla="*/ 449925 w 3024845"/>
                  <a:gd name="connsiteY49" fmla="*/ 359125 h 834218"/>
                  <a:gd name="connsiteX50" fmla="*/ 449925 w 3024845"/>
                  <a:gd name="connsiteY50" fmla="*/ 345884 h 834218"/>
                  <a:gd name="connsiteX51" fmla="*/ 451699 w 3024845"/>
                  <a:gd name="connsiteY51" fmla="*/ 345884 h 834218"/>
                  <a:gd name="connsiteX52" fmla="*/ 464112 w 3024845"/>
                  <a:gd name="connsiteY52" fmla="*/ 345884 h 834218"/>
                  <a:gd name="connsiteX53" fmla="*/ 464112 w 3024845"/>
                  <a:gd name="connsiteY53" fmla="*/ 369664 h 834218"/>
                  <a:gd name="connsiteX54" fmla="*/ 465126 w 3024845"/>
                  <a:gd name="connsiteY54" fmla="*/ 369664 h 834218"/>
                  <a:gd name="connsiteX55" fmla="*/ 472219 w 3024845"/>
                  <a:gd name="connsiteY55" fmla="*/ 369664 h 834218"/>
                  <a:gd name="connsiteX56" fmla="*/ 472219 w 3024845"/>
                  <a:gd name="connsiteY56" fmla="*/ 368583 h 834218"/>
                  <a:gd name="connsiteX57" fmla="*/ 472219 w 3024845"/>
                  <a:gd name="connsiteY57" fmla="*/ 361017 h 834218"/>
                  <a:gd name="connsiteX58" fmla="*/ 473992 w 3024845"/>
                  <a:gd name="connsiteY58" fmla="*/ 361017 h 834218"/>
                  <a:gd name="connsiteX59" fmla="*/ 486406 w 3024845"/>
                  <a:gd name="connsiteY59" fmla="*/ 361017 h 834218"/>
                  <a:gd name="connsiteX60" fmla="*/ 486406 w 3024845"/>
                  <a:gd name="connsiteY60" fmla="*/ 386958 h 834218"/>
                  <a:gd name="connsiteX61" fmla="*/ 488433 w 3024845"/>
                  <a:gd name="connsiteY61" fmla="*/ 386958 h 834218"/>
                  <a:gd name="connsiteX62" fmla="*/ 502619 w 3024845"/>
                  <a:gd name="connsiteY62" fmla="*/ 386958 h 834218"/>
                  <a:gd name="connsiteX63" fmla="*/ 502619 w 3024845"/>
                  <a:gd name="connsiteY63" fmla="*/ 388579 h 834218"/>
                  <a:gd name="connsiteX64" fmla="*/ 502619 w 3024845"/>
                  <a:gd name="connsiteY64" fmla="*/ 399929 h 834218"/>
                  <a:gd name="connsiteX65" fmla="*/ 503379 w 3024845"/>
                  <a:gd name="connsiteY65" fmla="*/ 399929 h 834218"/>
                  <a:gd name="connsiteX66" fmla="*/ 508700 w 3024845"/>
                  <a:gd name="connsiteY66" fmla="*/ 399929 h 834218"/>
                  <a:gd name="connsiteX67" fmla="*/ 508700 w 3024845"/>
                  <a:gd name="connsiteY67" fmla="*/ 399118 h 834218"/>
                  <a:gd name="connsiteX68" fmla="*/ 508700 w 3024845"/>
                  <a:gd name="connsiteY68" fmla="*/ 393443 h 834218"/>
                  <a:gd name="connsiteX69" fmla="*/ 539100 w 3024845"/>
                  <a:gd name="connsiteY69" fmla="*/ 393443 h 834218"/>
                  <a:gd name="connsiteX70" fmla="*/ 539100 w 3024845"/>
                  <a:gd name="connsiteY70" fmla="*/ 417223 h 834218"/>
                  <a:gd name="connsiteX71" fmla="*/ 540113 w 3024845"/>
                  <a:gd name="connsiteY71" fmla="*/ 417223 h 834218"/>
                  <a:gd name="connsiteX72" fmla="*/ 547207 w 3024845"/>
                  <a:gd name="connsiteY72" fmla="*/ 417223 h 834218"/>
                  <a:gd name="connsiteX73" fmla="*/ 547207 w 3024845"/>
                  <a:gd name="connsiteY73" fmla="*/ 418304 h 834218"/>
                  <a:gd name="connsiteX74" fmla="*/ 547207 w 3024845"/>
                  <a:gd name="connsiteY74" fmla="*/ 425870 h 834218"/>
                  <a:gd name="connsiteX75" fmla="*/ 547967 w 3024845"/>
                  <a:gd name="connsiteY75" fmla="*/ 425870 h 834218"/>
                  <a:gd name="connsiteX76" fmla="*/ 553287 w 3024845"/>
                  <a:gd name="connsiteY76" fmla="*/ 425870 h 834218"/>
                  <a:gd name="connsiteX77" fmla="*/ 553287 w 3024845"/>
                  <a:gd name="connsiteY77" fmla="*/ 423708 h 834218"/>
                  <a:gd name="connsiteX78" fmla="*/ 553287 w 3024845"/>
                  <a:gd name="connsiteY78" fmla="*/ 408576 h 834218"/>
                  <a:gd name="connsiteX79" fmla="*/ 554300 w 3024845"/>
                  <a:gd name="connsiteY79" fmla="*/ 408576 h 834218"/>
                  <a:gd name="connsiteX80" fmla="*/ 561394 w 3024845"/>
                  <a:gd name="connsiteY80" fmla="*/ 408576 h 834218"/>
                  <a:gd name="connsiteX81" fmla="*/ 561394 w 3024845"/>
                  <a:gd name="connsiteY81" fmla="*/ 409657 h 834218"/>
                  <a:gd name="connsiteX82" fmla="*/ 561394 w 3024845"/>
                  <a:gd name="connsiteY82" fmla="*/ 417223 h 834218"/>
                  <a:gd name="connsiteX83" fmla="*/ 566714 w 3024845"/>
                  <a:gd name="connsiteY83" fmla="*/ 415230 h 834218"/>
                  <a:gd name="connsiteX84" fmla="*/ 567474 w 3024845"/>
                  <a:gd name="connsiteY84" fmla="*/ 414250 h 834218"/>
                  <a:gd name="connsiteX85" fmla="*/ 567474 w 3024845"/>
                  <a:gd name="connsiteY85" fmla="*/ 408576 h 834218"/>
                  <a:gd name="connsiteX86" fmla="*/ 605981 w 3024845"/>
                  <a:gd name="connsiteY86" fmla="*/ 408576 h 834218"/>
                  <a:gd name="connsiteX87" fmla="*/ 605981 w 3024845"/>
                  <a:gd name="connsiteY87" fmla="*/ 432355 h 834218"/>
                  <a:gd name="connsiteX88" fmla="*/ 608007 w 3024845"/>
                  <a:gd name="connsiteY88" fmla="*/ 432355 h 834218"/>
                  <a:gd name="connsiteX89" fmla="*/ 622194 w 3024845"/>
                  <a:gd name="connsiteY89" fmla="*/ 432355 h 834218"/>
                  <a:gd name="connsiteX90" fmla="*/ 622194 w 3024845"/>
                  <a:gd name="connsiteY90" fmla="*/ 433436 h 834218"/>
                  <a:gd name="connsiteX91" fmla="*/ 622194 w 3024845"/>
                  <a:gd name="connsiteY91" fmla="*/ 441002 h 834218"/>
                  <a:gd name="connsiteX92" fmla="*/ 623968 w 3024845"/>
                  <a:gd name="connsiteY92" fmla="*/ 441002 h 834218"/>
                  <a:gd name="connsiteX93" fmla="*/ 636381 w 3024845"/>
                  <a:gd name="connsiteY93" fmla="*/ 441002 h 834218"/>
                  <a:gd name="connsiteX94" fmla="*/ 636381 w 3024845"/>
                  <a:gd name="connsiteY94" fmla="*/ 417223 h 834218"/>
                  <a:gd name="connsiteX95" fmla="*/ 637394 w 3024845"/>
                  <a:gd name="connsiteY95" fmla="*/ 417223 h 834218"/>
                  <a:gd name="connsiteX96" fmla="*/ 644488 w 3024845"/>
                  <a:gd name="connsiteY96" fmla="*/ 417223 h 834218"/>
                  <a:gd name="connsiteX97" fmla="*/ 644488 w 3024845"/>
                  <a:gd name="connsiteY97" fmla="*/ 384796 h 834218"/>
                  <a:gd name="connsiteX98" fmla="*/ 645501 w 3024845"/>
                  <a:gd name="connsiteY98" fmla="*/ 384796 h 834218"/>
                  <a:gd name="connsiteX99" fmla="*/ 652595 w 3024845"/>
                  <a:gd name="connsiteY99" fmla="*/ 384796 h 834218"/>
                  <a:gd name="connsiteX100" fmla="*/ 652595 w 3024845"/>
                  <a:gd name="connsiteY100" fmla="*/ 382905 h 834218"/>
                  <a:gd name="connsiteX101" fmla="*/ 652595 w 3024845"/>
                  <a:gd name="connsiteY101" fmla="*/ 369664 h 834218"/>
                  <a:gd name="connsiteX102" fmla="*/ 651328 w 3024845"/>
                  <a:gd name="connsiteY102" fmla="*/ 368042 h 834218"/>
                  <a:gd name="connsiteX103" fmla="*/ 656648 w 3024845"/>
                  <a:gd name="connsiteY103" fmla="*/ 356693 h 834218"/>
                  <a:gd name="connsiteX104" fmla="*/ 664755 w 3024845"/>
                  <a:gd name="connsiteY104" fmla="*/ 384796 h 834218"/>
                  <a:gd name="connsiteX105" fmla="*/ 665515 w 3024845"/>
                  <a:gd name="connsiteY105" fmla="*/ 384796 h 834218"/>
                  <a:gd name="connsiteX106" fmla="*/ 670835 w 3024845"/>
                  <a:gd name="connsiteY106" fmla="*/ 384796 h 834218"/>
                  <a:gd name="connsiteX107" fmla="*/ 670835 w 3024845"/>
                  <a:gd name="connsiteY107" fmla="*/ 278869 h 834218"/>
                  <a:gd name="connsiteX108" fmla="*/ 672355 w 3024845"/>
                  <a:gd name="connsiteY108" fmla="*/ 278869 h 834218"/>
                  <a:gd name="connsiteX109" fmla="*/ 682995 w 3024845"/>
                  <a:gd name="connsiteY109" fmla="*/ 278869 h 834218"/>
                  <a:gd name="connsiteX110" fmla="*/ 682995 w 3024845"/>
                  <a:gd name="connsiteY110" fmla="*/ 231310 h 834218"/>
                  <a:gd name="connsiteX111" fmla="*/ 709342 w 3024845"/>
                  <a:gd name="connsiteY111" fmla="*/ 231310 h 834218"/>
                  <a:gd name="connsiteX112" fmla="*/ 709342 w 3024845"/>
                  <a:gd name="connsiteY112" fmla="*/ 209692 h 834218"/>
                  <a:gd name="connsiteX113" fmla="*/ 743796 w 3024845"/>
                  <a:gd name="connsiteY113" fmla="*/ 209692 h 834218"/>
                  <a:gd name="connsiteX114" fmla="*/ 743796 w 3024845"/>
                  <a:gd name="connsiteY114" fmla="*/ 212124 h 834218"/>
                  <a:gd name="connsiteX115" fmla="*/ 743796 w 3024845"/>
                  <a:gd name="connsiteY115" fmla="*/ 229148 h 834218"/>
                  <a:gd name="connsiteX116" fmla="*/ 746076 w 3024845"/>
                  <a:gd name="connsiteY116" fmla="*/ 229148 h 834218"/>
                  <a:gd name="connsiteX117" fmla="*/ 762036 w 3024845"/>
                  <a:gd name="connsiteY117" fmla="*/ 229148 h 834218"/>
                  <a:gd name="connsiteX118" fmla="*/ 762036 w 3024845"/>
                  <a:gd name="connsiteY118" fmla="*/ 276707 h 834218"/>
                  <a:gd name="connsiteX119" fmla="*/ 763049 w 3024845"/>
                  <a:gd name="connsiteY119" fmla="*/ 276707 h 834218"/>
                  <a:gd name="connsiteX120" fmla="*/ 770143 w 3024845"/>
                  <a:gd name="connsiteY120" fmla="*/ 276707 h 834218"/>
                  <a:gd name="connsiteX121" fmla="*/ 784330 w 3024845"/>
                  <a:gd name="connsiteY121" fmla="*/ 281031 h 834218"/>
                  <a:gd name="connsiteX122" fmla="*/ 784330 w 3024845"/>
                  <a:gd name="connsiteY122" fmla="*/ 319943 h 834218"/>
                  <a:gd name="connsiteX123" fmla="*/ 785343 w 3024845"/>
                  <a:gd name="connsiteY123" fmla="*/ 319943 h 834218"/>
                  <a:gd name="connsiteX124" fmla="*/ 792436 w 3024845"/>
                  <a:gd name="connsiteY124" fmla="*/ 319943 h 834218"/>
                  <a:gd name="connsiteX125" fmla="*/ 792436 w 3024845"/>
                  <a:gd name="connsiteY125" fmla="*/ 321564 h 834218"/>
                  <a:gd name="connsiteX126" fmla="*/ 792436 w 3024845"/>
                  <a:gd name="connsiteY126" fmla="*/ 332913 h 834218"/>
                  <a:gd name="connsiteX127" fmla="*/ 794463 w 3024845"/>
                  <a:gd name="connsiteY127" fmla="*/ 332913 h 834218"/>
                  <a:gd name="connsiteX128" fmla="*/ 808650 w 3024845"/>
                  <a:gd name="connsiteY128" fmla="*/ 332913 h 834218"/>
                  <a:gd name="connsiteX129" fmla="*/ 814730 w 3024845"/>
                  <a:gd name="connsiteY129" fmla="*/ 339399 h 834218"/>
                  <a:gd name="connsiteX130" fmla="*/ 814730 w 3024845"/>
                  <a:gd name="connsiteY130" fmla="*/ 361017 h 834218"/>
                  <a:gd name="connsiteX131" fmla="*/ 817010 w 3024845"/>
                  <a:gd name="connsiteY131" fmla="*/ 361017 h 834218"/>
                  <a:gd name="connsiteX132" fmla="*/ 832970 w 3024845"/>
                  <a:gd name="connsiteY132" fmla="*/ 361017 h 834218"/>
                  <a:gd name="connsiteX133" fmla="*/ 832970 w 3024845"/>
                  <a:gd name="connsiteY133" fmla="*/ 362097 h 834218"/>
                  <a:gd name="connsiteX134" fmla="*/ 832970 w 3024845"/>
                  <a:gd name="connsiteY134" fmla="*/ 369664 h 834218"/>
                  <a:gd name="connsiteX135" fmla="*/ 834237 w 3024845"/>
                  <a:gd name="connsiteY135" fmla="*/ 369664 h 834218"/>
                  <a:gd name="connsiteX136" fmla="*/ 843104 w 3024845"/>
                  <a:gd name="connsiteY136" fmla="*/ 369664 h 834218"/>
                  <a:gd name="connsiteX137" fmla="*/ 843104 w 3024845"/>
                  <a:gd name="connsiteY137" fmla="*/ 371825 h 834218"/>
                  <a:gd name="connsiteX138" fmla="*/ 843104 w 3024845"/>
                  <a:gd name="connsiteY138" fmla="*/ 386958 h 834218"/>
                  <a:gd name="connsiteX139" fmla="*/ 847157 w 3024845"/>
                  <a:gd name="connsiteY139" fmla="*/ 385066 h 834218"/>
                  <a:gd name="connsiteX140" fmla="*/ 847157 w 3024845"/>
                  <a:gd name="connsiteY140" fmla="*/ 371825 h 834218"/>
                  <a:gd name="connsiteX141" fmla="*/ 848170 w 3024845"/>
                  <a:gd name="connsiteY141" fmla="*/ 371825 h 834218"/>
                  <a:gd name="connsiteX142" fmla="*/ 855264 w 3024845"/>
                  <a:gd name="connsiteY142" fmla="*/ 371825 h 834218"/>
                  <a:gd name="connsiteX143" fmla="*/ 855264 w 3024845"/>
                  <a:gd name="connsiteY143" fmla="*/ 373447 h 834218"/>
                  <a:gd name="connsiteX144" fmla="*/ 855264 w 3024845"/>
                  <a:gd name="connsiteY144" fmla="*/ 384796 h 834218"/>
                  <a:gd name="connsiteX145" fmla="*/ 856024 w 3024845"/>
                  <a:gd name="connsiteY145" fmla="*/ 384796 h 834218"/>
                  <a:gd name="connsiteX146" fmla="*/ 861344 w 3024845"/>
                  <a:gd name="connsiteY146" fmla="*/ 384796 h 834218"/>
                  <a:gd name="connsiteX147" fmla="*/ 909984 w 3024845"/>
                  <a:gd name="connsiteY147" fmla="*/ 380473 h 834218"/>
                  <a:gd name="connsiteX148" fmla="*/ 909984 w 3024845"/>
                  <a:gd name="connsiteY148" fmla="*/ 381824 h 834218"/>
                  <a:gd name="connsiteX149" fmla="*/ 909984 w 3024845"/>
                  <a:gd name="connsiteY149" fmla="*/ 391281 h 834218"/>
                  <a:gd name="connsiteX150" fmla="*/ 910744 w 3024845"/>
                  <a:gd name="connsiteY150" fmla="*/ 391281 h 834218"/>
                  <a:gd name="connsiteX151" fmla="*/ 916065 w 3024845"/>
                  <a:gd name="connsiteY151" fmla="*/ 391281 h 834218"/>
                  <a:gd name="connsiteX152" fmla="*/ 916065 w 3024845"/>
                  <a:gd name="connsiteY152" fmla="*/ 393443 h 834218"/>
                  <a:gd name="connsiteX153" fmla="*/ 916065 w 3024845"/>
                  <a:gd name="connsiteY153" fmla="*/ 408576 h 834218"/>
                  <a:gd name="connsiteX154" fmla="*/ 918091 w 3024845"/>
                  <a:gd name="connsiteY154" fmla="*/ 407225 h 834218"/>
                  <a:gd name="connsiteX155" fmla="*/ 932278 w 3024845"/>
                  <a:gd name="connsiteY155" fmla="*/ 397767 h 834218"/>
                  <a:gd name="connsiteX156" fmla="*/ 938358 w 3024845"/>
                  <a:gd name="connsiteY156" fmla="*/ 356693 h 834218"/>
                  <a:gd name="connsiteX157" fmla="*/ 939118 w 3024845"/>
                  <a:gd name="connsiteY157" fmla="*/ 356423 h 834218"/>
                  <a:gd name="connsiteX158" fmla="*/ 944438 w 3024845"/>
                  <a:gd name="connsiteY158" fmla="*/ 354531 h 834218"/>
                  <a:gd name="connsiteX159" fmla="*/ 946465 w 3024845"/>
                  <a:gd name="connsiteY159" fmla="*/ 285354 h 834218"/>
                  <a:gd name="connsiteX160" fmla="*/ 948492 w 3024845"/>
                  <a:gd name="connsiteY160" fmla="*/ 354531 h 834218"/>
                  <a:gd name="connsiteX161" fmla="*/ 949252 w 3024845"/>
                  <a:gd name="connsiteY161" fmla="*/ 354801 h 834218"/>
                  <a:gd name="connsiteX162" fmla="*/ 954572 w 3024845"/>
                  <a:gd name="connsiteY162" fmla="*/ 356693 h 834218"/>
                  <a:gd name="connsiteX163" fmla="*/ 954572 w 3024845"/>
                  <a:gd name="connsiteY163" fmla="*/ 270222 h 834218"/>
                  <a:gd name="connsiteX164" fmla="*/ 958625 w 3024845"/>
                  <a:gd name="connsiteY164" fmla="*/ 237795 h 834218"/>
                  <a:gd name="connsiteX165" fmla="*/ 997132 w 3024845"/>
                  <a:gd name="connsiteY165" fmla="*/ 237795 h 834218"/>
                  <a:gd name="connsiteX166" fmla="*/ 997132 w 3024845"/>
                  <a:gd name="connsiteY166" fmla="*/ 270222 h 834218"/>
                  <a:gd name="connsiteX167" fmla="*/ 997892 w 3024845"/>
                  <a:gd name="connsiteY167" fmla="*/ 270222 h 834218"/>
                  <a:gd name="connsiteX168" fmla="*/ 1003212 w 3024845"/>
                  <a:gd name="connsiteY168" fmla="*/ 270222 h 834218"/>
                  <a:gd name="connsiteX169" fmla="*/ 1003212 w 3024845"/>
                  <a:gd name="connsiteY169" fmla="*/ 188074 h 834218"/>
                  <a:gd name="connsiteX170" fmla="*/ 1004986 w 3024845"/>
                  <a:gd name="connsiteY170" fmla="*/ 188074 h 834218"/>
                  <a:gd name="connsiteX171" fmla="*/ 1017399 w 3024845"/>
                  <a:gd name="connsiteY171" fmla="*/ 188074 h 834218"/>
                  <a:gd name="connsiteX172" fmla="*/ 1017399 w 3024845"/>
                  <a:gd name="connsiteY172" fmla="*/ 186183 h 834218"/>
                  <a:gd name="connsiteX173" fmla="*/ 1017399 w 3024845"/>
                  <a:gd name="connsiteY173" fmla="*/ 172942 h 834218"/>
                  <a:gd name="connsiteX174" fmla="*/ 1039693 w 3024845"/>
                  <a:gd name="connsiteY174" fmla="*/ 172942 h 834218"/>
                  <a:gd name="connsiteX175" fmla="*/ 1039693 w 3024845"/>
                  <a:gd name="connsiteY175" fmla="*/ 171861 h 834218"/>
                  <a:gd name="connsiteX176" fmla="*/ 1039693 w 3024845"/>
                  <a:gd name="connsiteY176" fmla="*/ 164295 h 834218"/>
                  <a:gd name="connsiteX177" fmla="*/ 1041466 w 3024845"/>
                  <a:gd name="connsiteY177" fmla="*/ 164295 h 834218"/>
                  <a:gd name="connsiteX178" fmla="*/ 1053880 w 3024845"/>
                  <a:gd name="connsiteY178" fmla="*/ 164295 h 834218"/>
                  <a:gd name="connsiteX179" fmla="*/ 1053880 w 3024845"/>
                  <a:gd name="connsiteY179" fmla="*/ 165376 h 834218"/>
                  <a:gd name="connsiteX180" fmla="*/ 1053880 w 3024845"/>
                  <a:gd name="connsiteY180" fmla="*/ 172942 h 834218"/>
                  <a:gd name="connsiteX181" fmla="*/ 1054640 w 3024845"/>
                  <a:gd name="connsiteY181" fmla="*/ 172942 h 834218"/>
                  <a:gd name="connsiteX182" fmla="*/ 1059960 w 3024845"/>
                  <a:gd name="connsiteY182" fmla="*/ 172942 h 834218"/>
                  <a:gd name="connsiteX183" fmla="*/ 1070093 w 3024845"/>
                  <a:gd name="connsiteY183" fmla="*/ 168618 h 834218"/>
                  <a:gd name="connsiteX184" fmla="*/ 1074146 w 3024845"/>
                  <a:gd name="connsiteY184" fmla="*/ 171861 h 834218"/>
                  <a:gd name="connsiteX185" fmla="*/ 1074146 w 3024845"/>
                  <a:gd name="connsiteY185" fmla="*/ 164295 h 834218"/>
                  <a:gd name="connsiteX186" fmla="*/ 1076426 w 3024845"/>
                  <a:gd name="connsiteY186" fmla="*/ 164295 h 834218"/>
                  <a:gd name="connsiteX187" fmla="*/ 1092387 w 3024845"/>
                  <a:gd name="connsiteY187" fmla="*/ 164295 h 834218"/>
                  <a:gd name="connsiteX188" fmla="*/ 1092387 w 3024845"/>
                  <a:gd name="connsiteY188" fmla="*/ 165376 h 834218"/>
                  <a:gd name="connsiteX189" fmla="*/ 1092387 w 3024845"/>
                  <a:gd name="connsiteY189" fmla="*/ 172942 h 834218"/>
                  <a:gd name="connsiteX190" fmla="*/ 1122787 w 3024845"/>
                  <a:gd name="connsiteY190" fmla="*/ 172942 h 834218"/>
                  <a:gd name="connsiteX191" fmla="*/ 1122787 w 3024845"/>
                  <a:gd name="connsiteY191" fmla="*/ 174563 h 834218"/>
                  <a:gd name="connsiteX192" fmla="*/ 1122787 w 3024845"/>
                  <a:gd name="connsiteY192" fmla="*/ 185913 h 834218"/>
                  <a:gd name="connsiteX193" fmla="*/ 1149134 w 3024845"/>
                  <a:gd name="connsiteY193" fmla="*/ 185913 h 834218"/>
                  <a:gd name="connsiteX194" fmla="*/ 1149134 w 3024845"/>
                  <a:gd name="connsiteY194" fmla="*/ 216177 h 834218"/>
                  <a:gd name="connsiteX195" fmla="*/ 1149894 w 3024845"/>
                  <a:gd name="connsiteY195" fmla="*/ 216177 h 834218"/>
                  <a:gd name="connsiteX196" fmla="*/ 1155214 w 3024845"/>
                  <a:gd name="connsiteY196" fmla="*/ 216177 h 834218"/>
                  <a:gd name="connsiteX197" fmla="*/ 1155214 w 3024845"/>
                  <a:gd name="connsiteY197" fmla="*/ 217258 h 834218"/>
                  <a:gd name="connsiteX198" fmla="*/ 1155214 w 3024845"/>
                  <a:gd name="connsiteY198" fmla="*/ 224825 h 834218"/>
                  <a:gd name="connsiteX199" fmla="*/ 1159268 w 3024845"/>
                  <a:gd name="connsiteY199" fmla="*/ 255089 h 834218"/>
                  <a:gd name="connsiteX200" fmla="*/ 1160028 w 3024845"/>
                  <a:gd name="connsiteY200" fmla="*/ 255089 h 834218"/>
                  <a:gd name="connsiteX201" fmla="*/ 1165348 w 3024845"/>
                  <a:gd name="connsiteY201" fmla="*/ 255089 h 834218"/>
                  <a:gd name="connsiteX202" fmla="*/ 1165348 w 3024845"/>
                  <a:gd name="connsiteY202" fmla="*/ 255900 h 834218"/>
                  <a:gd name="connsiteX203" fmla="*/ 1165348 w 3024845"/>
                  <a:gd name="connsiteY203" fmla="*/ 261575 h 834218"/>
                  <a:gd name="connsiteX204" fmla="*/ 1166361 w 3024845"/>
                  <a:gd name="connsiteY204" fmla="*/ 261575 h 834218"/>
                  <a:gd name="connsiteX205" fmla="*/ 1173454 w 3024845"/>
                  <a:gd name="connsiteY205" fmla="*/ 261575 h 834218"/>
                  <a:gd name="connsiteX206" fmla="*/ 1173454 w 3024845"/>
                  <a:gd name="connsiteY206" fmla="*/ 291840 h 834218"/>
                  <a:gd name="connsiteX207" fmla="*/ 1175481 w 3024845"/>
                  <a:gd name="connsiteY207" fmla="*/ 291840 h 834218"/>
                  <a:gd name="connsiteX208" fmla="*/ 1189668 w 3024845"/>
                  <a:gd name="connsiteY208" fmla="*/ 291840 h 834218"/>
                  <a:gd name="connsiteX209" fmla="*/ 1189668 w 3024845"/>
                  <a:gd name="connsiteY209" fmla="*/ 315619 h 834218"/>
                  <a:gd name="connsiteX210" fmla="*/ 1191695 w 3024845"/>
                  <a:gd name="connsiteY210" fmla="*/ 317240 h 834218"/>
                  <a:gd name="connsiteX211" fmla="*/ 1191695 w 3024845"/>
                  <a:gd name="connsiteY211" fmla="*/ 328590 h 834218"/>
                  <a:gd name="connsiteX212" fmla="*/ 1192455 w 3024845"/>
                  <a:gd name="connsiteY212" fmla="*/ 328590 h 834218"/>
                  <a:gd name="connsiteX213" fmla="*/ 1197775 w 3024845"/>
                  <a:gd name="connsiteY213" fmla="*/ 328590 h 834218"/>
                  <a:gd name="connsiteX214" fmla="*/ 1197775 w 3024845"/>
                  <a:gd name="connsiteY214" fmla="*/ 352369 h 834218"/>
                  <a:gd name="connsiteX215" fmla="*/ 1199041 w 3024845"/>
                  <a:gd name="connsiteY215" fmla="*/ 352369 h 834218"/>
                  <a:gd name="connsiteX216" fmla="*/ 1207908 w 3024845"/>
                  <a:gd name="connsiteY216" fmla="*/ 352369 h 834218"/>
                  <a:gd name="connsiteX217" fmla="*/ 1209935 w 3024845"/>
                  <a:gd name="connsiteY217" fmla="*/ 356423 h 834218"/>
                  <a:gd name="connsiteX218" fmla="*/ 1209935 w 3024845"/>
                  <a:gd name="connsiteY218" fmla="*/ 369664 h 834218"/>
                  <a:gd name="connsiteX219" fmla="*/ 1211455 w 3024845"/>
                  <a:gd name="connsiteY219" fmla="*/ 367772 h 834218"/>
                  <a:gd name="connsiteX220" fmla="*/ 1222095 w 3024845"/>
                  <a:gd name="connsiteY220" fmla="*/ 354531 h 834218"/>
                  <a:gd name="connsiteX221" fmla="*/ 1250469 w 3024845"/>
                  <a:gd name="connsiteY221" fmla="*/ 354531 h 834218"/>
                  <a:gd name="connsiteX222" fmla="*/ 1250469 w 3024845"/>
                  <a:gd name="connsiteY222" fmla="*/ 441002 h 834218"/>
                  <a:gd name="connsiteX223" fmla="*/ 1251229 w 3024845"/>
                  <a:gd name="connsiteY223" fmla="*/ 441002 h 834218"/>
                  <a:gd name="connsiteX224" fmla="*/ 1256549 w 3024845"/>
                  <a:gd name="connsiteY224" fmla="*/ 441002 h 834218"/>
                  <a:gd name="connsiteX225" fmla="*/ 1257309 w 3024845"/>
                  <a:gd name="connsiteY225" fmla="*/ 439651 h 834218"/>
                  <a:gd name="connsiteX226" fmla="*/ 1262629 w 3024845"/>
                  <a:gd name="connsiteY226" fmla="*/ 430193 h 834218"/>
                  <a:gd name="connsiteX227" fmla="*/ 1262629 w 3024845"/>
                  <a:gd name="connsiteY227" fmla="*/ 432085 h 834218"/>
                  <a:gd name="connsiteX228" fmla="*/ 1262629 w 3024845"/>
                  <a:gd name="connsiteY228" fmla="*/ 445326 h 834218"/>
                  <a:gd name="connsiteX229" fmla="*/ 1266682 w 3024845"/>
                  <a:gd name="connsiteY229" fmla="*/ 399929 h 834218"/>
                  <a:gd name="connsiteX230" fmla="*/ 1267442 w 3024845"/>
                  <a:gd name="connsiteY230" fmla="*/ 399929 h 834218"/>
                  <a:gd name="connsiteX231" fmla="*/ 1272762 w 3024845"/>
                  <a:gd name="connsiteY231" fmla="*/ 399929 h 834218"/>
                  <a:gd name="connsiteX232" fmla="*/ 1272762 w 3024845"/>
                  <a:gd name="connsiteY232" fmla="*/ 335075 h 834218"/>
                  <a:gd name="connsiteX233" fmla="*/ 1273776 w 3024845"/>
                  <a:gd name="connsiteY233" fmla="*/ 335075 h 834218"/>
                  <a:gd name="connsiteX234" fmla="*/ 1280869 w 3024845"/>
                  <a:gd name="connsiteY234" fmla="*/ 335075 h 834218"/>
                  <a:gd name="connsiteX235" fmla="*/ 1293029 w 3024845"/>
                  <a:gd name="connsiteY235" fmla="*/ 291840 h 834218"/>
                  <a:gd name="connsiteX236" fmla="*/ 1294296 w 3024845"/>
                  <a:gd name="connsiteY236" fmla="*/ 291840 h 834218"/>
                  <a:gd name="connsiteX237" fmla="*/ 1303163 w 3024845"/>
                  <a:gd name="connsiteY237" fmla="*/ 291840 h 834218"/>
                  <a:gd name="connsiteX238" fmla="*/ 1313296 w 3024845"/>
                  <a:gd name="connsiteY238" fmla="*/ 335075 h 834218"/>
                  <a:gd name="connsiteX239" fmla="*/ 1314309 w 3024845"/>
                  <a:gd name="connsiteY239" fmla="*/ 335075 h 834218"/>
                  <a:gd name="connsiteX240" fmla="*/ 1321403 w 3024845"/>
                  <a:gd name="connsiteY240" fmla="*/ 335075 h 834218"/>
                  <a:gd name="connsiteX241" fmla="*/ 1321403 w 3024845"/>
                  <a:gd name="connsiteY241" fmla="*/ 373987 h 834218"/>
                  <a:gd name="connsiteX242" fmla="*/ 1323176 w 3024845"/>
                  <a:gd name="connsiteY242" fmla="*/ 373987 h 834218"/>
                  <a:gd name="connsiteX243" fmla="*/ 1335590 w 3024845"/>
                  <a:gd name="connsiteY243" fmla="*/ 373987 h 834218"/>
                  <a:gd name="connsiteX244" fmla="*/ 1335590 w 3024845"/>
                  <a:gd name="connsiteY244" fmla="*/ 376149 h 834218"/>
                  <a:gd name="connsiteX245" fmla="*/ 1335590 w 3024845"/>
                  <a:gd name="connsiteY245" fmla="*/ 391281 h 834218"/>
                  <a:gd name="connsiteX246" fmla="*/ 1339643 w 3024845"/>
                  <a:gd name="connsiteY246" fmla="*/ 389120 h 834218"/>
                  <a:gd name="connsiteX247" fmla="*/ 1339643 w 3024845"/>
                  <a:gd name="connsiteY247" fmla="*/ 373987 h 834218"/>
                  <a:gd name="connsiteX248" fmla="*/ 1341163 w 3024845"/>
                  <a:gd name="connsiteY248" fmla="*/ 373987 h 834218"/>
                  <a:gd name="connsiteX249" fmla="*/ 1351803 w 3024845"/>
                  <a:gd name="connsiteY249" fmla="*/ 373987 h 834218"/>
                  <a:gd name="connsiteX250" fmla="*/ 1351803 w 3024845"/>
                  <a:gd name="connsiteY250" fmla="*/ 375608 h 834218"/>
                  <a:gd name="connsiteX251" fmla="*/ 1351803 w 3024845"/>
                  <a:gd name="connsiteY251" fmla="*/ 386958 h 834218"/>
                  <a:gd name="connsiteX252" fmla="*/ 1382204 w 3024845"/>
                  <a:gd name="connsiteY252" fmla="*/ 386958 h 834218"/>
                  <a:gd name="connsiteX253" fmla="*/ 1382204 w 3024845"/>
                  <a:gd name="connsiteY253" fmla="*/ 350208 h 834218"/>
                  <a:gd name="connsiteX254" fmla="*/ 1383470 w 3024845"/>
                  <a:gd name="connsiteY254" fmla="*/ 350208 h 834218"/>
                  <a:gd name="connsiteX255" fmla="*/ 1392337 w 3024845"/>
                  <a:gd name="connsiteY255" fmla="*/ 350208 h 834218"/>
                  <a:gd name="connsiteX256" fmla="*/ 1392337 w 3024845"/>
                  <a:gd name="connsiteY256" fmla="*/ 371825 h 834218"/>
                  <a:gd name="connsiteX257" fmla="*/ 1394364 w 3024845"/>
                  <a:gd name="connsiteY257" fmla="*/ 339399 h 834218"/>
                  <a:gd name="connsiteX258" fmla="*/ 1416657 w 3024845"/>
                  <a:gd name="connsiteY258" fmla="*/ 339399 h 834218"/>
                  <a:gd name="connsiteX259" fmla="*/ 1416657 w 3024845"/>
                  <a:gd name="connsiteY259" fmla="*/ 337777 h 834218"/>
                  <a:gd name="connsiteX260" fmla="*/ 1416657 w 3024845"/>
                  <a:gd name="connsiteY260" fmla="*/ 326428 h 834218"/>
                  <a:gd name="connsiteX261" fmla="*/ 1417417 w 3024845"/>
                  <a:gd name="connsiteY261" fmla="*/ 326428 h 834218"/>
                  <a:gd name="connsiteX262" fmla="*/ 1422737 w 3024845"/>
                  <a:gd name="connsiteY262" fmla="*/ 326428 h 834218"/>
                  <a:gd name="connsiteX263" fmla="*/ 1422737 w 3024845"/>
                  <a:gd name="connsiteY263" fmla="*/ 324537 h 834218"/>
                  <a:gd name="connsiteX264" fmla="*/ 1422737 w 3024845"/>
                  <a:gd name="connsiteY264" fmla="*/ 311296 h 834218"/>
                  <a:gd name="connsiteX265" fmla="*/ 1426791 w 3024845"/>
                  <a:gd name="connsiteY265" fmla="*/ 317781 h 834218"/>
                  <a:gd name="connsiteX266" fmla="*/ 1429071 w 3024845"/>
                  <a:gd name="connsiteY266" fmla="*/ 317781 h 834218"/>
                  <a:gd name="connsiteX267" fmla="*/ 1445031 w 3024845"/>
                  <a:gd name="connsiteY267" fmla="*/ 317781 h 834218"/>
                  <a:gd name="connsiteX268" fmla="*/ 1445031 w 3024845"/>
                  <a:gd name="connsiteY268" fmla="*/ 316970 h 834218"/>
                  <a:gd name="connsiteX269" fmla="*/ 1445031 w 3024845"/>
                  <a:gd name="connsiteY269" fmla="*/ 311296 h 834218"/>
                  <a:gd name="connsiteX270" fmla="*/ 1445791 w 3024845"/>
                  <a:gd name="connsiteY270" fmla="*/ 311296 h 834218"/>
                  <a:gd name="connsiteX271" fmla="*/ 1451111 w 3024845"/>
                  <a:gd name="connsiteY271" fmla="*/ 311296 h 834218"/>
                  <a:gd name="connsiteX272" fmla="*/ 1451111 w 3024845"/>
                  <a:gd name="connsiteY272" fmla="*/ 312647 h 834218"/>
                  <a:gd name="connsiteX273" fmla="*/ 1451111 w 3024845"/>
                  <a:gd name="connsiteY273" fmla="*/ 322105 h 834218"/>
                  <a:gd name="connsiteX274" fmla="*/ 1489618 w 3024845"/>
                  <a:gd name="connsiteY274" fmla="*/ 322105 h 834218"/>
                  <a:gd name="connsiteX275" fmla="*/ 1489618 w 3024845"/>
                  <a:gd name="connsiteY275" fmla="*/ 460458 h 834218"/>
                  <a:gd name="connsiteX276" fmla="*/ 1491138 w 3024845"/>
                  <a:gd name="connsiteY276" fmla="*/ 460458 h 834218"/>
                  <a:gd name="connsiteX277" fmla="*/ 1501778 w 3024845"/>
                  <a:gd name="connsiteY277" fmla="*/ 460458 h 834218"/>
                  <a:gd name="connsiteX278" fmla="*/ 1501778 w 3024845"/>
                  <a:gd name="connsiteY278" fmla="*/ 447488 h 834218"/>
                  <a:gd name="connsiteX279" fmla="*/ 1505832 w 3024845"/>
                  <a:gd name="connsiteY279" fmla="*/ 447488 h 834218"/>
                  <a:gd name="connsiteX280" fmla="*/ 1505832 w 3024845"/>
                  <a:gd name="connsiteY280" fmla="*/ 460458 h 834218"/>
                  <a:gd name="connsiteX281" fmla="*/ 1536232 w 3024845"/>
                  <a:gd name="connsiteY281" fmla="*/ 460458 h 834218"/>
                  <a:gd name="connsiteX282" fmla="*/ 1536232 w 3024845"/>
                  <a:gd name="connsiteY282" fmla="*/ 430193 h 834218"/>
                  <a:gd name="connsiteX283" fmla="*/ 1548392 w 3024845"/>
                  <a:gd name="connsiteY283" fmla="*/ 430193 h 834218"/>
                  <a:gd name="connsiteX284" fmla="*/ 1560552 w 3024845"/>
                  <a:gd name="connsiteY284" fmla="*/ 428032 h 834218"/>
                  <a:gd name="connsiteX285" fmla="*/ 1564606 w 3024845"/>
                  <a:gd name="connsiteY285" fmla="*/ 430193 h 834218"/>
                  <a:gd name="connsiteX286" fmla="*/ 1574739 w 3024845"/>
                  <a:gd name="connsiteY286" fmla="*/ 430193 h 834218"/>
                  <a:gd name="connsiteX287" fmla="*/ 1574739 w 3024845"/>
                  <a:gd name="connsiteY287" fmla="*/ 460458 h 834218"/>
                  <a:gd name="connsiteX288" fmla="*/ 1582846 w 3024845"/>
                  <a:gd name="connsiteY288" fmla="*/ 460458 h 834218"/>
                  <a:gd name="connsiteX289" fmla="*/ 1582846 w 3024845"/>
                  <a:gd name="connsiteY289" fmla="*/ 477753 h 834218"/>
                  <a:gd name="connsiteX290" fmla="*/ 1592182 w 3024845"/>
                  <a:gd name="connsiteY290" fmla="*/ 478658 h 834218"/>
                  <a:gd name="connsiteX291" fmla="*/ 1605140 w 3024845"/>
                  <a:gd name="connsiteY291" fmla="*/ 478658 h 834218"/>
                  <a:gd name="connsiteX292" fmla="*/ 1605140 w 3024845"/>
                  <a:gd name="connsiteY292" fmla="*/ 462620 h 834218"/>
                  <a:gd name="connsiteX293" fmla="*/ 1673096 w 3024845"/>
                  <a:gd name="connsiteY293" fmla="*/ 462620 h 834218"/>
                  <a:gd name="connsiteX294" fmla="*/ 1673096 w 3024845"/>
                  <a:gd name="connsiteY294" fmla="*/ 377367 h 834218"/>
                  <a:gd name="connsiteX295" fmla="*/ 1745104 w 3024845"/>
                  <a:gd name="connsiteY295" fmla="*/ 377367 h 834218"/>
                  <a:gd name="connsiteX296" fmla="*/ 1745104 w 3024845"/>
                  <a:gd name="connsiteY296" fmla="*/ 456135 h 834218"/>
                  <a:gd name="connsiteX297" fmla="*/ 1747008 w 3024845"/>
                  <a:gd name="connsiteY297" fmla="*/ 456135 h 834218"/>
                  <a:gd name="connsiteX298" fmla="*/ 1748250 w 3024845"/>
                  <a:gd name="connsiteY298" fmla="*/ 478658 h 834218"/>
                  <a:gd name="connsiteX299" fmla="*/ 1757926 w 3024845"/>
                  <a:gd name="connsiteY299" fmla="*/ 478658 h 834218"/>
                  <a:gd name="connsiteX300" fmla="*/ 1759168 w 3024845"/>
                  <a:gd name="connsiteY300" fmla="*/ 456135 h 834218"/>
                  <a:gd name="connsiteX301" fmla="*/ 1765248 w 3024845"/>
                  <a:gd name="connsiteY301" fmla="*/ 456135 h 834218"/>
                  <a:gd name="connsiteX302" fmla="*/ 1766490 w 3024845"/>
                  <a:gd name="connsiteY302" fmla="*/ 478658 h 834218"/>
                  <a:gd name="connsiteX303" fmla="*/ 1817112 w 3024845"/>
                  <a:gd name="connsiteY303" fmla="*/ 478658 h 834218"/>
                  <a:gd name="connsiteX304" fmla="*/ 1817112 w 3024845"/>
                  <a:gd name="connsiteY304" fmla="*/ 315630 h 834218"/>
                  <a:gd name="connsiteX305" fmla="*/ 2014439 w 3024845"/>
                  <a:gd name="connsiteY305" fmla="*/ 315630 h 834218"/>
                  <a:gd name="connsiteX306" fmla="*/ 2014439 w 3024845"/>
                  <a:gd name="connsiteY306" fmla="*/ 478658 h 834218"/>
                  <a:gd name="connsiteX307" fmla="*/ 2033136 w 3024845"/>
                  <a:gd name="connsiteY307" fmla="*/ 478658 h 834218"/>
                  <a:gd name="connsiteX308" fmla="*/ 2033136 w 3024845"/>
                  <a:gd name="connsiteY308" fmla="*/ 395965 h 834218"/>
                  <a:gd name="connsiteX309" fmla="*/ 2128256 w 3024845"/>
                  <a:gd name="connsiteY309" fmla="*/ 395965 h 834218"/>
                  <a:gd name="connsiteX310" fmla="*/ 2180720 w 3024845"/>
                  <a:gd name="connsiteY310" fmla="*/ 330752 h 834218"/>
                  <a:gd name="connsiteX311" fmla="*/ 2245574 w 3024845"/>
                  <a:gd name="connsiteY311" fmla="*/ 330752 h 834218"/>
                  <a:gd name="connsiteX312" fmla="*/ 2245574 w 3024845"/>
                  <a:gd name="connsiteY312" fmla="*/ 406414 h 834218"/>
                  <a:gd name="connsiteX313" fmla="*/ 2253681 w 3024845"/>
                  <a:gd name="connsiteY313" fmla="*/ 406414 h 834218"/>
                  <a:gd name="connsiteX314" fmla="*/ 2255708 w 3024845"/>
                  <a:gd name="connsiteY314" fmla="*/ 399929 h 834218"/>
                  <a:gd name="connsiteX315" fmla="*/ 2261788 w 3024845"/>
                  <a:gd name="connsiteY315" fmla="*/ 399929 h 834218"/>
                  <a:gd name="connsiteX316" fmla="*/ 2263815 w 3024845"/>
                  <a:gd name="connsiteY316" fmla="*/ 408576 h 834218"/>
                  <a:gd name="connsiteX317" fmla="*/ 2275975 w 3024845"/>
                  <a:gd name="connsiteY317" fmla="*/ 408576 h 834218"/>
                  <a:gd name="connsiteX318" fmla="*/ 2275975 w 3024845"/>
                  <a:gd name="connsiteY318" fmla="*/ 402090 h 834218"/>
                  <a:gd name="connsiteX319" fmla="*/ 2298268 w 3024845"/>
                  <a:gd name="connsiteY319" fmla="*/ 402090 h 834218"/>
                  <a:gd name="connsiteX320" fmla="*/ 2298268 w 3024845"/>
                  <a:gd name="connsiteY320" fmla="*/ 408576 h 834218"/>
                  <a:gd name="connsiteX321" fmla="*/ 2318535 w 3024845"/>
                  <a:gd name="connsiteY321" fmla="*/ 408576 h 834218"/>
                  <a:gd name="connsiteX322" fmla="*/ 2318535 w 3024845"/>
                  <a:gd name="connsiteY322" fmla="*/ 453973 h 834218"/>
                  <a:gd name="connsiteX323" fmla="*/ 2332722 w 3024845"/>
                  <a:gd name="connsiteY323" fmla="*/ 453973 h 834218"/>
                  <a:gd name="connsiteX324" fmla="*/ 2332722 w 3024845"/>
                  <a:gd name="connsiteY324" fmla="*/ 441002 h 834218"/>
                  <a:gd name="connsiteX325" fmla="*/ 2348936 w 3024845"/>
                  <a:gd name="connsiteY325" fmla="*/ 441002 h 834218"/>
                  <a:gd name="connsiteX326" fmla="*/ 2348936 w 3024845"/>
                  <a:gd name="connsiteY326" fmla="*/ 261575 h 834218"/>
                  <a:gd name="connsiteX327" fmla="*/ 2355016 w 3024845"/>
                  <a:gd name="connsiteY327" fmla="*/ 255089 h 834218"/>
                  <a:gd name="connsiteX328" fmla="*/ 2427977 w 3024845"/>
                  <a:gd name="connsiteY328" fmla="*/ 255089 h 834218"/>
                  <a:gd name="connsiteX329" fmla="*/ 2427977 w 3024845"/>
                  <a:gd name="connsiteY329" fmla="*/ 263737 h 834218"/>
                  <a:gd name="connsiteX330" fmla="*/ 2438110 w 3024845"/>
                  <a:gd name="connsiteY330" fmla="*/ 263737 h 834218"/>
                  <a:gd name="connsiteX331" fmla="*/ 2438110 w 3024845"/>
                  <a:gd name="connsiteY331" fmla="*/ 378311 h 834218"/>
                  <a:gd name="connsiteX332" fmla="*/ 2460404 w 3024845"/>
                  <a:gd name="connsiteY332" fmla="*/ 378311 h 834218"/>
                  <a:gd name="connsiteX333" fmla="*/ 2460404 w 3024845"/>
                  <a:gd name="connsiteY333" fmla="*/ 311296 h 834218"/>
                  <a:gd name="connsiteX334" fmla="*/ 2486751 w 3024845"/>
                  <a:gd name="connsiteY334" fmla="*/ 311296 h 834218"/>
                  <a:gd name="connsiteX335" fmla="*/ 2490804 w 3024845"/>
                  <a:gd name="connsiteY335" fmla="*/ 306972 h 834218"/>
                  <a:gd name="connsiteX336" fmla="*/ 2498911 w 3024845"/>
                  <a:gd name="connsiteY336" fmla="*/ 306972 h 834218"/>
                  <a:gd name="connsiteX337" fmla="*/ 2502964 w 3024845"/>
                  <a:gd name="connsiteY337" fmla="*/ 311296 h 834218"/>
                  <a:gd name="connsiteX338" fmla="*/ 2525258 w 3024845"/>
                  <a:gd name="connsiteY338" fmla="*/ 311296 h 834218"/>
                  <a:gd name="connsiteX339" fmla="*/ 2525258 w 3024845"/>
                  <a:gd name="connsiteY339" fmla="*/ 194560 h 834218"/>
                  <a:gd name="connsiteX340" fmla="*/ 2582005 w 3024845"/>
                  <a:gd name="connsiteY340" fmla="*/ 183751 h 834218"/>
                  <a:gd name="connsiteX341" fmla="*/ 2582005 w 3024845"/>
                  <a:gd name="connsiteY341" fmla="*/ 184832 h 834218"/>
                  <a:gd name="connsiteX342" fmla="*/ 2582005 w 3024845"/>
                  <a:gd name="connsiteY342" fmla="*/ 192398 h 834218"/>
                  <a:gd name="connsiteX343" fmla="*/ 2608352 w 3024845"/>
                  <a:gd name="connsiteY343" fmla="*/ 192398 h 834218"/>
                  <a:gd name="connsiteX344" fmla="*/ 2608352 w 3024845"/>
                  <a:gd name="connsiteY344" fmla="*/ 447488 h 834218"/>
                  <a:gd name="connsiteX345" fmla="*/ 2630646 w 3024845"/>
                  <a:gd name="connsiteY345" fmla="*/ 447488 h 834218"/>
                  <a:gd name="connsiteX346" fmla="*/ 2630646 w 3024845"/>
                  <a:gd name="connsiteY346" fmla="*/ 443164 h 834218"/>
                  <a:gd name="connsiteX347" fmla="*/ 2642806 w 3024845"/>
                  <a:gd name="connsiteY347" fmla="*/ 443164 h 834218"/>
                  <a:gd name="connsiteX348" fmla="*/ 2642806 w 3024845"/>
                  <a:gd name="connsiteY348" fmla="*/ 447488 h 834218"/>
                  <a:gd name="connsiteX349" fmla="*/ 2667126 w 3024845"/>
                  <a:gd name="connsiteY349" fmla="*/ 447488 h 834218"/>
                  <a:gd name="connsiteX350" fmla="*/ 2667126 w 3024845"/>
                  <a:gd name="connsiteY350" fmla="*/ 434517 h 834218"/>
                  <a:gd name="connsiteX351" fmla="*/ 2695500 w 3024845"/>
                  <a:gd name="connsiteY351" fmla="*/ 434517 h 834218"/>
                  <a:gd name="connsiteX352" fmla="*/ 2707660 w 3024845"/>
                  <a:gd name="connsiteY352" fmla="*/ 430193 h 834218"/>
                  <a:gd name="connsiteX353" fmla="*/ 2727927 w 3024845"/>
                  <a:gd name="connsiteY353" fmla="*/ 434517 h 834218"/>
                  <a:gd name="connsiteX354" fmla="*/ 2727927 w 3024845"/>
                  <a:gd name="connsiteY354" fmla="*/ 417223 h 834218"/>
                  <a:gd name="connsiteX355" fmla="*/ 2736034 w 3024845"/>
                  <a:gd name="connsiteY355" fmla="*/ 417223 h 834218"/>
                  <a:gd name="connsiteX356" fmla="*/ 2736034 w 3024845"/>
                  <a:gd name="connsiteY356" fmla="*/ 404252 h 834218"/>
                  <a:gd name="connsiteX357" fmla="*/ 2792781 w 3024845"/>
                  <a:gd name="connsiteY357" fmla="*/ 404252 h 834218"/>
                  <a:gd name="connsiteX358" fmla="*/ 2792781 w 3024845"/>
                  <a:gd name="connsiteY358" fmla="*/ 373987 h 834218"/>
                  <a:gd name="connsiteX359" fmla="*/ 2811021 w 3024845"/>
                  <a:gd name="connsiteY359" fmla="*/ 373987 h 834218"/>
                  <a:gd name="connsiteX360" fmla="*/ 2811021 w 3024845"/>
                  <a:gd name="connsiteY360" fmla="*/ 367502 h 834218"/>
                  <a:gd name="connsiteX361" fmla="*/ 2823181 w 3024845"/>
                  <a:gd name="connsiteY361" fmla="*/ 367502 h 834218"/>
                  <a:gd name="connsiteX362" fmla="*/ 2823181 w 3024845"/>
                  <a:gd name="connsiteY362" fmla="*/ 373987 h 834218"/>
                  <a:gd name="connsiteX363" fmla="*/ 2839395 w 3024845"/>
                  <a:gd name="connsiteY363" fmla="*/ 373987 h 834218"/>
                  <a:gd name="connsiteX364" fmla="*/ 2839395 w 3024845"/>
                  <a:gd name="connsiteY364" fmla="*/ 423708 h 834218"/>
                  <a:gd name="connsiteX365" fmla="*/ 2871822 w 3024845"/>
                  <a:gd name="connsiteY365" fmla="*/ 423708 h 834218"/>
                  <a:gd name="connsiteX366" fmla="*/ 2871822 w 3024845"/>
                  <a:gd name="connsiteY366" fmla="*/ 397767 h 834218"/>
                  <a:gd name="connsiteX367" fmla="*/ 2910329 w 3024845"/>
                  <a:gd name="connsiteY367" fmla="*/ 397767 h 834218"/>
                  <a:gd name="connsiteX368" fmla="*/ 2910329 w 3024845"/>
                  <a:gd name="connsiteY368" fmla="*/ 367502 h 834218"/>
                  <a:gd name="connsiteX369" fmla="*/ 2958970 w 3024845"/>
                  <a:gd name="connsiteY369" fmla="*/ 367502 h 834218"/>
                  <a:gd name="connsiteX370" fmla="*/ 2958970 w 3024845"/>
                  <a:gd name="connsiteY370" fmla="*/ 478658 h 834218"/>
                  <a:gd name="connsiteX371" fmla="*/ 2958970 w 3024845"/>
                  <a:gd name="connsiteY371" fmla="*/ 492437 h 834218"/>
                  <a:gd name="connsiteX372" fmla="*/ 3024845 w 3024845"/>
                  <a:gd name="connsiteY372" fmla="*/ 492437 h 834218"/>
                  <a:gd name="connsiteX373" fmla="*/ 3024845 w 3024845"/>
                  <a:gd name="connsiteY373" fmla="*/ 834218 h 834218"/>
                  <a:gd name="connsiteX374" fmla="*/ 2054 w 3024845"/>
                  <a:gd name="connsiteY374" fmla="*/ 831885 h 834218"/>
                  <a:gd name="connsiteX375" fmla="*/ 0 w 3024845"/>
                  <a:gd name="connsiteY375" fmla="*/ 397767 h 834218"/>
                  <a:gd name="connsiteX376" fmla="*/ 20267 w 3024845"/>
                  <a:gd name="connsiteY376" fmla="*/ 397767 h 834218"/>
                  <a:gd name="connsiteX377" fmla="*/ 20774 w 3024845"/>
                  <a:gd name="connsiteY377" fmla="*/ 396686 h 834218"/>
                  <a:gd name="connsiteX378" fmla="*/ 24320 w 3024845"/>
                  <a:gd name="connsiteY378" fmla="*/ 389120 h 834218"/>
                  <a:gd name="connsiteX379" fmla="*/ 26094 w 3024845"/>
                  <a:gd name="connsiteY379" fmla="*/ 389390 h 834218"/>
                  <a:gd name="connsiteX380" fmla="*/ 38507 w 3024845"/>
                  <a:gd name="connsiteY380" fmla="*/ 391281 h 834218"/>
                  <a:gd name="connsiteX381" fmla="*/ 39014 w 3024845"/>
                  <a:gd name="connsiteY381" fmla="*/ 392633 h 834218"/>
                  <a:gd name="connsiteX382" fmla="*/ 42560 w 3024845"/>
                  <a:gd name="connsiteY382" fmla="*/ 402090 h 834218"/>
                  <a:gd name="connsiteX383" fmla="*/ 68907 w 3024845"/>
                  <a:gd name="connsiteY383" fmla="*/ 404252 h 834218"/>
                  <a:gd name="connsiteX384" fmla="*/ 68907 w 3024845"/>
                  <a:gd name="connsiteY384" fmla="*/ 281031 h 834218"/>
                  <a:gd name="connsiteX385" fmla="*/ 70934 w 3024845"/>
                  <a:gd name="connsiteY385" fmla="*/ 281031 h 834218"/>
                  <a:gd name="connsiteX386" fmla="*/ 85121 w 3024845"/>
                  <a:gd name="connsiteY386" fmla="*/ 281031 h 834218"/>
                  <a:gd name="connsiteX387" fmla="*/ 85121 w 3024845"/>
                  <a:gd name="connsiteY387" fmla="*/ 144839 h 834218"/>
                  <a:gd name="connsiteX388" fmla="*/ 86894 w 3024845"/>
                  <a:gd name="connsiteY388" fmla="*/ 144839 h 834218"/>
                  <a:gd name="connsiteX389" fmla="*/ 99308 w 3024845"/>
                  <a:gd name="connsiteY389" fmla="*/ 144839 h 834218"/>
                  <a:gd name="connsiteX390" fmla="*/ 99308 w 3024845"/>
                  <a:gd name="connsiteY390" fmla="*/ 30265 h 834218"/>
                  <a:gd name="connsiteX391" fmla="*/ 103361 w 3024845"/>
                  <a:gd name="connsiteY391" fmla="*/ 2161 h 834218"/>
                  <a:gd name="connsiteX392" fmla="*/ 105388 w 3024845"/>
                  <a:gd name="connsiteY392" fmla="*/ 2161 h 834218"/>
                  <a:gd name="connsiteX393" fmla="*/ 119575 w 3024845"/>
                  <a:gd name="connsiteY393" fmla="*/ 2161 h 834218"/>
                  <a:gd name="connsiteX0" fmla="*/ 105388 w 3024845"/>
                  <a:gd name="connsiteY0" fmla="*/ 2161 h 834218"/>
                  <a:gd name="connsiteX1" fmla="*/ 200642 w 3024845"/>
                  <a:gd name="connsiteY1" fmla="*/ 0 h 834218"/>
                  <a:gd name="connsiteX2" fmla="*/ 202669 w 3024845"/>
                  <a:gd name="connsiteY2" fmla="*/ 0 h 834218"/>
                  <a:gd name="connsiteX3" fmla="*/ 216856 w 3024845"/>
                  <a:gd name="connsiteY3" fmla="*/ 0 h 834218"/>
                  <a:gd name="connsiteX4" fmla="*/ 216856 w 3024845"/>
                  <a:gd name="connsiteY4" fmla="*/ 23779 h 834218"/>
                  <a:gd name="connsiteX5" fmla="*/ 217363 w 3024845"/>
                  <a:gd name="connsiteY5" fmla="*/ 24590 h 834218"/>
                  <a:gd name="connsiteX6" fmla="*/ 220909 w 3024845"/>
                  <a:gd name="connsiteY6" fmla="*/ 30265 h 834218"/>
                  <a:gd name="connsiteX7" fmla="*/ 220909 w 3024845"/>
                  <a:gd name="connsiteY7" fmla="*/ 144839 h 834218"/>
                  <a:gd name="connsiteX8" fmla="*/ 223189 w 3024845"/>
                  <a:gd name="connsiteY8" fmla="*/ 144839 h 834218"/>
                  <a:gd name="connsiteX9" fmla="*/ 239150 w 3024845"/>
                  <a:gd name="connsiteY9" fmla="*/ 144839 h 834218"/>
                  <a:gd name="connsiteX10" fmla="*/ 239150 w 3024845"/>
                  <a:gd name="connsiteY10" fmla="*/ 285354 h 834218"/>
                  <a:gd name="connsiteX11" fmla="*/ 240670 w 3024845"/>
                  <a:gd name="connsiteY11" fmla="*/ 285084 h 834218"/>
                  <a:gd name="connsiteX12" fmla="*/ 251310 w 3024845"/>
                  <a:gd name="connsiteY12" fmla="*/ 283193 h 834218"/>
                  <a:gd name="connsiteX13" fmla="*/ 249283 w 3024845"/>
                  <a:gd name="connsiteY13" fmla="*/ 371825 h 834218"/>
                  <a:gd name="connsiteX14" fmla="*/ 250803 w 3024845"/>
                  <a:gd name="connsiteY14" fmla="*/ 372096 h 834218"/>
                  <a:gd name="connsiteX15" fmla="*/ 261443 w 3024845"/>
                  <a:gd name="connsiteY15" fmla="*/ 373987 h 834218"/>
                  <a:gd name="connsiteX16" fmla="*/ 261696 w 3024845"/>
                  <a:gd name="connsiteY16" fmla="*/ 374798 h 834218"/>
                  <a:gd name="connsiteX17" fmla="*/ 263470 w 3024845"/>
                  <a:gd name="connsiteY17" fmla="*/ 380473 h 834218"/>
                  <a:gd name="connsiteX18" fmla="*/ 264230 w 3024845"/>
                  <a:gd name="connsiteY18" fmla="*/ 378041 h 834218"/>
                  <a:gd name="connsiteX19" fmla="*/ 269550 w 3024845"/>
                  <a:gd name="connsiteY19" fmla="*/ 361017 h 834218"/>
                  <a:gd name="connsiteX20" fmla="*/ 271323 w 3024845"/>
                  <a:gd name="connsiteY20" fmla="*/ 361017 h 834218"/>
                  <a:gd name="connsiteX21" fmla="*/ 283737 w 3024845"/>
                  <a:gd name="connsiteY21" fmla="*/ 361017 h 834218"/>
                  <a:gd name="connsiteX22" fmla="*/ 283737 w 3024845"/>
                  <a:gd name="connsiteY22" fmla="*/ 393443 h 834218"/>
                  <a:gd name="connsiteX23" fmla="*/ 284750 w 3024845"/>
                  <a:gd name="connsiteY23" fmla="*/ 393984 h 834218"/>
                  <a:gd name="connsiteX24" fmla="*/ 291844 w 3024845"/>
                  <a:gd name="connsiteY24" fmla="*/ 397767 h 834218"/>
                  <a:gd name="connsiteX25" fmla="*/ 291844 w 3024845"/>
                  <a:gd name="connsiteY25" fmla="*/ 399118 h 834218"/>
                  <a:gd name="connsiteX26" fmla="*/ 291844 w 3024845"/>
                  <a:gd name="connsiteY26" fmla="*/ 408576 h 834218"/>
                  <a:gd name="connsiteX27" fmla="*/ 336431 w 3024845"/>
                  <a:gd name="connsiteY27" fmla="*/ 408576 h 834218"/>
                  <a:gd name="connsiteX28" fmla="*/ 336431 w 3024845"/>
                  <a:gd name="connsiteY28" fmla="*/ 409657 h 834218"/>
                  <a:gd name="connsiteX29" fmla="*/ 336431 w 3024845"/>
                  <a:gd name="connsiteY29" fmla="*/ 417223 h 834218"/>
                  <a:gd name="connsiteX30" fmla="*/ 338457 w 3024845"/>
                  <a:gd name="connsiteY30" fmla="*/ 417223 h 834218"/>
                  <a:gd name="connsiteX31" fmla="*/ 352644 w 3024845"/>
                  <a:gd name="connsiteY31" fmla="*/ 417223 h 834218"/>
                  <a:gd name="connsiteX32" fmla="*/ 352644 w 3024845"/>
                  <a:gd name="connsiteY32" fmla="*/ 386958 h 834218"/>
                  <a:gd name="connsiteX33" fmla="*/ 397231 w 3024845"/>
                  <a:gd name="connsiteY33" fmla="*/ 386958 h 834218"/>
                  <a:gd name="connsiteX34" fmla="*/ 397231 w 3024845"/>
                  <a:gd name="connsiteY34" fmla="*/ 385607 h 834218"/>
                  <a:gd name="connsiteX35" fmla="*/ 397231 w 3024845"/>
                  <a:gd name="connsiteY35" fmla="*/ 376149 h 834218"/>
                  <a:gd name="connsiteX36" fmla="*/ 398245 w 3024845"/>
                  <a:gd name="connsiteY36" fmla="*/ 376149 h 834218"/>
                  <a:gd name="connsiteX37" fmla="*/ 405338 w 3024845"/>
                  <a:gd name="connsiteY37" fmla="*/ 376149 h 834218"/>
                  <a:gd name="connsiteX38" fmla="*/ 405338 w 3024845"/>
                  <a:gd name="connsiteY38" fmla="*/ 374258 h 834218"/>
                  <a:gd name="connsiteX39" fmla="*/ 405338 w 3024845"/>
                  <a:gd name="connsiteY39" fmla="*/ 361017 h 834218"/>
                  <a:gd name="connsiteX40" fmla="*/ 406098 w 3024845"/>
                  <a:gd name="connsiteY40" fmla="*/ 361017 h 834218"/>
                  <a:gd name="connsiteX41" fmla="*/ 411418 w 3024845"/>
                  <a:gd name="connsiteY41" fmla="*/ 361017 h 834218"/>
                  <a:gd name="connsiteX42" fmla="*/ 411418 w 3024845"/>
                  <a:gd name="connsiteY42" fmla="*/ 359936 h 834218"/>
                  <a:gd name="connsiteX43" fmla="*/ 411418 w 3024845"/>
                  <a:gd name="connsiteY43" fmla="*/ 352369 h 834218"/>
                  <a:gd name="connsiteX44" fmla="*/ 413445 w 3024845"/>
                  <a:gd name="connsiteY44" fmla="*/ 352369 h 834218"/>
                  <a:gd name="connsiteX45" fmla="*/ 427632 w 3024845"/>
                  <a:gd name="connsiteY45" fmla="*/ 352369 h 834218"/>
                  <a:gd name="connsiteX46" fmla="*/ 427632 w 3024845"/>
                  <a:gd name="connsiteY46" fmla="*/ 353450 h 834218"/>
                  <a:gd name="connsiteX47" fmla="*/ 427632 w 3024845"/>
                  <a:gd name="connsiteY47" fmla="*/ 361017 h 834218"/>
                  <a:gd name="connsiteX48" fmla="*/ 449925 w 3024845"/>
                  <a:gd name="connsiteY48" fmla="*/ 361017 h 834218"/>
                  <a:gd name="connsiteX49" fmla="*/ 449925 w 3024845"/>
                  <a:gd name="connsiteY49" fmla="*/ 359125 h 834218"/>
                  <a:gd name="connsiteX50" fmla="*/ 449925 w 3024845"/>
                  <a:gd name="connsiteY50" fmla="*/ 345884 h 834218"/>
                  <a:gd name="connsiteX51" fmla="*/ 451699 w 3024845"/>
                  <a:gd name="connsiteY51" fmla="*/ 345884 h 834218"/>
                  <a:gd name="connsiteX52" fmla="*/ 464112 w 3024845"/>
                  <a:gd name="connsiteY52" fmla="*/ 345884 h 834218"/>
                  <a:gd name="connsiteX53" fmla="*/ 464112 w 3024845"/>
                  <a:gd name="connsiteY53" fmla="*/ 369664 h 834218"/>
                  <a:gd name="connsiteX54" fmla="*/ 465126 w 3024845"/>
                  <a:gd name="connsiteY54" fmla="*/ 369664 h 834218"/>
                  <a:gd name="connsiteX55" fmla="*/ 472219 w 3024845"/>
                  <a:gd name="connsiteY55" fmla="*/ 369664 h 834218"/>
                  <a:gd name="connsiteX56" fmla="*/ 472219 w 3024845"/>
                  <a:gd name="connsiteY56" fmla="*/ 368583 h 834218"/>
                  <a:gd name="connsiteX57" fmla="*/ 472219 w 3024845"/>
                  <a:gd name="connsiteY57" fmla="*/ 361017 h 834218"/>
                  <a:gd name="connsiteX58" fmla="*/ 473992 w 3024845"/>
                  <a:gd name="connsiteY58" fmla="*/ 361017 h 834218"/>
                  <a:gd name="connsiteX59" fmla="*/ 486406 w 3024845"/>
                  <a:gd name="connsiteY59" fmla="*/ 361017 h 834218"/>
                  <a:gd name="connsiteX60" fmla="*/ 486406 w 3024845"/>
                  <a:gd name="connsiteY60" fmla="*/ 386958 h 834218"/>
                  <a:gd name="connsiteX61" fmla="*/ 488433 w 3024845"/>
                  <a:gd name="connsiteY61" fmla="*/ 386958 h 834218"/>
                  <a:gd name="connsiteX62" fmla="*/ 502619 w 3024845"/>
                  <a:gd name="connsiteY62" fmla="*/ 386958 h 834218"/>
                  <a:gd name="connsiteX63" fmla="*/ 502619 w 3024845"/>
                  <a:gd name="connsiteY63" fmla="*/ 388579 h 834218"/>
                  <a:gd name="connsiteX64" fmla="*/ 502619 w 3024845"/>
                  <a:gd name="connsiteY64" fmla="*/ 399929 h 834218"/>
                  <a:gd name="connsiteX65" fmla="*/ 503379 w 3024845"/>
                  <a:gd name="connsiteY65" fmla="*/ 399929 h 834218"/>
                  <a:gd name="connsiteX66" fmla="*/ 508700 w 3024845"/>
                  <a:gd name="connsiteY66" fmla="*/ 399929 h 834218"/>
                  <a:gd name="connsiteX67" fmla="*/ 508700 w 3024845"/>
                  <a:gd name="connsiteY67" fmla="*/ 399118 h 834218"/>
                  <a:gd name="connsiteX68" fmla="*/ 508700 w 3024845"/>
                  <a:gd name="connsiteY68" fmla="*/ 393443 h 834218"/>
                  <a:gd name="connsiteX69" fmla="*/ 539100 w 3024845"/>
                  <a:gd name="connsiteY69" fmla="*/ 393443 h 834218"/>
                  <a:gd name="connsiteX70" fmla="*/ 539100 w 3024845"/>
                  <a:gd name="connsiteY70" fmla="*/ 417223 h 834218"/>
                  <a:gd name="connsiteX71" fmla="*/ 540113 w 3024845"/>
                  <a:gd name="connsiteY71" fmla="*/ 417223 h 834218"/>
                  <a:gd name="connsiteX72" fmla="*/ 547207 w 3024845"/>
                  <a:gd name="connsiteY72" fmla="*/ 417223 h 834218"/>
                  <a:gd name="connsiteX73" fmla="*/ 547207 w 3024845"/>
                  <a:gd name="connsiteY73" fmla="*/ 418304 h 834218"/>
                  <a:gd name="connsiteX74" fmla="*/ 547207 w 3024845"/>
                  <a:gd name="connsiteY74" fmla="*/ 425870 h 834218"/>
                  <a:gd name="connsiteX75" fmla="*/ 547967 w 3024845"/>
                  <a:gd name="connsiteY75" fmla="*/ 425870 h 834218"/>
                  <a:gd name="connsiteX76" fmla="*/ 553287 w 3024845"/>
                  <a:gd name="connsiteY76" fmla="*/ 425870 h 834218"/>
                  <a:gd name="connsiteX77" fmla="*/ 553287 w 3024845"/>
                  <a:gd name="connsiteY77" fmla="*/ 423708 h 834218"/>
                  <a:gd name="connsiteX78" fmla="*/ 553287 w 3024845"/>
                  <a:gd name="connsiteY78" fmla="*/ 408576 h 834218"/>
                  <a:gd name="connsiteX79" fmla="*/ 554300 w 3024845"/>
                  <a:gd name="connsiteY79" fmla="*/ 408576 h 834218"/>
                  <a:gd name="connsiteX80" fmla="*/ 561394 w 3024845"/>
                  <a:gd name="connsiteY80" fmla="*/ 408576 h 834218"/>
                  <a:gd name="connsiteX81" fmla="*/ 561394 w 3024845"/>
                  <a:gd name="connsiteY81" fmla="*/ 409657 h 834218"/>
                  <a:gd name="connsiteX82" fmla="*/ 561394 w 3024845"/>
                  <a:gd name="connsiteY82" fmla="*/ 417223 h 834218"/>
                  <a:gd name="connsiteX83" fmla="*/ 566714 w 3024845"/>
                  <a:gd name="connsiteY83" fmla="*/ 415230 h 834218"/>
                  <a:gd name="connsiteX84" fmla="*/ 567474 w 3024845"/>
                  <a:gd name="connsiteY84" fmla="*/ 414250 h 834218"/>
                  <a:gd name="connsiteX85" fmla="*/ 567474 w 3024845"/>
                  <a:gd name="connsiteY85" fmla="*/ 408576 h 834218"/>
                  <a:gd name="connsiteX86" fmla="*/ 605981 w 3024845"/>
                  <a:gd name="connsiteY86" fmla="*/ 408576 h 834218"/>
                  <a:gd name="connsiteX87" fmla="*/ 605981 w 3024845"/>
                  <a:gd name="connsiteY87" fmla="*/ 432355 h 834218"/>
                  <a:gd name="connsiteX88" fmla="*/ 608007 w 3024845"/>
                  <a:gd name="connsiteY88" fmla="*/ 432355 h 834218"/>
                  <a:gd name="connsiteX89" fmla="*/ 622194 w 3024845"/>
                  <a:gd name="connsiteY89" fmla="*/ 432355 h 834218"/>
                  <a:gd name="connsiteX90" fmla="*/ 622194 w 3024845"/>
                  <a:gd name="connsiteY90" fmla="*/ 433436 h 834218"/>
                  <a:gd name="connsiteX91" fmla="*/ 622194 w 3024845"/>
                  <a:gd name="connsiteY91" fmla="*/ 441002 h 834218"/>
                  <a:gd name="connsiteX92" fmla="*/ 623968 w 3024845"/>
                  <a:gd name="connsiteY92" fmla="*/ 441002 h 834218"/>
                  <a:gd name="connsiteX93" fmla="*/ 636381 w 3024845"/>
                  <a:gd name="connsiteY93" fmla="*/ 441002 h 834218"/>
                  <a:gd name="connsiteX94" fmla="*/ 636381 w 3024845"/>
                  <a:gd name="connsiteY94" fmla="*/ 417223 h 834218"/>
                  <a:gd name="connsiteX95" fmla="*/ 637394 w 3024845"/>
                  <a:gd name="connsiteY95" fmla="*/ 417223 h 834218"/>
                  <a:gd name="connsiteX96" fmla="*/ 644488 w 3024845"/>
                  <a:gd name="connsiteY96" fmla="*/ 417223 h 834218"/>
                  <a:gd name="connsiteX97" fmla="*/ 644488 w 3024845"/>
                  <a:gd name="connsiteY97" fmla="*/ 384796 h 834218"/>
                  <a:gd name="connsiteX98" fmla="*/ 645501 w 3024845"/>
                  <a:gd name="connsiteY98" fmla="*/ 384796 h 834218"/>
                  <a:gd name="connsiteX99" fmla="*/ 652595 w 3024845"/>
                  <a:gd name="connsiteY99" fmla="*/ 384796 h 834218"/>
                  <a:gd name="connsiteX100" fmla="*/ 652595 w 3024845"/>
                  <a:gd name="connsiteY100" fmla="*/ 382905 h 834218"/>
                  <a:gd name="connsiteX101" fmla="*/ 652595 w 3024845"/>
                  <a:gd name="connsiteY101" fmla="*/ 369664 h 834218"/>
                  <a:gd name="connsiteX102" fmla="*/ 651328 w 3024845"/>
                  <a:gd name="connsiteY102" fmla="*/ 368042 h 834218"/>
                  <a:gd name="connsiteX103" fmla="*/ 656648 w 3024845"/>
                  <a:gd name="connsiteY103" fmla="*/ 356693 h 834218"/>
                  <a:gd name="connsiteX104" fmla="*/ 664755 w 3024845"/>
                  <a:gd name="connsiteY104" fmla="*/ 384796 h 834218"/>
                  <a:gd name="connsiteX105" fmla="*/ 665515 w 3024845"/>
                  <a:gd name="connsiteY105" fmla="*/ 384796 h 834218"/>
                  <a:gd name="connsiteX106" fmla="*/ 670835 w 3024845"/>
                  <a:gd name="connsiteY106" fmla="*/ 384796 h 834218"/>
                  <a:gd name="connsiteX107" fmla="*/ 670835 w 3024845"/>
                  <a:gd name="connsiteY107" fmla="*/ 278869 h 834218"/>
                  <a:gd name="connsiteX108" fmla="*/ 672355 w 3024845"/>
                  <a:gd name="connsiteY108" fmla="*/ 278869 h 834218"/>
                  <a:gd name="connsiteX109" fmla="*/ 682995 w 3024845"/>
                  <a:gd name="connsiteY109" fmla="*/ 278869 h 834218"/>
                  <a:gd name="connsiteX110" fmla="*/ 682995 w 3024845"/>
                  <a:gd name="connsiteY110" fmla="*/ 231310 h 834218"/>
                  <a:gd name="connsiteX111" fmla="*/ 709342 w 3024845"/>
                  <a:gd name="connsiteY111" fmla="*/ 231310 h 834218"/>
                  <a:gd name="connsiteX112" fmla="*/ 709342 w 3024845"/>
                  <a:gd name="connsiteY112" fmla="*/ 209692 h 834218"/>
                  <a:gd name="connsiteX113" fmla="*/ 743796 w 3024845"/>
                  <a:gd name="connsiteY113" fmla="*/ 209692 h 834218"/>
                  <a:gd name="connsiteX114" fmla="*/ 743796 w 3024845"/>
                  <a:gd name="connsiteY114" fmla="*/ 212124 h 834218"/>
                  <a:gd name="connsiteX115" fmla="*/ 743796 w 3024845"/>
                  <a:gd name="connsiteY115" fmla="*/ 229148 h 834218"/>
                  <a:gd name="connsiteX116" fmla="*/ 746076 w 3024845"/>
                  <a:gd name="connsiteY116" fmla="*/ 229148 h 834218"/>
                  <a:gd name="connsiteX117" fmla="*/ 762036 w 3024845"/>
                  <a:gd name="connsiteY117" fmla="*/ 229148 h 834218"/>
                  <a:gd name="connsiteX118" fmla="*/ 762036 w 3024845"/>
                  <a:gd name="connsiteY118" fmla="*/ 276707 h 834218"/>
                  <a:gd name="connsiteX119" fmla="*/ 763049 w 3024845"/>
                  <a:gd name="connsiteY119" fmla="*/ 276707 h 834218"/>
                  <a:gd name="connsiteX120" fmla="*/ 770143 w 3024845"/>
                  <a:gd name="connsiteY120" fmla="*/ 276707 h 834218"/>
                  <a:gd name="connsiteX121" fmla="*/ 784330 w 3024845"/>
                  <a:gd name="connsiteY121" fmla="*/ 281031 h 834218"/>
                  <a:gd name="connsiteX122" fmla="*/ 784330 w 3024845"/>
                  <a:gd name="connsiteY122" fmla="*/ 319943 h 834218"/>
                  <a:gd name="connsiteX123" fmla="*/ 785343 w 3024845"/>
                  <a:gd name="connsiteY123" fmla="*/ 319943 h 834218"/>
                  <a:gd name="connsiteX124" fmla="*/ 792436 w 3024845"/>
                  <a:gd name="connsiteY124" fmla="*/ 319943 h 834218"/>
                  <a:gd name="connsiteX125" fmla="*/ 792436 w 3024845"/>
                  <a:gd name="connsiteY125" fmla="*/ 321564 h 834218"/>
                  <a:gd name="connsiteX126" fmla="*/ 792436 w 3024845"/>
                  <a:gd name="connsiteY126" fmla="*/ 332913 h 834218"/>
                  <a:gd name="connsiteX127" fmla="*/ 794463 w 3024845"/>
                  <a:gd name="connsiteY127" fmla="*/ 332913 h 834218"/>
                  <a:gd name="connsiteX128" fmla="*/ 808650 w 3024845"/>
                  <a:gd name="connsiteY128" fmla="*/ 332913 h 834218"/>
                  <a:gd name="connsiteX129" fmla="*/ 814730 w 3024845"/>
                  <a:gd name="connsiteY129" fmla="*/ 339399 h 834218"/>
                  <a:gd name="connsiteX130" fmla="*/ 814730 w 3024845"/>
                  <a:gd name="connsiteY130" fmla="*/ 361017 h 834218"/>
                  <a:gd name="connsiteX131" fmla="*/ 817010 w 3024845"/>
                  <a:gd name="connsiteY131" fmla="*/ 361017 h 834218"/>
                  <a:gd name="connsiteX132" fmla="*/ 832970 w 3024845"/>
                  <a:gd name="connsiteY132" fmla="*/ 361017 h 834218"/>
                  <a:gd name="connsiteX133" fmla="*/ 832970 w 3024845"/>
                  <a:gd name="connsiteY133" fmla="*/ 362097 h 834218"/>
                  <a:gd name="connsiteX134" fmla="*/ 832970 w 3024845"/>
                  <a:gd name="connsiteY134" fmla="*/ 369664 h 834218"/>
                  <a:gd name="connsiteX135" fmla="*/ 834237 w 3024845"/>
                  <a:gd name="connsiteY135" fmla="*/ 369664 h 834218"/>
                  <a:gd name="connsiteX136" fmla="*/ 843104 w 3024845"/>
                  <a:gd name="connsiteY136" fmla="*/ 369664 h 834218"/>
                  <a:gd name="connsiteX137" fmla="*/ 843104 w 3024845"/>
                  <a:gd name="connsiteY137" fmla="*/ 371825 h 834218"/>
                  <a:gd name="connsiteX138" fmla="*/ 843104 w 3024845"/>
                  <a:gd name="connsiteY138" fmla="*/ 386958 h 834218"/>
                  <a:gd name="connsiteX139" fmla="*/ 847157 w 3024845"/>
                  <a:gd name="connsiteY139" fmla="*/ 385066 h 834218"/>
                  <a:gd name="connsiteX140" fmla="*/ 847157 w 3024845"/>
                  <a:gd name="connsiteY140" fmla="*/ 371825 h 834218"/>
                  <a:gd name="connsiteX141" fmla="*/ 848170 w 3024845"/>
                  <a:gd name="connsiteY141" fmla="*/ 371825 h 834218"/>
                  <a:gd name="connsiteX142" fmla="*/ 855264 w 3024845"/>
                  <a:gd name="connsiteY142" fmla="*/ 371825 h 834218"/>
                  <a:gd name="connsiteX143" fmla="*/ 855264 w 3024845"/>
                  <a:gd name="connsiteY143" fmla="*/ 373447 h 834218"/>
                  <a:gd name="connsiteX144" fmla="*/ 855264 w 3024845"/>
                  <a:gd name="connsiteY144" fmla="*/ 384796 h 834218"/>
                  <a:gd name="connsiteX145" fmla="*/ 856024 w 3024845"/>
                  <a:gd name="connsiteY145" fmla="*/ 384796 h 834218"/>
                  <a:gd name="connsiteX146" fmla="*/ 861344 w 3024845"/>
                  <a:gd name="connsiteY146" fmla="*/ 384796 h 834218"/>
                  <a:gd name="connsiteX147" fmla="*/ 909984 w 3024845"/>
                  <a:gd name="connsiteY147" fmla="*/ 380473 h 834218"/>
                  <a:gd name="connsiteX148" fmla="*/ 909984 w 3024845"/>
                  <a:gd name="connsiteY148" fmla="*/ 381824 h 834218"/>
                  <a:gd name="connsiteX149" fmla="*/ 909984 w 3024845"/>
                  <a:gd name="connsiteY149" fmla="*/ 391281 h 834218"/>
                  <a:gd name="connsiteX150" fmla="*/ 910744 w 3024845"/>
                  <a:gd name="connsiteY150" fmla="*/ 391281 h 834218"/>
                  <a:gd name="connsiteX151" fmla="*/ 916065 w 3024845"/>
                  <a:gd name="connsiteY151" fmla="*/ 391281 h 834218"/>
                  <a:gd name="connsiteX152" fmla="*/ 916065 w 3024845"/>
                  <a:gd name="connsiteY152" fmla="*/ 393443 h 834218"/>
                  <a:gd name="connsiteX153" fmla="*/ 916065 w 3024845"/>
                  <a:gd name="connsiteY153" fmla="*/ 408576 h 834218"/>
                  <a:gd name="connsiteX154" fmla="*/ 918091 w 3024845"/>
                  <a:gd name="connsiteY154" fmla="*/ 407225 h 834218"/>
                  <a:gd name="connsiteX155" fmla="*/ 932278 w 3024845"/>
                  <a:gd name="connsiteY155" fmla="*/ 397767 h 834218"/>
                  <a:gd name="connsiteX156" fmla="*/ 938358 w 3024845"/>
                  <a:gd name="connsiteY156" fmla="*/ 356693 h 834218"/>
                  <a:gd name="connsiteX157" fmla="*/ 939118 w 3024845"/>
                  <a:gd name="connsiteY157" fmla="*/ 356423 h 834218"/>
                  <a:gd name="connsiteX158" fmla="*/ 944438 w 3024845"/>
                  <a:gd name="connsiteY158" fmla="*/ 354531 h 834218"/>
                  <a:gd name="connsiteX159" fmla="*/ 946465 w 3024845"/>
                  <a:gd name="connsiteY159" fmla="*/ 285354 h 834218"/>
                  <a:gd name="connsiteX160" fmla="*/ 948492 w 3024845"/>
                  <a:gd name="connsiteY160" fmla="*/ 354531 h 834218"/>
                  <a:gd name="connsiteX161" fmla="*/ 949252 w 3024845"/>
                  <a:gd name="connsiteY161" fmla="*/ 354801 h 834218"/>
                  <a:gd name="connsiteX162" fmla="*/ 954572 w 3024845"/>
                  <a:gd name="connsiteY162" fmla="*/ 356693 h 834218"/>
                  <a:gd name="connsiteX163" fmla="*/ 954572 w 3024845"/>
                  <a:gd name="connsiteY163" fmla="*/ 270222 h 834218"/>
                  <a:gd name="connsiteX164" fmla="*/ 958625 w 3024845"/>
                  <a:gd name="connsiteY164" fmla="*/ 237795 h 834218"/>
                  <a:gd name="connsiteX165" fmla="*/ 997132 w 3024845"/>
                  <a:gd name="connsiteY165" fmla="*/ 237795 h 834218"/>
                  <a:gd name="connsiteX166" fmla="*/ 997132 w 3024845"/>
                  <a:gd name="connsiteY166" fmla="*/ 270222 h 834218"/>
                  <a:gd name="connsiteX167" fmla="*/ 997892 w 3024845"/>
                  <a:gd name="connsiteY167" fmla="*/ 270222 h 834218"/>
                  <a:gd name="connsiteX168" fmla="*/ 1003212 w 3024845"/>
                  <a:gd name="connsiteY168" fmla="*/ 270222 h 834218"/>
                  <a:gd name="connsiteX169" fmla="*/ 1003212 w 3024845"/>
                  <a:gd name="connsiteY169" fmla="*/ 188074 h 834218"/>
                  <a:gd name="connsiteX170" fmla="*/ 1004986 w 3024845"/>
                  <a:gd name="connsiteY170" fmla="*/ 188074 h 834218"/>
                  <a:gd name="connsiteX171" fmla="*/ 1017399 w 3024845"/>
                  <a:gd name="connsiteY171" fmla="*/ 188074 h 834218"/>
                  <a:gd name="connsiteX172" fmla="*/ 1017399 w 3024845"/>
                  <a:gd name="connsiteY172" fmla="*/ 186183 h 834218"/>
                  <a:gd name="connsiteX173" fmla="*/ 1017399 w 3024845"/>
                  <a:gd name="connsiteY173" fmla="*/ 172942 h 834218"/>
                  <a:gd name="connsiteX174" fmla="*/ 1039693 w 3024845"/>
                  <a:gd name="connsiteY174" fmla="*/ 172942 h 834218"/>
                  <a:gd name="connsiteX175" fmla="*/ 1039693 w 3024845"/>
                  <a:gd name="connsiteY175" fmla="*/ 171861 h 834218"/>
                  <a:gd name="connsiteX176" fmla="*/ 1039693 w 3024845"/>
                  <a:gd name="connsiteY176" fmla="*/ 164295 h 834218"/>
                  <a:gd name="connsiteX177" fmla="*/ 1041466 w 3024845"/>
                  <a:gd name="connsiteY177" fmla="*/ 164295 h 834218"/>
                  <a:gd name="connsiteX178" fmla="*/ 1053880 w 3024845"/>
                  <a:gd name="connsiteY178" fmla="*/ 164295 h 834218"/>
                  <a:gd name="connsiteX179" fmla="*/ 1053880 w 3024845"/>
                  <a:gd name="connsiteY179" fmla="*/ 165376 h 834218"/>
                  <a:gd name="connsiteX180" fmla="*/ 1053880 w 3024845"/>
                  <a:gd name="connsiteY180" fmla="*/ 172942 h 834218"/>
                  <a:gd name="connsiteX181" fmla="*/ 1054640 w 3024845"/>
                  <a:gd name="connsiteY181" fmla="*/ 172942 h 834218"/>
                  <a:gd name="connsiteX182" fmla="*/ 1059960 w 3024845"/>
                  <a:gd name="connsiteY182" fmla="*/ 172942 h 834218"/>
                  <a:gd name="connsiteX183" fmla="*/ 1070093 w 3024845"/>
                  <a:gd name="connsiteY183" fmla="*/ 168618 h 834218"/>
                  <a:gd name="connsiteX184" fmla="*/ 1074146 w 3024845"/>
                  <a:gd name="connsiteY184" fmla="*/ 171861 h 834218"/>
                  <a:gd name="connsiteX185" fmla="*/ 1074146 w 3024845"/>
                  <a:gd name="connsiteY185" fmla="*/ 164295 h 834218"/>
                  <a:gd name="connsiteX186" fmla="*/ 1076426 w 3024845"/>
                  <a:gd name="connsiteY186" fmla="*/ 164295 h 834218"/>
                  <a:gd name="connsiteX187" fmla="*/ 1092387 w 3024845"/>
                  <a:gd name="connsiteY187" fmla="*/ 164295 h 834218"/>
                  <a:gd name="connsiteX188" fmla="*/ 1092387 w 3024845"/>
                  <a:gd name="connsiteY188" fmla="*/ 165376 h 834218"/>
                  <a:gd name="connsiteX189" fmla="*/ 1092387 w 3024845"/>
                  <a:gd name="connsiteY189" fmla="*/ 172942 h 834218"/>
                  <a:gd name="connsiteX190" fmla="*/ 1122787 w 3024845"/>
                  <a:gd name="connsiteY190" fmla="*/ 172942 h 834218"/>
                  <a:gd name="connsiteX191" fmla="*/ 1122787 w 3024845"/>
                  <a:gd name="connsiteY191" fmla="*/ 174563 h 834218"/>
                  <a:gd name="connsiteX192" fmla="*/ 1122787 w 3024845"/>
                  <a:gd name="connsiteY192" fmla="*/ 185913 h 834218"/>
                  <a:gd name="connsiteX193" fmla="*/ 1149134 w 3024845"/>
                  <a:gd name="connsiteY193" fmla="*/ 185913 h 834218"/>
                  <a:gd name="connsiteX194" fmla="*/ 1149134 w 3024845"/>
                  <a:gd name="connsiteY194" fmla="*/ 216177 h 834218"/>
                  <a:gd name="connsiteX195" fmla="*/ 1149894 w 3024845"/>
                  <a:gd name="connsiteY195" fmla="*/ 216177 h 834218"/>
                  <a:gd name="connsiteX196" fmla="*/ 1155214 w 3024845"/>
                  <a:gd name="connsiteY196" fmla="*/ 216177 h 834218"/>
                  <a:gd name="connsiteX197" fmla="*/ 1155214 w 3024845"/>
                  <a:gd name="connsiteY197" fmla="*/ 217258 h 834218"/>
                  <a:gd name="connsiteX198" fmla="*/ 1155214 w 3024845"/>
                  <a:gd name="connsiteY198" fmla="*/ 224825 h 834218"/>
                  <a:gd name="connsiteX199" fmla="*/ 1159268 w 3024845"/>
                  <a:gd name="connsiteY199" fmla="*/ 255089 h 834218"/>
                  <a:gd name="connsiteX200" fmla="*/ 1160028 w 3024845"/>
                  <a:gd name="connsiteY200" fmla="*/ 255089 h 834218"/>
                  <a:gd name="connsiteX201" fmla="*/ 1165348 w 3024845"/>
                  <a:gd name="connsiteY201" fmla="*/ 255089 h 834218"/>
                  <a:gd name="connsiteX202" fmla="*/ 1165348 w 3024845"/>
                  <a:gd name="connsiteY202" fmla="*/ 255900 h 834218"/>
                  <a:gd name="connsiteX203" fmla="*/ 1165348 w 3024845"/>
                  <a:gd name="connsiteY203" fmla="*/ 261575 h 834218"/>
                  <a:gd name="connsiteX204" fmla="*/ 1166361 w 3024845"/>
                  <a:gd name="connsiteY204" fmla="*/ 261575 h 834218"/>
                  <a:gd name="connsiteX205" fmla="*/ 1173454 w 3024845"/>
                  <a:gd name="connsiteY205" fmla="*/ 261575 h 834218"/>
                  <a:gd name="connsiteX206" fmla="*/ 1173454 w 3024845"/>
                  <a:gd name="connsiteY206" fmla="*/ 291840 h 834218"/>
                  <a:gd name="connsiteX207" fmla="*/ 1175481 w 3024845"/>
                  <a:gd name="connsiteY207" fmla="*/ 291840 h 834218"/>
                  <a:gd name="connsiteX208" fmla="*/ 1189668 w 3024845"/>
                  <a:gd name="connsiteY208" fmla="*/ 291840 h 834218"/>
                  <a:gd name="connsiteX209" fmla="*/ 1189668 w 3024845"/>
                  <a:gd name="connsiteY209" fmla="*/ 315619 h 834218"/>
                  <a:gd name="connsiteX210" fmla="*/ 1191695 w 3024845"/>
                  <a:gd name="connsiteY210" fmla="*/ 317240 h 834218"/>
                  <a:gd name="connsiteX211" fmla="*/ 1191695 w 3024845"/>
                  <a:gd name="connsiteY211" fmla="*/ 328590 h 834218"/>
                  <a:gd name="connsiteX212" fmla="*/ 1192455 w 3024845"/>
                  <a:gd name="connsiteY212" fmla="*/ 328590 h 834218"/>
                  <a:gd name="connsiteX213" fmla="*/ 1197775 w 3024845"/>
                  <a:gd name="connsiteY213" fmla="*/ 328590 h 834218"/>
                  <a:gd name="connsiteX214" fmla="*/ 1197775 w 3024845"/>
                  <a:gd name="connsiteY214" fmla="*/ 352369 h 834218"/>
                  <a:gd name="connsiteX215" fmla="*/ 1199041 w 3024845"/>
                  <a:gd name="connsiteY215" fmla="*/ 352369 h 834218"/>
                  <a:gd name="connsiteX216" fmla="*/ 1207908 w 3024845"/>
                  <a:gd name="connsiteY216" fmla="*/ 352369 h 834218"/>
                  <a:gd name="connsiteX217" fmla="*/ 1209935 w 3024845"/>
                  <a:gd name="connsiteY217" fmla="*/ 356423 h 834218"/>
                  <a:gd name="connsiteX218" fmla="*/ 1209935 w 3024845"/>
                  <a:gd name="connsiteY218" fmla="*/ 369664 h 834218"/>
                  <a:gd name="connsiteX219" fmla="*/ 1211455 w 3024845"/>
                  <a:gd name="connsiteY219" fmla="*/ 367772 h 834218"/>
                  <a:gd name="connsiteX220" fmla="*/ 1222095 w 3024845"/>
                  <a:gd name="connsiteY220" fmla="*/ 354531 h 834218"/>
                  <a:gd name="connsiteX221" fmla="*/ 1250469 w 3024845"/>
                  <a:gd name="connsiteY221" fmla="*/ 354531 h 834218"/>
                  <a:gd name="connsiteX222" fmla="*/ 1250469 w 3024845"/>
                  <a:gd name="connsiteY222" fmla="*/ 441002 h 834218"/>
                  <a:gd name="connsiteX223" fmla="*/ 1251229 w 3024845"/>
                  <a:gd name="connsiteY223" fmla="*/ 441002 h 834218"/>
                  <a:gd name="connsiteX224" fmla="*/ 1256549 w 3024845"/>
                  <a:gd name="connsiteY224" fmla="*/ 441002 h 834218"/>
                  <a:gd name="connsiteX225" fmla="*/ 1257309 w 3024845"/>
                  <a:gd name="connsiteY225" fmla="*/ 439651 h 834218"/>
                  <a:gd name="connsiteX226" fmla="*/ 1262629 w 3024845"/>
                  <a:gd name="connsiteY226" fmla="*/ 430193 h 834218"/>
                  <a:gd name="connsiteX227" fmla="*/ 1262629 w 3024845"/>
                  <a:gd name="connsiteY227" fmla="*/ 432085 h 834218"/>
                  <a:gd name="connsiteX228" fmla="*/ 1262629 w 3024845"/>
                  <a:gd name="connsiteY228" fmla="*/ 445326 h 834218"/>
                  <a:gd name="connsiteX229" fmla="*/ 1266682 w 3024845"/>
                  <a:gd name="connsiteY229" fmla="*/ 399929 h 834218"/>
                  <a:gd name="connsiteX230" fmla="*/ 1267442 w 3024845"/>
                  <a:gd name="connsiteY230" fmla="*/ 399929 h 834218"/>
                  <a:gd name="connsiteX231" fmla="*/ 1272762 w 3024845"/>
                  <a:gd name="connsiteY231" fmla="*/ 399929 h 834218"/>
                  <a:gd name="connsiteX232" fmla="*/ 1272762 w 3024845"/>
                  <a:gd name="connsiteY232" fmla="*/ 335075 h 834218"/>
                  <a:gd name="connsiteX233" fmla="*/ 1273776 w 3024845"/>
                  <a:gd name="connsiteY233" fmla="*/ 335075 h 834218"/>
                  <a:gd name="connsiteX234" fmla="*/ 1280869 w 3024845"/>
                  <a:gd name="connsiteY234" fmla="*/ 335075 h 834218"/>
                  <a:gd name="connsiteX235" fmla="*/ 1293029 w 3024845"/>
                  <a:gd name="connsiteY235" fmla="*/ 291840 h 834218"/>
                  <a:gd name="connsiteX236" fmla="*/ 1294296 w 3024845"/>
                  <a:gd name="connsiteY236" fmla="*/ 291840 h 834218"/>
                  <a:gd name="connsiteX237" fmla="*/ 1303163 w 3024845"/>
                  <a:gd name="connsiteY237" fmla="*/ 291840 h 834218"/>
                  <a:gd name="connsiteX238" fmla="*/ 1313296 w 3024845"/>
                  <a:gd name="connsiteY238" fmla="*/ 335075 h 834218"/>
                  <a:gd name="connsiteX239" fmla="*/ 1314309 w 3024845"/>
                  <a:gd name="connsiteY239" fmla="*/ 335075 h 834218"/>
                  <a:gd name="connsiteX240" fmla="*/ 1321403 w 3024845"/>
                  <a:gd name="connsiteY240" fmla="*/ 335075 h 834218"/>
                  <a:gd name="connsiteX241" fmla="*/ 1321403 w 3024845"/>
                  <a:gd name="connsiteY241" fmla="*/ 373987 h 834218"/>
                  <a:gd name="connsiteX242" fmla="*/ 1323176 w 3024845"/>
                  <a:gd name="connsiteY242" fmla="*/ 373987 h 834218"/>
                  <a:gd name="connsiteX243" fmla="*/ 1335590 w 3024845"/>
                  <a:gd name="connsiteY243" fmla="*/ 373987 h 834218"/>
                  <a:gd name="connsiteX244" fmla="*/ 1335590 w 3024845"/>
                  <a:gd name="connsiteY244" fmla="*/ 376149 h 834218"/>
                  <a:gd name="connsiteX245" fmla="*/ 1335590 w 3024845"/>
                  <a:gd name="connsiteY245" fmla="*/ 391281 h 834218"/>
                  <a:gd name="connsiteX246" fmla="*/ 1339643 w 3024845"/>
                  <a:gd name="connsiteY246" fmla="*/ 389120 h 834218"/>
                  <a:gd name="connsiteX247" fmla="*/ 1339643 w 3024845"/>
                  <a:gd name="connsiteY247" fmla="*/ 373987 h 834218"/>
                  <a:gd name="connsiteX248" fmla="*/ 1341163 w 3024845"/>
                  <a:gd name="connsiteY248" fmla="*/ 373987 h 834218"/>
                  <a:gd name="connsiteX249" fmla="*/ 1351803 w 3024845"/>
                  <a:gd name="connsiteY249" fmla="*/ 373987 h 834218"/>
                  <a:gd name="connsiteX250" fmla="*/ 1351803 w 3024845"/>
                  <a:gd name="connsiteY250" fmla="*/ 375608 h 834218"/>
                  <a:gd name="connsiteX251" fmla="*/ 1351803 w 3024845"/>
                  <a:gd name="connsiteY251" fmla="*/ 386958 h 834218"/>
                  <a:gd name="connsiteX252" fmla="*/ 1382204 w 3024845"/>
                  <a:gd name="connsiteY252" fmla="*/ 386958 h 834218"/>
                  <a:gd name="connsiteX253" fmla="*/ 1382204 w 3024845"/>
                  <a:gd name="connsiteY253" fmla="*/ 350208 h 834218"/>
                  <a:gd name="connsiteX254" fmla="*/ 1383470 w 3024845"/>
                  <a:gd name="connsiteY254" fmla="*/ 350208 h 834218"/>
                  <a:gd name="connsiteX255" fmla="*/ 1392337 w 3024845"/>
                  <a:gd name="connsiteY255" fmla="*/ 350208 h 834218"/>
                  <a:gd name="connsiteX256" fmla="*/ 1392337 w 3024845"/>
                  <a:gd name="connsiteY256" fmla="*/ 371825 h 834218"/>
                  <a:gd name="connsiteX257" fmla="*/ 1394364 w 3024845"/>
                  <a:gd name="connsiteY257" fmla="*/ 339399 h 834218"/>
                  <a:gd name="connsiteX258" fmla="*/ 1416657 w 3024845"/>
                  <a:gd name="connsiteY258" fmla="*/ 339399 h 834218"/>
                  <a:gd name="connsiteX259" fmla="*/ 1416657 w 3024845"/>
                  <a:gd name="connsiteY259" fmla="*/ 337777 h 834218"/>
                  <a:gd name="connsiteX260" fmla="*/ 1416657 w 3024845"/>
                  <a:gd name="connsiteY260" fmla="*/ 326428 h 834218"/>
                  <a:gd name="connsiteX261" fmla="*/ 1417417 w 3024845"/>
                  <a:gd name="connsiteY261" fmla="*/ 326428 h 834218"/>
                  <a:gd name="connsiteX262" fmla="*/ 1422737 w 3024845"/>
                  <a:gd name="connsiteY262" fmla="*/ 326428 h 834218"/>
                  <a:gd name="connsiteX263" fmla="*/ 1422737 w 3024845"/>
                  <a:gd name="connsiteY263" fmla="*/ 324537 h 834218"/>
                  <a:gd name="connsiteX264" fmla="*/ 1422737 w 3024845"/>
                  <a:gd name="connsiteY264" fmla="*/ 311296 h 834218"/>
                  <a:gd name="connsiteX265" fmla="*/ 1426791 w 3024845"/>
                  <a:gd name="connsiteY265" fmla="*/ 317781 h 834218"/>
                  <a:gd name="connsiteX266" fmla="*/ 1429071 w 3024845"/>
                  <a:gd name="connsiteY266" fmla="*/ 317781 h 834218"/>
                  <a:gd name="connsiteX267" fmla="*/ 1445031 w 3024845"/>
                  <a:gd name="connsiteY267" fmla="*/ 317781 h 834218"/>
                  <a:gd name="connsiteX268" fmla="*/ 1445031 w 3024845"/>
                  <a:gd name="connsiteY268" fmla="*/ 316970 h 834218"/>
                  <a:gd name="connsiteX269" fmla="*/ 1445031 w 3024845"/>
                  <a:gd name="connsiteY269" fmla="*/ 311296 h 834218"/>
                  <a:gd name="connsiteX270" fmla="*/ 1445791 w 3024845"/>
                  <a:gd name="connsiteY270" fmla="*/ 311296 h 834218"/>
                  <a:gd name="connsiteX271" fmla="*/ 1451111 w 3024845"/>
                  <a:gd name="connsiteY271" fmla="*/ 311296 h 834218"/>
                  <a:gd name="connsiteX272" fmla="*/ 1451111 w 3024845"/>
                  <a:gd name="connsiteY272" fmla="*/ 312647 h 834218"/>
                  <a:gd name="connsiteX273" fmla="*/ 1451111 w 3024845"/>
                  <a:gd name="connsiteY273" fmla="*/ 322105 h 834218"/>
                  <a:gd name="connsiteX274" fmla="*/ 1489618 w 3024845"/>
                  <a:gd name="connsiteY274" fmla="*/ 322105 h 834218"/>
                  <a:gd name="connsiteX275" fmla="*/ 1489618 w 3024845"/>
                  <a:gd name="connsiteY275" fmla="*/ 460458 h 834218"/>
                  <a:gd name="connsiteX276" fmla="*/ 1491138 w 3024845"/>
                  <a:gd name="connsiteY276" fmla="*/ 460458 h 834218"/>
                  <a:gd name="connsiteX277" fmla="*/ 1501778 w 3024845"/>
                  <a:gd name="connsiteY277" fmla="*/ 460458 h 834218"/>
                  <a:gd name="connsiteX278" fmla="*/ 1501778 w 3024845"/>
                  <a:gd name="connsiteY278" fmla="*/ 447488 h 834218"/>
                  <a:gd name="connsiteX279" fmla="*/ 1505832 w 3024845"/>
                  <a:gd name="connsiteY279" fmla="*/ 447488 h 834218"/>
                  <a:gd name="connsiteX280" fmla="*/ 1505832 w 3024845"/>
                  <a:gd name="connsiteY280" fmla="*/ 460458 h 834218"/>
                  <a:gd name="connsiteX281" fmla="*/ 1536232 w 3024845"/>
                  <a:gd name="connsiteY281" fmla="*/ 460458 h 834218"/>
                  <a:gd name="connsiteX282" fmla="*/ 1536232 w 3024845"/>
                  <a:gd name="connsiteY282" fmla="*/ 430193 h 834218"/>
                  <a:gd name="connsiteX283" fmla="*/ 1548392 w 3024845"/>
                  <a:gd name="connsiteY283" fmla="*/ 430193 h 834218"/>
                  <a:gd name="connsiteX284" fmla="*/ 1560552 w 3024845"/>
                  <a:gd name="connsiteY284" fmla="*/ 428032 h 834218"/>
                  <a:gd name="connsiteX285" fmla="*/ 1564606 w 3024845"/>
                  <a:gd name="connsiteY285" fmla="*/ 430193 h 834218"/>
                  <a:gd name="connsiteX286" fmla="*/ 1574739 w 3024845"/>
                  <a:gd name="connsiteY286" fmla="*/ 430193 h 834218"/>
                  <a:gd name="connsiteX287" fmla="*/ 1574739 w 3024845"/>
                  <a:gd name="connsiteY287" fmla="*/ 460458 h 834218"/>
                  <a:gd name="connsiteX288" fmla="*/ 1582846 w 3024845"/>
                  <a:gd name="connsiteY288" fmla="*/ 460458 h 834218"/>
                  <a:gd name="connsiteX289" fmla="*/ 1582846 w 3024845"/>
                  <a:gd name="connsiteY289" fmla="*/ 477753 h 834218"/>
                  <a:gd name="connsiteX290" fmla="*/ 1592182 w 3024845"/>
                  <a:gd name="connsiteY290" fmla="*/ 478658 h 834218"/>
                  <a:gd name="connsiteX291" fmla="*/ 1605140 w 3024845"/>
                  <a:gd name="connsiteY291" fmla="*/ 478658 h 834218"/>
                  <a:gd name="connsiteX292" fmla="*/ 1605140 w 3024845"/>
                  <a:gd name="connsiteY292" fmla="*/ 462620 h 834218"/>
                  <a:gd name="connsiteX293" fmla="*/ 1673096 w 3024845"/>
                  <a:gd name="connsiteY293" fmla="*/ 462620 h 834218"/>
                  <a:gd name="connsiteX294" fmla="*/ 1673096 w 3024845"/>
                  <a:gd name="connsiteY294" fmla="*/ 377367 h 834218"/>
                  <a:gd name="connsiteX295" fmla="*/ 1745104 w 3024845"/>
                  <a:gd name="connsiteY295" fmla="*/ 377367 h 834218"/>
                  <a:gd name="connsiteX296" fmla="*/ 1745104 w 3024845"/>
                  <a:gd name="connsiteY296" fmla="*/ 456135 h 834218"/>
                  <a:gd name="connsiteX297" fmla="*/ 1747008 w 3024845"/>
                  <a:gd name="connsiteY297" fmla="*/ 456135 h 834218"/>
                  <a:gd name="connsiteX298" fmla="*/ 1748250 w 3024845"/>
                  <a:gd name="connsiteY298" fmla="*/ 478658 h 834218"/>
                  <a:gd name="connsiteX299" fmla="*/ 1757926 w 3024845"/>
                  <a:gd name="connsiteY299" fmla="*/ 478658 h 834218"/>
                  <a:gd name="connsiteX300" fmla="*/ 1759168 w 3024845"/>
                  <a:gd name="connsiteY300" fmla="*/ 456135 h 834218"/>
                  <a:gd name="connsiteX301" fmla="*/ 1765248 w 3024845"/>
                  <a:gd name="connsiteY301" fmla="*/ 456135 h 834218"/>
                  <a:gd name="connsiteX302" fmla="*/ 1766490 w 3024845"/>
                  <a:gd name="connsiteY302" fmla="*/ 478658 h 834218"/>
                  <a:gd name="connsiteX303" fmla="*/ 1817112 w 3024845"/>
                  <a:gd name="connsiteY303" fmla="*/ 478658 h 834218"/>
                  <a:gd name="connsiteX304" fmla="*/ 1817112 w 3024845"/>
                  <a:gd name="connsiteY304" fmla="*/ 315630 h 834218"/>
                  <a:gd name="connsiteX305" fmla="*/ 2014439 w 3024845"/>
                  <a:gd name="connsiteY305" fmla="*/ 315630 h 834218"/>
                  <a:gd name="connsiteX306" fmla="*/ 2014439 w 3024845"/>
                  <a:gd name="connsiteY306" fmla="*/ 478658 h 834218"/>
                  <a:gd name="connsiteX307" fmla="*/ 2033136 w 3024845"/>
                  <a:gd name="connsiteY307" fmla="*/ 478658 h 834218"/>
                  <a:gd name="connsiteX308" fmla="*/ 2033136 w 3024845"/>
                  <a:gd name="connsiteY308" fmla="*/ 395965 h 834218"/>
                  <a:gd name="connsiteX309" fmla="*/ 2128256 w 3024845"/>
                  <a:gd name="connsiteY309" fmla="*/ 395965 h 834218"/>
                  <a:gd name="connsiteX310" fmla="*/ 2180720 w 3024845"/>
                  <a:gd name="connsiteY310" fmla="*/ 330752 h 834218"/>
                  <a:gd name="connsiteX311" fmla="*/ 2245574 w 3024845"/>
                  <a:gd name="connsiteY311" fmla="*/ 330752 h 834218"/>
                  <a:gd name="connsiteX312" fmla="*/ 2245574 w 3024845"/>
                  <a:gd name="connsiteY312" fmla="*/ 406414 h 834218"/>
                  <a:gd name="connsiteX313" fmla="*/ 2253681 w 3024845"/>
                  <a:gd name="connsiteY313" fmla="*/ 406414 h 834218"/>
                  <a:gd name="connsiteX314" fmla="*/ 2255708 w 3024845"/>
                  <a:gd name="connsiteY314" fmla="*/ 399929 h 834218"/>
                  <a:gd name="connsiteX315" fmla="*/ 2261788 w 3024845"/>
                  <a:gd name="connsiteY315" fmla="*/ 399929 h 834218"/>
                  <a:gd name="connsiteX316" fmla="*/ 2263815 w 3024845"/>
                  <a:gd name="connsiteY316" fmla="*/ 408576 h 834218"/>
                  <a:gd name="connsiteX317" fmla="*/ 2275975 w 3024845"/>
                  <a:gd name="connsiteY317" fmla="*/ 408576 h 834218"/>
                  <a:gd name="connsiteX318" fmla="*/ 2275975 w 3024845"/>
                  <a:gd name="connsiteY318" fmla="*/ 402090 h 834218"/>
                  <a:gd name="connsiteX319" fmla="*/ 2298268 w 3024845"/>
                  <a:gd name="connsiteY319" fmla="*/ 402090 h 834218"/>
                  <a:gd name="connsiteX320" fmla="*/ 2298268 w 3024845"/>
                  <a:gd name="connsiteY320" fmla="*/ 408576 h 834218"/>
                  <a:gd name="connsiteX321" fmla="*/ 2318535 w 3024845"/>
                  <a:gd name="connsiteY321" fmla="*/ 408576 h 834218"/>
                  <a:gd name="connsiteX322" fmla="*/ 2318535 w 3024845"/>
                  <a:gd name="connsiteY322" fmla="*/ 453973 h 834218"/>
                  <a:gd name="connsiteX323" fmla="*/ 2332722 w 3024845"/>
                  <a:gd name="connsiteY323" fmla="*/ 453973 h 834218"/>
                  <a:gd name="connsiteX324" fmla="*/ 2332722 w 3024845"/>
                  <a:gd name="connsiteY324" fmla="*/ 441002 h 834218"/>
                  <a:gd name="connsiteX325" fmla="*/ 2348936 w 3024845"/>
                  <a:gd name="connsiteY325" fmla="*/ 441002 h 834218"/>
                  <a:gd name="connsiteX326" fmla="*/ 2348936 w 3024845"/>
                  <a:gd name="connsiteY326" fmla="*/ 261575 h 834218"/>
                  <a:gd name="connsiteX327" fmla="*/ 2355016 w 3024845"/>
                  <a:gd name="connsiteY327" fmla="*/ 255089 h 834218"/>
                  <a:gd name="connsiteX328" fmla="*/ 2427977 w 3024845"/>
                  <a:gd name="connsiteY328" fmla="*/ 255089 h 834218"/>
                  <a:gd name="connsiteX329" fmla="*/ 2427977 w 3024845"/>
                  <a:gd name="connsiteY329" fmla="*/ 263737 h 834218"/>
                  <a:gd name="connsiteX330" fmla="*/ 2438110 w 3024845"/>
                  <a:gd name="connsiteY330" fmla="*/ 263737 h 834218"/>
                  <a:gd name="connsiteX331" fmla="*/ 2438110 w 3024845"/>
                  <a:gd name="connsiteY331" fmla="*/ 378311 h 834218"/>
                  <a:gd name="connsiteX332" fmla="*/ 2460404 w 3024845"/>
                  <a:gd name="connsiteY332" fmla="*/ 378311 h 834218"/>
                  <a:gd name="connsiteX333" fmla="*/ 2460404 w 3024845"/>
                  <a:gd name="connsiteY333" fmla="*/ 311296 h 834218"/>
                  <a:gd name="connsiteX334" fmla="*/ 2486751 w 3024845"/>
                  <a:gd name="connsiteY334" fmla="*/ 311296 h 834218"/>
                  <a:gd name="connsiteX335" fmla="*/ 2490804 w 3024845"/>
                  <a:gd name="connsiteY335" fmla="*/ 306972 h 834218"/>
                  <a:gd name="connsiteX336" fmla="*/ 2498911 w 3024845"/>
                  <a:gd name="connsiteY336" fmla="*/ 306972 h 834218"/>
                  <a:gd name="connsiteX337" fmla="*/ 2502964 w 3024845"/>
                  <a:gd name="connsiteY337" fmla="*/ 311296 h 834218"/>
                  <a:gd name="connsiteX338" fmla="*/ 2525258 w 3024845"/>
                  <a:gd name="connsiteY338" fmla="*/ 311296 h 834218"/>
                  <a:gd name="connsiteX339" fmla="*/ 2525258 w 3024845"/>
                  <a:gd name="connsiteY339" fmla="*/ 194560 h 834218"/>
                  <a:gd name="connsiteX340" fmla="*/ 2582005 w 3024845"/>
                  <a:gd name="connsiteY340" fmla="*/ 183751 h 834218"/>
                  <a:gd name="connsiteX341" fmla="*/ 2582005 w 3024845"/>
                  <a:gd name="connsiteY341" fmla="*/ 184832 h 834218"/>
                  <a:gd name="connsiteX342" fmla="*/ 2582005 w 3024845"/>
                  <a:gd name="connsiteY342" fmla="*/ 192398 h 834218"/>
                  <a:gd name="connsiteX343" fmla="*/ 2608352 w 3024845"/>
                  <a:gd name="connsiteY343" fmla="*/ 192398 h 834218"/>
                  <a:gd name="connsiteX344" fmla="*/ 2608352 w 3024845"/>
                  <a:gd name="connsiteY344" fmla="*/ 447488 h 834218"/>
                  <a:gd name="connsiteX345" fmla="*/ 2630646 w 3024845"/>
                  <a:gd name="connsiteY345" fmla="*/ 447488 h 834218"/>
                  <a:gd name="connsiteX346" fmla="*/ 2630646 w 3024845"/>
                  <a:gd name="connsiteY346" fmla="*/ 443164 h 834218"/>
                  <a:gd name="connsiteX347" fmla="*/ 2642806 w 3024845"/>
                  <a:gd name="connsiteY347" fmla="*/ 443164 h 834218"/>
                  <a:gd name="connsiteX348" fmla="*/ 2642806 w 3024845"/>
                  <a:gd name="connsiteY348" fmla="*/ 447488 h 834218"/>
                  <a:gd name="connsiteX349" fmla="*/ 2667126 w 3024845"/>
                  <a:gd name="connsiteY349" fmla="*/ 447488 h 834218"/>
                  <a:gd name="connsiteX350" fmla="*/ 2667126 w 3024845"/>
                  <a:gd name="connsiteY350" fmla="*/ 434517 h 834218"/>
                  <a:gd name="connsiteX351" fmla="*/ 2695500 w 3024845"/>
                  <a:gd name="connsiteY351" fmla="*/ 434517 h 834218"/>
                  <a:gd name="connsiteX352" fmla="*/ 2707660 w 3024845"/>
                  <a:gd name="connsiteY352" fmla="*/ 430193 h 834218"/>
                  <a:gd name="connsiteX353" fmla="*/ 2727927 w 3024845"/>
                  <a:gd name="connsiteY353" fmla="*/ 434517 h 834218"/>
                  <a:gd name="connsiteX354" fmla="*/ 2727927 w 3024845"/>
                  <a:gd name="connsiteY354" fmla="*/ 417223 h 834218"/>
                  <a:gd name="connsiteX355" fmla="*/ 2736034 w 3024845"/>
                  <a:gd name="connsiteY355" fmla="*/ 417223 h 834218"/>
                  <a:gd name="connsiteX356" fmla="*/ 2736034 w 3024845"/>
                  <a:gd name="connsiteY356" fmla="*/ 404252 h 834218"/>
                  <a:gd name="connsiteX357" fmla="*/ 2792781 w 3024845"/>
                  <a:gd name="connsiteY357" fmla="*/ 404252 h 834218"/>
                  <a:gd name="connsiteX358" fmla="*/ 2792781 w 3024845"/>
                  <a:gd name="connsiteY358" fmla="*/ 373987 h 834218"/>
                  <a:gd name="connsiteX359" fmla="*/ 2811021 w 3024845"/>
                  <a:gd name="connsiteY359" fmla="*/ 373987 h 834218"/>
                  <a:gd name="connsiteX360" fmla="*/ 2811021 w 3024845"/>
                  <a:gd name="connsiteY360" fmla="*/ 367502 h 834218"/>
                  <a:gd name="connsiteX361" fmla="*/ 2823181 w 3024845"/>
                  <a:gd name="connsiteY361" fmla="*/ 367502 h 834218"/>
                  <a:gd name="connsiteX362" fmla="*/ 2823181 w 3024845"/>
                  <a:gd name="connsiteY362" fmla="*/ 373987 h 834218"/>
                  <a:gd name="connsiteX363" fmla="*/ 2839395 w 3024845"/>
                  <a:gd name="connsiteY363" fmla="*/ 373987 h 834218"/>
                  <a:gd name="connsiteX364" fmla="*/ 2839395 w 3024845"/>
                  <a:gd name="connsiteY364" fmla="*/ 423708 h 834218"/>
                  <a:gd name="connsiteX365" fmla="*/ 2871822 w 3024845"/>
                  <a:gd name="connsiteY365" fmla="*/ 423708 h 834218"/>
                  <a:gd name="connsiteX366" fmla="*/ 2871822 w 3024845"/>
                  <a:gd name="connsiteY366" fmla="*/ 397767 h 834218"/>
                  <a:gd name="connsiteX367" fmla="*/ 2910329 w 3024845"/>
                  <a:gd name="connsiteY367" fmla="*/ 397767 h 834218"/>
                  <a:gd name="connsiteX368" fmla="*/ 2910329 w 3024845"/>
                  <a:gd name="connsiteY368" fmla="*/ 367502 h 834218"/>
                  <a:gd name="connsiteX369" fmla="*/ 2958970 w 3024845"/>
                  <a:gd name="connsiteY369" fmla="*/ 367502 h 834218"/>
                  <a:gd name="connsiteX370" fmla="*/ 2958970 w 3024845"/>
                  <a:gd name="connsiteY370" fmla="*/ 478658 h 834218"/>
                  <a:gd name="connsiteX371" fmla="*/ 2958970 w 3024845"/>
                  <a:gd name="connsiteY371" fmla="*/ 492437 h 834218"/>
                  <a:gd name="connsiteX372" fmla="*/ 3024845 w 3024845"/>
                  <a:gd name="connsiteY372" fmla="*/ 492437 h 834218"/>
                  <a:gd name="connsiteX373" fmla="*/ 3024845 w 3024845"/>
                  <a:gd name="connsiteY373" fmla="*/ 834218 h 834218"/>
                  <a:gd name="connsiteX374" fmla="*/ 2054 w 3024845"/>
                  <a:gd name="connsiteY374" fmla="*/ 831885 h 834218"/>
                  <a:gd name="connsiteX375" fmla="*/ 0 w 3024845"/>
                  <a:gd name="connsiteY375" fmla="*/ 397767 h 834218"/>
                  <a:gd name="connsiteX376" fmla="*/ 20267 w 3024845"/>
                  <a:gd name="connsiteY376" fmla="*/ 397767 h 834218"/>
                  <a:gd name="connsiteX377" fmla="*/ 20774 w 3024845"/>
                  <a:gd name="connsiteY377" fmla="*/ 396686 h 834218"/>
                  <a:gd name="connsiteX378" fmla="*/ 24320 w 3024845"/>
                  <a:gd name="connsiteY378" fmla="*/ 389120 h 834218"/>
                  <a:gd name="connsiteX379" fmla="*/ 26094 w 3024845"/>
                  <a:gd name="connsiteY379" fmla="*/ 389390 h 834218"/>
                  <a:gd name="connsiteX380" fmla="*/ 38507 w 3024845"/>
                  <a:gd name="connsiteY380" fmla="*/ 391281 h 834218"/>
                  <a:gd name="connsiteX381" fmla="*/ 39014 w 3024845"/>
                  <a:gd name="connsiteY381" fmla="*/ 392633 h 834218"/>
                  <a:gd name="connsiteX382" fmla="*/ 42560 w 3024845"/>
                  <a:gd name="connsiteY382" fmla="*/ 402090 h 834218"/>
                  <a:gd name="connsiteX383" fmla="*/ 68907 w 3024845"/>
                  <a:gd name="connsiteY383" fmla="*/ 404252 h 834218"/>
                  <a:gd name="connsiteX384" fmla="*/ 68907 w 3024845"/>
                  <a:gd name="connsiteY384" fmla="*/ 281031 h 834218"/>
                  <a:gd name="connsiteX385" fmla="*/ 70934 w 3024845"/>
                  <a:gd name="connsiteY385" fmla="*/ 281031 h 834218"/>
                  <a:gd name="connsiteX386" fmla="*/ 85121 w 3024845"/>
                  <a:gd name="connsiteY386" fmla="*/ 281031 h 834218"/>
                  <a:gd name="connsiteX387" fmla="*/ 85121 w 3024845"/>
                  <a:gd name="connsiteY387" fmla="*/ 144839 h 834218"/>
                  <a:gd name="connsiteX388" fmla="*/ 86894 w 3024845"/>
                  <a:gd name="connsiteY388" fmla="*/ 144839 h 834218"/>
                  <a:gd name="connsiteX389" fmla="*/ 99308 w 3024845"/>
                  <a:gd name="connsiteY389" fmla="*/ 144839 h 834218"/>
                  <a:gd name="connsiteX390" fmla="*/ 99308 w 3024845"/>
                  <a:gd name="connsiteY390" fmla="*/ 30265 h 834218"/>
                  <a:gd name="connsiteX391" fmla="*/ 103361 w 3024845"/>
                  <a:gd name="connsiteY391" fmla="*/ 2161 h 834218"/>
                  <a:gd name="connsiteX392" fmla="*/ 105388 w 3024845"/>
                  <a:gd name="connsiteY392" fmla="*/ 2161 h 834218"/>
                  <a:gd name="connsiteX0" fmla="*/ 103361 w 3024845"/>
                  <a:gd name="connsiteY0" fmla="*/ 2161 h 834218"/>
                  <a:gd name="connsiteX1" fmla="*/ 200642 w 3024845"/>
                  <a:gd name="connsiteY1" fmla="*/ 0 h 834218"/>
                  <a:gd name="connsiteX2" fmla="*/ 202669 w 3024845"/>
                  <a:gd name="connsiteY2" fmla="*/ 0 h 834218"/>
                  <a:gd name="connsiteX3" fmla="*/ 216856 w 3024845"/>
                  <a:gd name="connsiteY3" fmla="*/ 0 h 834218"/>
                  <a:gd name="connsiteX4" fmla="*/ 216856 w 3024845"/>
                  <a:gd name="connsiteY4" fmla="*/ 23779 h 834218"/>
                  <a:gd name="connsiteX5" fmla="*/ 217363 w 3024845"/>
                  <a:gd name="connsiteY5" fmla="*/ 24590 h 834218"/>
                  <a:gd name="connsiteX6" fmla="*/ 220909 w 3024845"/>
                  <a:gd name="connsiteY6" fmla="*/ 30265 h 834218"/>
                  <a:gd name="connsiteX7" fmla="*/ 220909 w 3024845"/>
                  <a:gd name="connsiteY7" fmla="*/ 144839 h 834218"/>
                  <a:gd name="connsiteX8" fmla="*/ 223189 w 3024845"/>
                  <a:gd name="connsiteY8" fmla="*/ 144839 h 834218"/>
                  <a:gd name="connsiteX9" fmla="*/ 239150 w 3024845"/>
                  <a:gd name="connsiteY9" fmla="*/ 144839 h 834218"/>
                  <a:gd name="connsiteX10" fmla="*/ 239150 w 3024845"/>
                  <a:gd name="connsiteY10" fmla="*/ 285354 h 834218"/>
                  <a:gd name="connsiteX11" fmla="*/ 240670 w 3024845"/>
                  <a:gd name="connsiteY11" fmla="*/ 285084 h 834218"/>
                  <a:gd name="connsiteX12" fmla="*/ 251310 w 3024845"/>
                  <a:gd name="connsiteY12" fmla="*/ 283193 h 834218"/>
                  <a:gd name="connsiteX13" fmla="*/ 249283 w 3024845"/>
                  <a:gd name="connsiteY13" fmla="*/ 371825 h 834218"/>
                  <a:gd name="connsiteX14" fmla="*/ 250803 w 3024845"/>
                  <a:gd name="connsiteY14" fmla="*/ 372096 h 834218"/>
                  <a:gd name="connsiteX15" fmla="*/ 261443 w 3024845"/>
                  <a:gd name="connsiteY15" fmla="*/ 373987 h 834218"/>
                  <a:gd name="connsiteX16" fmla="*/ 261696 w 3024845"/>
                  <a:gd name="connsiteY16" fmla="*/ 374798 h 834218"/>
                  <a:gd name="connsiteX17" fmla="*/ 263470 w 3024845"/>
                  <a:gd name="connsiteY17" fmla="*/ 380473 h 834218"/>
                  <a:gd name="connsiteX18" fmla="*/ 264230 w 3024845"/>
                  <a:gd name="connsiteY18" fmla="*/ 378041 h 834218"/>
                  <a:gd name="connsiteX19" fmla="*/ 269550 w 3024845"/>
                  <a:gd name="connsiteY19" fmla="*/ 361017 h 834218"/>
                  <a:gd name="connsiteX20" fmla="*/ 271323 w 3024845"/>
                  <a:gd name="connsiteY20" fmla="*/ 361017 h 834218"/>
                  <a:gd name="connsiteX21" fmla="*/ 283737 w 3024845"/>
                  <a:gd name="connsiteY21" fmla="*/ 361017 h 834218"/>
                  <a:gd name="connsiteX22" fmla="*/ 283737 w 3024845"/>
                  <a:gd name="connsiteY22" fmla="*/ 393443 h 834218"/>
                  <a:gd name="connsiteX23" fmla="*/ 284750 w 3024845"/>
                  <a:gd name="connsiteY23" fmla="*/ 393984 h 834218"/>
                  <a:gd name="connsiteX24" fmla="*/ 291844 w 3024845"/>
                  <a:gd name="connsiteY24" fmla="*/ 397767 h 834218"/>
                  <a:gd name="connsiteX25" fmla="*/ 291844 w 3024845"/>
                  <a:gd name="connsiteY25" fmla="*/ 399118 h 834218"/>
                  <a:gd name="connsiteX26" fmla="*/ 291844 w 3024845"/>
                  <a:gd name="connsiteY26" fmla="*/ 408576 h 834218"/>
                  <a:gd name="connsiteX27" fmla="*/ 336431 w 3024845"/>
                  <a:gd name="connsiteY27" fmla="*/ 408576 h 834218"/>
                  <a:gd name="connsiteX28" fmla="*/ 336431 w 3024845"/>
                  <a:gd name="connsiteY28" fmla="*/ 409657 h 834218"/>
                  <a:gd name="connsiteX29" fmla="*/ 336431 w 3024845"/>
                  <a:gd name="connsiteY29" fmla="*/ 417223 h 834218"/>
                  <a:gd name="connsiteX30" fmla="*/ 338457 w 3024845"/>
                  <a:gd name="connsiteY30" fmla="*/ 417223 h 834218"/>
                  <a:gd name="connsiteX31" fmla="*/ 352644 w 3024845"/>
                  <a:gd name="connsiteY31" fmla="*/ 417223 h 834218"/>
                  <a:gd name="connsiteX32" fmla="*/ 352644 w 3024845"/>
                  <a:gd name="connsiteY32" fmla="*/ 386958 h 834218"/>
                  <a:gd name="connsiteX33" fmla="*/ 397231 w 3024845"/>
                  <a:gd name="connsiteY33" fmla="*/ 386958 h 834218"/>
                  <a:gd name="connsiteX34" fmla="*/ 397231 w 3024845"/>
                  <a:gd name="connsiteY34" fmla="*/ 385607 h 834218"/>
                  <a:gd name="connsiteX35" fmla="*/ 397231 w 3024845"/>
                  <a:gd name="connsiteY35" fmla="*/ 376149 h 834218"/>
                  <a:gd name="connsiteX36" fmla="*/ 398245 w 3024845"/>
                  <a:gd name="connsiteY36" fmla="*/ 376149 h 834218"/>
                  <a:gd name="connsiteX37" fmla="*/ 405338 w 3024845"/>
                  <a:gd name="connsiteY37" fmla="*/ 376149 h 834218"/>
                  <a:gd name="connsiteX38" fmla="*/ 405338 w 3024845"/>
                  <a:gd name="connsiteY38" fmla="*/ 374258 h 834218"/>
                  <a:gd name="connsiteX39" fmla="*/ 405338 w 3024845"/>
                  <a:gd name="connsiteY39" fmla="*/ 361017 h 834218"/>
                  <a:gd name="connsiteX40" fmla="*/ 406098 w 3024845"/>
                  <a:gd name="connsiteY40" fmla="*/ 361017 h 834218"/>
                  <a:gd name="connsiteX41" fmla="*/ 411418 w 3024845"/>
                  <a:gd name="connsiteY41" fmla="*/ 361017 h 834218"/>
                  <a:gd name="connsiteX42" fmla="*/ 411418 w 3024845"/>
                  <a:gd name="connsiteY42" fmla="*/ 359936 h 834218"/>
                  <a:gd name="connsiteX43" fmla="*/ 411418 w 3024845"/>
                  <a:gd name="connsiteY43" fmla="*/ 352369 h 834218"/>
                  <a:gd name="connsiteX44" fmla="*/ 413445 w 3024845"/>
                  <a:gd name="connsiteY44" fmla="*/ 352369 h 834218"/>
                  <a:gd name="connsiteX45" fmla="*/ 427632 w 3024845"/>
                  <a:gd name="connsiteY45" fmla="*/ 352369 h 834218"/>
                  <a:gd name="connsiteX46" fmla="*/ 427632 w 3024845"/>
                  <a:gd name="connsiteY46" fmla="*/ 353450 h 834218"/>
                  <a:gd name="connsiteX47" fmla="*/ 427632 w 3024845"/>
                  <a:gd name="connsiteY47" fmla="*/ 361017 h 834218"/>
                  <a:gd name="connsiteX48" fmla="*/ 449925 w 3024845"/>
                  <a:gd name="connsiteY48" fmla="*/ 361017 h 834218"/>
                  <a:gd name="connsiteX49" fmla="*/ 449925 w 3024845"/>
                  <a:gd name="connsiteY49" fmla="*/ 359125 h 834218"/>
                  <a:gd name="connsiteX50" fmla="*/ 449925 w 3024845"/>
                  <a:gd name="connsiteY50" fmla="*/ 345884 h 834218"/>
                  <a:gd name="connsiteX51" fmla="*/ 451699 w 3024845"/>
                  <a:gd name="connsiteY51" fmla="*/ 345884 h 834218"/>
                  <a:gd name="connsiteX52" fmla="*/ 464112 w 3024845"/>
                  <a:gd name="connsiteY52" fmla="*/ 345884 h 834218"/>
                  <a:gd name="connsiteX53" fmla="*/ 464112 w 3024845"/>
                  <a:gd name="connsiteY53" fmla="*/ 369664 h 834218"/>
                  <a:gd name="connsiteX54" fmla="*/ 465126 w 3024845"/>
                  <a:gd name="connsiteY54" fmla="*/ 369664 h 834218"/>
                  <a:gd name="connsiteX55" fmla="*/ 472219 w 3024845"/>
                  <a:gd name="connsiteY55" fmla="*/ 369664 h 834218"/>
                  <a:gd name="connsiteX56" fmla="*/ 472219 w 3024845"/>
                  <a:gd name="connsiteY56" fmla="*/ 368583 h 834218"/>
                  <a:gd name="connsiteX57" fmla="*/ 472219 w 3024845"/>
                  <a:gd name="connsiteY57" fmla="*/ 361017 h 834218"/>
                  <a:gd name="connsiteX58" fmla="*/ 473992 w 3024845"/>
                  <a:gd name="connsiteY58" fmla="*/ 361017 h 834218"/>
                  <a:gd name="connsiteX59" fmla="*/ 486406 w 3024845"/>
                  <a:gd name="connsiteY59" fmla="*/ 361017 h 834218"/>
                  <a:gd name="connsiteX60" fmla="*/ 486406 w 3024845"/>
                  <a:gd name="connsiteY60" fmla="*/ 386958 h 834218"/>
                  <a:gd name="connsiteX61" fmla="*/ 488433 w 3024845"/>
                  <a:gd name="connsiteY61" fmla="*/ 386958 h 834218"/>
                  <a:gd name="connsiteX62" fmla="*/ 502619 w 3024845"/>
                  <a:gd name="connsiteY62" fmla="*/ 386958 h 834218"/>
                  <a:gd name="connsiteX63" fmla="*/ 502619 w 3024845"/>
                  <a:gd name="connsiteY63" fmla="*/ 388579 h 834218"/>
                  <a:gd name="connsiteX64" fmla="*/ 502619 w 3024845"/>
                  <a:gd name="connsiteY64" fmla="*/ 399929 h 834218"/>
                  <a:gd name="connsiteX65" fmla="*/ 503379 w 3024845"/>
                  <a:gd name="connsiteY65" fmla="*/ 399929 h 834218"/>
                  <a:gd name="connsiteX66" fmla="*/ 508700 w 3024845"/>
                  <a:gd name="connsiteY66" fmla="*/ 399929 h 834218"/>
                  <a:gd name="connsiteX67" fmla="*/ 508700 w 3024845"/>
                  <a:gd name="connsiteY67" fmla="*/ 399118 h 834218"/>
                  <a:gd name="connsiteX68" fmla="*/ 508700 w 3024845"/>
                  <a:gd name="connsiteY68" fmla="*/ 393443 h 834218"/>
                  <a:gd name="connsiteX69" fmla="*/ 539100 w 3024845"/>
                  <a:gd name="connsiteY69" fmla="*/ 393443 h 834218"/>
                  <a:gd name="connsiteX70" fmla="*/ 539100 w 3024845"/>
                  <a:gd name="connsiteY70" fmla="*/ 417223 h 834218"/>
                  <a:gd name="connsiteX71" fmla="*/ 540113 w 3024845"/>
                  <a:gd name="connsiteY71" fmla="*/ 417223 h 834218"/>
                  <a:gd name="connsiteX72" fmla="*/ 547207 w 3024845"/>
                  <a:gd name="connsiteY72" fmla="*/ 417223 h 834218"/>
                  <a:gd name="connsiteX73" fmla="*/ 547207 w 3024845"/>
                  <a:gd name="connsiteY73" fmla="*/ 418304 h 834218"/>
                  <a:gd name="connsiteX74" fmla="*/ 547207 w 3024845"/>
                  <a:gd name="connsiteY74" fmla="*/ 425870 h 834218"/>
                  <a:gd name="connsiteX75" fmla="*/ 547967 w 3024845"/>
                  <a:gd name="connsiteY75" fmla="*/ 425870 h 834218"/>
                  <a:gd name="connsiteX76" fmla="*/ 553287 w 3024845"/>
                  <a:gd name="connsiteY76" fmla="*/ 425870 h 834218"/>
                  <a:gd name="connsiteX77" fmla="*/ 553287 w 3024845"/>
                  <a:gd name="connsiteY77" fmla="*/ 423708 h 834218"/>
                  <a:gd name="connsiteX78" fmla="*/ 553287 w 3024845"/>
                  <a:gd name="connsiteY78" fmla="*/ 408576 h 834218"/>
                  <a:gd name="connsiteX79" fmla="*/ 554300 w 3024845"/>
                  <a:gd name="connsiteY79" fmla="*/ 408576 h 834218"/>
                  <a:gd name="connsiteX80" fmla="*/ 561394 w 3024845"/>
                  <a:gd name="connsiteY80" fmla="*/ 408576 h 834218"/>
                  <a:gd name="connsiteX81" fmla="*/ 561394 w 3024845"/>
                  <a:gd name="connsiteY81" fmla="*/ 409657 h 834218"/>
                  <a:gd name="connsiteX82" fmla="*/ 561394 w 3024845"/>
                  <a:gd name="connsiteY82" fmla="*/ 417223 h 834218"/>
                  <a:gd name="connsiteX83" fmla="*/ 566714 w 3024845"/>
                  <a:gd name="connsiteY83" fmla="*/ 415230 h 834218"/>
                  <a:gd name="connsiteX84" fmla="*/ 567474 w 3024845"/>
                  <a:gd name="connsiteY84" fmla="*/ 414250 h 834218"/>
                  <a:gd name="connsiteX85" fmla="*/ 567474 w 3024845"/>
                  <a:gd name="connsiteY85" fmla="*/ 408576 h 834218"/>
                  <a:gd name="connsiteX86" fmla="*/ 605981 w 3024845"/>
                  <a:gd name="connsiteY86" fmla="*/ 408576 h 834218"/>
                  <a:gd name="connsiteX87" fmla="*/ 605981 w 3024845"/>
                  <a:gd name="connsiteY87" fmla="*/ 432355 h 834218"/>
                  <a:gd name="connsiteX88" fmla="*/ 608007 w 3024845"/>
                  <a:gd name="connsiteY88" fmla="*/ 432355 h 834218"/>
                  <a:gd name="connsiteX89" fmla="*/ 622194 w 3024845"/>
                  <a:gd name="connsiteY89" fmla="*/ 432355 h 834218"/>
                  <a:gd name="connsiteX90" fmla="*/ 622194 w 3024845"/>
                  <a:gd name="connsiteY90" fmla="*/ 433436 h 834218"/>
                  <a:gd name="connsiteX91" fmla="*/ 622194 w 3024845"/>
                  <a:gd name="connsiteY91" fmla="*/ 441002 h 834218"/>
                  <a:gd name="connsiteX92" fmla="*/ 623968 w 3024845"/>
                  <a:gd name="connsiteY92" fmla="*/ 441002 h 834218"/>
                  <a:gd name="connsiteX93" fmla="*/ 636381 w 3024845"/>
                  <a:gd name="connsiteY93" fmla="*/ 441002 h 834218"/>
                  <a:gd name="connsiteX94" fmla="*/ 636381 w 3024845"/>
                  <a:gd name="connsiteY94" fmla="*/ 417223 h 834218"/>
                  <a:gd name="connsiteX95" fmla="*/ 637394 w 3024845"/>
                  <a:gd name="connsiteY95" fmla="*/ 417223 h 834218"/>
                  <a:gd name="connsiteX96" fmla="*/ 644488 w 3024845"/>
                  <a:gd name="connsiteY96" fmla="*/ 417223 h 834218"/>
                  <a:gd name="connsiteX97" fmla="*/ 644488 w 3024845"/>
                  <a:gd name="connsiteY97" fmla="*/ 384796 h 834218"/>
                  <a:gd name="connsiteX98" fmla="*/ 645501 w 3024845"/>
                  <a:gd name="connsiteY98" fmla="*/ 384796 h 834218"/>
                  <a:gd name="connsiteX99" fmla="*/ 652595 w 3024845"/>
                  <a:gd name="connsiteY99" fmla="*/ 384796 h 834218"/>
                  <a:gd name="connsiteX100" fmla="*/ 652595 w 3024845"/>
                  <a:gd name="connsiteY100" fmla="*/ 382905 h 834218"/>
                  <a:gd name="connsiteX101" fmla="*/ 652595 w 3024845"/>
                  <a:gd name="connsiteY101" fmla="*/ 369664 h 834218"/>
                  <a:gd name="connsiteX102" fmla="*/ 651328 w 3024845"/>
                  <a:gd name="connsiteY102" fmla="*/ 368042 h 834218"/>
                  <a:gd name="connsiteX103" fmla="*/ 656648 w 3024845"/>
                  <a:gd name="connsiteY103" fmla="*/ 356693 h 834218"/>
                  <a:gd name="connsiteX104" fmla="*/ 664755 w 3024845"/>
                  <a:gd name="connsiteY104" fmla="*/ 384796 h 834218"/>
                  <a:gd name="connsiteX105" fmla="*/ 665515 w 3024845"/>
                  <a:gd name="connsiteY105" fmla="*/ 384796 h 834218"/>
                  <a:gd name="connsiteX106" fmla="*/ 670835 w 3024845"/>
                  <a:gd name="connsiteY106" fmla="*/ 384796 h 834218"/>
                  <a:gd name="connsiteX107" fmla="*/ 670835 w 3024845"/>
                  <a:gd name="connsiteY107" fmla="*/ 278869 h 834218"/>
                  <a:gd name="connsiteX108" fmla="*/ 672355 w 3024845"/>
                  <a:gd name="connsiteY108" fmla="*/ 278869 h 834218"/>
                  <a:gd name="connsiteX109" fmla="*/ 682995 w 3024845"/>
                  <a:gd name="connsiteY109" fmla="*/ 278869 h 834218"/>
                  <a:gd name="connsiteX110" fmla="*/ 682995 w 3024845"/>
                  <a:gd name="connsiteY110" fmla="*/ 231310 h 834218"/>
                  <a:gd name="connsiteX111" fmla="*/ 709342 w 3024845"/>
                  <a:gd name="connsiteY111" fmla="*/ 231310 h 834218"/>
                  <a:gd name="connsiteX112" fmla="*/ 709342 w 3024845"/>
                  <a:gd name="connsiteY112" fmla="*/ 209692 h 834218"/>
                  <a:gd name="connsiteX113" fmla="*/ 743796 w 3024845"/>
                  <a:gd name="connsiteY113" fmla="*/ 209692 h 834218"/>
                  <a:gd name="connsiteX114" fmla="*/ 743796 w 3024845"/>
                  <a:gd name="connsiteY114" fmla="*/ 212124 h 834218"/>
                  <a:gd name="connsiteX115" fmla="*/ 743796 w 3024845"/>
                  <a:gd name="connsiteY115" fmla="*/ 229148 h 834218"/>
                  <a:gd name="connsiteX116" fmla="*/ 746076 w 3024845"/>
                  <a:gd name="connsiteY116" fmla="*/ 229148 h 834218"/>
                  <a:gd name="connsiteX117" fmla="*/ 762036 w 3024845"/>
                  <a:gd name="connsiteY117" fmla="*/ 229148 h 834218"/>
                  <a:gd name="connsiteX118" fmla="*/ 762036 w 3024845"/>
                  <a:gd name="connsiteY118" fmla="*/ 276707 h 834218"/>
                  <a:gd name="connsiteX119" fmla="*/ 763049 w 3024845"/>
                  <a:gd name="connsiteY119" fmla="*/ 276707 h 834218"/>
                  <a:gd name="connsiteX120" fmla="*/ 770143 w 3024845"/>
                  <a:gd name="connsiteY120" fmla="*/ 276707 h 834218"/>
                  <a:gd name="connsiteX121" fmla="*/ 784330 w 3024845"/>
                  <a:gd name="connsiteY121" fmla="*/ 281031 h 834218"/>
                  <a:gd name="connsiteX122" fmla="*/ 784330 w 3024845"/>
                  <a:gd name="connsiteY122" fmla="*/ 319943 h 834218"/>
                  <a:gd name="connsiteX123" fmla="*/ 785343 w 3024845"/>
                  <a:gd name="connsiteY123" fmla="*/ 319943 h 834218"/>
                  <a:gd name="connsiteX124" fmla="*/ 792436 w 3024845"/>
                  <a:gd name="connsiteY124" fmla="*/ 319943 h 834218"/>
                  <a:gd name="connsiteX125" fmla="*/ 792436 w 3024845"/>
                  <a:gd name="connsiteY125" fmla="*/ 321564 h 834218"/>
                  <a:gd name="connsiteX126" fmla="*/ 792436 w 3024845"/>
                  <a:gd name="connsiteY126" fmla="*/ 332913 h 834218"/>
                  <a:gd name="connsiteX127" fmla="*/ 794463 w 3024845"/>
                  <a:gd name="connsiteY127" fmla="*/ 332913 h 834218"/>
                  <a:gd name="connsiteX128" fmla="*/ 808650 w 3024845"/>
                  <a:gd name="connsiteY128" fmla="*/ 332913 h 834218"/>
                  <a:gd name="connsiteX129" fmla="*/ 814730 w 3024845"/>
                  <a:gd name="connsiteY129" fmla="*/ 339399 h 834218"/>
                  <a:gd name="connsiteX130" fmla="*/ 814730 w 3024845"/>
                  <a:gd name="connsiteY130" fmla="*/ 361017 h 834218"/>
                  <a:gd name="connsiteX131" fmla="*/ 817010 w 3024845"/>
                  <a:gd name="connsiteY131" fmla="*/ 361017 h 834218"/>
                  <a:gd name="connsiteX132" fmla="*/ 832970 w 3024845"/>
                  <a:gd name="connsiteY132" fmla="*/ 361017 h 834218"/>
                  <a:gd name="connsiteX133" fmla="*/ 832970 w 3024845"/>
                  <a:gd name="connsiteY133" fmla="*/ 362097 h 834218"/>
                  <a:gd name="connsiteX134" fmla="*/ 832970 w 3024845"/>
                  <a:gd name="connsiteY134" fmla="*/ 369664 h 834218"/>
                  <a:gd name="connsiteX135" fmla="*/ 834237 w 3024845"/>
                  <a:gd name="connsiteY135" fmla="*/ 369664 h 834218"/>
                  <a:gd name="connsiteX136" fmla="*/ 843104 w 3024845"/>
                  <a:gd name="connsiteY136" fmla="*/ 369664 h 834218"/>
                  <a:gd name="connsiteX137" fmla="*/ 843104 w 3024845"/>
                  <a:gd name="connsiteY137" fmla="*/ 371825 h 834218"/>
                  <a:gd name="connsiteX138" fmla="*/ 843104 w 3024845"/>
                  <a:gd name="connsiteY138" fmla="*/ 386958 h 834218"/>
                  <a:gd name="connsiteX139" fmla="*/ 847157 w 3024845"/>
                  <a:gd name="connsiteY139" fmla="*/ 385066 h 834218"/>
                  <a:gd name="connsiteX140" fmla="*/ 847157 w 3024845"/>
                  <a:gd name="connsiteY140" fmla="*/ 371825 h 834218"/>
                  <a:gd name="connsiteX141" fmla="*/ 848170 w 3024845"/>
                  <a:gd name="connsiteY141" fmla="*/ 371825 h 834218"/>
                  <a:gd name="connsiteX142" fmla="*/ 855264 w 3024845"/>
                  <a:gd name="connsiteY142" fmla="*/ 371825 h 834218"/>
                  <a:gd name="connsiteX143" fmla="*/ 855264 w 3024845"/>
                  <a:gd name="connsiteY143" fmla="*/ 373447 h 834218"/>
                  <a:gd name="connsiteX144" fmla="*/ 855264 w 3024845"/>
                  <a:gd name="connsiteY144" fmla="*/ 384796 h 834218"/>
                  <a:gd name="connsiteX145" fmla="*/ 856024 w 3024845"/>
                  <a:gd name="connsiteY145" fmla="*/ 384796 h 834218"/>
                  <a:gd name="connsiteX146" fmla="*/ 861344 w 3024845"/>
                  <a:gd name="connsiteY146" fmla="*/ 384796 h 834218"/>
                  <a:gd name="connsiteX147" fmla="*/ 909984 w 3024845"/>
                  <a:gd name="connsiteY147" fmla="*/ 380473 h 834218"/>
                  <a:gd name="connsiteX148" fmla="*/ 909984 w 3024845"/>
                  <a:gd name="connsiteY148" fmla="*/ 381824 h 834218"/>
                  <a:gd name="connsiteX149" fmla="*/ 909984 w 3024845"/>
                  <a:gd name="connsiteY149" fmla="*/ 391281 h 834218"/>
                  <a:gd name="connsiteX150" fmla="*/ 910744 w 3024845"/>
                  <a:gd name="connsiteY150" fmla="*/ 391281 h 834218"/>
                  <a:gd name="connsiteX151" fmla="*/ 916065 w 3024845"/>
                  <a:gd name="connsiteY151" fmla="*/ 391281 h 834218"/>
                  <a:gd name="connsiteX152" fmla="*/ 916065 w 3024845"/>
                  <a:gd name="connsiteY152" fmla="*/ 393443 h 834218"/>
                  <a:gd name="connsiteX153" fmla="*/ 916065 w 3024845"/>
                  <a:gd name="connsiteY153" fmla="*/ 408576 h 834218"/>
                  <a:gd name="connsiteX154" fmla="*/ 918091 w 3024845"/>
                  <a:gd name="connsiteY154" fmla="*/ 407225 h 834218"/>
                  <a:gd name="connsiteX155" fmla="*/ 932278 w 3024845"/>
                  <a:gd name="connsiteY155" fmla="*/ 397767 h 834218"/>
                  <a:gd name="connsiteX156" fmla="*/ 938358 w 3024845"/>
                  <a:gd name="connsiteY156" fmla="*/ 356693 h 834218"/>
                  <a:gd name="connsiteX157" fmla="*/ 939118 w 3024845"/>
                  <a:gd name="connsiteY157" fmla="*/ 356423 h 834218"/>
                  <a:gd name="connsiteX158" fmla="*/ 944438 w 3024845"/>
                  <a:gd name="connsiteY158" fmla="*/ 354531 h 834218"/>
                  <a:gd name="connsiteX159" fmla="*/ 946465 w 3024845"/>
                  <a:gd name="connsiteY159" fmla="*/ 285354 h 834218"/>
                  <a:gd name="connsiteX160" fmla="*/ 948492 w 3024845"/>
                  <a:gd name="connsiteY160" fmla="*/ 354531 h 834218"/>
                  <a:gd name="connsiteX161" fmla="*/ 949252 w 3024845"/>
                  <a:gd name="connsiteY161" fmla="*/ 354801 h 834218"/>
                  <a:gd name="connsiteX162" fmla="*/ 954572 w 3024845"/>
                  <a:gd name="connsiteY162" fmla="*/ 356693 h 834218"/>
                  <a:gd name="connsiteX163" fmla="*/ 954572 w 3024845"/>
                  <a:gd name="connsiteY163" fmla="*/ 270222 h 834218"/>
                  <a:gd name="connsiteX164" fmla="*/ 958625 w 3024845"/>
                  <a:gd name="connsiteY164" fmla="*/ 237795 h 834218"/>
                  <a:gd name="connsiteX165" fmla="*/ 997132 w 3024845"/>
                  <a:gd name="connsiteY165" fmla="*/ 237795 h 834218"/>
                  <a:gd name="connsiteX166" fmla="*/ 997132 w 3024845"/>
                  <a:gd name="connsiteY166" fmla="*/ 270222 h 834218"/>
                  <a:gd name="connsiteX167" fmla="*/ 997892 w 3024845"/>
                  <a:gd name="connsiteY167" fmla="*/ 270222 h 834218"/>
                  <a:gd name="connsiteX168" fmla="*/ 1003212 w 3024845"/>
                  <a:gd name="connsiteY168" fmla="*/ 270222 h 834218"/>
                  <a:gd name="connsiteX169" fmla="*/ 1003212 w 3024845"/>
                  <a:gd name="connsiteY169" fmla="*/ 188074 h 834218"/>
                  <a:gd name="connsiteX170" fmla="*/ 1004986 w 3024845"/>
                  <a:gd name="connsiteY170" fmla="*/ 188074 h 834218"/>
                  <a:gd name="connsiteX171" fmla="*/ 1017399 w 3024845"/>
                  <a:gd name="connsiteY171" fmla="*/ 188074 h 834218"/>
                  <a:gd name="connsiteX172" fmla="*/ 1017399 w 3024845"/>
                  <a:gd name="connsiteY172" fmla="*/ 186183 h 834218"/>
                  <a:gd name="connsiteX173" fmla="*/ 1017399 w 3024845"/>
                  <a:gd name="connsiteY173" fmla="*/ 172942 h 834218"/>
                  <a:gd name="connsiteX174" fmla="*/ 1039693 w 3024845"/>
                  <a:gd name="connsiteY174" fmla="*/ 172942 h 834218"/>
                  <a:gd name="connsiteX175" fmla="*/ 1039693 w 3024845"/>
                  <a:gd name="connsiteY175" fmla="*/ 171861 h 834218"/>
                  <a:gd name="connsiteX176" fmla="*/ 1039693 w 3024845"/>
                  <a:gd name="connsiteY176" fmla="*/ 164295 h 834218"/>
                  <a:gd name="connsiteX177" fmla="*/ 1041466 w 3024845"/>
                  <a:gd name="connsiteY177" fmla="*/ 164295 h 834218"/>
                  <a:gd name="connsiteX178" fmla="*/ 1053880 w 3024845"/>
                  <a:gd name="connsiteY178" fmla="*/ 164295 h 834218"/>
                  <a:gd name="connsiteX179" fmla="*/ 1053880 w 3024845"/>
                  <a:gd name="connsiteY179" fmla="*/ 165376 h 834218"/>
                  <a:gd name="connsiteX180" fmla="*/ 1053880 w 3024845"/>
                  <a:gd name="connsiteY180" fmla="*/ 172942 h 834218"/>
                  <a:gd name="connsiteX181" fmla="*/ 1054640 w 3024845"/>
                  <a:gd name="connsiteY181" fmla="*/ 172942 h 834218"/>
                  <a:gd name="connsiteX182" fmla="*/ 1059960 w 3024845"/>
                  <a:gd name="connsiteY182" fmla="*/ 172942 h 834218"/>
                  <a:gd name="connsiteX183" fmla="*/ 1070093 w 3024845"/>
                  <a:gd name="connsiteY183" fmla="*/ 168618 h 834218"/>
                  <a:gd name="connsiteX184" fmla="*/ 1074146 w 3024845"/>
                  <a:gd name="connsiteY184" fmla="*/ 171861 h 834218"/>
                  <a:gd name="connsiteX185" fmla="*/ 1074146 w 3024845"/>
                  <a:gd name="connsiteY185" fmla="*/ 164295 h 834218"/>
                  <a:gd name="connsiteX186" fmla="*/ 1076426 w 3024845"/>
                  <a:gd name="connsiteY186" fmla="*/ 164295 h 834218"/>
                  <a:gd name="connsiteX187" fmla="*/ 1092387 w 3024845"/>
                  <a:gd name="connsiteY187" fmla="*/ 164295 h 834218"/>
                  <a:gd name="connsiteX188" fmla="*/ 1092387 w 3024845"/>
                  <a:gd name="connsiteY188" fmla="*/ 165376 h 834218"/>
                  <a:gd name="connsiteX189" fmla="*/ 1092387 w 3024845"/>
                  <a:gd name="connsiteY189" fmla="*/ 172942 h 834218"/>
                  <a:gd name="connsiteX190" fmla="*/ 1122787 w 3024845"/>
                  <a:gd name="connsiteY190" fmla="*/ 172942 h 834218"/>
                  <a:gd name="connsiteX191" fmla="*/ 1122787 w 3024845"/>
                  <a:gd name="connsiteY191" fmla="*/ 174563 h 834218"/>
                  <a:gd name="connsiteX192" fmla="*/ 1122787 w 3024845"/>
                  <a:gd name="connsiteY192" fmla="*/ 185913 h 834218"/>
                  <a:gd name="connsiteX193" fmla="*/ 1149134 w 3024845"/>
                  <a:gd name="connsiteY193" fmla="*/ 185913 h 834218"/>
                  <a:gd name="connsiteX194" fmla="*/ 1149134 w 3024845"/>
                  <a:gd name="connsiteY194" fmla="*/ 216177 h 834218"/>
                  <a:gd name="connsiteX195" fmla="*/ 1149894 w 3024845"/>
                  <a:gd name="connsiteY195" fmla="*/ 216177 h 834218"/>
                  <a:gd name="connsiteX196" fmla="*/ 1155214 w 3024845"/>
                  <a:gd name="connsiteY196" fmla="*/ 216177 h 834218"/>
                  <a:gd name="connsiteX197" fmla="*/ 1155214 w 3024845"/>
                  <a:gd name="connsiteY197" fmla="*/ 217258 h 834218"/>
                  <a:gd name="connsiteX198" fmla="*/ 1155214 w 3024845"/>
                  <a:gd name="connsiteY198" fmla="*/ 224825 h 834218"/>
                  <a:gd name="connsiteX199" fmla="*/ 1159268 w 3024845"/>
                  <a:gd name="connsiteY199" fmla="*/ 255089 h 834218"/>
                  <a:gd name="connsiteX200" fmla="*/ 1160028 w 3024845"/>
                  <a:gd name="connsiteY200" fmla="*/ 255089 h 834218"/>
                  <a:gd name="connsiteX201" fmla="*/ 1165348 w 3024845"/>
                  <a:gd name="connsiteY201" fmla="*/ 255089 h 834218"/>
                  <a:gd name="connsiteX202" fmla="*/ 1165348 w 3024845"/>
                  <a:gd name="connsiteY202" fmla="*/ 255900 h 834218"/>
                  <a:gd name="connsiteX203" fmla="*/ 1165348 w 3024845"/>
                  <a:gd name="connsiteY203" fmla="*/ 261575 h 834218"/>
                  <a:gd name="connsiteX204" fmla="*/ 1166361 w 3024845"/>
                  <a:gd name="connsiteY204" fmla="*/ 261575 h 834218"/>
                  <a:gd name="connsiteX205" fmla="*/ 1173454 w 3024845"/>
                  <a:gd name="connsiteY205" fmla="*/ 261575 h 834218"/>
                  <a:gd name="connsiteX206" fmla="*/ 1173454 w 3024845"/>
                  <a:gd name="connsiteY206" fmla="*/ 291840 h 834218"/>
                  <a:gd name="connsiteX207" fmla="*/ 1175481 w 3024845"/>
                  <a:gd name="connsiteY207" fmla="*/ 291840 h 834218"/>
                  <a:gd name="connsiteX208" fmla="*/ 1189668 w 3024845"/>
                  <a:gd name="connsiteY208" fmla="*/ 291840 h 834218"/>
                  <a:gd name="connsiteX209" fmla="*/ 1189668 w 3024845"/>
                  <a:gd name="connsiteY209" fmla="*/ 315619 h 834218"/>
                  <a:gd name="connsiteX210" fmla="*/ 1191695 w 3024845"/>
                  <a:gd name="connsiteY210" fmla="*/ 317240 h 834218"/>
                  <a:gd name="connsiteX211" fmla="*/ 1191695 w 3024845"/>
                  <a:gd name="connsiteY211" fmla="*/ 328590 h 834218"/>
                  <a:gd name="connsiteX212" fmla="*/ 1192455 w 3024845"/>
                  <a:gd name="connsiteY212" fmla="*/ 328590 h 834218"/>
                  <a:gd name="connsiteX213" fmla="*/ 1197775 w 3024845"/>
                  <a:gd name="connsiteY213" fmla="*/ 328590 h 834218"/>
                  <a:gd name="connsiteX214" fmla="*/ 1197775 w 3024845"/>
                  <a:gd name="connsiteY214" fmla="*/ 352369 h 834218"/>
                  <a:gd name="connsiteX215" fmla="*/ 1199041 w 3024845"/>
                  <a:gd name="connsiteY215" fmla="*/ 352369 h 834218"/>
                  <a:gd name="connsiteX216" fmla="*/ 1207908 w 3024845"/>
                  <a:gd name="connsiteY216" fmla="*/ 352369 h 834218"/>
                  <a:gd name="connsiteX217" fmla="*/ 1209935 w 3024845"/>
                  <a:gd name="connsiteY217" fmla="*/ 356423 h 834218"/>
                  <a:gd name="connsiteX218" fmla="*/ 1209935 w 3024845"/>
                  <a:gd name="connsiteY218" fmla="*/ 369664 h 834218"/>
                  <a:gd name="connsiteX219" fmla="*/ 1211455 w 3024845"/>
                  <a:gd name="connsiteY219" fmla="*/ 367772 h 834218"/>
                  <a:gd name="connsiteX220" fmla="*/ 1222095 w 3024845"/>
                  <a:gd name="connsiteY220" fmla="*/ 354531 h 834218"/>
                  <a:gd name="connsiteX221" fmla="*/ 1250469 w 3024845"/>
                  <a:gd name="connsiteY221" fmla="*/ 354531 h 834218"/>
                  <a:gd name="connsiteX222" fmla="*/ 1250469 w 3024845"/>
                  <a:gd name="connsiteY222" fmla="*/ 441002 h 834218"/>
                  <a:gd name="connsiteX223" fmla="*/ 1251229 w 3024845"/>
                  <a:gd name="connsiteY223" fmla="*/ 441002 h 834218"/>
                  <a:gd name="connsiteX224" fmla="*/ 1256549 w 3024845"/>
                  <a:gd name="connsiteY224" fmla="*/ 441002 h 834218"/>
                  <a:gd name="connsiteX225" fmla="*/ 1257309 w 3024845"/>
                  <a:gd name="connsiteY225" fmla="*/ 439651 h 834218"/>
                  <a:gd name="connsiteX226" fmla="*/ 1262629 w 3024845"/>
                  <a:gd name="connsiteY226" fmla="*/ 430193 h 834218"/>
                  <a:gd name="connsiteX227" fmla="*/ 1262629 w 3024845"/>
                  <a:gd name="connsiteY227" fmla="*/ 432085 h 834218"/>
                  <a:gd name="connsiteX228" fmla="*/ 1262629 w 3024845"/>
                  <a:gd name="connsiteY228" fmla="*/ 445326 h 834218"/>
                  <a:gd name="connsiteX229" fmla="*/ 1266682 w 3024845"/>
                  <a:gd name="connsiteY229" fmla="*/ 399929 h 834218"/>
                  <a:gd name="connsiteX230" fmla="*/ 1267442 w 3024845"/>
                  <a:gd name="connsiteY230" fmla="*/ 399929 h 834218"/>
                  <a:gd name="connsiteX231" fmla="*/ 1272762 w 3024845"/>
                  <a:gd name="connsiteY231" fmla="*/ 399929 h 834218"/>
                  <a:gd name="connsiteX232" fmla="*/ 1272762 w 3024845"/>
                  <a:gd name="connsiteY232" fmla="*/ 335075 h 834218"/>
                  <a:gd name="connsiteX233" fmla="*/ 1273776 w 3024845"/>
                  <a:gd name="connsiteY233" fmla="*/ 335075 h 834218"/>
                  <a:gd name="connsiteX234" fmla="*/ 1280869 w 3024845"/>
                  <a:gd name="connsiteY234" fmla="*/ 335075 h 834218"/>
                  <a:gd name="connsiteX235" fmla="*/ 1293029 w 3024845"/>
                  <a:gd name="connsiteY235" fmla="*/ 291840 h 834218"/>
                  <a:gd name="connsiteX236" fmla="*/ 1294296 w 3024845"/>
                  <a:gd name="connsiteY236" fmla="*/ 291840 h 834218"/>
                  <a:gd name="connsiteX237" fmla="*/ 1303163 w 3024845"/>
                  <a:gd name="connsiteY237" fmla="*/ 291840 h 834218"/>
                  <a:gd name="connsiteX238" fmla="*/ 1313296 w 3024845"/>
                  <a:gd name="connsiteY238" fmla="*/ 335075 h 834218"/>
                  <a:gd name="connsiteX239" fmla="*/ 1314309 w 3024845"/>
                  <a:gd name="connsiteY239" fmla="*/ 335075 h 834218"/>
                  <a:gd name="connsiteX240" fmla="*/ 1321403 w 3024845"/>
                  <a:gd name="connsiteY240" fmla="*/ 335075 h 834218"/>
                  <a:gd name="connsiteX241" fmla="*/ 1321403 w 3024845"/>
                  <a:gd name="connsiteY241" fmla="*/ 373987 h 834218"/>
                  <a:gd name="connsiteX242" fmla="*/ 1323176 w 3024845"/>
                  <a:gd name="connsiteY242" fmla="*/ 373987 h 834218"/>
                  <a:gd name="connsiteX243" fmla="*/ 1335590 w 3024845"/>
                  <a:gd name="connsiteY243" fmla="*/ 373987 h 834218"/>
                  <a:gd name="connsiteX244" fmla="*/ 1335590 w 3024845"/>
                  <a:gd name="connsiteY244" fmla="*/ 376149 h 834218"/>
                  <a:gd name="connsiteX245" fmla="*/ 1335590 w 3024845"/>
                  <a:gd name="connsiteY245" fmla="*/ 391281 h 834218"/>
                  <a:gd name="connsiteX246" fmla="*/ 1339643 w 3024845"/>
                  <a:gd name="connsiteY246" fmla="*/ 389120 h 834218"/>
                  <a:gd name="connsiteX247" fmla="*/ 1339643 w 3024845"/>
                  <a:gd name="connsiteY247" fmla="*/ 373987 h 834218"/>
                  <a:gd name="connsiteX248" fmla="*/ 1341163 w 3024845"/>
                  <a:gd name="connsiteY248" fmla="*/ 373987 h 834218"/>
                  <a:gd name="connsiteX249" fmla="*/ 1351803 w 3024845"/>
                  <a:gd name="connsiteY249" fmla="*/ 373987 h 834218"/>
                  <a:gd name="connsiteX250" fmla="*/ 1351803 w 3024845"/>
                  <a:gd name="connsiteY250" fmla="*/ 375608 h 834218"/>
                  <a:gd name="connsiteX251" fmla="*/ 1351803 w 3024845"/>
                  <a:gd name="connsiteY251" fmla="*/ 386958 h 834218"/>
                  <a:gd name="connsiteX252" fmla="*/ 1382204 w 3024845"/>
                  <a:gd name="connsiteY252" fmla="*/ 386958 h 834218"/>
                  <a:gd name="connsiteX253" fmla="*/ 1382204 w 3024845"/>
                  <a:gd name="connsiteY253" fmla="*/ 350208 h 834218"/>
                  <a:gd name="connsiteX254" fmla="*/ 1383470 w 3024845"/>
                  <a:gd name="connsiteY254" fmla="*/ 350208 h 834218"/>
                  <a:gd name="connsiteX255" fmla="*/ 1392337 w 3024845"/>
                  <a:gd name="connsiteY255" fmla="*/ 350208 h 834218"/>
                  <a:gd name="connsiteX256" fmla="*/ 1392337 w 3024845"/>
                  <a:gd name="connsiteY256" fmla="*/ 371825 h 834218"/>
                  <a:gd name="connsiteX257" fmla="*/ 1394364 w 3024845"/>
                  <a:gd name="connsiteY257" fmla="*/ 339399 h 834218"/>
                  <a:gd name="connsiteX258" fmla="*/ 1416657 w 3024845"/>
                  <a:gd name="connsiteY258" fmla="*/ 339399 h 834218"/>
                  <a:gd name="connsiteX259" fmla="*/ 1416657 w 3024845"/>
                  <a:gd name="connsiteY259" fmla="*/ 337777 h 834218"/>
                  <a:gd name="connsiteX260" fmla="*/ 1416657 w 3024845"/>
                  <a:gd name="connsiteY260" fmla="*/ 326428 h 834218"/>
                  <a:gd name="connsiteX261" fmla="*/ 1417417 w 3024845"/>
                  <a:gd name="connsiteY261" fmla="*/ 326428 h 834218"/>
                  <a:gd name="connsiteX262" fmla="*/ 1422737 w 3024845"/>
                  <a:gd name="connsiteY262" fmla="*/ 326428 h 834218"/>
                  <a:gd name="connsiteX263" fmla="*/ 1422737 w 3024845"/>
                  <a:gd name="connsiteY263" fmla="*/ 324537 h 834218"/>
                  <a:gd name="connsiteX264" fmla="*/ 1422737 w 3024845"/>
                  <a:gd name="connsiteY264" fmla="*/ 311296 h 834218"/>
                  <a:gd name="connsiteX265" fmla="*/ 1426791 w 3024845"/>
                  <a:gd name="connsiteY265" fmla="*/ 317781 h 834218"/>
                  <a:gd name="connsiteX266" fmla="*/ 1429071 w 3024845"/>
                  <a:gd name="connsiteY266" fmla="*/ 317781 h 834218"/>
                  <a:gd name="connsiteX267" fmla="*/ 1445031 w 3024845"/>
                  <a:gd name="connsiteY267" fmla="*/ 317781 h 834218"/>
                  <a:gd name="connsiteX268" fmla="*/ 1445031 w 3024845"/>
                  <a:gd name="connsiteY268" fmla="*/ 316970 h 834218"/>
                  <a:gd name="connsiteX269" fmla="*/ 1445031 w 3024845"/>
                  <a:gd name="connsiteY269" fmla="*/ 311296 h 834218"/>
                  <a:gd name="connsiteX270" fmla="*/ 1445791 w 3024845"/>
                  <a:gd name="connsiteY270" fmla="*/ 311296 h 834218"/>
                  <a:gd name="connsiteX271" fmla="*/ 1451111 w 3024845"/>
                  <a:gd name="connsiteY271" fmla="*/ 311296 h 834218"/>
                  <a:gd name="connsiteX272" fmla="*/ 1451111 w 3024845"/>
                  <a:gd name="connsiteY272" fmla="*/ 312647 h 834218"/>
                  <a:gd name="connsiteX273" fmla="*/ 1451111 w 3024845"/>
                  <a:gd name="connsiteY273" fmla="*/ 322105 h 834218"/>
                  <a:gd name="connsiteX274" fmla="*/ 1489618 w 3024845"/>
                  <a:gd name="connsiteY274" fmla="*/ 322105 h 834218"/>
                  <a:gd name="connsiteX275" fmla="*/ 1489618 w 3024845"/>
                  <a:gd name="connsiteY275" fmla="*/ 460458 h 834218"/>
                  <a:gd name="connsiteX276" fmla="*/ 1491138 w 3024845"/>
                  <a:gd name="connsiteY276" fmla="*/ 460458 h 834218"/>
                  <a:gd name="connsiteX277" fmla="*/ 1501778 w 3024845"/>
                  <a:gd name="connsiteY277" fmla="*/ 460458 h 834218"/>
                  <a:gd name="connsiteX278" fmla="*/ 1501778 w 3024845"/>
                  <a:gd name="connsiteY278" fmla="*/ 447488 h 834218"/>
                  <a:gd name="connsiteX279" fmla="*/ 1505832 w 3024845"/>
                  <a:gd name="connsiteY279" fmla="*/ 447488 h 834218"/>
                  <a:gd name="connsiteX280" fmla="*/ 1505832 w 3024845"/>
                  <a:gd name="connsiteY280" fmla="*/ 460458 h 834218"/>
                  <a:gd name="connsiteX281" fmla="*/ 1536232 w 3024845"/>
                  <a:gd name="connsiteY281" fmla="*/ 460458 h 834218"/>
                  <a:gd name="connsiteX282" fmla="*/ 1536232 w 3024845"/>
                  <a:gd name="connsiteY282" fmla="*/ 430193 h 834218"/>
                  <a:gd name="connsiteX283" fmla="*/ 1548392 w 3024845"/>
                  <a:gd name="connsiteY283" fmla="*/ 430193 h 834218"/>
                  <a:gd name="connsiteX284" fmla="*/ 1560552 w 3024845"/>
                  <a:gd name="connsiteY284" fmla="*/ 428032 h 834218"/>
                  <a:gd name="connsiteX285" fmla="*/ 1564606 w 3024845"/>
                  <a:gd name="connsiteY285" fmla="*/ 430193 h 834218"/>
                  <a:gd name="connsiteX286" fmla="*/ 1574739 w 3024845"/>
                  <a:gd name="connsiteY286" fmla="*/ 430193 h 834218"/>
                  <a:gd name="connsiteX287" fmla="*/ 1574739 w 3024845"/>
                  <a:gd name="connsiteY287" fmla="*/ 460458 h 834218"/>
                  <a:gd name="connsiteX288" fmla="*/ 1582846 w 3024845"/>
                  <a:gd name="connsiteY288" fmla="*/ 460458 h 834218"/>
                  <a:gd name="connsiteX289" fmla="*/ 1582846 w 3024845"/>
                  <a:gd name="connsiteY289" fmla="*/ 477753 h 834218"/>
                  <a:gd name="connsiteX290" fmla="*/ 1592182 w 3024845"/>
                  <a:gd name="connsiteY290" fmla="*/ 478658 h 834218"/>
                  <a:gd name="connsiteX291" fmla="*/ 1605140 w 3024845"/>
                  <a:gd name="connsiteY291" fmla="*/ 478658 h 834218"/>
                  <a:gd name="connsiteX292" fmla="*/ 1605140 w 3024845"/>
                  <a:gd name="connsiteY292" fmla="*/ 462620 h 834218"/>
                  <a:gd name="connsiteX293" fmla="*/ 1673096 w 3024845"/>
                  <a:gd name="connsiteY293" fmla="*/ 462620 h 834218"/>
                  <a:gd name="connsiteX294" fmla="*/ 1673096 w 3024845"/>
                  <a:gd name="connsiteY294" fmla="*/ 377367 h 834218"/>
                  <a:gd name="connsiteX295" fmla="*/ 1745104 w 3024845"/>
                  <a:gd name="connsiteY295" fmla="*/ 377367 h 834218"/>
                  <a:gd name="connsiteX296" fmla="*/ 1745104 w 3024845"/>
                  <a:gd name="connsiteY296" fmla="*/ 456135 h 834218"/>
                  <a:gd name="connsiteX297" fmla="*/ 1747008 w 3024845"/>
                  <a:gd name="connsiteY297" fmla="*/ 456135 h 834218"/>
                  <a:gd name="connsiteX298" fmla="*/ 1748250 w 3024845"/>
                  <a:gd name="connsiteY298" fmla="*/ 478658 h 834218"/>
                  <a:gd name="connsiteX299" fmla="*/ 1757926 w 3024845"/>
                  <a:gd name="connsiteY299" fmla="*/ 478658 h 834218"/>
                  <a:gd name="connsiteX300" fmla="*/ 1759168 w 3024845"/>
                  <a:gd name="connsiteY300" fmla="*/ 456135 h 834218"/>
                  <a:gd name="connsiteX301" fmla="*/ 1765248 w 3024845"/>
                  <a:gd name="connsiteY301" fmla="*/ 456135 h 834218"/>
                  <a:gd name="connsiteX302" fmla="*/ 1766490 w 3024845"/>
                  <a:gd name="connsiteY302" fmla="*/ 478658 h 834218"/>
                  <a:gd name="connsiteX303" fmla="*/ 1817112 w 3024845"/>
                  <a:gd name="connsiteY303" fmla="*/ 478658 h 834218"/>
                  <a:gd name="connsiteX304" fmla="*/ 1817112 w 3024845"/>
                  <a:gd name="connsiteY304" fmla="*/ 315630 h 834218"/>
                  <a:gd name="connsiteX305" fmla="*/ 2014439 w 3024845"/>
                  <a:gd name="connsiteY305" fmla="*/ 315630 h 834218"/>
                  <a:gd name="connsiteX306" fmla="*/ 2014439 w 3024845"/>
                  <a:gd name="connsiteY306" fmla="*/ 478658 h 834218"/>
                  <a:gd name="connsiteX307" fmla="*/ 2033136 w 3024845"/>
                  <a:gd name="connsiteY307" fmla="*/ 478658 h 834218"/>
                  <a:gd name="connsiteX308" fmla="*/ 2033136 w 3024845"/>
                  <a:gd name="connsiteY308" fmla="*/ 395965 h 834218"/>
                  <a:gd name="connsiteX309" fmla="*/ 2128256 w 3024845"/>
                  <a:gd name="connsiteY309" fmla="*/ 395965 h 834218"/>
                  <a:gd name="connsiteX310" fmla="*/ 2180720 w 3024845"/>
                  <a:gd name="connsiteY310" fmla="*/ 330752 h 834218"/>
                  <a:gd name="connsiteX311" fmla="*/ 2245574 w 3024845"/>
                  <a:gd name="connsiteY311" fmla="*/ 330752 h 834218"/>
                  <a:gd name="connsiteX312" fmla="*/ 2245574 w 3024845"/>
                  <a:gd name="connsiteY312" fmla="*/ 406414 h 834218"/>
                  <a:gd name="connsiteX313" fmla="*/ 2253681 w 3024845"/>
                  <a:gd name="connsiteY313" fmla="*/ 406414 h 834218"/>
                  <a:gd name="connsiteX314" fmla="*/ 2255708 w 3024845"/>
                  <a:gd name="connsiteY314" fmla="*/ 399929 h 834218"/>
                  <a:gd name="connsiteX315" fmla="*/ 2261788 w 3024845"/>
                  <a:gd name="connsiteY315" fmla="*/ 399929 h 834218"/>
                  <a:gd name="connsiteX316" fmla="*/ 2263815 w 3024845"/>
                  <a:gd name="connsiteY316" fmla="*/ 408576 h 834218"/>
                  <a:gd name="connsiteX317" fmla="*/ 2275975 w 3024845"/>
                  <a:gd name="connsiteY317" fmla="*/ 408576 h 834218"/>
                  <a:gd name="connsiteX318" fmla="*/ 2275975 w 3024845"/>
                  <a:gd name="connsiteY318" fmla="*/ 402090 h 834218"/>
                  <a:gd name="connsiteX319" fmla="*/ 2298268 w 3024845"/>
                  <a:gd name="connsiteY319" fmla="*/ 402090 h 834218"/>
                  <a:gd name="connsiteX320" fmla="*/ 2298268 w 3024845"/>
                  <a:gd name="connsiteY320" fmla="*/ 408576 h 834218"/>
                  <a:gd name="connsiteX321" fmla="*/ 2318535 w 3024845"/>
                  <a:gd name="connsiteY321" fmla="*/ 408576 h 834218"/>
                  <a:gd name="connsiteX322" fmla="*/ 2318535 w 3024845"/>
                  <a:gd name="connsiteY322" fmla="*/ 453973 h 834218"/>
                  <a:gd name="connsiteX323" fmla="*/ 2332722 w 3024845"/>
                  <a:gd name="connsiteY323" fmla="*/ 453973 h 834218"/>
                  <a:gd name="connsiteX324" fmla="*/ 2332722 w 3024845"/>
                  <a:gd name="connsiteY324" fmla="*/ 441002 h 834218"/>
                  <a:gd name="connsiteX325" fmla="*/ 2348936 w 3024845"/>
                  <a:gd name="connsiteY325" fmla="*/ 441002 h 834218"/>
                  <a:gd name="connsiteX326" fmla="*/ 2348936 w 3024845"/>
                  <a:gd name="connsiteY326" fmla="*/ 261575 h 834218"/>
                  <a:gd name="connsiteX327" fmla="*/ 2355016 w 3024845"/>
                  <a:gd name="connsiteY327" fmla="*/ 255089 h 834218"/>
                  <a:gd name="connsiteX328" fmla="*/ 2427977 w 3024845"/>
                  <a:gd name="connsiteY328" fmla="*/ 255089 h 834218"/>
                  <a:gd name="connsiteX329" fmla="*/ 2427977 w 3024845"/>
                  <a:gd name="connsiteY329" fmla="*/ 263737 h 834218"/>
                  <a:gd name="connsiteX330" fmla="*/ 2438110 w 3024845"/>
                  <a:gd name="connsiteY330" fmla="*/ 263737 h 834218"/>
                  <a:gd name="connsiteX331" fmla="*/ 2438110 w 3024845"/>
                  <a:gd name="connsiteY331" fmla="*/ 378311 h 834218"/>
                  <a:gd name="connsiteX332" fmla="*/ 2460404 w 3024845"/>
                  <a:gd name="connsiteY332" fmla="*/ 378311 h 834218"/>
                  <a:gd name="connsiteX333" fmla="*/ 2460404 w 3024845"/>
                  <a:gd name="connsiteY333" fmla="*/ 311296 h 834218"/>
                  <a:gd name="connsiteX334" fmla="*/ 2486751 w 3024845"/>
                  <a:gd name="connsiteY334" fmla="*/ 311296 h 834218"/>
                  <a:gd name="connsiteX335" fmla="*/ 2490804 w 3024845"/>
                  <a:gd name="connsiteY335" fmla="*/ 306972 h 834218"/>
                  <a:gd name="connsiteX336" fmla="*/ 2498911 w 3024845"/>
                  <a:gd name="connsiteY336" fmla="*/ 306972 h 834218"/>
                  <a:gd name="connsiteX337" fmla="*/ 2502964 w 3024845"/>
                  <a:gd name="connsiteY337" fmla="*/ 311296 h 834218"/>
                  <a:gd name="connsiteX338" fmla="*/ 2525258 w 3024845"/>
                  <a:gd name="connsiteY338" fmla="*/ 311296 h 834218"/>
                  <a:gd name="connsiteX339" fmla="*/ 2525258 w 3024845"/>
                  <a:gd name="connsiteY339" fmla="*/ 194560 h 834218"/>
                  <a:gd name="connsiteX340" fmla="*/ 2582005 w 3024845"/>
                  <a:gd name="connsiteY340" fmla="*/ 183751 h 834218"/>
                  <a:gd name="connsiteX341" fmla="*/ 2582005 w 3024845"/>
                  <a:gd name="connsiteY341" fmla="*/ 184832 h 834218"/>
                  <a:gd name="connsiteX342" fmla="*/ 2582005 w 3024845"/>
                  <a:gd name="connsiteY342" fmla="*/ 192398 h 834218"/>
                  <a:gd name="connsiteX343" fmla="*/ 2608352 w 3024845"/>
                  <a:gd name="connsiteY343" fmla="*/ 192398 h 834218"/>
                  <a:gd name="connsiteX344" fmla="*/ 2608352 w 3024845"/>
                  <a:gd name="connsiteY344" fmla="*/ 447488 h 834218"/>
                  <a:gd name="connsiteX345" fmla="*/ 2630646 w 3024845"/>
                  <a:gd name="connsiteY345" fmla="*/ 447488 h 834218"/>
                  <a:gd name="connsiteX346" fmla="*/ 2630646 w 3024845"/>
                  <a:gd name="connsiteY346" fmla="*/ 443164 h 834218"/>
                  <a:gd name="connsiteX347" fmla="*/ 2642806 w 3024845"/>
                  <a:gd name="connsiteY347" fmla="*/ 443164 h 834218"/>
                  <a:gd name="connsiteX348" fmla="*/ 2642806 w 3024845"/>
                  <a:gd name="connsiteY348" fmla="*/ 447488 h 834218"/>
                  <a:gd name="connsiteX349" fmla="*/ 2667126 w 3024845"/>
                  <a:gd name="connsiteY349" fmla="*/ 447488 h 834218"/>
                  <a:gd name="connsiteX350" fmla="*/ 2667126 w 3024845"/>
                  <a:gd name="connsiteY350" fmla="*/ 434517 h 834218"/>
                  <a:gd name="connsiteX351" fmla="*/ 2695500 w 3024845"/>
                  <a:gd name="connsiteY351" fmla="*/ 434517 h 834218"/>
                  <a:gd name="connsiteX352" fmla="*/ 2707660 w 3024845"/>
                  <a:gd name="connsiteY352" fmla="*/ 430193 h 834218"/>
                  <a:gd name="connsiteX353" fmla="*/ 2727927 w 3024845"/>
                  <a:gd name="connsiteY353" fmla="*/ 434517 h 834218"/>
                  <a:gd name="connsiteX354" fmla="*/ 2727927 w 3024845"/>
                  <a:gd name="connsiteY354" fmla="*/ 417223 h 834218"/>
                  <a:gd name="connsiteX355" fmla="*/ 2736034 w 3024845"/>
                  <a:gd name="connsiteY355" fmla="*/ 417223 h 834218"/>
                  <a:gd name="connsiteX356" fmla="*/ 2736034 w 3024845"/>
                  <a:gd name="connsiteY356" fmla="*/ 404252 h 834218"/>
                  <a:gd name="connsiteX357" fmla="*/ 2792781 w 3024845"/>
                  <a:gd name="connsiteY357" fmla="*/ 404252 h 834218"/>
                  <a:gd name="connsiteX358" fmla="*/ 2792781 w 3024845"/>
                  <a:gd name="connsiteY358" fmla="*/ 373987 h 834218"/>
                  <a:gd name="connsiteX359" fmla="*/ 2811021 w 3024845"/>
                  <a:gd name="connsiteY359" fmla="*/ 373987 h 834218"/>
                  <a:gd name="connsiteX360" fmla="*/ 2811021 w 3024845"/>
                  <a:gd name="connsiteY360" fmla="*/ 367502 h 834218"/>
                  <a:gd name="connsiteX361" fmla="*/ 2823181 w 3024845"/>
                  <a:gd name="connsiteY361" fmla="*/ 367502 h 834218"/>
                  <a:gd name="connsiteX362" fmla="*/ 2823181 w 3024845"/>
                  <a:gd name="connsiteY362" fmla="*/ 373987 h 834218"/>
                  <a:gd name="connsiteX363" fmla="*/ 2839395 w 3024845"/>
                  <a:gd name="connsiteY363" fmla="*/ 373987 h 834218"/>
                  <a:gd name="connsiteX364" fmla="*/ 2839395 w 3024845"/>
                  <a:gd name="connsiteY364" fmla="*/ 423708 h 834218"/>
                  <a:gd name="connsiteX365" fmla="*/ 2871822 w 3024845"/>
                  <a:gd name="connsiteY365" fmla="*/ 423708 h 834218"/>
                  <a:gd name="connsiteX366" fmla="*/ 2871822 w 3024845"/>
                  <a:gd name="connsiteY366" fmla="*/ 397767 h 834218"/>
                  <a:gd name="connsiteX367" fmla="*/ 2910329 w 3024845"/>
                  <a:gd name="connsiteY367" fmla="*/ 397767 h 834218"/>
                  <a:gd name="connsiteX368" fmla="*/ 2910329 w 3024845"/>
                  <a:gd name="connsiteY368" fmla="*/ 367502 h 834218"/>
                  <a:gd name="connsiteX369" fmla="*/ 2958970 w 3024845"/>
                  <a:gd name="connsiteY369" fmla="*/ 367502 h 834218"/>
                  <a:gd name="connsiteX370" fmla="*/ 2958970 w 3024845"/>
                  <a:gd name="connsiteY370" fmla="*/ 478658 h 834218"/>
                  <a:gd name="connsiteX371" fmla="*/ 2958970 w 3024845"/>
                  <a:gd name="connsiteY371" fmla="*/ 492437 h 834218"/>
                  <a:gd name="connsiteX372" fmla="*/ 3024845 w 3024845"/>
                  <a:gd name="connsiteY372" fmla="*/ 492437 h 834218"/>
                  <a:gd name="connsiteX373" fmla="*/ 3024845 w 3024845"/>
                  <a:gd name="connsiteY373" fmla="*/ 834218 h 834218"/>
                  <a:gd name="connsiteX374" fmla="*/ 2054 w 3024845"/>
                  <a:gd name="connsiteY374" fmla="*/ 831885 h 834218"/>
                  <a:gd name="connsiteX375" fmla="*/ 0 w 3024845"/>
                  <a:gd name="connsiteY375" fmla="*/ 397767 h 834218"/>
                  <a:gd name="connsiteX376" fmla="*/ 20267 w 3024845"/>
                  <a:gd name="connsiteY376" fmla="*/ 397767 h 834218"/>
                  <a:gd name="connsiteX377" fmla="*/ 20774 w 3024845"/>
                  <a:gd name="connsiteY377" fmla="*/ 396686 h 834218"/>
                  <a:gd name="connsiteX378" fmla="*/ 24320 w 3024845"/>
                  <a:gd name="connsiteY378" fmla="*/ 389120 h 834218"/>
                  <a:gd name="connsiteX379" fmla="*/ 26094 w 3024845"/>
                  <a:gd name="connsiteY379" fmla="*/ 389390 h 834218"/>
                  <a:gd name="connsiteX380" fmla="*/ 38507 w 3024845"/>
                  <a:gd name="connsiteY380" fmla="*/ 391281 h 834218"/>
                  <a:gd name="connsiteX381" fmla="*/ 39014 w 3024845"/>
                  <a:gd name="connsiteY381" fmla="*/ 392633 h 834218"/>
                  <a:gd name="connsiteX382" fmla="*/ 42560 w 3024845"/>
                  <a:gd name="connsiteY382" fmla="*/ 402090 h 834218"/>
                  <a:gd name="connsiteX383" fmla="*/ 68907 w 3024845"/>
                  <a:gd name="connsiteY383" fmla="*/ 404252 h 834218"/>
                  <a:gd name="connsiteX384" fmla="*/ 68907 w 3024845"/>
                  <a:gd name="connsiteY384" fmla="*/ 281031 h 834218"/>
                  <a:gd name="connsiteX385" fmla="*/ 70934 w 3024845"/>
                  <a:gd name="connsiteY385" fmla="*/ 281031 h 834218"/>
                  <a:gd name="connsiteX386" fmla="*/ 85121 w 3024845"/>
                  <a:gd name="connsiteY386" fmla="*/ 281031 h 834218"/>
                  <a:gd name="connsiteX387" fmla="*/ 85121 w 3024845"/>
                  <a:gd name="connsiteY387" fmla="*/ 144839 h 834218"/>
                  <a:gd name="connsiteX388" fmla="*/ 86894 w 3024845"/>
                  <a:gd name="connsiteY388" fmla="*/ 144839 h 834218"/>
                  <a:gd name="connsiteX389" fmla="*/ 99308 w 3024845"/>
                  <a:gd name="connsiteY389" fmla="*/ 144839 h 834218"/>
                  <a:gd name="connsiteX390" fmla="*/ 99308 w 3024845"/>
                  <a:gd name="connsiteY390" fmla="*/ 30265 h 834218"/>
                  <a:gd name="connsiteX391" fmla="*/ 103361 w 3024845"/>
                  <a:gd name="connsiteY391" fmla="*/ 2161 h 834218"/>
                  <a:gd name="connsiteX0" fmla="*/ 103361 w 3024845"/>
                  <a:gd name="connsiteY0" fmla="*/ 2161 h 834218"/>
                  <a:gd name="connsiteX1" fmla="*/ 200642 w 3024845"/>
                  <a:gd name="connsiteY1" fmla="*/ 0 h 834218"/>
                  <a:gd name="connsiteX2" fmla="*/ 202669 w 3024845"/>
                  <a:gd name="connsiteY2" fmla="*/ 0 h 834218"/>
                  <a:gd name="connsiteX3" fmla="*/ 216856 w 3024845"/>
                  <a:gd name="connsiteY3" fmla="*/ 0 h 834218"/>
                  <a:gd name="connsiteX4" fmla="*/ 216856 w 3024845"/>
                  <a:gd name="connsiteY4" fmla="*/ 23779 h 834218"/>
                  <a:gd name="connsiteX5" fmla="*/ 220909 w 3024845"/>
                  <a:gd name="connsiteY5" fmla="*/ 30265 h 834218"/>
                  <a:gd name="connsiteX6" fmla="*/ 220909 w 3024845"/>
                  <a:gd name="connsiteY6" fmla="*/ 144839 h 834218"/>
                  <a:gd name="connsiteX7" fmla="*/ 223189 w 3024845"/>
                  <a:gd name="connsiteY7" fmla="*/ 144839 h 834218"/>
                  <a:gd name="connsiteX8" fmla="*/ 239150 w 3024845"/>
                  <a:gd name="connsiteY8" fmla="*/ 144839 h 834218"/>
                  <a:gd name="connsiteX9" fmla="*/ 239150 w 3024845"/>
                  <a:gd name="connsiteY9" fmla="*/ 285354 h 834218"/>
                  <a:gd name="connsiteX10" fmla="*/ 240670 w 3024845"/>
                  <a:gd name="connsiteY10" fmla="*/ 285084 h 834218"/>
                  <a:gd name="connsiteX11" fmla="*/ 251310 w 3024845"/>
                  <a:gd name="connsiteY11" fmla="*/ 283193 h 834218"/>
                  <a:gd name="connsiteX12" fmla="*/ 249283 w 3024845"/>
                  <a:gd name="connsiteY12" fmla="*/ 371825 h 834218"/>
                  <a:gd name="connsiteX13" fmla="*/ 250803 w 3024845"/>
                  <a:gd name="connsiteY13" fmla="*/ 372096 h 834218"/>
                  <a:gd name="connsiteX14" fmla="*/ 261443 w 3024845"/>
                  <a:gd name="connsiteY14" fmla="*/ 373987 h 834218"/>
                  <a:gd name="connsiteX15" fmla="*/ 261696 w 3024845"/>
                  <a:gd name="connsiteY15" fmla="*/ 374798 h 834218"/>
                  <a:gd name="connsiteX16" fmla="*/ 263470 w 3024845"/>
                  <a:gd name="connsiteY16" fmla="*/ 380473 h 834218"/>
                  <a:gd name="connsiteX17" fmla="*/ 264230 w 3024845"/>
                  <a:gd name="connsiteY17" fmla="*/ 378041 h 834218"/>
                  <a:gd name="connsiteX18" fmla="*/ 269550 w 3024845"/>
                  <a:gd name="connsiteY18" fmla="*/ 361017 h 834218"/>
                  <a:gd name="connsiteX19" fmla="*/ 271323 w 3024845"/>
                  <a:gd name="connsiteY19" fmla="*/ 361017 h 834218"/>
                  <a:gd name="connsiteX20" fmla="*/ 283737 w 3024845"/>
                  <a:gd name="connsiteY20" fmla="*/ 361017 h 834218"/>
                  <a:gd name="connsiteX21" fmla="*/ 283737 w 3024845"/>
                  <a:gd name="connsiteY21" fmla="*/ 393443 h 834218"/>
                  <a:gd name="connsiteX22" fmla="*/ 284750 w 3024845"/>
                  <a:gd name="connsiteY22" fmla="*/ 393984 h 834218"/>
                  <a:gd name="connsiteX23" fmla="*/ 291844 w 3024845"/>
                  <a:gd name="connsiteY23" fmla="*/ 397767 h 834218"/>
                  <a:gd name="connsiteX24" fmla="*/ 291844 w 3024845"/>
                  <a:gd name="connsiteY24" fmla="*/ 399118 h 834218"/>
                  <a:gd name="connsiteX25" fmla="*/ 291844 w 3024845"/>
                  <a:gd name="connsiteY25" fmla="*/ 408576 h 834218"/>
                  <a:gd name="connsiteX26" fmla="*/ 336431 w 3024845"/>
                  <a:gd name="connsiteY26" fmla="*/ 408576 h 834218"/>
                  <a:gd name="connsiteX27" fmla="*/ 336431 w 3024845"/>
                  <a:gd name="connsiteY27" fmla="*/ 409657 h 834218"/>
                  <a:gd name="connsiteX28" fmla="*/ 336431 w 3024845"/>
                  <a:gd name="connsiteY28" fmla="*/ 417223 h 834218"/>
                  <a:gd name="connsiteX29" fmla="*/ 338457 w 3024845"/>
                  <a:gd name="connsiteY29" fmla="*/ 417223 h 834218"/>
                  <a:gd name="connsiteX30" fmla="*/ 352644 w 3024845"/>
                  <a:gd name="connsiteY30" fmla="*/ 417223 h 834218"/>
                  <a:gd name="connsiteX31" fmla="*/ 352644 w 3024845"/>
                  <a:gd name="connsiteY31" fmla="*/ 386958 h 834218"/>
                  <a:gd name="connsiteX32" fmla="*/ 397231 w 3024845"/>
                  <a:gd name="connsiteY32" fmla="*/ 386958 h 834218"/>
                  <a:gd name="connsiteX33" fmla="*/ 397231 w 3024845"/>
                  <a:gd name="connsiteY33" fmla="*/ 385607 h 834218"/>
                  <a:gd name="connsiteX34" fmla="*/ 397231 w 3024845"/>
                  <a:gd name="connsiteY34" fmla="*/ 376149 h 834218"/>
                  <a:gd name="connsiteX35" fmla="*/ 398245 w 3024845"/>
                  <a:gd name="connsiteY35" fmla="*/ 376149 h 834218"/>
                  <a:gd name="connsiteX36" fmla="*/ 405338 w 3024845"/>
                  <a:gd name="connsiteY36" fmla="*/ 376149 h 834218"/>
                  <a:gd name="connsiteX37" fmla="*/ 405338 w 3024845"/>
                  <a:gd name="connsiteY37" fmla="*/ 374258 h 834218"/>
                  <a:gd name="connsiteX38" fmla="*/ 405338 w 3024845"/>
                  <a:gd name="connsiteY38" fmla="*/ 361017 h 834218"/>
                  <a:gd name="connsiteX39" fmla="*/ 406098 w 3024845"/>
                  <a:gd name="connsiteY39" fmla="*/ 361017 h 834218"/>
                  <a:gd name="connsiteX40" fmla="*/ 411418 w 3024845"/>
                  <a:gd name="connsiteY40" fmla="*/ 361017 h 834218"/>
                  <a:gd name="connsiteX41" fmla="*/ 411418 w 3024845"/>
                  <a:gd name="connsiteY41" fmla="*/ 359936 h 834218"/>
                  <a:gd name="connsiteX42" fmla="*/ 411418 w 3024845"/>
                  <a:gd name="connsiteY42" fmla="*/ 352369 h 834218"/>
                  <a:gd name="connsiteX43" fmla="*/ 413445 w 3024845"/>
                  <a:gd name="connsiteY43" fmla="*/ 352369 h 834218"/>
                  <a:gd name="connsiteX44" fmla="*/ 427632 w 3024845"/>
                  <a:gd name="connsiteY44" fmla="*/ 352369 h 834218"/>
                  <a:gd name="connsiteX45" fmla="*/ 427632 w 3024845"/>
                  <a:gd name="connsiteY45" fmla="*/ 353450 h 834218"/>
                  <a:gd name="connsiteX46" fmla="*/ 427632 w 3024845"/>
                  <a:gd name="connsiteY46" fmla="*/ 361017 h 834218"/>
                  <a:gd name="connsiteX47" fmla="*/ 449925 w 3024845"/>
                  <a:gd name="connsiteY47" fmla="*/ 361017 h 834218"/>
                  <a:gd name="connsiteX48" fmla="*/ 449925 w 3024845"/>
                  <a:gd name="connsiteY48" fmla="*/ 359125 h 834218"/>
                  <a:gd name="connsiteX49" fmla="*/ 449925 w 3024845"/>
                  <a:gd name="connsiteY49" fmla="*/ 345884 h 834218"/>
                  <a:gd name="connsiteX50" fmla="*/ 451699 w 3024845"/>
                  <a:gd name="connsiteY50" fmla="*/ 345884 h 834218"/>
                  <a:gd name="connsiteX51" fmla="*/ 464112 w 3024845"/>
                  <a:gd name="connsiteY51" fmla="*/ 345884 h 834218"/>
                  <a:gd name="connsiteX52" fmla="*/ 464112 w 3024845"/>
                  <a:gd name="connsiteY52" fmla="*/ 369664 h 834218"/>
                  <a:gd name="connsiteX53" fmla="*/ 465126 w 3024845"/>
                  <a:gd name="connsiteY53" fmla="*/ 369664 h 834218"/>
                  <a:gd name="connsiteX54" fmla="*/ 472219 w 3024845"/>
                  <a:gd name="connsiteY54" fmla="*/ 369664 h 834218"/>
                  <a:gd name="connsiteX55" fmla="*/ 472219 w 3024845"/>
                  <a:gd name="connsiteY55" fmla="*/ 368583 h 834218"/>
                  <a:gd name="connsiteX56" fmla="*/ 472219 w 3024845"/>
                  <a:gd name="connsiteY56" fmla="*/ 361017 h 834218"/>
                  <a:gd name="connsiteX57" fmla="*/ 473992 w 3024845"/>
                  <a:gd name="connsiteY57" fmla="*/ 361017 h 834218"/>
                  <a:gd name="connsiteX58" fmla="*/ 486406 w 3024845"/>
                  <a:gd name="connsiteY58" fmla="*/ 361017 h 834218"/>
                  <a:gd name="connsiteX59" fmla="*/ 486406 w 3024845"/>
                  <a:gd name="connsiteY59" fmla="*/ 386958 h 834218"/>
                  <a:gd name="connsiteX60" fmla="*/ 488433 w 3024845"/>
                  <a:gd name="connsiteY60" fmla="*/ 386958 h 834218"/>
                  <a:gd name="connsiteX61" fmla="*/ 502619 w 3024845"/>
                  <a:gd name="connsiteY61" fmla="*/ 386958 h 834218"/>
                  <a:gd name="connsiteX62" fmla="*/ 502619 w 3024845"/>
                  <a:gd name="connsiteY62" fmla="*/ 388579 h 834218"/>
                  <a:gd name="connsiteX63" fmla="*/ 502619 w 3024845"/>
                  <a:gd name="connsiteY63" fmla="*/ 399929 h 834218"/>
                  <a:gd name="connsiteX64" fmla="*/ 503379 w 3024845"/>
                  <a:gd name="connsiteY64" fmla="*/ 399929 h 834218"/>
                  <a:gd name="connsiteX65" fmla="*/ 508700 w 3024845"/>
                  <a:gd name="connsiteY65" fmla="*/ 399929 h 834218"/>
                  <a:gd name="connsiteX66" fmla="*/ 508700 w 3024845"/>
                  <a:gd name="connsiteY66" fmla="*/ 399118 h 834218"/>
                  <a:gd name="connsiteX67" fmla="*/ 508700 w 3024845"/>
                  <a:gd name="connsiteY67" fmla="*/ 393443 h 834218"/>
                  <a:gd name="connsiteX68" fmla="*/ 539100 w 3024845"/>
                  <a:gd name="connsiteY68" fmla="*/ 393443 h 834218"/>
                  <a:gd name="connsiteX69" fmla="*/ 539100 w 3024845"/>
                  <a:gd name="connsiteY69" fmla="*/ 417223 h 834218"/>
                  <a:gd name="connsiteX70" fmla="*/ 540113 w 3024845"/>
                  <a:gd name="connsiteY70" fmla="*/ 417223 h 834218"/>
                  <a:gd name="connsiteX71" fmla="*/ 547207 w 3024845"/>
                  <a:gd name="connsiteY71" fmla="*/ 417223 h 834218"/>
                  <a:gd name="connsiteX72" fmla="*/ 547207 w 3024845"/>
                  <a:gd name="connsiteY72" fmla="*/ 418304 h 834218"/>
                  <a:gd name="connsiteX73" fmla="*/ 547207 w 3024845"/>
                  <a:gd name="connsiteY73" fmla="*/ 425870 h 834218"/>
                  <a:gd name="connsiteX74" fmla="*/ 547967 w 3024845"/>
                  <a:gd name="connsiteY74" fmla="*/ 425870 h 834218"/>
                  <a:gd name="connsiteX75" fmla="*/ 553287 w 3024845"/>
                  <a:gd name="connsiteY75" fmla="*/ 425870 h 834218"/>
                  <a:gd name="connsiteX76" fmla="*/ 553287 w 3024845"/>
                  <a:gd name="connsiteY76" fmla="*/ 423708 h 834218"/>
                  <a:gd name="connsiteX77" fmla="*/ 553287 w 3024845"/>
                  <a:gd name="connsiteY77" fmla="*/ 408576 h 834218"/>
                  <a:gd name="connsiteX78" fmla="*/ 554300 w 3024845"/>
                  <a:gd name="connsiteY78" fmla="*/ 408576 h 834218"/>
                  <a:gd name="connsiteX79" fmla="*/ 561394 w 3024845"/>
                  <a:gd name="connsiteY79" fmla="*/ 408576 h 834218"/>
                  <a:gd name="connsiteX80" fmla="*/ 561394 w 3024845"/>
                  <a:gd name="connsiteY80" fmla="*/ 409657 h 834218"/>
                  <a:gd name="connsiteX81" fmla="*/ 561394 w 3024845"/>
                  <a:gd name="connsiteY81" fmla="*/ 417223 h 834218"/>
                  <a:gd name="connsiteX82" fmla="*/ 566714 w 3024845"/>
                  <a:gd name="connsiteY82" fmla="*/ 415230 h 834218"/>
                  <a:gd name="connsiteX83" fmla="*/ 567474 w 3024845"/>
                  <a:gd name="connsiteY83" fmla="*/ 414250 h 834218"/>
                  <a:gd name="connsiteX84" fmla="*/ 567474 w 3024845"/>
                  <a:gd name="connsiteY84" fmla="*/ 408576 h 834218"/>
                  <a:gd name="connsiteX85" fmla="*/ 605981 w 3024845"/>
                  <a:gd name="connsiteY85" fmla="*/ 408576 h 834218"/>
                  <a:gd name="connsiteX86" fmla="*/ 605981 w 3024845"/>
                  <a:gd name="connsiteY86" fmla="*/ 432355 h 834218"/>
                  <a:gd name="connsiteX87" fmla="*/ 608007 w 3024845"/>
                  <a:gd name="connsiteY87" fmla="*/ 432355 h 834218"/>
                  <a:gd name="connsiteX88" fmla="*/ 622194 w 3024845"/>
                  <a:gd name="connsiteY88" fmla="*/ 432355 h 834218"/>
                  <a:gd name="connsiteX89" fmla="*/ 622194 w 3024845"/>
                  <a:gd name="connsiteY89" fmla="*/ 433436 h 834218"/>
                  <a:gd name="connsiteX90" fmla="*/ 622194 w 3024845"/>
                  <a:gd name="connsiteY90" fmla="*/ 441002 h 834218"/>
                  <a:gd name="connsiteX91" fmla="*/ 623968 w 3024845"/>
                  <a:gd name="connsiteY91" fmla="*/ 441002 h 834218"/>
                  <a:gd name="connsiteX92" fmla="*/ 636381 w 3024845"/>
                  <a:gd name="connsiteY92" fmla="*/ 441002 h 834218"/>
                  <a:gd name="connsiteX93" fmla="*/ 636381 w 3024845"/>
                  <a:gd name="connsiteY93" fmla="*/ 417223 h 834218"/>
                  <a:gd name="connsiteX94" fmla="*/ 637394 w 3024845"/>
                  <a:gd name="connsiteY94" fmla="*/ 417223 h 834218"/>
                  <a:gd name="connsiteX95" fmla="*/ 644488 w 3024845"/>
                  <a:gd name="connsiteY95" fmla="*/ 417223 h 834218"/>
                  <a:gd name="connsiteX96" fmla="*/ 644488 w 3024845"/>
                  <a:gd name="connsiteY96" fmla="*/ 384796 h 834218"/>
                  <a:gd name="connsiteX97" fmla="*/ 645501 w 3024845"/>
                  <a:gd name="connsiteY97" fmla="*/ 384796 h 834218"/>
                  <a:gd name="connsiteX98" fmla="*/ 652595 w 3024845"/>
                  <a:gd name="connsiteY98" fmla="*/ 384796 h 834218"/>
                  <a:gd name="connsiteX99" fmla="*/ 652595 w 3024845"/>
                  <a:gd name="connsiteY99" fmla="*/ 382905 h 834218"/>
                  <a:gd name="connsiteX100" fmla="*/ 652595 w 3024845"/>
                  <a:gd name="connsiteY100" fmla="*/ 369664 h 834218"/>
                  <a:gd name="connsiteX101" fmla="*/ 651328 w 3024845"/>
                  <a:gd name="connsiteY101" fmla="*/ 368042 h 834218"/>
                  <a:gd name="connsiteX102" fmla="*/ 656648 w 3024845"/>
                  <a:gd name="connsiteY102" fmla="*/ 356693 h 834218"/>
                  <a:gd name="connsiteX103" fmla="*/ 664755 w 3024845"/>
                  <a:gd name="connsiteY103" fmla="*/ 384796 h 834218"/>
                  <a:gd name="connsiteX104" fmla="*/ 665515 w 3024845"/>
                  <a:gd name="connsiteY104" fmla="*/ 384796 h 834218"/>
                  <a:gd name="connsiteX105" fmla="*/ 670835 w 3024845"/>
                  <a:gd name="connsiteY105" fmla="*/ 384796 h 834218"/>
                  <a:gd name="connsiteX106" fmla="*/ 670835 w 3024845"/>
                  <a:gd name="connsiteY106" fmla="*/ 278869 h 834218"/>
                  <a:gd name="connsiteX107" fmla="*/ 672355 w 3024845"/>
                  <a:gd name="connsiteY107" fmla="*/ 278869 h 834218"/>
                  <a:gd name="connsiteX108" fmla="*/ 682995 w 3024845"/>
                  <a:gd name="connsiteY108" fmla="*/ 278869 h 834218"/>
                  <a:gd name="connsiteX109" fmla="*/ 682995 w 3024845"/>
                  <a:gd name="connsiteY109" fmla="*/ 231310 h 834218"/>
                  <a:gd name="connsiteX110" fmla="*/ 709342 w 3024845"/>
                  <a:gd name="connsiteY110" fmla="*/ 231310 h 834218"/>
                  <a:gd name="connsiteX111" fmla="*/ 709342 w 3024845"/>
                  <a:gd name="connsiteY111" fmla="*/ 209692 h 834218"/>
                  <a:gd name="connsiteX112" fmla="*/ 743796 w 3024845"/>
                  <a:gd name="connsiteY112" fmla="*/ 209692 h 834218"/>
                  <a:gd name="connsiteX113" fmla="*/ 743796 w 3024845"/>
                  <a:gd name="connsiteY113" fmla="*/ 212124 h 834218"/>
                  <a:gd name="connsiteX114" fmla="*/ 743796 w 3024845"/>
                  <a:gd name="connsiteY114" fmla="*/ 229148 h 834218"/>
                  <a:gd name="connsiteX115" fmla="*/ 746076 w 3024845"/>
                  <a:gd name="connsiteY115" fmla="*/ 229148 h 834218"/>
                  <a:gd name="connsiteX116" fmla="*/ 762036 w 3024845"/>
                  <a:gd name="connsiteY116" fmla="*/ 229148 h 834218"/>
                  <a:gd name="connsiteX117" fmla="*/ 762036 w 3024845"/>
                  <a:gd name="connsiteY117" fmla="*/ 276707 h 834218"/>
                  <a:gd name="connsiteX118" fmla="*/ 763049 w 3024845"/>
                  <a:gd name="connsiteY118" fmla="*/ 276707 h 834218"/>
                  <a:gd name="connsiteX119" fmla="*/ 770143 w 3024845"/>
                  <a:gd name="connsiteY119" fmla="*/ 276707 h 834218"/>
                  <a:gd name="connsiteX120" fmla="*/ 784330 w 3024845"/>
                  <a:gd name="connsiteY120" fmla="*/ 281031 h 834218"/>
                  <a:gd name="connsiteX121" fmla="*/ 784330 w 3024845"/>
                  <a:gd name="connsiteY121" fmla="*/ 319943 h 834218"/>
                  <a:gd name="connsiteX122" fmla="*/ 785343 w 3024845"/>
                  <a:gd name="connsiteY122" fmla="*/ 319943 h 834218"/>
                  <a:gd name="connsiteX123" fmla="*/ 792436 w 3024845"/>
                  <a:gd name="connsiteY123" fmla="*/ 319943 h 834218"/>
                  <a:gd name="connsiteX124" fmla="*/ 792436 w 3024845"/>
                  <a:gd name="connsiteY124" fmla="*/ 321564 h 834218"/>
                  <a:gd name="connsiteX125" fmla="*/ 792436 w 3024845"/>
                  <a:gd name="connsiteY125" fmla="*/ 332913 h 834218"/>
                  <a:gd name="connsiteX126" fmla="*/ 794463 w 3024845"/>
                  <a:gd name="connsiteY126" fmla="*/ 332913 h 834218"/>
                  <a:gd name="connsiteX127" fmla="*/ 808650 w 3024845"/>
                  <a:gd name="connsiteY127" fmla="*/ 332913 h 834218"/>
                  <a:gd name="connsiteX128" fmla="*/ 814730 w 3024845"/>
                  <a:gd name="connsiteY128" fmla="*/ 339399 h 834218"/>
                  <a:gd name="connsiteX129" fmla="*/ 814730 w 3024845"/>
                  <a:gd name="connsiteY129" fmla="*/ 361017 h 834218"/>
                  <a:gd name="connsiteX130" fmla="*/ 817010 w 3024845"/>
                  <a:gd name="connsiteY130" fmla="*/ 361017 h 834218"/>
                  <a:gd name="connsiteX131" fmla="*/ 832970 w 3024845"/>
                  <a:gd name="connsiteY131" fmla="*/ 361017 h 834218"/>
                  <a:gd name="connsiteX132" fmla="*/ 832970 w 3024845"/>
                  <a:gd name="connsiteY132" fmla="*/ 362097 h 834218"/>
                  <a:gd name="connsiteX133" fmla="*/ 832970 w 3024845"/>
                  <a:gd name="connsiteY133" fmla="*/ 369664 h 834218"/>
                  <a:gd name="connsiteX134" fmla="*/ 834237 w 3024845"/>
                  <a:gd name="connsiteY134" fmla="*/ 369664 h 834218"/>
                  <a:gd name="connsiteX135" fmla="*/ 843104 w 3024845"/>
                  <a:gd name="connsiteY135" fmla="*/ 369664 h 834218"/>
                  <a:gd name="connsiteX136" fmla="*/ 843104 w 3024845"/>
                  <a:gd name="connsiteY136" fmla="*/ 371825 h 834218"/>
                  <a:gd name="connsiteX137" fmla="*/ 843104 w 3024845"/>
                  <a:gd name="connsiteY137" fmla="*/ 386958 h 834218"/>
                  <a:gd name="connsiteX138" fmla="*/ 847157 w 3024845"/>
                  <a:gd name="connsiteY138" fmla="*/ 385066 h 834218"/>
                  <a:gd name="connsiteX139" fmla="*/ 847157 w 3024845"/>
                  <a:gd name="connsiteY139" fmla="*/ 371825 h 834218"/>
                  <a:gd name="connsiteX140" fmla="*/ 848170 w 3024845"/>
                  <a:gd name="connsiteY140" fmla="*/ 371825 h 834218"/>
                  <a:gd name="connsiteX141" fmla="*/ 855264 w 3024845"/>
                  <a:gd name="connsiteY141" fmla="*/ 371825 h 834218"/>
                  <a:gd name="connsiteX142" fmla="*/ 855264 w 3024845"/>
                  <a:gd name="connsiteY142" fmla="*/ 373447 h 834218"/>
                  <a:gd name="connsiteX143" fmla="*/ 855264 w 3024845"/>
                  <a:gd name="connsiteY143" fmla="*/ 384796 h 834218"/>
                  <a:gd name="connsiteX144" fmla="*/ 856024 w 3024845"/>
                  <a:gd name="connsiteY144" fmla="*/ 384796 h 834218"/>
                  <a:gd name="connsiteX145" fmla="*/ 861344 w 3024845"/>
                  <a:gd name="connsiteY145" fmla="*/ 384796 h 834218"/>
                  <a:gd name="connsiteX146" fmla="*/ 909984 w 3024845"/>
                  <a:gd name="connsiteY146" fmla="*/ 380473 h 834218"/>
                  <a:gd name="connsiteX147" fmla="*/ 909984 w 3024845"/>
                  <a:gd name="connsiteY147" fmla="*/ 381824 h 834218"/>
                  <a:gd name="connsiteX148" fmla="*/ 909984 w 3024845"/>
                  <a:gd name="connsiteY148" fmla="*/ 391281 h 834218"/>
                  <a:gd name="connsiteX149" fmla="*/ 910744 w 3024845"/>
                  <a:gd name="connsiteY149" fmla="*/ 391281 h 834218"/>
                  <a:gd name="connsiteX150" fmla="*/ 916065 w 3024845"/>
                  <a:gd name="connsiteY150" fmla="*/ 391281 h 834218"/>
                  <a:gd name="connsiteX151" fmla="*/ 916065 w 3024845"/>
                  <a:gd name="connsiteY151" fmla="*/ 393443 h 834218"/>
                  <a:gd name="connsiteX152" fmla="*/ 916065 w 3024845"/>
                  <a:gd name="connsiteY152" fmla="*/ 408576 h 834218"/>
                  <a:gd name="connsiteX153" fmla="*/ 918091 w 3024845"/>
                  <a:gd name="connsiteY153" fmla="*/ 407225 h 834218"/>
                  <a:gd name="connsiteX154" fmla="*/ 932278 w 3024845"/>
                  <a:gd name="connsiteY154" fmla="*/ 397767 h 834218"/>
                  <a:gd name="connsiteX155" fmla="*/ 938358 w 3024845"/>
                  <a:gd name="connsiteY155" fmla="*/ 356693 h 834218"/>
                  <a:gd name="connsiteX156" fmla="*/ 939118 w 3024845"/>
                  <a:gd name="connsiteY156" fmla="*/ 356423 h 834218"/>
                  <a:gd name="connsiteX157" fmla="*/ 944438 w 3024845"/>
                  <a:gd name="connsiteY157" fmla="*/ 354531 h 834218"/>
                  <a:gd name="connsiteX158" fmla="*/ 946465 w 3024845"/>
                  <a:gd name="connsiteY158" fmla="*/ 285354 h 834218"/>
                  <a:gd name="connsiteX159" fmla="*/ 948492 w 3024845"/>
                  <a:gd name="connsiteY159" fmla="*/ 354531 h 834218"/>
                  <a:gd name="connsiteX160" fmla="*/ 949252 w 3024845"/>
                  <a:gd name="connsiteY160" fmla="*/ 354801 h 834218"/>
                  <a:gd name="connsiteX161" fmla="*/ 954572 w 3024845"/>
                  <a:gd name="connsiteY161" fmla="*/ 356693 h 834218"/>
                  <a:gd name="connsiteX162" fmla="*/ 954572 w 3024845"/>
                  <a:gd name="connsiteY162" fmla="*/ 270222 h 834218"/>
                  <a:gd name="connsiteX163" fmla="*/ 958625 w 3024845"/>
                  <a:gd name="connsiteY163" fmla="*/ 237795 h 834218"/>
                  <a:gd name="connsiteX164" fmla="*/ 997132 w 3024845"/>
                  <a:gd name="connsiteY164" fmla="*/ 237795 h 834218"/>
                  <a:gd name="connsiteX165" fmla="*/ 997132 w 3024845"/>
                  <a:gd name="connsiteY165" fmla="*/ 270222 h 834218"/>
                  <a:gd name="connsiteX166" fmla="*/ 997892 w 3024845"/>
                  <a:gd name="connsiteY166" fmla="*/ 270222 h 834218"/>
                  <a:gd name="connsiteX167" fmla="*/ 1003212 w 3024845"/>
                  <a:gd name="connsiteY167" fmla="*/ 270222 h 834218"/>
                  <a:gd name="connsiteX168" fmla="*/ 1003212 w 3024845"/>
                  <a:gd name="connsiteY168" fmla="*/ 188074 h 834218"/>
                  <a:gd name="connsiteX169" fmla="*/ 1004986 w 3024845"/>
                  <a:gd name="connsiteY169" fmla="*/ 188074 h 834218"/>
                  <a:gd name="connsiteX170" fmla="*/ 1017399 w 3024845"/>
                  <a:gd name="connsiteY170" fmla="*/ 188074 h 834218"/>
                  <a:gd name="connsiteX171" fmla="*/ 1017399 w 3024845"/>
                  <a:gd name="connsiteY171" fmla="*/ 186183 h 834218"/>
                  <a:gd name="connsiteX172" fmla="*/ 1017399 w 3024845"/>
                  <a:gd name="connsiteY172" fmla="*/ 172942 h 834218"/>
                  <a:gd name="connsiteX173" fmla="*/ 1039693 w 3024845"/>
                  <a:gd name="connsiteY173" fmla="*/ 172942 h 834218"/>
                  <a:gd name="connsiteX174" fmla="*/ 1039693 w 3024845"/>
                  <a:gd name="connsiteY174" fmla="*/ 171861 h 834218"/>
                  <a:gd name="connsiteX175" fmla="*/ 1039693 w 3024845"/>
                  <a:gd name="connsiteY175" fmla="*/ 164295 h 834218"/>
                  <a:gd name="connsiteX176" fmla="*/ 1041466 w 3024845"/>
                  <a:gd name="connsiteY176" fmla="*/ 164295 h 834218"/>
                  <a:gd name="connsiteX177" fmla="*/ 1053880 w 3024845"/>
                  <a:gd name="connsiteY177" fmla="*/ 164295 h 834218"/>
                  <a:gd name="connsiteX178" fmla="*/ 1053880 w 3024845"/>
                  <a:gd name="connsiteY178" fmla="*/ 165376 h 834218"/>
                  <a:gd name="connsiteX179" fmla="*/ 1053880 w 3024845"/>
                  <a:gd name="connsiteY179" fmla="*/ 172942 h 834218"/>
                  <a:gd name="connsiteX180" fmla="*/ 1054640 w 3024845"/>
                  <a:gd name="connsiteY180" fmla="*/ 172942 h 834218"/>
                  <a:gd name="connsiteX181" fmla="*/ 1059960 w 3024845"/>
                  <a:gd name="connsiteY181" fmla="*/ 172942 h 834218"/>
                  <a:gd name="connsiteX182" fmla="*/ 1070093 w 3024845"/>
                  <a:gd name="connsiteY182" fmla="*/ 168618 h 834218"/>
                  <a:gd name="connsiteX183" fmla="*/ 1074146 w 3024845"/>
                  <a:gd name="connsiteY183" fmla="*/ 171861 h 834218"/>
                  <a:gd name="connsiteX184" fmla="*/ 1074146 w 3024845"/>
                  <a:gd name="connsiteY184" fmla="*/ 164295 h 834218"/>
                  <a:gd name="connsiteX185" fmla="*/ 1076426 w 3024845"/>
                  <a:gd name="connsiteY185" fmla="*/ 164295 h 834218"/>
                  <a:gd name="connsiteX186" fmla="*/ 1092387 w 3024845"/>
                  <a:gd name="connsiteY186" fmla="*/ 164295 h 834218"/>
                  <a:gd name="connsiteX187" fmla="*/ 1092387 w 3024845"/>
                  <a:gd name="connsiteY187" fmla="*/ 165376 h 834218"/>
                  <a:gd name="connsiteX188" fmla="*/ 1092387 w 3024845"/>
                  <a:gd name="connsiteY188" fmla="*/ 172942 h 834218"/>
                  <a:gd name="connsiteX189" fmla="*/ 1122787 w 3024845"/>
                  <a:gd name="connsiteY189" fmla="*/ 172942 h 834218"/>
                  <a:gd name="connsiteX190" fmla="*/ 1122787 w 3024845"/>
                  <a:gd name="connsiteY190" fmla="*/ 174563 h 834218"/>
                  <a:gd name="connsiteX191" fmla="*/ 1122787 w 3024845"/>
                  <a:gd name="connsiteY191" fmla="*/ 185913 h 834218"/>
                  <a:gd name="connsiteX192" fmla="*/ 1149134 w 3024845"/>
                  <a:gd name="connsiteY192" fmla="*/ 185913 h 834218"/>
                  <a:gd name="connsiteX193" fmla="*/ 1149134 w 3024845"/>
                  <a:gd name="connsiteY193" fmla="*/ 216177 h 834218"/>
                  <a:gd name="connsiteX194" fmla="*/ 1149894 w 3024845"/>
                  <a:gd name="connsiteY194" fmla="*/ 216177 h 834218"/>
                  <a:gd name="connsiteX195" fmla="*/ 1155214 w 3024845"/>
                  <a:gd name="connsiteY195" fmla="*/ 216177 h 834218"/>
                  <a:gd name="connsiteX196" fmla="*/ 1155214 w 3024845"/>
                  <a:gd name="connsiteY196" fmla="*/ 217258 h 834218"/>
                  <a:gd name="connsiteX197" fmla="*/ 1155214 w 3024845"/>
                  <a:gd name="connsiteY197" fmla="*/ 224825 h 834218"/>
                  <a:gd name="connsiteX198" fmla="*/ 1159268 w 3024845"/>
                  <a:gd name="connsiteY198" fmla="*/ 255089 h 834218"/>
                  <a:gd name="connsiteX199" fmla="*/ 1160028 w 3024845"/>
                  <a:gd name="connsiteY199" fmla="*/ 255089 h 834218"/>
                  <a:gd name="connsiteX200" fmla="*/ 1165348 w 3024845"/>
                  <a:gd name="connsiteY200" fmla="*/ 255089 h 834218"/>
                  <a:gd name="connsiteX201" fmla="*/ 1165348 w 3024845"/>
                  <a:gd name="connsiteY201" fmla="*/ 255900 h 834218"/>
                  <a:gd name="connsiteX202" fmla="*/ 1165348 w 3024845"/>
                  <a:gd name="connsiteY202" fmla="*/ 261575 h 834218"/>
                  <a:gd name="connsiteX203" fmla="*/ 1166361 w 3024845"/>
                  <a:gd name="connsiteY203" fmla="*/ 261575 h 834218"/>
                  <a:gd name="connsiteX204" fmla="*/ 1173454 w 3024845"/>
                  <a:gd name="connsiteY204" fmla="*/ 261575 h 834218"/>
                  <a:gd name="connsiteX205" fmla="*/ 1173454 w 3024845"/>
                  <a:gd name="connsiteY205" fmla="*/ 291840 h 834218"/>
                  <a:gd name="connsiteX206" fmla="*/ 1175481 w 3024845"/>
                  <a:gd name="connsiteY206" fmla="*/ 291840 h 834218"/>
                  <a:gd name="connsiteX207" fmla="*/ 1189668 w 3024845"/>
                  <a:gd name="connsiteY207" fmla="*/ 291840 h 834218"/>
                  <a:gd name="connsiteX208" fmla="*/ 1189668 w 3024845"/>
                  <a:gd name="connsiteY208" fmla="*/ 315619 h 834218"/>
                  <a:gd name="connsiteX209" fmla="*/ 1191695 w 3024845"/>
                  <a:gd name="connsiteY209" fmla="*/ 317240 h 834218"/>
                  <a:gd name="connsiteX210" fmla="*/ 1191695 w 3024845"/>
                  <a:gd name="connsiteY210" fmla="*/ 328590 h 834218"/>
                  <a:gd name="connsiteX211" fmla="*/ 1192455 w 3024845"/>
                  <a:gd name="connsiteY211" fmla="*/ 328590 h 834218"/>
                  <a:gd name="connsiteX212" fmla="*/ 1197775 w 3024845"/>
                  <a:gd name="connsiteY212" fmla="*/ 328590 h 834218"/>
                  <a:gd name="connsiteX213" fmla="*/ 1197775 w 3024845"/>
                  <a:gd name="connsiteY213" fmla="*/ 352369 h 834218"/>
                  <a:gd name="connsiteX214" fmla="*/ 1199041 w 3024845"/>
                  <a:gd name="connsiteY214" fmla="*/ 352369 h 834218"/>
                  <a:gd name="connsiteX215" fmla="*/ 1207908 w 3024845"/>
                  <a:gd name="connsiteY215" fmla="*/ 352369 h 834218"/>
                  <a:gd name="connsiteX216" fmla="*/ 1209935 w 3024845"/>
                  <a:gd name="connsiteY216" fmla="*/ 356423 h 834218"/>
                  <a:gd name="connsiteX217" fmla="*/ 1209935 w 3024845"/>
                  <a:gd name="connsiteY217" fmla="*/ 369664 h 834218"/>
                  <a:gd name="connsiteX218" fmla="*/ 1211455 w 3024845"/>
                  <a:gd name="connsiteY218" fmla="*/ 367772 h 834218"/>
                  <a:gd name="connsiteX219" fmla="*/ 1222095 w 3024845"/>
                  <a:gd name="connsiteY219" fmla="*/ 354531 h 834218"/>
                  <a:gd name="connsiteX220" fmla="*/ 1250469 w 3024845"/>
                  <a:gd name="connsiteY220" fmla="*/ 354531 h 834218"/>
                  <a:gd name="connsiteX221" fmla="*/ 1250469 w 3024845"/>
                  <a:gd name="connsiteY221" fmla="*/ 441002 h 834218"/>
                  <a:gd name="connsiteX222" fmla="*/ 1251229 w 3024845"/>
                  <a:gd name="connsiteY222" fmla="*/ 441002 h 834218"/>
                  <a:gd name="connsiteX223" fmla="*/ 1256549 w 3024845"/>
                  <a:gd name="connsiteY223" fmla="*/ 441002 h 834218"/>
                  <a:gd name="connsiteX224" fmla="*/ 1257309 w 3024845"/>
                  <a:gd name="connsiteY224" fmla="*/ 439651 h 834218"/>
                  <a:gd name="connsiteX225" fmla="*/ 1262629 w 3024845"/>
                  <a:gd name="connsiteY225" fmla="*/ 430193 h 834218"/>
                  <a:gd name="connsiteX226" fmla="*/ 1262629 w 3024845"/>
                  <a:gd name="connsiteY226" fmla="*/ 432085 h 834218"/>
                  <a:gd name="connsiteX227" fmla="*/ 1262629 w 3024845"/>
                  <a:gd name="connsiteY227" fmla="*/ 445326 h 834218"/>
                  <a:gd name="connsiteX228" fmla="*/ 1266682 w 3024845"/>
                  <a:gd name="connsiteY228" fmla="*/ 399929 h 834218"/>
                  <a:gd name="connsiteX229" fmla="*/ 1267442 w 3024845"/>
                  <a:gd name="connsiteY229" fmla="*/ 399929 h 834218"/>
                  <a:gd name="connsiteX230" fmla="*/ 1272762 w 3024845"/>
                  <a:gd name="connsiteY230" fmla="*/ 399929 h 834218"/>
                  <a:gd name="connsiteX231" fmla="*/ 1272762 w 3024845"/>
                  <a:gd name="connsiteY231" fmla="*/ 335075 h 834218"/>
                  <a:gd name="connsiteX232" fmla="*/ 1273776 w 3024845"/>
                  <a:gd name="connsiteY232" fmla="*/ 335075 h 834218"/>
                  <a:gd name="connsiteX233" fmla="*/ 1280869 w 3024845"/>
                  <a:gd name="connsiteY233" fmla="*/ 335075 h 834218"/>
                  <a:gd name="connsiteX234" fmla="*/ 1293029 w 3024845"/>
                  <a:gd name="connsiteY234" fmla="*/ 291840 h 834218"/>
                  <a:gd name="connsiteX235" fmla="*/ 1294296 w 3024845"/>
                  <a:gd name="connsiteY235" fmla="*/ 291840 h 834218"/>
                  <a:gd name="connsiteX236" fmla="*/ 1303163 w 3024845"/>
                  <a:gd name="connsiteY236" fmla="*/ 291840 h 834218"/>
                  <a:gd name="connsiteX237" fmla="*/ 1313296 w 3024845"/>
                  <a:gd name="connsiteY237" fmla="*/ 335075 h 834218"/>
                  <a:gd name="connsiteX238" fmla="*/ 1314309 w 3024845"/>
                  <a:gd name="connsiteY238" fmla="*/ 335075 h 834218"/>
                  <a:gd name="connsiteX239" fmla="*/ 1321403 w 3024845"/>
                  <a:gd name="connsiteY239" fmla="*/ 335075 h 834218"/>
                  <a:gd name="connsiteX240" fmla="*/ 1321403 w 3024845"/>
                  <a:gd name="connsiteY240" fmla="*/ 373987 h 834218"/>
                  <a:gd name="connsiteX241" fmla="*/ 1323176 w 3024845"/>
                  <a:gd name="connsiteY241" fmla="*/ 373987 h 834218"/>
                  <a:gd name="connsiteX242" fmla="*/ 1335590 w 3024845"/>
                  <a:gd name="connsiteY242" fmla="*/ 373987 h 834218"/>
                  <a:gd name="connsiteX243" fmla="*/ 1335590 w 3024845"/>
                  <a:gd name="connsiteY243" fmla="*/ 376149 h 834218"/>
                  <a:gd name="connsiteX244" fmla="*/ 1335590 w 3024845"/>
                  <a:gd name="connsiteY244" fmla="*/ 391281 h 834218"/>
                  <a:gd name="connsiteX245" fmla="*/ 1339643 w 3024845"/>
                  <a:gd name="connsiteY245" fmla="*/ 389120 h 834218"/>
                  <a:gd name="connsiteX246" fmla="*/ 1339643 w 3024845"/>
                  <a:gd name="connsiteY246" fmla="*/ 373987 h 834218"/>
                  <a:gd name="connsiteX247" fmla="*/ 1341163 w 3024845"/>
                  <a:gd name="connsiteY247" fmla="*/ 373987 h 834218"/>
                  <a:gd name="connsiteX248" fmla="*/ 1351803 w 3024845"/>
                  <a:gd name="connsiteY248" fmla="*/ 373987 h 834218"/>
                  <a:gd name="connsiteX249" fmla="*/ 1351803 w 3024845"/>
                  <a:gd name="connsiteY249" fmla="*/ 375608 h 834218"/>
                  <a:gd name="connsiteX250" fmla="*/ 1351803 w 3024845"/>
                  <a:gd name="connsiteY250" fmla="*/ 386958 h 834218"/>
                  <a:gd name="connsiteX251" fmla="*/ 1382204 w 3024845"/>
                  <a:gd name="connsiteY251" fmla="*/ 386958 h 834218"/>
                  <a:gd name="connsiteX252" fmla="*/ 1382204 w 3024845"/>
                  <a:gd name="connsiteY252" fmla="*/ 350208 h 834218"/>
                  <a:gd name="connsiteX253" fmla="*/ 1383470 w 3024845"/>
                  <a:gd name="connsiteY253" fmla="*/ 350208 h 834218"/>
                  <a:gd name="connsiteX254" fmla="*/ 1392337 w 3024845"/>
                  <a:gd name="connsiteY254" fmla="*/ 350208 h 834218"/>
                  <a:gd name="connsiteX255" fmla="*/ 1392337 w 3024845"/>
                  <a:gd name="connsiteY255" fmla="*/ 371825 h 834218"/>
                  <a:gd name="connsiteX256" fmla="*/ 1394364 w 3024845"/>
                  <a:gd name="connsiteY256" fmla="*/ 339399 h 834218"/>
                  <a:gd name="connsiteX257" fmla="*/ 1416657 w 3024845"/>
                  <a:gd name="connsiteY257" fmla="*/ 339399 h 834218"/>
                  <a:gd name="connsiteX258" fmla="*/ 1416657 w 3024845"/>
                  <a:gd name="connsiteY258" fmla="*/ 337777 h 834218"/>
                  <a:gd name="connsiteX259" fmla="*/ 1416657 w 3024845"/>
                  <a:gd name="connsiteY259" fmla="*/ 326428 h 834218"/>
                  <a:gd name="connsiteX260" fmla="*/ 1417417 w 3024845"/>
                  <a:gd name="connsiteY260" fmla="*/ 326428 h 834218"/>
                  <a:gd name="connsiteX261" fmla="*/ 1422737 w 3024845"/>
                  <a:gd name="connsiteY261" fmla="*/ 326428 h 834218"/>
                  <a:gd name="connsiteX262" fmla="*/ 1422737 w 3024845"/>
                  <a:gd name="connsiteY262" fmla="*/ 324537 h 834218"/>
                  <a:gd name="connsiteX263" fmla="*/ 1422737 w 3024845"/>
                  <a:gd name="connsiteY263" fmla="*/ 311296 h 834218"/>
                  <a:gd name="connsiteX264" fmla="*/ 1426791 w 3024845"/>
                  <a:gd name="connsiteY264" fmla="*/ 317781 h 834218"/>
                  <a:gd name="connsiteX265" fmla="*/ 1429071 w 3024845"/>
                  <a:gd name="connsiteY265" fmla="*/ 317781 h 834218"/>
                  <a:gd name="connsiteX266" fmla="*/ 1445031 w 3024845"/>
                  <a:gd name="connsiteY266" fmla="*/ 317781 h 834218"/>
                  <a:gd name="connsiteX267" fmla="*/ 1445031 w 3024845"/>
                  <a:gd name="connsiteY267" fmla="*/ 316970 h 834218"/>
                  <a:gd name="connsiteX268" fmla="*/ 1445031 w 3024845"/>
                  <a:gd name="connsiteY268" fmla="*/ 311296 h 834218"/>
                  <a:gd name="connsiteX269" fmla="*/ 1445791 w 3024845"/>
                  <a:gd name="connsiteY269" fmla="*/ 311296 h 834218"/>
                  <a:gd name="connsiteX270" fmla="*/ 1451111 w 3024845"/>
                  <a:gd name="connsiteY270" fmla="*/ 311296 h 834218"/>
                  <a:gd name="connsiteX271" fmla="*/ 1451111 w 3024845"/>
                  <a:gd name="connsiteY271" fmla="*/ 312647 h 834218"/>
                  <a:gd name="connsiteX272" fmla="*/ 1451111 w 3024845"/>
                  <a:gd name="connsiteY272" fmla="*/ 322105 h 834218"/>
                  <a:gd name="connsiteX273" fmla="*/ 1489618 w 3024845"/>
                  <a:gd name="connsiteY273" fmla="*/ 322105 h 834218"/>
                  <a:gd name="connsiteX274" fmla="*/ 1489618 w 3024845"/>
                  <a:gd name="connsiteY274" fmla="*/ 460458 h 834218"/>
                  <a:gd name="connsiteX275" fmla="*/ 1491138 w 3024845"/>
                  <a:gd name="connsiteY275" fmla="*/ 460458 h 834218"/>
                  <a:gd name="connsiteX276" fmla="*/ 1501778 w 3024845"/>
                  <a:gd name="connsiteY276" fmla="*/ 460458 h 834218"/>
                  <a:gd name="connsiteX277" fmla="*/ 1501778 w 3024845"/>
                  <a:gd name="connsiteY277" fmla="*/ 447488 h 834218"/>
                  <a:gd name="connsiteX278" fmla="*/ 1505832 w 3024845"/>
                  <a:gd name="connsiteY278" fmla="*/ 447488 h 834218"/>
                  <a:gd name="connsiteX279" fmla="*/ 1505832 w 3024845"/>
                  <a:gd name="connsiteY279" fmla="*/ 460458 h 834218"/>
                  <a:gd name="connsiteX280" fmla="*/ 1536232 w 3024845"/>
                  <a:gd name="connsiteY280" fmla="*/ 460458 h 834218"/>
                  <a:gd name="connsiteX281" fmla="*/ 1536232 w 3024845"/>
                  <a:gd name="connsiteY281" fmla="*/ 430193 h 834218"/>
                  <a:gd name="connsiteX282" fmla="*/ 1548392 w 3024845"/>
                  <a:gd name="connsiteY282" fmla="*/ 430193 h 834218"/>
                  <a:gd name="connsiteX283" fmla="*/ 1560552 w 3024845"/>
                  <a:gd name="connsiteY283" fmla="*/ 428032 h 834218"/>
                  <a:gd name="connsiteX284" fmla="*/ 1564606 w 3024845"/>
                  <a:gd name="connsiteY284" fmla="*/ 430193 h 834218"/>
                  <a:gd name="connsiteX285" fmla="*/ 1574739 w 3024845"/>
                  <a:gd name="connsiteY285" fmla="*/ 430193 h 834218"/>
                  <a:gd name="connsiteX286" fmla="*/ 1574739 w 3024845"/>
                  <a:gd name="connsiteY286" fmla="*/ 460458 h 834218"/>
                  <a:gd name="connsiteX287" fmla="*/ 1582846 w 3024845"/>
                  <a:gd name="connsiteY287" fmla="*/ 460458 h 834218"/>
                  <a:gd name="connsiteX288" fmla="*/ 1582846 w 3024845"/>
                  <a:gd name="connsiteY288" fmla="*/ 477753 h 834218"/>
                  <a:gd name="connsiteX289" fmla="*/ 1592182 w 3024845"/>
                  <a:gd name="connsiteY289" fmla="*/ 478658 h 834218"/>
                  <a:gd name="connsiteX290" fmla="*/ 1605140 w 3024845"/>
                  <a:gd name="connsiteY290" fmla="*/ 478658 h 834218"/>
                  <a:gd name="connsiteX291" fmla="*/ 1605140 w 3024845"/>
                  <a:gd name="connsiteY291" fmla="*/ 462620 h 834218"/>
                  <a:gd name="connsiteX292" fmla="*/ 1673096 w 3024845"/>
                  <a:gd name="connsiteY292" fmla="*/ 462620 h 834218"/>
                  <a:gd name="connsiteX293" fmla="*/ 1673096 w 3024845"/>
                  <a:gd name="connsiteY293" fmla="*/ 377367 h 834218"/>
                  <a:gd name="connsiteX294" fmla="*/ 1745104 w 3024845"/>
                  <a:gd name="connsiteY294" fmla="*/ 377367 h 834218"/>
                  <a:gd name="connsiteX295" fmla="*/ 1745104 w 3024845"/>
                  <a:gd name="connsiteY295" fmla="*/ 456135 h 834218"/>
                  <a:gd name="connsiteX296" fmla="*/ 1747008 w 3024845"/>
                  <a:gd name="connsiteY296" fmla="*/ 456135 h 834218"/>
                  <a:gd name="connsiteX297" fmla="*/ 1748250 w 3024845"/>
                  <a:gd name="connsiteY297" fmla="*/ 478658 h 834218"/>
                  <a:gd name="connsiteX298" fmla="*/ 1757926 w 3024845"/>
                  <a:gd name="connsiteY298" fmla="*/ 478658 h 834218"/>
                  <a:gd name="connsiteX299" fmla="*/ 1759168 w 3024845"/>
                  <a:gd name="connsiteY299" fmla="*/ 456135 h 834218"/>
                  <a:gd name="connsiteX300" fmla="*/ 1765248 w 3024845"/>
                  <a:gd name="connsiteY300" fmla="*/ 456135 h 834218"/>
                  <a:gd name="connsiteX301" fmla="*/ 1766490 w 3024845"/>
                  <a:gd name="connsiteY301" fmla="*/ 478658 h 834218"/>
                  <a:gd name="connsiteX302" fmla="*/ 1817112 w 3024845"/>
                  <a:gd name="connsiteY302" fmla="*/ 478658 h 834218"/>
                  <a:gd name="connsiteX303" fmla="*/ 1817112 w 3024845"/>
                  <a:gd name="connsiteY303" fmla="*/ 315630 h 834218"/>
                  <a:gd name="connsiteX304" fmla="*/ 2014439 w 3024845"/>
                  <a:gd name="connsiteY304" fmla="*/ 315630 h 834218"/>
                  <a:gd name="connsiteX305" fmla="*/ 2014439 w 3024845"/>
                  <a:gd name="connsiteY305" fmla="*/ 478658 h 834218"/>
                  <a:gd name="connsiteX306" fmla="*/ 2033136 w 3024845"/>
                  <a:gd name="connsiteY306" fmla="*/ 478658 h 834218"/>
                  <a:gd name="connsiteX307" fmla="*/ 2033136 w 3024845"/>
                  <a:gd name="connsiteY307" fmla="*/ 395965 h 834218"/>
                  <a:gd name="connsiteX308" fmla="*/ 2128256 w 3024845"/>
                  <a:gd name="connsiteY308" fmla="*/ 395965 h 834218"/>
                  <a:gd name="connsiteX309" fmla="*/ 2180720 w 3024845"/>
                  <a:gd name="connsiteY309" fmla="*/ 330752 h 834218"/>
                  <a:gd name="connsiteX310" fmla="*/ 2245574 w 3024845"/>
                  <a:gd name="connsiteY310" fmla="*/ 330752 h 834218"/>
                  <a:gd name="connsiteX311" fmla="*/ 2245574 w 3024845"/>
                  <a:gd name="connsiteY311" fmla="*/ 406414 h 834218"/>
                  <a:gd name="connsiteX312" fmla="*/ 2253681 w 3024845"/>
                  <a:gd name="connsiteY312" fmla="*/ 406414 h 834218"/>
                  <a:gd name="connsiteX313" fmla="*/ 2255708 w 3024845"/>
                  <a:gd name="connsiteY313" fmla="*/ 399929 h 834218"/>
                  <a:gd name="connsiteX314" fmla="*/ 2261788 w 3024845"/>
                  <a:gd name="connsiteY314" fmla="*/ 399929 h 834218"/>
                  <a:gd name="connsiteX315" fmla="*/ 2263815 w 3024845"/>
                  <a:gd name="connsiteY315" fmla="*/ 408576 h 834218"/>
                  <a:gd name="connsiteX316" fmla="*/ 2275975 w 3024845"/>
                  <a:gd name="connsiteY316" fmla="*/ 408576 h 834218"/>
                  <a:gd name="connsiteX317" fmla="*/ 2275975 w 3024845"/>
                  <a:gd name="connsiteY317" fmla="*/ 402090 h 834218"/>
                  <a:gd name="connsiteX318" fmla="*/ 2298268 w 3024845"/>
                  <a:gd name="connsiteY318" fmla="*/ 402090 h 834218"/>
                  <a:gd name="connsiteX319" fmla="*/ 2298268 w 3024845"/>
                  <a:gd name="connsiteY319" fmla="*/ 408576 h 834218"/>
                  <a:gd name="connsiteX320" fmla="*/ 2318535 w 3024845"/>
                  <a:gd name="connsiteY320" fmla="*/ 408576 h 834218"/>
                  <a:gd name="connsiteX321" fmla="*/ 2318535 w 3024845"/>
                  <a:gd name="connsiteY321" fmla="*/ 453973 h 834218"/>
                  <a:gd name="connsiteX322" fmla="*/ 2332722 w 3024845"/>
                  <a:gd name="connsiteY322" fmla="*/ 453973 h 834218"/>
                  <a:gd name="connsiteX323" fmla="*/ 2332722 w 3024845"/>
                  <a:gd name="connsiteY323" fmla="*/ 441002 h 834218"/>
                  <a:gd name="connsiteX324" fmla="*/ 2348936 w 3024845"/>
                  <a:gd name="connsiteY324" fmla="*/ 441002 h 834218"/>
                  <a:gd name="connsiteX325" fmla="*/ 2348936 w 3024845"/>
                  <a:gd name="connsiteY325" fmla="*/ 261575 h 834218"/>
                  <a:gd name="connsiteX326" fmla="*/ 2355016 w 3024845"/>
                  <a:gd name="connsiteY326" fmla="*/ 255089 h 834218"/>
                  <a:gd name="connsiteX327" fmla="*/ 2427977 w 3024845"/>
                  <a:gd name="connsiteY327" fmla="*/ 255089 h 834218"/>
                  <a:gd name="connsiteX328" fmla="*/ 2427977 w 3024845"/>
                  <a:gd name="connsiteY328" fmla="*/ 263737 h 834218"/>
                  <a:gd name="connsiteX329" fmla="*/ 2438110 w 3024845"/>
                  <a:gd name="connsiteY329" fmla="*/ 263737 h 834218"/>
                  <a:gd name="connsiteX330" fmla="*/ 2438110 w 3024845"/>
                  <a:gd name="connsiteY330" fmla="*/ 378311 h 834218"/>
                  <a:gd name="connsiteX331" fmla="*/ 2460404 w 3024845"/>
                  <a:gd name="connsiteY331" fmla="*/ 378311 h 834218"/>
                  <a:gd name="connsiteX332" fmla="*/ 2460404 w 3024845"/>
                  <a:gd name="connsiteY332" fmla="*/ 311296 h 834218"/>
                  <a:gd name="connsiteX333" fmla="*/ 2486751 w 3024845"/>
                  <a:gd name="connsiteY333" fmla="*/ 311296 h 834218"/>
                  <a:gd name="connsiteX334" fmla="*/ 2490804 w 3024845"/>
                  <a:gd name="connsiteY334" fmla="*/ 306972 h 834218"/>
                  <a:gd name="connsiteX335" fmla="*/ 2498911 w 3024845"/>
                  <a:gd name="connsiteY335" fmla="*/ 306972 h 834218"/>
                  <a:gd name="connsiteX336" fmla="*/ 2502964 w 3024845"/>
                  <a:gd name="connsiteY336" fmla="*/ 311296 h 834218"/>
                  <a:gd name="connsiteX337" fmla="*/ 2525258 w 3024845"/>
                  <a:gd name="connsiteY337" fmla="*/ 311296 h 834218"/>
                  <a:gd name="connsiteX338" fmla="*/ 2525258 w 3024845"/>
                  <a:gd name="connsiteY338" fmla="*/ 194560 h 834218"/>
                  <a:gd name="connsiteX339" fmla="*/ 2582005 w 3024845"/>
                  <a:gd name="connsiteY339" fmla="*/ 183751 h 834218"/>
                  <a:gd name="connsiteX340" fmla="*/ 2582005 w 3024845"/>
                  <a:gd name="connsiteY340" fmla="*/ 184832 h 834218"/>
                  <a:gd name="connsiteX341" fmla="*/ 2582005 w 3024845"/>
                  <a:gd name="connsiteY341" fmla="*/ 192398 h 834218"/>
                  <a:gd name="connsiteX342" fmla="*/ 2608352 w 3024845"/>
                  <a:gd name="connsiteY342" fmla="*/ 192398 h 834218"/>
                  <a:gd name="connsiteX343" fmla="*/ 2608352 w 3024845"/>
                  <a:gd name="connsiteY343" fmla="*/ 447488 h 834218"/>
                  <a:gd name="connsiteX344" fmla="*/ 2630646 w 3024845"/>
                  <a:gd name="connsiteY344" fmla="*/ 447488 h 834218"/>
                  <a:gd name="connsiteX345" fmla="*/ 2630646 w 3024845"/>
                  <a:gd name="connsiteY345" fmla="*/ 443164 h 834218"/>
                  <a:gd name="connsiteX346" fmla="*/ 2642806 w 3024845"/>
                  <a:gd name="connsiteY346" fmla="*/ 443164 h 834218"/>
                  <a:gd name="connsiteX347" fmla="*/ 2642806 w 3024845"/>
                  <a:gd name="connsiteY347" fmla="*/ 447488 h 834218"/>
                  <a:gd name="connsiteX348" fmla="*/ 2667126 w 3024845"/>
                  <a:gd name="connsiteY348" fmla="*/ 447488 h 834218"/>
                  <a:gd name="connsiteX349" fmla="*/ 2667126 w 3024845"/>
                  <a:gd name="connsiteY349" fmla="*/ 434517 h 834218"/>
                  <a:gd name="connsiteX350" fmla="*/ 2695500 w 3024845"/>
                  <a:gd name="connsiteY350" fmla="*/ 434517 h 834218"/>
                  <a:gd name="connsiteX351" fmla="*/ 2707660 w 3024845"/>
                  <a:gd name="connsiteY351" fmla="*/ 430193 h 834218"/>
                  <a:gd name="connsiteX352" fmla="*/ 2727927 w 3024845"/>
                  <a:gd name="connsiteY352" fmla="*/ 434517 h 834218"/>
                  <a:gd name="connsiteX353" fmla="*/ 2727927 w 3024845"/>
                  <a:gd name="connsiteY353" fmla="*/ 417223 h 834218"/>
                  <a:gd name="connsiteX354" fmla="*/ 2736034 w 3024845"/>
                  <a:gd name="connsiteY354" fmla="*/ 417223 h 834218"/>
                  <a:gd name="connsiteX355" fmla="*/ 2736034 w 3024845"/>
                  <a:gd name="connsiteY355" fmla="*/ 404252 h 834218"/>
                  <a:gd name="connsiteX356" fmla="*/ 2792781 w 3024845"/>
                  <a:gd name="connsiteY356" fmla="*/ 404252 h 834218"/>
                  <a:gd name="connsiteX357" fmla="*/ 2792781 w 3024845"/>
                  <a:gd name="connsiteY357" fmla="*/ 373987 h 834218"/>
                  <a:gd name="connsiteX358" fmla="*/ 2811021 w 3024845"/>
                  <a:gd name="connsiteY358" fmla="*/ 373987 h 834218"/>
                  <a:gd name="connsiteX359" fmla="*/ 2811021 w 3024845"/>
                  <a:gd name="connsiteY359" fmla="*/ 367502 h 834218"/>
                  <a:gd name="connsiteX360" fmla="*/ 2823181 w 3024845"/>
                  <a:gd name="connsiteY360" fmla="*/ 367502 h 834218"/>
                  <a:gd name="connsiteX361" fmla="*/ 2823181 w 3024845"/>
                  <a:gd name="connsiteY361" fmla="*/ 373987 h 834218"/>
                  <a:gd name="connsiteX362" fmla="*/ 2839395 w 3024845"/>
                  <a:gd name="connsiteY362" fmla="*/ 373987 h 834218"/>
                  <a:gd name="connsiteX363" fmla="*/ 2839395 w 3024845"/>
                  <a:gd name="connsiteY363" fmla="*/ 423708 h 834218"/>
                  <a:gd name="connsiteX364" fmla="*/ 2871822 w 3024845"/>
                  <a:gd name="connsiteY364" fmla="*/ 423708 h 834218"/>
                  <a:gd name="connsiteX365" fmla="*/ 2871822 w 3024845"/>
                  <a:gd name="connsiteY365" fmla="*/ 397767 h 834218"/>
                  <a:gd name="connsiteX366" fmla="*/ 2910329 w 3024845"/>
                  <a:gd name="connsiteY366" fmla="*/ 397767 h 834218"/>
                  <a:gd name="connsiteX367" fmla="*/ 2910329 w 3024845"/>
                  <a:gd name="connsiteY367" fmla="*/ 367502 h 834218"/>
                  <a:gd name="connsiteX368" fmla="*/ 2958970 w 3024845"/>
                  <a:gd name="connsiteY368" fmla="*/ 367502 h 834218"/>
                  <a:gd name="connsiteX369" fmla="*/ 2958970 w 3024845"/>
                  <a:gd name="connsiteY369" fmla="*/ 478658 h 834218"/>
                  <a:gd name="connsiteX370" fmla="*/ 2958970 w 3024845"/>
                  <a:gd name="connsiteY370" fmla="*/ 492437 h 834218"/>
                  <a:gd name="connsiteX371" fmla="*/ 3024845 w 3024845"/>
                  <a:gd name="connsiteY371" fmla="*/ 492437 h 834218"/>
                  <a:gd name="connsiteX372" fmla="*/ 3024845 w 3024845"/>
                  <a:gd name="connsiteY372" fmla="*/ 834218 h 834218"/>
                  <a:gd name="connsiteX373" fmla="*/ 2054 w 3024845"/>
                  <a:gd name="connsiteY373" fmla="*/ 831885 h 834218"/>
                  <a:gd name="connsiteX374" fmla="*/ 0 w 3024845"/>
                  <a:gd name="connsiteY374" fmla="*/ 397767 h 834218"/>
                  <a:gd name="connsiteX375" fmla="*/ 20267 w 3024845"/>
                  <a:gd name="connsiteY375" fmla="*/ 397767 h 834218"/>
                  <a:gd name="connsiteX376" fmla="*/ 20774 w 3024845"/>
                  <a:gd name="connsiteY376" fmla="*/ 396686 h 834218"/>
                  <a:gd name="connsiteX377" fmla="*/ 24320 w 3024845"/>
                  <a:gd name="connsiteY377" fmla="*/ 389120 h 834218"/>
                  <a:gd name="connsiteX378" fmla="*/ 26094 w 3024845"/>
                  <a:gd name="connsiteY378" fmla="*/ 389390 h 834218"/>
                  <a:gd name="connsiteX379" fmla="*/ 38507 w 3024845"/>
                  <a:gd name="connsiteY379" fmla="*/ 391281 h 834218"/>
                  <a:gd name="connsiteX380" fmla="*/ 39014 w 3024845"/>
                  <a:gd name="connsiteY380" fmla="*/ 392633 h 834218"/>
                  <a:gd name="connsiteX381" fmla="*/ 42560 w 3024845"/>
                  <a:gd name="connsiteY381" fmla="*/ 402090 h 834218"/>
                  <a:gd name="connsiteX382" fmla="*/ 68907 w 3024845"/>
                  <a:gd name="connsiteY382" fmla="*/ 404252 h 834218"/>
                  <a:gd name="connsiteX383" fmla="*/ 68907 w 3024845"/>
                  <a:gd name="connsiteY383" fmla="*/ 281031 h 834218"/>
                  <a:gd name="connsiteX384" fmla="*/ 70934 w 3024845"/>
                  <a:gd name="connsiteY384" fmla="*/ 281031 h 834218"/>
                  <a:gd name="connsiteX385" fmla="*/ 85121 w 3024845"/>
                  <a:gd name="connsiteY385" fmla="*/ 281031 h 834218"/>
                  <a:gd name="connsiteX386" fmla="*/ 85121 w 3024845"/>
                  <a:gd name="connsiteY386" fmla="*/ 144839 h 834218"/>
                  <a:gd name="connsiteX387" fmla="*/ 86894 w 3024845"/>
                  <a:gd name="connsiteY387" fmla="*/ 144839 h 834218"/>
                  <a:gd name="connsiteX388" fmla="*/ 99308 w 3024845"/>
                  <a:gd name="connsiteY388" fmla="*/ 144839 h 834218"/>
                  <a:gd name="connsiteX389" fmla="*/ 99308 w 3024845"/>
                  <a:gd name="connsiteY389" fmla="*/ 30265 h 834218"/>
                  <a:gd name="connsiteX390" fmla="*/ 103361 w 3024845"/>
                  <a:gd name="connsiteY390" fmla="*/ 2161 h 834218"/>
                  <a:gd name="connsiteX0" fmla="*/ 103361 w 3024845"/>
                  <a:gd name="connsiteY0" fmla="*/ 2161 h 834218"/>
                  <a:gd name="connsiteX1" fmla="*/ 200642 w 3024845"/>
                  <a:gd name="connsiteY1" fmla="*/ 0 h 834218"/>
                  <a:gd name="connsiteX2" fmla="*/ 202669 w 3024845"/>
                  <a:gd name="connsiteY2" fmla="*/ 0 h 834218"/>
                  <a:gd name="connsiteX3" fmla="*/ 216856 w 3024845"/>
                  <a:gd name="connsiteY3" fmla="*/ 0 h 834218"/>
                  <a:gd name="connsiteX4" fmla="*/ 220909 w 3024845"/>
                  <a:gd name="connsiteY4" fmla="*/ 30265 h 834218"/>
                  <a:gd name="connsiteX5" fmla="*/ 220909 w 3024845"/>
                  <a:gd name="connsiteY5" fmla="*/ 144839 h 834218"/>
                  <a:gd name="connsiteX6" fmla="*/ 223189 w 3024845"/>
                  <a:gd name="connsiteY6" fmla="*/ 144839 h 834218"/>
                  <a:gd name="connsiteX7" fmla="*/ 239150 w 3024845"/>
                  <a:gd name="connsiteY7" fmla="*/ 144839 h 834218"/>
                  <a:gd name="connsiteX8" fmla="*/ 239150 w 3024845"/>
                  <a:gd name="connsiteY8" fmla="*/ 285354 h 834218"/>
                  <a:gd name="connsiteX9" fmla="*/ 240670 w 3024845"/>
                  <a:gd name="connsiteY9" fmla="*/ 285084 h 834218"/>
                  <a:gd name="connsiteX10" fmla="*/ 251310 w 3024845"/>
                  <a:gd name="connsiteY10" fmla="*/ 283193 h 834218"/>
                  <a:gd name="connsiteX11" fmla="*/ 249283 w 3024845"/>
                  <a:gd name="connsiteY11" fmla="*/ 371825 h 834218"/>
                  <a:gd name="connsiteX12" fmla="*/ 250803 w 3024845"/>
                  <a:gd name="connsiteY12" fmla="*/ 372096 h 834218"/>
                  <a:gd name="connsiteX13" fmla="*/ 261443 w 3024845"/>
                  <a:gd name="connsiteY13" fmla="*/ 373987 h 834218"/>
                  <a:gd name="connsiteX14" fmla="*/ 261696 w 3024845"/>
                  <a:gd name="connsiteY14" fmla="*/ 374798 h 834218"/>
                  <a:gd name="connsiteX15" fmla="*/ 263470 w 3024845"/>
                  <a:gd name="connsiteY15" fmla="*/ 380473 h 834218"/>
                  <a:gd name="connsiteX16" fmla="*/ 264230 w 3024845"/>
                  <a:gd name="connsiteY16" fmla="*/ 378041 h 834218"/>
                  <a:gd name="connsiteX17" fmla="*/ 269550 w 3024845"/>
                  <a:gd name="connsiteY17" fmla="*/ 361017 h 834218"/>
                  <a:gd name="connsiteX18" fmla="*/ 271323 w 3024845"/>
                  <a:gd name="connsiteY18" fmla="*/ 361017 h 834218"/>
                  <a:gd name="connsiteX19" fmla="*/ 283737 w 3024845"/>
                  <a:gd name="connsiteY19" fmla="*/ 361017 h 834218"/>
                  <a:gd name="connsiteX20" fmla="*/ 283737 w 3024845"/>
                  <a:gd name="connsiteY20" fmla="*/ 393443 h 834218"/>
                  <a:gd name="connsiteX21" fmla="*/ 284750 w 3024845"/>
                  <a:gd name="connsiteY21" fmla="*/ 393984 h 834218"/>
                  <a:gd name="connsiteX22" fmla="*/ 291844 w 3024845"/>
                  <a:gd name="connsiteY22" fmla="*/ 397767 h 834218"/>
                  <a:gd name="connsiteX23" fmla="*/ 291844 w 3024845"/>
                  <a:gd name="connsiteY23" fmla="*/ 399118 h 834218"/>
                  <a:gd name="connsiteX24" fmla="*/ 291844 w 3024845"/>
                  <a:gd name="connsiteY24" fmla="*/ 408576 h 834218"/>
                  <a:gd name="connsiteX25" fmla="*/ 336431 w 3024845"/>
                  <a:gd name="connsiteY25" fmla="*/ 408576 h 834218"/>
                  <a:gd name="connsiteX26" fmla="*/ 336431 w 3024845"/>
                  <a:gd name="connsiteY26" fmla="*/ 409657 h 834218"/>
                  <a:gd name="connsiteX27" fmla="*/ 336431 w 3024845"/>
                  <a:gd name="connsiteY27" fmla="*/ 417223 h 834218"/>
                  <a:gd name="connsiteX28" fmla="*/ 338457 w 3024845"/>
                  <a:gd name="connsiteY28" fmla="*/ 417223 h 834218"/>
                  <a:gd name="connsiteX29" fmla="*/ 352644 w 3024845"/>
                  <a:gd name="connsiteY29" fmla="*/ 417223 h 834218"/>
                  <a:gd name="connsiteX30" fmla="*/ 352644 w 3024845"/>
                  <a:gd name="connsiteY30" fmla="*/ 386958 h 834218"/>
                  <a:gd name="connsiteX31" fmla="*/ 397231 w 3024845"/>
                  <a:gd name="connsiteY31" fmla="*/ 386958 h 834218"/>
                  <a:gd name="connsiteX32" fmla="*/ 397231 w 3024845"/>
                  <a:gd name="connsiteY32" fmla="*/ 385607 h 834218"/>
                  <a:gd name="connsiteX33" fmla="*/ 397231 w 3024845"/>
                  <a:gd name="connsiteY33" fmla="*/ 376149 h 834218"/>
                  <a:gd name="connsiteX34" fmla="*/ 398245 w 3024845"/>
                  <a:gd name="connsiteY34" fmla="*/ 376149 h 834218"/>
                  <a:gd name="connsiteX35" fmla="*/ 405338 w 3024845"/>
                  <a:gd name="connsiteY35" fmla="*/ 376149 h 834218"/>
                  <a:gd name="connsiteX36" fmla="*/ 405338 w 3024845"/>
                  <a:gd name="connsiteY36" fmla="*/ 374258 h 834218"/>
                  <a:gd name="connsiteX37" fmla="*/ 405338 w 3024845"/>
                  <a:gd name="connsiteY37" fmla="*/ 361017 h 834218"/>
                  <a:gd name="connsiteX38" fmla="*/ 406098 w 3024845"/>
                  <a:gd name="connsiteY38" fmla="*/ 361017 h 834218"/>
                  <a:gd name="connsiteX39" fmla="*/ 411418 w 3024845"/>
                  <a:gd name="connsiteY39" fmla="*/ 361017 h 834218"/>
                  <a:gd name="connsiteX40" fmla="*/ 411418 w 3024845"/>
                  <a:gd name="connsiteY40" fmla="*/ 359936 h 834218"/>
                  <a:gd name="connsiteX41" fmla="*/ 411418 w 3024845"/>
                  <a:gd name="connsiteY41" fmla="*/ 352369 h 834218"/>
                  <a:gd name="connsiteX42" fmla="*/ 413445 w 3024845"/>
                  <a:gd name="connsiteY42" fmla="*/ 352369 h 834218"/>
                  <a:gd name="connsiteX43" fmla="*/ 427632 w 3024845"/>
                  <a:gd name="connsiteY43" fmla="*/ 352369 h 834218"/>
                  <a:gd name="connsiteX44" fmla="*/ 427632 w 3024845"/>
                  <a:gd name="connsiteY44" fmla="*/ 353450 h 834218"/>
                  <a:gd name="connsiteX45" fmla="*/ 427632 w 3024845"/>
                  <a:gd name="connsiteY45" fmla="*/ 361017 h 834218"/>
                  <a:gd name="connsiteX46" fmla="*/ 449925 w 3024845"/>
                  <a:gd name="connsiteY46" fmla="*/ 361017 h 834218"/>
                  <a:gd name="connsiteX47" fmla="*/ 449925 w 3024845"/>
                  <a:gd name="connsiteY47" fmla="*/ 359125 h 834218"/>
                  <a:gd name="connsiteX48" fmla="*/ 449925 w 3024845"/>
                  <a:gd name="connsiteY48" fmla="*/ 345884 h 834218"/>
                  <a:gd name="connsiteX49" fmla="*/ 451699 w 3024845"/>
                  <a:gd name="connsiteY49" fmla="*/ 345884 h 834218"/>
                  <a:gd name="connsiteX50" fmla="*/ 464112 w 3024845"/>
                  <a:gd name="connsiteY50" fmla="*/ 345884 h 834218"/>
                  <a:gd name="connsiteX51" fmla="*/ 464112 w 3024845"/>
                  <a:gd name="connsiteY51" fmla="*/ 369664 h 834218"/>
                  <a:gd name="connsiteX52" fmla="*/ 465126 w 3024845"/>
                  <a:gd name="connsiteY52" fmla="*/ 369664 h 834218"/>
                  <a:gd name="connsiteX53" fmla="*/ 472219 w 3024845"/>
                  <a:gd name="connsiteY53" fmla="*/ 369664 h 834218"/>
                  <a:gd name="connsiteX54" fmla="*/ 472219 w 3024845"/>
                  <a:gd name="connsiteY54" fmla="*/ 368583 h 834218"/>
                  <a:gd name="connsiteX55" fmla="*/ 472219 w 3024845"/>
                  <a:gd name="connsiteY55" fmla="*/ 361017 h 834218"/>
                  <a:gd name="connsiteX56" fmla="*/ 473992 w 3024845"/>
                  <a:gd name="connsiteY56" fmla="*/ 361017 h 834218"/>
                  <a:gd name="connsiteX57" fmla="*/ 486406 w 3024845"/>
                  <a:gd name="connsiteY57" fmla="*/ 361017 h 834218"/>
                  <a:gd name="connsiteX58" fmla="*/ 486406 w 3024845"/>
                  <a:gd name="connsiteY58" fmla="*/ 386958 h 834218"/>
                  <a:gd name="connsiteX59" fmla="*/ 488433 w 3024845"/>
                  <a:gd name="connsiteY59" fmla="*/ 386958 h 834218"/>
                  <a:gd name="connsiteX60" fmla="*/ 502619 w 3024845"/>
                  <a:gd name="connsiteY60" fmla="*/ 386958 h 834218"/>
                  <a:gd name="connsiteX61" fmla="*/ 502619 w 3024845"/>
                  <a:gd name="connsiteY61" fmla="*/ 388579 h 834218"/>
                  <a:gd name="connsiteX62" fmla="*/ 502619 w 3024845"/>
                  <a:gd name="connsiteY62" fmla="*/ 399929 h 834218"/>
                  <a:gd name="connsiteX63" fmla="*/ 503379 w 3024845"/>
                  <a:gd name="connsiteY63" fmla="*/ 399929 h 834218"/>
                  <a:gd name="connsiteX64" fmla="*/ 508700 w 3024845"/>
                  <a:gd name="connsiteY64" fmla="*/ 399929 h 834218"/>
                  <a:gd name="connsiteX65" fmla="*/ 508700 w 3024845"/>
                  <a:gd name="connsiteY65" fmla="*/ 399118 h 834218"/>
                  <a:gd name="connsiteX66" fmla="*/ 508700 w 3024845"/>
                  <a:gd name="connsiteY66" fmla="*/ 393443 h 834218"/>
                  <a:gd name="connsiteX67" fmla="*/ 539100 w 3024845"/>
                  <a:gd name="connsiteY67" fmla="*/ 393443 h 834218"/>
                  <a:gd name="connsiteX68" fmla="*/ 539100 w 3024845"/>
                  <a:gd name="connsiteY68" fmla="*/ 417223 h 834218"/>
                  <a:gd name="connsiteX69" fmla="*/ 540113 w 3024845"/>
                  <a:gd name="connsiteY69" fmla="*/ 417223 h 834218"/>
                  <a:gd name="connsiteX70" fmla="*/ 547207 w 3024845"/>
                  <a:gd name="connsiteY70" fmla="*/ 417223 h 834218"/>
                  <a:gd name="connsiteX71" fmla="*/ 547207 w 3024845"/>
                  <a:gd name="connsiteY71" fmla="*/ 418304 h 834218"/>
                  <a:gd name="connsiteX72" fmla="*/ 547207 w 3024845"/>
                  <a:gd name="connsiteY72" fmla="*/ 425870 h 834218"/>
                  <a:gd name="connsiteX73" fmla="*/ 547967 w 3024845"/>
                  <a:gd name="connsiteY73" fmla="*/ 425870 h 834218"/>
                  <a:gd name="connsiteX74" fmla="*/ 553287 w 3024845"/>
                  <a:gd name="connsiteY74" fmla="*/ 425870 h 834218"/>
                  <a:gd name="connsiteX75" fmla="*/ 553287 w 3024845"/>
                  <a:gd name="connsiteY75" fmla="*/ 423708 h 834218"/>
                  <a:gd name="connsiteX76" fmla="*/ 553287 w 3024845"/>
                  <a:gd name="connsiteY76" fmla="*/ 408576 h 834218"/>
                  <a:gd name="connsiteX77" fmla="*/ 554300 w 3024845"/>
                  <a:gd name="connsiteY77" fmla="*/ 408576 h 834218"/>
                  <a:gd name="connsiteX78" fmla="*/ 561394 w 3024845"/>
                  <a:gd name="connsiteY78" fmla="*/ 408576 h 834218"/>
                  <a:gd name="connsiteX79" fmla="*/ 561394 w 3024845"/>
                  <a:gd name="connsiteY79" fmla="*/ 409657 h 834218"/>
                  <a:gd name="connsiteX80" fmla="*/ 561394 w 3024845"/>
                  <a:gd name="connsiteY80" fmla="*/ 417223 h 834218"/>
                  <a:gd name="connsiteX81" fmla="*/ 566714 w 3024845"/>
                  <a:gd name="connsiteY81" fmla="*/ 415230 h 834218"/>
                  <a:gd name="connsiteX82" fmla="*/ 567474 w 3024845"/>
                  <a:gd name="connsiteY82" fmla="*/ 414250 h 834218"/>
                  <a:gd name="connsiteX83" fmla="*/ 567474 w 3024845"/>
                  <a:gd name="connsiteY83" fmla="*/ 408576 h 834218"/>
                  <a:gd name="connsiteX84" fmla="*/ 605981 w 3024845"/>
                  <a:gd name="connsiteY84" fmla="*/ 408576 h 834218"/>
                  <a:gd name="connsiteX85" fmla="*/ 605981 w 3024845"/>
                  <a:gd name="connsiteY85" fmla="*/ 432355 h 834218"/>
                  <a:gd name="connsiteX86" fmla="*/ 608007 w 3024845"/>
                  <a:gd name="connsiteY86" fmla="*/ 432355 h 834218"/>
                  <a:gd name="connsiteX87" fmla="*/ 622194 w 3024845"/>
                  <a:gd name="connsiteY87" fmla="*/ 432355 h 834218"/>
                  <a:gd name="connsiteX88" fmla="*/ 622194 w 3024845"/>
                  <a:gd name="connsiteY88" fmla="*/ 433436 h 834218"/>
                  <a:gd name="connsiteX89" fmla="*/ 622194 w 3024845"/>
                  <a:gd name="connsiteY89" fmla="*/ 441002 h 834218"/>
                  <a:gd name="connsiteX90" fmla="*/ 623968 w 3024845"/>
                  <a:gd name="connsiteY90" fmla="*/ 441002 h 834218"/>
                  <a:gd name="connsiteX91" fmla="*/ 636381 w 3024845"/>
                  <a:gd name="connsiteY91" fmla="*/ 441002 h 834218"/>
                  <a:gd name="connsiteX92" fmla="*/ 636381 w 3024845"/>
                  <a:gd name="connsiteY92" fmla="*/ 417223 h 834218"/>
                  <a:gd name="connsiteX93" fmla="*/ 637394 w 3024845"/>
                  <a:gd name="connsiteY93" fmla="*/ 417223 h 834218"/>
                  <a:gd name="connsiteX94" fmla="*/ 644488 w 3024845"/>
                  <a:gd name="connsiteY94" fmla="*/ 417223 h 834218"/>
                  <a:gd name="connsiteX95" fmla="*/ 644488 w 3024845"/>
                  <a:gd name="connsiteY95" fmla="*/ 384796 h 834218"/>
                  <a:gd name="connsiteX96" fmla="*/ 645501 w 3024845"/>
                  <a:gd name="connsiteY96" fmla="*/ 384796 h 834218"/>
                  <a:gd name="connsiteX97" fmla="*/ 652595 w 3024845"/>
                  <a:gd name="connsiteY97" fmla="*/ 384796 h 834218"/>
                  <a:gd name="connsiteX98" fmla="*/ 652595 w 3024845"/>
                  <a:gd name="connsiteY98" fmla="*/ 382905 h 834218"/>
                  <a:gd name="connsiteX99" fmla="*/ 652595 w 3024845"/>
                  <a:gd name="connsiteY99" fmla="*/ 369664 h 834218"/>
                  <a:gd name="connsiteX100" fmla="*/ 651328 w 3024845"/>
                  <a:gd name="connsiteY100" fmla="*/ 368042 h 834218"/>
                  <a:gd name="connsiteX101" fmla="*/ 656648 w 3024845"/>
                  <a:gd name="connsiteY101" fmla="*/ 356693 h 834218"/>
                  <a:gd name="connsiteX102" fmla="*/ 664755 w 3024845"/>
                  <a:gd name="connsiteY102" fmla="*/ 384796 h 834218"/>
                  <a:gd name="connsiteX103" fmla="*/ 665515 w 3024845"/>
                  <a:gd name="connsiteY103" fmla="*/ 384796 h 834218"/>
                  <a:gd name="connsiteX104" fmla="*/ 670835 w 3024845"/>
                  <a:gd name="connsiteY104" fmla="*/ 384796 h 834218"/>
                  <a:gd name="connsiteX105" fmla="*/ 670835 w 3024845"/>
                  <a:gd name="connsiteY105" fmla="*/ 278869 h 834218"/>
                  <a:gd name="connsiteX106" fmla="*/ 672355 w 3024845"/>
                  <a:gd name="connsiteY106" fmla="*/ 278869 h 834218"/>
                  <a:gd name="connsiteX107" fmla="*/ 682995 w 3024845"/>
                  <a:gd name="connsiteY107" fmla="*/ 278869 h 834218"/>
                  <a:gd name="connsiteX108" fmla="*/ 682995 w 3024845"/>
                  <a:gd name="connsiteY108" fmla="*/ 231310 h 834218"/>
                  <a:gd name="connsiteX109" fmla="*/ 709342 w 3024845"/>
                  <a:gd name="connsiteY109" fmla="*/ 231310 h 834218"/>
                  <a:gd name="connsiteX110" fmla="*/ 709342 w 3024845"/>
                  <a:gd name="connsiteY110" fmla="*/ 209692 h 834218"/>
                  <a:gd name="connsiteX111" fmla="*/ 743796 w 3024845"/>
                  <a:gd name="connsiteY111" fmla="*/ 209692 h 834218"/>
                  <a:gd name="connsiteX112" fmla="*/ 743796 w 3024845"/>
                  <a:gd name="connsiteY112" fmla="*/ 212124 h 834218"/>
                  <a:gd name="connsiteX113" fmla="*/ 743796 w 3024845"/>
                  <a:gd name="connsiteY113" fmla="*/ 229148 h 834218"/>
                  <a:gd name="connsiteX114" fmla="*/ 746076 w 3024845"/>
                  <a:gd name="connsiteY114" fmla="*/ 229148 h 834218"/>
                  <a:gd name="connsiteX115" fmla="*/ 762036 w 3024845"/>
                  <a:gd name="connsiteY115" fmla="*/ 229148 h 834218"/>
                  <a:gd name="connsiteX116" fmla="*/ 762036 w 3024845"/>
                  <a:gd name="connsiteY116" fmla="*/ 276707 h 834218"/>
                  <a:gd name="connsiteX117" fmla="*/ 763049 w 3024845"/>
                  <a:gd name="connsiteY117" fmla="*/ 276707 h 834218"/>
                  <a:gd name="connsiteX118" fmla="*/ 770143 w 3024845"/>
                  <a:gd name="connsiteY118" fmla="*/ 276707 h 834218"/>
                  <a:gd name="connsiteX119" fmla="*/ 784330 w 3024845"/>
                  <a:gd name="connsiteY119" fmla="*/ 281031 h 834218"/>
                  <a:gd name="connsiteX120" fmla="*/ 784330 w 3024845"/>
                  <a:gd name="connsiteY120" fmla="*/ 319943 h 834218"/>
                  <a:gd name="connsiteX121" fmla="*/ 785343 w 3024845"/>
                  <a:gd name="connsiteY121" fmla="*/ 319943 h 834218"/>
                  <a:gd name="connsiteX122" fmla="*/ 792436 w 3024845"/>
                  <a:gd name="connsiteY122" fmla="*/ 319943 h 834218"/>
                  <a:gd name="connsiteX123" fmla="*/ 792436 w 3024845"/>
                  <a:gd name="connsiteY123" fmla="*/ 321564 h 834218"/>
                  <a:gd name="connsiteX124" fmla="*/ 792436 w 3024845"/>
                  <a:gd name="connsiteY124" fmla="*/ 332913 h 834218"/>
                  <a:gd name="connsiteX125" fmla="*/ 794463 w 3024845"/>
                  <a:gd name="connsiteY125" fmla="*/ 332913 h 834218"/>
                  <a:gd name="connsiteX126" fmla="*/ 808650 w 3024845"/>
                  <a:gd name="connsiteY126" fmla="*/ 332913 h 834218"/>
                  <a:gd name="connsiteX127" fmla="*/ 814730 w 3024845"/>
                  <a:gd name="connsiteY127" fmla="*/ 339399 h 834218"/>
                  <a:gd name="connsiteX128" fmla="*/ 814730 w 3024845"/>
                  <a:gd name="connsiteY128" fmla="*/ 361017 h 834218"/>
                  <a:gd name="connsiteX129" fmla="*/ 817010 w 3024845"/>
                  <a:gd name="connsiteY129" fmla="*/ 361017 h 834218"/>
                  <a:gd name="connsiteX130" fmla="*/ 832970 w 3024845"/>
                  <a:gd name="connsiteY130" fmla="*/ 361017 h 834218"/>
                  <a:gd name="connsiteX131" fmla="*/ 832970 w 3024845"/>
                  <a:gd name="connsiteY131" fmla="*/ 362097 h 834218"/>
                  <a:gd name="connsiteX132" fmla="*/ 832970 w 3024845"/>
                  <a:gd name="connsiteY132" fmla="*/ 369664 h 834218"/>
                  <a:gd name="connsiteX133" fmla="*/ 834237 w 3024845"/>
                  <a:gd name="connsiteY133" fmla="*/ 369664 h 834218"/>
                  <a:gd name="connsiteX134" fmla="*/ 843104 w 3024845"/>
                  <a:gd name="connsiteY134" fmla="*/ 369664 h 834218"/>
                  <a:gd name="connsiteX135" fmla="*/ 843104 w 3024845"/>
                  <a:gd name="connsiteY135" fmla="*/ 371825 h 834218"/>
                  <a:gd name="connsiteX136" fmla="*/ 843104 w 3024845"/>
                  <a:gd name="connsiteY136" fmla="*/ 386958 h 834218"/>
                  <a:gd name="connsiteX137" fmla="*/ 847157 w 3024845"/>
                  <a:gd name="connsiteY137" fmla="*/ 385066 h 834218"/>
                  <a:gd name="connsiteX138" fmla="*/ 847157 w 3024845"/>
                  <a:gd name="connsiteY138" fmla="*/ 371825 h 834218"/>
                  <a:gd name="connsiteX139" fmla="*/ 848170 w 3024845"/>
                  <a:gd name="connsiteY139" fmla="*/ 371825 h 834218"/>
                  <a:gd name="connsiteX140" fmla="*/ 855264 w 3024845"/>
                  <a:gd name="connsiteY140" fmla="*/ 371825 h 834218"/>
                  <a:gd name="connsiteX141" fmla="*/ 855264 w 3024845"/>
                  <a:gd name="connsiteY141" fmla="*/ 373447 h 834218"/>
                  <a:gd name="connsiteX142" fmla="*/ 855264 w 3024845"/>
                  <a:gd name="connsiteY142" fmla="*/ 384796 h 834218"/>
                  <a:gd name="connsiteX143" fmla="*/ 856024 w 3024845"/>
                  <a:gd name="connsiteY143" fmla="*/ 384796 h 834218"/>
                  <a:gd name="connsiteX144" fmla="*/ 861344 w 3024845"/>
                  <a:gd name="connsiteY144" fmla="*/ 384796 h 834218"/>
                  <a:gd name="connsiteX145" fmla="*/ 909984 w 3024845"/>
                  <a:gd name="connsiteY145" fmla="*/ 380473 h 834218"/>
                  <a:gd name="connsiteX146" fmla="*/ 909984 w 3024845"/>
                  <a:gd name="connsiteY146" fmla="*/ 381824 h 834218"/>
                  <a:gd name="connsiteX147" fmla="*/ 909984 w 3024845"/>
                  <a:gd name="connsiteY147" fmla="*/ 391281 h 834218"/>
                  <a:gd name="connsiteX148" fmla="*/ 910744 w 3024845"/>
                  <a:gd name="connsiteY148" fmla="*/ 391281 h 834218"/>
                  <a:gd name="connsiteX149" fmla="*/ 916065 w 3024845"/>
                  <a:gd name="connsiteY149" fmla="*/ 391281 h 834218"/>
                  <a:gd name="connsiteX150" fmla="*/ 916065 w 3024845"/>
                  <a:gd name="connsiteY150" fmla="*/ 393443 h 834218"/>
                  <a:gd name="connsiteX151" fmla="*/ 916065 w 3024845"/>
                  <a:gd name="connsiteY151" fmla="*/ 408576 h 834218"/>
                  <a:gd name="connsiteX152" fmla="*/ 918091 w 3024845"/>
                  <a:gd name="connsiteY152" fmla="*/ 407225 h 834218"/>
                  <a:gd name="connsiteX153" fmla="*/ 932278 w 3024845"/>
                  <a:gd name="connsiteY153" fmla="*/ 397767 h 834218"/>
                  <a:gd name="connsiteX154" fmla="*/ 938358 w 3024845"/>
                  <a:gd name="connsiteY154" fmla="*/ 356693 h 834218"/>
                  <a:gd name="connsiteX155" fmla="*/ 939118 w 3024845"/>
                  <a:gd name="connsiteY155" fmla="*/ 356423 h 834218"/>
                  <a:gd name="connsiteX156" fmla="*/ 944438 w 3024845"/>
                  <a:gd name="connsiteY156" fmla="*/ 354531 h 834218"/>
                  <a:gd name="connsiteX157" fmla="*/ 946465 w 3024845"/>
                  <a:gd name="connsiteY157" fmla="*/ 285354 h 834218"/>
                  <a:gd name="connsiteX158" fmla="*/ 948492 w 3024845"/>
                  <a:gd name="connsiteY158" fmla="*/ 354531 h 834218"/>
                  <a:gd name="connsiteX159" fmla="*/ 949252 w 3024845"/>
                  <a:gd name="connsiteY159" fmla="*/ 354801 h 834218"/>
                  <a:gd name="connsiteX160" fmla="*/ 954572 w 3024845"/>
                  <a:gd name="connsiteY160" fmla="*/ 356693 h 834218"/>
                  <a:gd name="connsiteX161" fmla="*/ 954572 w 3024845"/>
                  <a:gd name="connsiteY161" fmla="*/ 270222 h 834218"/>
                  <a:gd name="connsiteX162" fmla="*/ 958625 w 3024845"/>
                  <a:gd name="connsiteY162" fmla="*/ 237795 h 834218"/>
                  <a:gd name="connsiteX163" fmla="*/ 997132 w 3024845"/>
                  <a:gd name="connsiteY163" fmla="*/ 237795 h 834218"/>
                  <a:gd name="connsiteX164" fmla="*/ 997132 w 3024845"/>
                  <a:gd name="connsiteY164" fmla="*/ 270222 h 834218"/>
                  <a:gd name="connsiteX165" fmla="*/ 997892 w 3024845"/>
                  <a:gd name="connsiteY165" fmla="*/ 270222 h 834218"/>
                  <a:gd name="connsiteX166" fmla="*/ 1003212 w 3024845"/>
                  <a:gd name="connsiteY166" fmla="*/ 270222 h 834218"/>
                  <a:gd name="connsiteX167" fmla="*/ 1003212 w 3024845"/>
                  <a:gd name="connsiteY167" fmla="*/ 188074 h 834218"/>
                  <a:gd name="connsiteX168" fmla="*/ 1004986 w 3024845"/>
                  <a:gd name="connsiteY168" fmla="*/ 188074 h 834218"/>
                  <a:gd name="connsiteX169" fmla="*/ 1017399 w 3024845"/>
                  <a:gd name="connsiteY169" fmla="*/ 188074 h 834218"/>
                  <a:gd name="connsiteX170" fmla="*/ 1017399 w 3024845"/>
                  <a:gd name="connsiteY170" fmla="*/ 186183 h 834218"/>
                  <a:gd name="connsiteX171" fmla="*/ 1017399 w 3024845"/>
                  <a:gd name="connsiteY171" fmla="*/ 172942 h 834218"/>
                  <a:gd name="connsiteX172" fmla="*/ 1039693 w 3024845"/>
                  <a:gd name="connsiteY172" fmla="*/ 172942 h 834218"/>
                  <a:gd name="connsiteX173" fmla="*/ 1039693 w 3024845"/>
                  <a:gd name="connsiteY173" fmla="*/ 171861 h 834218"/>
                  <a:gd name="connsiteX174" fmla="*/ 1039693 w 3024845"/>
                  <a:gd name="connsiteY174" fmla="*/ 164295 h 834218"/>
                  <a:gd name="connsiteX175" fmla="*/ 1041466 w 3024845"/>
                  <a:gd name="connsiteY175" fmla="*/ 164295 h 834218"/>
                  <a:gd name="connsiteX176" fmla="*/ 1053880 w 3024845"/>
                  <a:gd name="connsiteY176" fmla="*/ 164295 h 834218"/>
                  <a:gd name="connsiteX177" fmla="*/ 1053880 w 3024845"/>
                  <a:gd name="connsiteY177" fmla="*/ 165376 h 834218"/>
                  <a:gd name="connsiteX178" fmla="*/ 1053880 w 3024845"/>
                  <a:gd name="connsiteY178" fmla="*/ 172942 h 834218"/>
                  <a:gd name="connsiteX179" fmla="*/ 1054640 w 3024845"/>
                  <a:gd name="connsiteY179" fmla="*/ 172942 h 834218"/>
                  <a:gd name="connsiteX180" fmla="*/ 1059960 w 3024845"/>
                  <a:gd name="connsiteY180" fmla="*/ 172942 h 834218"/>
                  <a:gd name="connsiteX181" fmla="*/ 1070093 w 3024845"/>
                  <a:gd name="connsiteY181" fmla="*/ 168618 h 834218"/>
                  <a:gd name="connsiteX182" fmla="*/ 1074146 w 3024845"/>
                  <a:gd name="connsiteY182" fmla="*/ 171861 h 834218"/>
                  <a:gd name="connsiteX183" fmla="*/ 1074146 w 3024845"/>
                  <a:gd name="connsiteY183" fmla="*/ 164295 h 834218"/>
                  <a:gd name="connsiteX184" fmla="*/ 1076426 w 3024845"/>
                  <a:gd name="connsiteY184" fmla="*/ 164295 h 834218"/>
                  <a:gd name="connsiteX185" fmla="*/ 1092387 w 3024845"/>
                  <a:gd name="connsiteY185" fmla="*/ 164295 h 834218"/>
                  <a:gd name="connsiteX186" fmla="*/ 1092387 w 3024845"/>
                  <a:gd name="connsiteY186" fmla="*/ 165376 h 834218"/>
                  <a:gd name="connsiteX187" fmla="*/ 1092387 w 3024845"/>
                  <a:gd name="connsiteY187" fmla="*/ 172942 h 834218"/>
                  <a:gd name="connsiteX188" fmla="*/ 1122787 w 3024845"/>
                  <a:gd name="connsiteY188" fmla="*/ 172942 h 834218"/>
                  <a:gd name="connsiteX189" fmla="*/ 1122787 w 3024845"/>
                  <a:gd name="connsiteY189" fmla="*/ 174563 h 834218"/>
                  <a:gd name="connsiteX190" fmla="*/ 1122787 w 3024845"/>
                  <a:gd name="connsiteY190" fmla="*/ 185913 h 834218"/>
                  <a:gd name="connsiteX191" fmla="*/ 1149134 w 3024845"/>
                  <a:gd name="connsiteY191" fmla="*/ 185913 h 834218"/>
                  <a:gd name="connsiteX192" fmla="*/ 1149134 w 3024845"/>
                  <a:gd name="connsiteY192" fmla="*/ 216177 h 834218"/>
                  <a:gd name="connsiteX193" fmla="*/ 1149894 w 3024845"/>
                  <a:gd name="connsiteY193" fmla="*/ 216177 h 834218"/>
                  <a:gd name="connsiteX194" fmla="*/ 1155214 w 3024845"/>
                  <a:gd name="connsiteY194" fmla="*/ 216177 h 834218"/>
                  <a:gd name="connsiteX195" fmla="*/ 1155214 w 3024845"/>
                  <a:gd name="connsiteY195" fmla="*/ 217258 h 834218"/>
                  <a:gd name="connsiteX196" fmla="*/ 1155214 w 3024845"/>
                  <a:gd name="connsiteY196" fmla="*/ 224825 h 834218"/>
                  <a:gd name="connsiteX197" fmla="*/ 1159268 w 3024845"/>
                  <a:gd name="connsiteY197" fmla="*/ 255089 h 834218"/>
                  <a:gd name="connsiteX198" fmla="*/ 1160028 w 3024845"/>
                  <a:gd name="connsiteY198" fmla="*/ 255089 h 834218"/>
                  <a:gd name="connsiteX199" fmla="*/ 1165348 w 3024845"/>
                  <a:gd name="connsiteY199" fmla="*/ 255089 h 834218"/>
                  <a:gd name="connsiteX200" fmla="*/ 1165348 w 3024845"/>
                  <a:gd name="connsiteY200" fmla="*/ 255900 h 834218"/>
                  <a:gd name="connsiteX201" fmla="*/ 1165348 w 3024845"/>
                  <a:gd name="connsiteY201" fmla="*/ 261575 h 834218"/>
                  <a:gd name="connsiteX202" fmla="*/ 1166361 w 3024845"/>
                  <a:gd name="connsiteY202" fmla="*/ 261575 h 834218"/>
                  <a:gd name="connsiteX203" fmla="*/ 1173454 w 3024845"/>
                  <a:gd name="connsiteY203" fmla="*/ 261575 h 834218"/>
                  <a:gd name="connsiteX204" fmla="*/ 1173454 w 3024845"/>
                  <a:gd name="connsiteY204" fmla="*/ 291840 h 834218"/>
                  <a:gd name="connsiteX205" fmla="*/ 1175481 w 3024845"/>
                  <a:gd name="connsiteY205" fmla="*/ 291840 h 834218"/>
                  <a:gd name="connsiteX206" fmla="*/ 1189668 w 3024845"/>
                  <a:gd name="connsiteY206" fmla="*/ 291840 h 834218"/>
                  <a:gd name="connsiteX207" fmla="*/ 1189668 w 3024845"/>
                  <a:gd name="connsiteY207" fmla="*/ 315619 h 834218"/>
                  <a:gd name="connsiteX208" fmla="*/ 1191695 w 3024845"/>
                  <a:gd name="connsiteY208" fmla="*/ 317240 h 834218"/>
                  <a:gd name="connsiteX209" fmla="*/ 1191695 w 3024845"/>
                  <a:gd name="connsiteY209" fmla="*/ 328590 h 834218"/>
                  <a:gd name="connsiteX210" fmla="*/ 1192455 w 3024845"/>
                  <a:gd name="connsiteY210" fmla="*/ 328590 h 834218"/>
                  <a:gd name="connsiteX211" fmla="*/ 1197775 w 3024845"/>
                  <a:gd name="connsiteY211" fmla="*/ 328590 h 834218"/>
                  <a:gd name="connsiteX212" fmla="*/ 1197775 w 3024845"/>
                  <a:gd name="connsiteY212" fmla="*/ 352369 h 834218"/>
                  <a:gd name="connsiteX213" fmla="*/ 1199041 w 3024845"/>
                  <a:gd name="connsiteY213" fmla="*/ 352369 h 834218"/>
                  <a:gd name="connsiteX214" fmla="*/ 1207908 w 3024845"/>
                  <a:gd name="connsiteY214" fmla="*/ 352369 h 834218"/>
                  <a:gd name="connsiteX215" fmla="*/ 1209935 w 3024845"/>
                  <a:gd name="connsiteY215" fmla="*/ 356423 h 834218"/>
                  <a:gd name="connsiteX216" fmla="*/ 1209935 w 3024845"/>
                  <a:gd name="connsiteY216" fmla="*/ 369664 h 834218"/>
                  <a:gd name="connsiteX217" fmla="*/ 1211455 w 3024845"/>
                  <a:gd name="connsiteY217" fmla="*/ 367772 h 834218"/>
                  <a:gd name="connsiteX218" fmla="*/ 1222095 w 3024845"/>
                  <a:gd name="connsiteY218" fmla="*/ 354531 h 834218"/>
                  <a:gd name="connsiteX219" fmla="*/ 1250469 w 3024845"/>
                  <a:gd name="connsiteY219" fmla="*/ 354531 h 834218"/>
                  <a:gd name="connsiteX220" fmla="*/ 1250469 w 3024845"/>
                  <a:gd name="connsiteY220" fmla="*/ 441002 h 834218"/>
                  <a:gd name="connsiteX221" fmla="*/ 1251229 w 3024845"/>
                  <a:gd name="connsiteY221" fmla="*/ 441002 h 834218"/>
                  <a:gd name="connsiteX222" fmla="*/ 1256549 w 3024845"/>
                  <a:gd name="connsiteY222" fmla="*/ 441002 h 834218"/>
                  <a:gd name="connsiteX223" fmla="*/ 1257309 w 3024845"/>
                  <a:gd name="connsiteY223" fmla="*/ 439651 h 834218"/>
                  <a:gd name="connsiteX224" fmla="*/ 1262629 w 3024845"/>
                  <a:gd name="connsiteY224" fmla="*/ 430193 h 834218"/>
                  <a:gd name="connsiteX225" fmla="*/ 1262629 w 3024845"/>
                  <a:gd name="connsiteY225" fmla="*/ 432085 h 834218"/>
                  <a:gd name="connsiteX226" fmla="*/ 1262629 w 3024845"/>
                  <a:gd name="connsiteY226" fmla="*/ 445326 h 834218"/>
                  <a:gd name="connsiteX227" fmla="*/ 1266682 w 3024845"/>
                  <a:gd name="connsiteY227" fmla="*/ 399929 h 834218"/>
                  <a:gd name="connsiteX228" fmla="*/ 1267442 w 3024845"/>
                  <a:gd name="connsiteY228" fmla="*/ 399929 h 834218"/>
                  <a:gd name="connsiteX229" fmla="*/ 1272762 w 3024845"/>
                  <a:gd name="connsiteY229" fmla="*/ 399929 h 834218"/>
                  <a:gd name="connsiteX230" fmla="*/ 1272762 w 3024845"/>
                  <a:gd name="connsiteY230" fmla="*/ 335075 h 834218"/>
                  <a:gd name="connsiteX231" fmla="*/ 1273776 w 3024845"/>
                  <a:gd name="connsiteY231" fmla="*/ 335075 h 834218"/>
                  <a:gd name="connsiteX232" fmla="*/ 1280869 w 3024845"/>
                  <a:gd name="connsiteY232" fmla="*/ 335075 h 834218"/>
                  <a:gd name="connsiteX233" fmla="*/ 1293029 w 3024845"/>
                  <a:gd name="connsiteY233" fmla="*/ 291840 h 834218"/>
                  <a:gd name="connsiteX234" fmla="*/ 1294296 w 3024845"/>
                  <a:gd name="connsiteY234" fmla="*/ 291840 h 834218"/>
                  <a:gd name="connsiteX235" fmla="*/ 1303163 w 3024845"/>
                  <a:gd name="connsiteY235" fmla="*/ 291840 h 834218"/>
                  <a:gd name="connsiteX236" fmla="*/ 1313296 w 3024845"/>
                  <a:gd name="connsiteY236" fmla="*/ 335075 h 834218"/>
                  <a:gd name="connsiteX237" fmla="*/ 1314309 w 3024845"/>
                  <a:gd name="connsiteY237" fmla="*/ 335075 h 834218"/>
                  <a:gd name="connsiteX238" fmla="*/ 1321403 w 3024845"/>
                  <a:gd name="connsiteY238" fmla="*/ 335075 h 834218"/>
                  <a:gd name="connsiteX239" fmla="*/ 1321403 w 3024845"/>
                  <a:gd name="connsiteY239" fmla="*/ 373987 h 834218"/>
                  <a:gd name="connsiteX240" fmla="*/ 1323176 w 3024845"/>
                  <a:gd name="connsiteY240" fmla="*/ 373987 h 834218"/>
                  <a:gd name="connsiteX241" fmla="*/ 1335590 w 3024845"/>
                  <a:gd name="connsiteY241" fmla="*/ 373987 h 834218"/>
                  <a:gd name="connsiteX242" fmla="*/ 1335590 w 3024845"/>
                  <a:gd name="connsiteY242" fmla="*/ 376149 h 834218"/>
                  <a:gd name="connsiteX243" fmla="*/ 1335590 w 3024845"/>
                  <a:gd name="connsiteY243" fmla="*/ 391281 h 834218"/>
                  <a:gd name="connsiteX244" fmla="*/ 1339643 w 3024845"/>
                  <a:gd name="connsiteY244" fmla="*/ 389120 h 834218"/>
                  <a:gd name="connsiteX245" fmla="*/ 1339643 w 3024845"/>
                  <a:gd name="connsiteY245" fmla="*/ 373987 h 834218"/>
                  <a:gd name="connsiteX246" fmla="*/ 1341163 w 3024845"/>
                  <a:gd name="connsiteY246" fmla="*/ 373987 h 834218"/>
                  <a:gd name="connsiteX247" fmla="*/ 1351803 w 3024845"/>
                  <a:gd name="connsiteY247" fmla="*/ 373987 h 834218"/>
                  <a:gd name="connsiteX248" fmla="*/ 1351803 w 3024845"/>
                  <a:gd name="connsiteY248" fmla="*/ 375608 h 834218"/>
                  <a:gd name="connsiteX249" fmla="*/ 1351803 w 3024845"/>
                  <a:gd name="connsiteY249" fmla="*/ 386958 h 834218"/>
                  <a:gd name="connsiteX250" fmla="*/ 1382204 w 3024845"/>
                  <a:gd name="connsiteY250" fmla="*/ 386958 h 834218"/>
                  <a:gd name="connsiteX251" fmla="*/ 1382204 w 3024845"/>
                  <a:gd name="connsiteY251" fmla="*/ 350208 h 834218"/>
                  <a:gd name="connsiteX252" fmla="*/ 1383470 w 3024845"/>
                  <a:gd name="connsiteY252" fmla="*/ 350208 h 834218"/>
                  <a:gd name="connsiteX253" fmla="*/ 1392337 w 3024845"/>
                  <a:gd name="connsiteY253" fmla="*/ 350208 h 834218"/>
                  <a:gd name="connsiteX254" fmla="*/ 1392337 w 3024845"/>
                  <a:gd name="connsiteY254" fmla="*/ 371825 h 834218"/>
                  <a:gd name="connsiteX255" fmla="*/ 1394364 w 3024845"/>
                  <a:gd name="connsiteY255" fmla="*/ 339399 h 834218"/>
                  <a:gd name="connsiteX256" fmla="*/ 1416657 w 3024845"/>
                  <a:gd name="connsiteY256" fmla="*/ 339399 h 834218"/>
                  <a:gd name="connsiteX257" fmla="*/ 1416657 w 3024845"/>
                  <a:gd name="connsiteY257" fmla="*/ 337777 h 834218"/>
                  <a:gd name="connsiteX258" fmla="*/ 1416657 w 3024845"/>
                  <a:gd name="connsiteY258" fmla="*/ 326428 h 834218"/>
                  <a:gd name="connsiteX259" fmla="*/ 1417417 w 3024845"/>
                  <a:gd name="connsiteY259" fmla="*/ 326428 h 834218"/>
                  <a:gd name="connsiteX260" fmla="*/ 1422737 w 3024845"/>
                  <a:gd name="connsiteY260" fmla="*/ 326428 h 834218"/>
                  <a:gd name="connsiteX261" fmla="*/ 1422737 w 3024845"/>
                  <a:gd name="connsiteY261" fmla="*/ 324537 h 834218"/>
                  <a:gd name="connsiteX262" fmla="*/ 1422737 w 3024845"/>
                  <a:gd name="connsiteY262" fmla="*/ 311296 h 834218"/>
                  <a:gd name="connsiteX263" fmla="*/ 1426791 w 3024845"/>
                  <a:gd name="connsiteY263" fmla="*/ 317781 h 834218"/>
                  <a:gd name="connsiteX264" fmla="*/ 1429071 w 3024845"/>
                  <a:gd name="connsiteY264" fmla="*/ 317781 h 834218"/>
                  <a:gd name="connsiteX265" fmla="*/ 1445031 w 3024845"/>
                  <a:gd name="connsiteY265" fmla="*/ 317781 h 834218"/>
                  <a:gd name="connsiteX266" fmla="*/ 1445031 w 3024845"/>
                  <a:gd name="connsiteY266" fmla="*/ 316970 h 834218"/>
                  <a:gd name="connsiteX267" fmla="*/ 1445031 w 3024845"/>
                  <a:gd name="connsiteY267" fmla="*/ 311296 h 834218"/>
                  <a:gd name="connsiteX268" fmla="*/ 1445791 w 3024845"/>
                  <a:gd name="connsiteY268" fmla="*/ 311296 h 834218"/>
                  <a:gd name="connsiteX269" fmla="*/ 1451111 w 3024845"/>
                  <a:gd name="connsiteY269" fmla="*/ 311296 h 834218"/>
                  <a:gd name="connsiteX270" fmla="*/ 1451111 w 3024845"/>
                  <a:gd name="connsiteY270" fmla="*/ 312647 h 834218"/>
                  <a:gd name="connsiteX271" fmla="*/ 1451111 w 3024845"/>
                  <a:gd name="connsiteY271" fmla="*/ 322105 h 834218"/>
                  <a:gd name="connsiteX272" fmla="*/ 1489618 w 3024845"/>
                  <a:gd name="connsiteY272" fmla="*/ 322105 h 834218"/>
                  <a:gd name="connsiteX273" fmla="*/ 1489618 w 3024845"/>
                  <a:gd name="connsiteY273" fmla="*/ 460458 h 834218"/>
                  <a:gd name="connsiteX274" fmla="*/ 1491138 w 3024845"/>
                  <a:gd name="connsiteY274" fmla="*/ 460458 h 834218"/>
                  <a:gd name="connsiteX275" fmla="*/ 1501778 w 3024845"/>
                  <a:gd name="connsiteY275" fmla="*/ 460458 h 834218"/>
                  <a:gd name="connsiteX276" fmla="*/ 1501778 w 3024845"/>
                  <a:gd name="connsiteY276" fmla="*/ 447488 h 834218"/>
                  <a:gd name="connsiteX277" fmla="*/ 1505832 w 3024845"/>
                  <a:gd name="connsiteY277" fmla="*/ 447488 h 834218"/>
                  <a:gd name="connsiteX278" fmla="*/ 1505832 w 3024845"/>
                  <a:gd name="connsiteY278" fmla="*/ 460458 h 834218"/>
                  <a:gd name="connsiteX279" fmla="*/ 1536232 w 3024845"/>
                  <a:gd name="connsiteY279" fmla="*/ 460458 h 834218"/>
                  <a:gd name="connsiteX280" fmla="*/ 1536232 w 3024845"/>
                  <a:gd name="connsiteY280" fmla="*/ 430193 h 834218"/>
                  <a:gd name="connsiteX281" fmla="*/ 1548392 w 3024845"/>
                  <a:gd name="connsiteY281" fmla="*/ 430193 h 834218"/>
                  <a:gd name="connsiteX282" fmla="*/ 1560552 w 3024845"/>
                  <a:gd name="connsiteY282" fmla="*/ 428032 h 834218"/>
                  <a:gd name="connsiteX283" fmla="*/ 1564606 w 3024845"/>
                  <a:gd name="connsiteY283" fmla="*/ 430193 h 834218"/>
                  <a:gd name="connsiteX284" fmla="*/ 1574739 w 3024845"/>
                  <a:gd name="connsiteY284" fmla="*/ 430193 h 834218"/>
                  <a:gd name="connsiteX285" fmla="*/ 1574739 w 3024845"/>
                  <a:gd name="connsiteY285" fmla="*/ 460458 h 834218"/>
                  <a:gd name="connsiteX286" fmla="*/ 1582846 w 3024845"/>
                  <a:gd name="connsiteY286" fmla="*/ 460458 h 834218"/>
                  <a:gd name="connsiteX287" fmla="*/ 1582846 w 3024845"/>
                  <a:gd name="connsiteY287" fmla="*/ 477753 h 834218"/>
                  <a:gd name="connsiteX288" fmla="*/ 1592182 w 3024845"/>
                  <a:gd name="connsiteY288" fmla="*/ 478658 h 834218"/>
                  <a:gd name="connsiteX289" fmla="*/ 1605140 w 3024845"/>
                  <a:gd name="connsiteY289" fmla="*/ 478658 h 834218"/>
                  <a:gd name="connsiteX290" fmla="*/ 1605140 w 3024845"/>
                  <a:gd name="connsiteY290" fmla="*/ 462620 h 834218"/>
                  <a:gd name="connsiteX291" fmla="*/ 1673096 w 3024845"/>
                  <a:gd name="connsiteY291" fmla="*/ 462620 h 834218"/>
                  <a:gd name="connsiteX292" fmla="*/ 1673096 w 3024845"/>
                  <a:gd name="connsiteY292" fmla="*/ 377367 h 834218"/>
                  <a:gd name="connsiteX293" fmla="*/ 1745104 w 3024845"/>
                  <a:gd name="connsiteY293" fmla="*/ 377367 h 834218"/>
                  <a:gd name="connsiteX294" fmla="*/ 1745104 w 3024845"/>
                  <a:gd name="connsiteY294" fmla="*/ 456135 h 834218"/>
                  <a:gd name="connsiteX295" fmla="*/ 1747008 w 3024845"/>
                  <a:gd name="connsiteY295" fmla="*/ 456135 h 834218"/>
                  <a:gd name="connsiteX296" fmla="*/ 1748250 w 3024845"/>
                  <a:gd name="connsiteY296" fmla="*/ 478658 h 834218"/>
                  <a:gd name="connsiteX297" fmla="*/ 1757926 w 3024845"/>
                  <a:gd name="connsiteY297" fmla="*/ 478658 h 834218"/>
                  <a:gd name="connsiteX298" fmla="*/ 1759168 w 3024845"/>
                  <a:gd name="connsiteY298" fmla="*/ 456135 h 834218"/>
                  <a:gd name="connsiteX299" fmla="*/ 1765248 w 3024845"/>
                  <a:gd name="connsiteY299" fmla="*/ 456135 h 834218"/>
                  <a:gd name="connsiteX300" fmla="*/ 1766490 w 3024845"/>
                  <a:gd name="connsiteY300" fmla="*/ 478658 h 834218"/>
                  <a:gd name="connsiteX301" fmla="*/ 1817112 w 3024845"/>
                  <a:gd name="connsiteY301" fmla="*/ 478658 h 834218"/>
                  <a:gd name="connsiteX302" fmla="*/ 1817112 w 3024845"/>
                  <a:gd name="connsiteY302" fmla="*/ 315630 h 834218"/>
                  <a:gd name="connsiteX303" fmla="*/ 2014439 w 3024845"/>
                  <a:gd name="connsiteY303" fmla="*/ 315630 h 834218"/>
                  <a:gd name="connsiteX304" fmla="*/ 2014439 w 3024845"/>
                  <a:gd name="connsiteY304" fmla="*/ 478658 h 834218"/>
                  <a:gd name="connsiteX305" fmla="*/ 2033136 w 3024845"/>
                  <a:gd name="connsiteY305" fmla="*/ 478658 h 834218"/>
                  <a:gd name="connsiteX306" fmla="*/ 2033136 w 3024845"/>
                  <a:gd name="connsiteY306" fmla="*/ 395965 h 834218"/>
                  <a:gd name="connsiteX307" fmla="*/ 2128256 w 3024845"/>
                  <a:gd name="connsiteY307" fmla="*/ 395965 h 834218"/>
                  <a:gd name="connsiteX308" fmla="*/ 2180720 w 3024845"/>
                  <a:gd name="connsiteY308" fmla="*/ 330752 h 834218"/>
                  <a:gd name="connsiteX309" fmla="*/ 2245574 w 3024845"/>
                  <a:gd name="connsiteY309" fmla="*/ 330752 h 834218"/>
                  <a:gd name="connsiteX310" fmla="*/ 2245574 w 3024845"/>
                  <a:gd name="connsiteY310" fmla="*/ 406414 h 834218"/>
                  <a:gd name="connsiteX311" fmla="*/ 2253681 w 3024845"/>
                  <a:gd name="connsiteY311" fmla="*/ 406414 h 834218"/>
                  <a:gd name="connsiteX312" fmla="*/ 2255708 w 3024845"/>
                  <a:gd name="connsiteY312" fmla="*/ 399929 h 834218"/>
                  <a:gd name="connsiteX313" fmla="*/ 2261788 w 3024845"/>
                  <a:gd name="connsiteY313" fmla="*/ 399929 h 834218"/>
                  <a:gd name="connsiteX314" fmla="*/ 2263815 w 3024845"/>
                  <a:gd name="connsiteY314" fmla="*/ 408576 h 834218"/>
                  <a:gd name="connsiteX315" fmla="*/ 2275975 w 3024845"/>
                  <a:gd name="connsiteY315" fmla="*/ 408576 h 834218"/>
                  <a:gd name="connsiteX316" fmla="*/ 2275975 w 3024845"/>
                  <a:gd name="connsiteY316" fmla="*/ 402090 h 834218"/>
                  <a:gd name="connsiteX317" fmla="*/ 2298268 w 3024845"/>
                  <a:gd name="connsiteY317" fmla="*/ 402090 h 834218"/>
                  <a:gd name="connsiteX318" fmla="*/ 2298268 w 3024845"/>
                  <a:gd name="connsiteY318" fmla="*/ 408576 h 834218"/>
                  <a:gd name="connsiteX319" fmla="*/ 2318535 w 3024845"/>
                  <a:gd name="connsiteY319" fmla="*/ 408576 h 834218"/>
                  <a:gd name="connsiteX320" fmla="*/ 2318535 w 3024845"/>
                  <a:gd name="connsiteY320" fmla="*/ 453973 h 834218"/>
                  <a:gd name="connsiteX321" fmla="*/ 2332722 w 3024845"/>
                  <a:gd name="connsiteY321" fmla="*/ 453973 h 834218"/>
                  <a:gd name="connsiteX322" fmla="*/ 2332722 w 3024845"/>
                  <a:gd name="connsiteY322" fmla="*/ 441002 h 834218"/>
                  <a:gd name="connsiteX323" fmla="*/ 2348936 w 3024845"/>
                  <a:gd name="connsiteY323" fmla="*/ 441002 h 834218"/>
                  <a:gd name="connsiteX324" fmla="*/ 2348936 w 3024845"/>
                  <a:gd name="connsiteY324" fmla="*/ 261575 h 834218"/>
                  <a:gd name="connsiteX325" fmla="*/ 2355016 w 3024845"/>
                  <a:gd name="connsiteY325" fmla="*/ 255089 h 834218"/>
                  <a:gd name="connsiteX326" fmla="*/ 2427977 w 3024845"/>
                  <a:gd name="connsiteY326" fmla="*/ 255089 h 834218"/>
                  <a:gd name="connsiteX327" fmla="*/ 2427977 w 3024845"/>
                  <a:gd name="connsiteY327" fmla="*/ 263737 h 834218"/>
                  <a:gd name="connsiteX328" fmla="*/ 2438110 w 3024845"/>
                  <a:gd name="connsiteY328" fmla="*/ 263737 h 834218"/>
                  <a:gd name="connsiteX329" fmla="*/ 2438110 w 3024845"/>
                  <a:gd name="connsiteY329" fmla="*/ 378311 h 834218"/>
                  <a:gd name="connsiteX330" fmla="*/ 2460404 w 3024845"/>
                  <a:gd name="connsiteY330" fmla="*/ 378311 h 834218"/>
                  <a:gd name="connsiteX331" fmla="*/ 2460404 w 3024845"/>
                  <a:gd name="connsiteY331" fmla="*/ 311296 h 834218"/>
                  <a:gd name="connsiteX332" fmla="*/ 2486751 w 3024845"/>
                  <a:gd name="connsiteY332" fmla="*/ 311296 h 834218"/>
                  <a:gd name="connsiteX333" fmla="*/ 2490804 w 3024845"/>
                  <a:gd name="connsiteY333" fmla="*/ 306972 h 834218"/>
                  <a:gd name="connsiteX334" fmla="*/ 2498911 w 3024845"/>
                  <a:gd name="connsiteY334" fmla="*/ 306972 h 834218"/>
                  <a:gd name="connsiteX335" fmla="*/ 2502964 w 3024845"/>
                  <a:gd name="connsiteY335" fmla="*/ 311296 h 834218"/>
                  <a:gd name="connsiteX336" fmla="*/ 2525258 w 3024845"/>
                  <a:gd name="connsiteY336" fmla="*/ 311296 h 834218"/>
                  <a:gd name="connsiteX337" fmla="*/ 2525258 w 3024845"/>
                  <a:gd name="connsiteY337" fmla="*/ 194560 h 834218"/>
                  <a:gd name="connsiteX338" fmla="*/ 2582005 w 3024845"/>
                  <a:gd name="connsiteY338" fmla="*/ 183751 h 834218"/>
                  <a:gd name="connsiteX339" fmla="*/ 2582005 w 3024845"/>
                  <a:gd name="connsiteY339" fmla="*/ 184832 h 834218"/>
                  <a:gd name="connsiteX340" fmla="*/ 2582005 w 3024845"/>
                  <a:gd name="connsiteY340" fmla="*/ 192398 h 834218"/>
                  <a:gd name="connsiteX341" fmla="*/ 2608352 w 3024845"/>
                  <a:gd name="connsiteY341" fmla="*/ 192398 h 834218"/>
                  <a:gd name="connsiteX342" fmla="*/ 2608352 w 3024845"/>
                  <a:gd name="connsiteY342" fmla="*/ 447488 h 834218"/>
                  <a:gd name="connsiteX343" fmla="*/ 2630646 w 3024845"/>
                  <a:gd name="connsiteY343" fmla="*/ 447488 h 834218"/>
                  <a:gd name="connsiteX344" fmla="*/ 2630646 w 3024845"/>
                  <a:gd name="connsiteY344" fmla="*/ 443164 h 834218"/>
                  <a:gd name="connsiteX345" fmla="*/ 2642806 w 3024845"/>
                  <a:gd name="connsiteY345" fmla="*/ 443164 h 834218"/>
                  <a:gd name="connsiteX346" fmla="*/ 2642806 w 3024845"/>
                  <a:gd name="connsiteY346" fmla="*/ 447488 h 834218"/>
                  <a:gd name="connsiteX347" fmla="*/ 2667126 w 3024845"/>
                  <a:gd name="connsiteY347" fmla="*/ 447488 h 834218"/>
                  <a:gd name="connsiteX348" fmla="*/ 2667126 w 3024845"/>
                  <a:gd name="connsiteY348" fmla="*/ 434517 h 834218"/>
                  <a:gd name="connsiteX349" fmla="*/ 2695500 w 3024845"/>
                  <a:gd name="connsiteY349" fmla="*/ 434517 h 834218"/>
                  <a:gd name="connsiteX350" fmla="*/ 2707660 w 3024845"/>
                  <a:gd name="connsiteY350" fmla="*/ 430193 h 834218"/>
                  <a:gd name="connsiteX351" fmla="*/ 2727927 w 3024845"/>
                  <a:gd name="connsiteY351" fmla="*/ 434517 h 834218"/>
                  <a:gd name="connsiteX352" fmla="*/ 2727927 w 3024845"/>
                  <a:gd name="connsiteY352" fmla="*/ 417223 h 834218"/>
                  <a:gd name="connsiteX353" fmla="*/ 2736034 w 3024845"/>
                  <a:gd name="connsiteY353" fmla="*/ 417223 h 834218"/>
                  <a:gd name="connsiteX354" fmla="*/ 2736034 w 3024845"/>
                  <a:gd name="connsiteY354" fmla="*/ 404252 h 834218"/>
                  <a:gd name="connsiteX355" fmla="*/ 2792781 w 3024845"/>
                  <a:gd name="connsiteY355" fmla="*/ 404252 h 834218"/>
                  <a:gd name="connsiteX356" fmla="*/ 2792781 w 3024845"/>
                  <a:gd name="connsiteY356" fmla="*/ 373987 h 834218"/>
                  <a:gd name="connsiteX357" fmla="*/ 2811021 w 3024845"/>
                  <a:gd name="connsiteY357" fmla="*/ 373987 h 834218"/>
                  <a:gd name="connsiteX358" fmla="*/ 2811021 w 3024845"/>
                  <a:gd name="connsiteY358" fmla="*/ 367502 h 834218"/>
                  <a:gd name="connsiteX359" fmla="*/ 2823181 w 3024845"/>
                  <a:gd name="connsiteY359" fmla="*/ 367502 h 834218"/>
                  <a:gd name="connsiteX360" fmla="*/ 2823181 w 3024845"/>
                  <a:gd name="connsiteY360" fmla="*/ 373987 h 834218"/>
                  <a:gd name="connsiteX361" fmla="*/ 2839395 w 3024845"/>
                  <a:gd name="connsiteY361" fmla="*/ 373987 h 834218"/>
                  <a:gd name="connsiteX362" fmla="*/ 2839395 w 3024845"/>
                  <a:gd name="connsiteY362" fmla="*/ 423708 h 834218"/>
                  <a:gd name="connsiteX363" fmla="*/ 2871822 w 3024845"/>
                  <a:gd name="connsiteY363" fmla="*/ 423708 h 834218"/>
                  <a:gd name="connsiteX364" fmla="*/ 2871822 w 3024845"/>
                  <a:gd name="connsiteY364" fmla="*/ 397767 h 834218"/>
                  <a:gd name="connsiteX365" fmla="*/ 2910329 w 3024845"/>
                  <a:gd name="connsiteY365" fmla="*/ 397767 h 834218"/>
                  <a:gd name="connsiteX366" fmla="*/ 2910329 w 3024845"/>
                  <a:gd name="connsiteY366" fmla="*/ 367502 h 834218"/>
                  <a:gd name="connsiteX367" fmla="*/ 2958970 w 3024845"/>
                  <a:gd name="connsiteY367" fmla="*/ 367502 h 834218"/>
                  <a:gd name="connsiteX368" fmla="*/ 2958970 w 3024845"/>
                  <a:gd name="connsiteY368" fmla="*/ 478658 h 834218"/>
                  <a:gd name="connsiteX369" fmla="*/ 2958970 w 3024845"/>
                  <a:gd name="connsiteY369" fmla="*/ 492437 h 834218"/>
                  <a:gd name="connsiteX370" fmla="*/ 3024845 w 3024845"/>
                  <a:gd name="connsiteY370" fmla="*/ 492437 h 834218"/>
                  <a:gd name="connsiteX371" fmla="*/ 3024845 w 3024845"/>
                  <a:gd name="connsiteY371" fmla="*/ 834218 h 834218"/>
                  <a:gd name="connsiteX372" fmla="*/ 2054 w 3024845"/>
                  <a:gd name="connsiteY372" fmla="*/ 831885 h 834218"/>
                  <a:gd name="connsiteX373" fmla="*/ 0 w 3024845"/>
                  <a:gd name="connsiteY373" fmla="*/ 397767 h 834218"/>
                  <a:gd name="connsiteX374" fmla="*/ 20267 w 3024845"/>
                  <a:gd name="connsiteY374" fmla="*/ 397767 h 834218"/>
                  <a:gd name="connsiteX375" fmla="*/ 20774 w 3024845"/>
                  <a:gd name="connsiteY375" fmla="*/ 396686 h 834218"/>
                  <a:gd name="connsiteX376" fmla="*/ 24320 w 3024845"/>
                  <a:gd name="connsiteY376" fmla="*/ 389120 h 834218"/>
                  <a:gd name="connsiteX377" fmla="*/ 26094 w 3024845"/>
                  <a:gd name="connsiteY377" fmla="*/ 389390 h 834218"/>
                  <a:gd name="connsiteX378" fmla="*/ 38507 w 3024845"/>
                  <a:gd name="connsiteY378" fmla="*/ 391281 h 834218"/>
                  <a:gd name="connsiteX379" fmla="*/ 39014 w 3024845"/>
                  <a:gd name="connsiteY379" fmla="*/ 392633 h 834218"/>
                  <a:gd name="connsiteX380" fmla="*/ 42560 w 3024845"/>
                  <a:gd name="connsiteY380" fmla="*/ 402090 h 834218"/>
                  <a:gd name="connsiteX381" fmla="*/ 68907 w 3024845"/>
                  <a:gd name="connsiteY381" fmla="*/ 404252 h 834218"/>
                  <a:gd name="connsiteX382" fmla="*/ 68907 w 3024845"/>
                  <a:gd name="connsiteY382" fmla="*/ 281031 h 834218"/>
                  <a:gd name="connsiteX383" fmla="*/ 70934 w 3024845"/>
                  <a:gd name="connsiteY383" fmla="*/ 281031 h 834218"/>
                  <a:gd name="connsiteX384" fmla="*/ 85121 w 3024845"/>
                  <a:gd name="connsiteY384" fmla="*/ 281031 h 834218"/>
                  <a:gd name="connsiteX385" fmla="*/ 85121 w 3024845"/>
                  <a:gd name="connsiteY385" fmla="*/ 144839 h 834218"/>
                  <a:gd name="connsiteX386" fmla="*/ 86894 w 3024845"/>
                  <a:gd name="connsiteY386" fmla="*/ 144839 h 834218"/>
                  <a:gd name="connsiteX387" fmla="*/ 99308 w 3024845"/>
                  <a:gd name="connsiteY387" fmla="*/ 144839 h 834218"/>
                  <a:gd name="connsiteX388" fmla="*/ 99308 w 3024845"/>
                  <a:gd name="connsiteY388" fmla="*/ 30265 h 834218"/>
                  <a:gd name="connsiteX389" fmla="*/ 103361 w 3024845"/>
                  <a:gd name="connsiteY389" fmla="*/ 2161 h 834218"/>
                  <a:gd name="connsiteX0" fmla="*/ 103361 w 3024845"/>
                  <a:gd name="connsiteY0" fmla="*/ 2161 h 834218"/>
                  <a:gd name="connsiteX1" fmla="*/ 200642 w 3024845"/>
                  <a:gd name="connsiteY1" fmla="*/ 0 h 834218"/>
                  <a:gd name="connsiteX2" fmla="*/ 202669 w 3024845"/>
                  <a:gd name="connsiteY2" fmla="*/ 0 h 834218"/>
                  <a:gd name="connsiteX3" fmla="*/ 216856 w 3024845"/>
                  <a:gd name="connsiteY3" fmla="*/ 0 h 834218"/>
                  <a:gd name="connsiteX4" fmla="*/ 220909 w 3024845"/>
                  <a:gd name="connsiteY4" fmla="*/ 144839 h 834218"/>
                  <a:gd name="connsiteX5" fmla="*/ 223189 w 3024845"/>
                  <a:gd name="connsiteY5" fmla="*/ 144839 h 834218"/>
                  <a:gd name="connsiteX6" fmla="*/ 239150 w 3024845"/>
                  <a:gd name="connsiteY6" fmla="*/ 144839 h 834218"/>
                  <a:gd name="connsiteX7" fmla="*/ 239150 w 3024845"/>
                  <a:gd name="connsiteY7" fmla="*/ 285354 h 834218"/>
                  <a:gd name="connsiteX8" fmla="*/ 240670 w 3024845"/>
                  <a:gd name="connsiteY8" fmla="*/ 285084 h 834218"/>
                  <a:gd name="connsiteX9" fmla="*/ 251310 w 3024845"/>
                  <a:gd name="connsiteY9" fmla="*/ 283193 h 834218"/>
                  <a:gd name="connsiteX10" fmla="*/ 249283 w 3024845"/>
                  <a:gd name="connsiteY10" fmla="*/ 371825 h 834218"/>
                  <a:gd name="connsiteX11" fmla="*/ 250803 w 3024845"/>
                  <a:gd name="connsiteY11" fmla="*/ 372096 h 834218"/>
                  <a:gd name="connsiteX12" fmla="*/ 261443 w 3024845"/>
                  <a:gd name="connsiteY12" fmla="*/ 373987 h 834218"/>
                  <a:gd name="connsiteX13" fmla="*/ 261696 w 3024845"/>
                  <a:gd name="connsiteY13" fmla="*/ 374798 h 834218"/>
                  <a:gd name="connsiteX14" fmla="*/ 263470 w 3024845"/>
                  <a:gd name="connsiteY14" fmla="*/ 380473 h 834218"/>
                  <a:gd name="connsiteX15" fmla="*/ 264230 w 3024845"/>
                  <a:gd name="connsiteY15" fmla="*/ 378041 h 834218"/>
                  <a:gd name="connsiteX16" fmla="*/ 269550 w 3024845"/>
                  <a:gd name="connsiteY16" fmla="*/ 361017 h 834218"/>
                  <a:gd name="connsiteX17" fmla="*/ 271323 w 3024845"/>
                  <a:gd name="connsiteY17" fmla="*/ 361017 h 834218"/>
                  <a:gd name="connsiteX18" fmla="*/ 283737 w 3024845"/>
                  <a:gd name="connsiteY18" fmla="*/ 361017 h 834218"/>
                  <a:gd name="connsiteX19" fmla="*/ 283737 w 3024845"/>
                  <a:gd name="connsiteY19" fmla="*/ 393443 h 834218"/>
                  <a:gd name="connsiteX20" fmla="*/ 284750 w 3024845"/>
                  <a:gd name="connsiteY20" fmla="*/ 393984 h 834218"/>
                  <a:gd name="connsiteX21" fmla="*/ 291844 w 3024845"/>
                  <a:gd name="connsiteY21" fmla="*/ 397767 h 834218"/>
                  <a:gd name="connsiteX22" fmla="*/ 291844 w 3024845"/>
                  <a:gd name="connsiteY22" fmla="*/ 399118 h 834218"/>
                  <a:gd name="connsiteX23" fmla="*/ 291844 w 3024845"/>
                  <a:gd name="connsiteY23" fmla="*/ 408576 h 834218"/>
                  <a:gd name="connsiteX24" fmla="*/ 336431 w 3024845"/>
                  <a:gd name="connsiteY24" fmla="*/ 408576 h 834218"/>
                  <a:gd name="connsiteX25" fmla="*/ 336431 w 3024845"/>
                  <a:gd name="connsiteY25" fmla="*/ 409657 h 834218"/>
                  <a:gd name="connsiteX26" fmla="*/ 336431 w 3024845"/>
                  <a:gd name="connsiteY26" fmla="*/ 417223 h 834218"/>
                  <a:gd name="connsiteX27" fmla="*/ 338457 w 3024845"/>
                  <a:gd name="connsiteY27" fmla="*/ 417223 h 834218"/>
                  <a:gd name="connsiteX28" fmla="*/ 352644 w 3024845"/>
                  <a:gd name="connsiteY28" fmla="*/ 417223 h 834218"/>
                  <a:gd name="connsiteX29" fmla="*/ 352644 w 3024845"/>
                  <a:gd name="connsiteY29" fmla="*/ 386958 h 834218"/>
                  <a:gd name="connsiteX30" fmla="*/ 397231 w 3024845"/>
                  <a:gd name="connsiteY30" fmla="*/ 386958 h 834218"/>
                  <a:gd name="connsiteX31" fmla="*/ 397231 w 3024845"/>
                  <a:gd name="connsiteY31" fmla="*/ 385607 h 834218"/>
                  <a:gd name="connsiteX32" fmla="*/ 397231 w 3024845"/>
                  <a:gd name="connsiteY32" fmla="*/ 376149 h 834218"/>
                  <a:gd name="connsiteX33" fmla="*/ 398245 w 3024845"/>
                  <a:gd name="connsiteY33" fmla="*/ 376149 h 834218"/>
                  <a:gd name="connsiteX34" fmla="*/ 405338 w 3024845"/>
                  <a:gd name="connsiteY34" fmla="*/ 376149 h 834218"/>
                  <a:gd name="connsiteX35" fmla="*/ 405338 w 3024845"/>
                  <a:gd name="connsiteY35" fmla="*/ 374258 h 834218"/>
                  <a:gd name="connsiteX36" fmla="*/ 405338 w 3024845"/>
                  <a:gd name="connsiteY36" fmla="*/ 361017 h 834218"/>
                  <a:gd name="connsiteX37" fmla="*/ 406098 w 3024845"/>
                  <a:gd name="connsiteY37" fmla="*/ 361017 h 834218"/>
                  <a:gd name="connsiteX38" fmla="*/ 411418 w 3024845"/>
                  <a:gd name="connsiteY38" fmla="*/ 361017 h 834218"/>
                  <a:gd name="connsiteX39" fmla="*/ 411418 w 3024845"/>
                  <a:gd name="connsiteY39" fmla="*/ 359936 h 834218"/>
                  <a:gd name="connsiteX40" fmla="*/ 411418 w 3024845"/>
                  <a:gd name="connsiteY40" fmla="*/ 352369 h 834218"/>
                  <a:gd name="connsiteX41" fmla="*/ 413445 w 3024845"/>
                  <a:gd name="connsiteY41" fmla="*/ 352369 h 834218"/>
                  <a:gd name="connsiteX42" fmla="*/ 427632 w 3024845"/>
                  <a:gd name="connsiteY42" fmla="*/ 352369 h 834218"/>
                  <a:gd name="connsiteX43" fmla="*/ 427632 w 3024845"/>
                  <a:gd name="connsiteY43" fmla="*/ 353450 h 834218"/>
                  <a:gd name="connsiteX44" fmla="*/ 427632 w 3024845"/>
                  <a:gd name="connsiteY44" fmla="*/ 361017 h 834218"/>
                  <a:gd name="connsiteX45" fmla="*/ 449925 w 3024845"/>
                  <a:gd name="connsiteY45" fmla="*/ 361017 h 834218"/>
                  <a:gd name="connsiteX46" fmla="*/ 449925 w 3024845"/>
                  <a:gd name="connsiteY46" fmla="*/ 359125 h 834218"/>
                  <a:gd name="connsiteX47" fmla="*/ 449925 w 3024845"/>
                  <a:gd name="connsiteY47" fmla="*/ 345884 h 834218"/>
                  <a:gd name="connsiteX48" fmla="*/ 451699 w 3024845"/>
                  <a:gd name="connsiteY48" fmla="*/ 345884 h 834218"/>
                  <a:gd name="connsiteX49" fmla="*/ 464112 w 3024845"/>
                  <a:gd name="connsiteY49" fmla="*/ 345884 h 834218"/>
                  <a:gd name="connsiteX50" fmla="*/ 464112 w 3024845"/>
                  <a:gd name="connsiteY50" fmla="*/ 369664 h 834218"/>
                  <a:gd name="connsiteX51" fmla="*/ 465126 w 3024845"/>
                  <a:gd name="connsiteY51" fmla="*/ 369664 h 834218"/>
                  <a:gd name="connsiteX52" fmla="*/ 472219 w 3024845"/>
                  <a:gd name="connsiteY52" fmla="*/ 369664 h 834218"/>
                  <a:gd name="connsiteX53" fmla="*/ 472219 w 3024845"/>
                  <a:gd name="connsiteY53" fmla="*/ 368583 h 834218"/>
                  <a:gd name="connsiteX54" fmla="*/ 472219 w 3024845"/>
                  <a:gd name="connsiteY54" fmla="*/ 361017 h 834218"/>
                  <a:gd name="connsiteX55" fmla="*/ 473992 w 3024845"/>
                  <a:gd name="connsiteY55" fmla="*/ 361017 h 834218"/>
                  <a:gd name="connsiteX56" fmla="*/ 486406 w 3024845"/>
                  <a:gd name="connsiteY56" fmla="*/ 361017 h 834218"/>
                  <a:gd name="connsiteX57" fmla="*/ 486406 w 3024845"/>
                  <a:gd name="connsiteY57" fmla="*/ 386958 h 834218"/>
                  <a:gd name="connsiteX58" fmla="*/ 488433 w 3024845"/>
                  <a:gd name="connsiteY58" fmla="*/ 386958 h 834218"/>
                  <a:gd name="connsiteX59" fmla="*/ 502619 w 3024845"/>
                  <a:gd name="connsiteY59" fmla="*/ 386958 h 834218"/>
                  <a:gd name="connsiteX60" fmla="*/ 502619 w 3024845"/>
                  <a:gd name="connsiteY60" fmla="*/ 388579 h 834218"/>
                  <a:gd name="connsiteX61" fmla="*/ 502619 w 3024845"/>
                  <a:gd name="connsiteY61" fmla="*/ 399929 h 834218"/>
                  <a:gd name="connsiteX62" fmla="*/ 503379 w 3024845"/>
                  <a:gd name="connsiteY62" fmla="*/ 399929 h 834218"/>
                  <a:gd name="connsiteX63" fmla="*/ 508700 w 3024845"/>
                  <a:gd name="connsiteY63" fmla="*/ 399929 h 834218"/>
                  <a:gd name="connsiteX64" fmla="*/ 508700 w 3024845"/>
                  <a:gd name="connsiteY64" fmla="*/ 399118 h 834218"/>
                  <a:gd name="connsiteX65" fmla="*/ 508700 w 3024845"/>
                  <a:gd name="connsiteY65" fmla="*/ 393443 h 834218"/>
                  <a:gd name="connsiteX66" fmla="*/ 539100 w 3024845"/>
                  <a:gd name="connsiteY66" fmla="*/ 393443 h 834218"/>
                  <a:gd name="connsiteX67" fmla="*/ 539100 w 3024845"/>
                  <a:gd name="connsiteY67" fmla="*/ 417223 h 834218"/>
                  <a:gd name="connsiteX68" fmla="*/ 540113 w 3024845"/>
                  <a:gd name="connsiteY68" fmla="*/ 417223 h 834218"/>
                  <a:gd name="connsiteX69" fmla="*/ 547207 w 3024845"/>
                  <a:gd name="connsiteY69" fmla="*/ 417223 h 834218"/>
                  <a:gd name="connsiteX70" fmla="*/ 547207 w 3024845"/>
                  <a:gd name="connsiteY70" fmla="*/ 418304 h 834218"/>
                  <a:gd name="connsiteX71" fmla="*/ 547207 w 3024845"/>
                  <a:gd name="connsiteY71" fmla="*/ 425870 h 834218"/>
                  <a:gd name="connsiteX72" fmla="*/ 547967 w 3024845"/>
                  <a:gd name="connsiteY72" fmla="*/ 425870 h 834218"/>
                  <a:gd name="connsiteX73" fmla="*/ 553287 w 3024845"/>
                  <a:gd name="connsiteY73" fmla="*/ 425870 h 834218"/>
                  <a:gd name="connsiteX74" fmla="*/ 553287 w 3024845"/>
                  <a:gd name="connsiteY74" fmla="*/ 423708 h 834218"/>
                  <a:gd name="connsiteX75" fmla="*/ 553287 w 3024845"/>
                  <a:gd name="connsiteY75" fmla="*/ 408576 h 834218"/>
                  <a:gd name="connsiteX76" fmla="*/ 554300 w 3024845"/>
                  <a:gd name="connsiteY76" fmla="*/ 408576 h 834218"/>
                  <a:gd name="connsiteX77" fmla="*/ 561394 w 3024845"/>
                  <a:gd name="connsiteY77" fmla="*/ 408576 h 834218"/>
                  <a:gd name="connsiteX78" fmla="*/ 561394 w 3024845"/>
                  <a:gd name="connsiteY78" fmla="*/ 409657 h 834218"/>
                  <a:gd name="connsiteX79" fmla="*/ 561394 w 3024845"/>
                  <a:gd name="connsiteY79" fmla="*/ 417223 h 834218"/>
                  <a:gd name="connsiteX80" fmla="*/ 566714 w 3024845"/>
                  <a:gd name="connsiteY80" fmla="*/ 415230 h 834218"/>
                  <a:gd name="connsiteX81" fmla="*/ 567474 w 3024845"/>
                  <a:gd name="connsiteY81" fmla="*/ 414250 h 834218"/>
                  <a:gd name="connsiteX82" fmla="*/ 567474 w 3024845"/>
                  <a:gd name="connsiteY82" fmla="*/ 408576 h 834218"/>
                  <a:gd name="connsiteX83" fmla="*/ 605981 w 3024845"/>
                  <a:gd name="connsiteY83" fmla="*/ 408576 h 834218"/>
                  <a:gd name="connsiteX84" fmla="*/ 605981 w 3024845"/>
                  <a:gd name="connsiteY84" fmla="*/ 432355 h 834218"/>
                  <a:gd name="connsiteX85" fmla="*/ 608007 w 3024845"/>
                  <a:gd name="connsiteY85" fmla="*/ 432355 h 834218"/>
                  <a:gd name="connsiteX86" fmla="*/ 622194 w 3024845"/>
                  <a:gd name="connsiteY86" fmla="*/ 432355 h 834218"/>
                  <a:gd name="connsiteX87" fmla="*/ 622194 w 3024845"/>
                  <a:gd name="connsiteY87" fmla="*/ 433436 h 834218"/>
                  <a:gd name="connsiteX88" fmla="*/ 622194 w 3024845"/>
                  <a:gd name="connsiteY88" fmla="*/ 441002 h 834218"/>
                  <a:gd name="connsiteX89" fmla="*/ 623968 w 3024845"/>
                  <a:gd name="connsiteY89" fmla="*/ 441002 h 834218"/>
                  <a:gd name="connsiteX90" fmla="*/ 636381 w 3024845"/>
                  <a:gd name="connsiteY90" fmla="*/ 441002 h 834218"/>
                  <a:gd name="connsiteX91" fmla="*/ 636381 w 3024845"/>
                  <a:gd name="connsiteY91" fmla="*/ 417223 h 834218"/>
                  <a:gd name="connsiteX92" fmla="*/ 637394 w 3024845"/>
                  <a:gd name="connsiteY92" fmla="*/ 417223 h 834218"/>
                  <a:gd name="connsiteX93" fmla="*/ 644488 w 3024845"/>
                  <a:gd name="connsiteY93" fmla="*/ 417223 h 834218"/>
                  <a:gd name="connsiteX94" fmla="*/ 644488 w 3024845"/>
                  <a:gd name="connsiteY94" fmla="*/ 384796 h 834218"/>
                  <a:gd name="connsiteX95" fmla="*/ 645501 w 3024845"/>
                  <a:gd name="connsiteY95" fmla="*/ 384796 h 834218"/>
                  <a:gd name="connsiteX96" fmla="*/ 652595 w 3024845"/>
                  <a:gd name="connsiteY96" fmla="*/ 384796 h 834218"/>
                  <a:gd name="connsiteX97" fmla="*/ 652595 w 3024845"/>
                  <a:gd name="connsiteY97" fmla="*/ 382905 h 834218"/>
                  <a:gd name="connsiteX98" fmla="*/ 652595 w 3024845"/>
                  <a:gd name="connsiteY98" fmla="*/ 369664 h 834218"/>
                  <a:gd name="connsiteX99" fmla="*/ 651328 w 3024845"/>
                  <a:gd name="connsiteY99" fmla="*/ 368042 h 834218"/>
                  <a:gd name="connsiteX100" fmla="*/ 656648 w 3024845"/>
                  <a:gd name="connsiteY100" fmla="*/ 356693 h 834218"/>
                  <a:gd name="connsiteX101" fmla="*/ 664755 w 3024845"/>
                  <a:gd name="connsiteY101" fmla="*/ 384796 h 834218"/>
                  <a:gd name="connsiteX102" fmla="*/ 665515 w 3024845"/>
                  <a:gd name="connsiteY102" fmla="*/ 384796 h 834218"/>
                  <a:gd name="connsiteX103" fmla="*/ 670835 w 3024845"/>
                  <a:gd name="connsiteY103" fmla="*/ 384796 h 834218"/>
                  <a:gd name="connsiteX104" fmla="*/ 670835 w 3024845"/>
                  <a:gd name="connsiteY104" fmla="*/ 278869 h 834218"/>
                  <a:gd name="connsiteX105" fmla="*/ 672355 w 3024845"/>
                  <a:gd name="connsiteY105" fmla="*/ 278869 h 834218"/>
                  <a:gd name="connsiteX106" fmla="*/ 682995 w 3024845"/>
                  <a:gd name="connsiteY106" fmla="*/ 278869 h 834218"/>
                  <a:gd name="connsiteX107" fmla="*/ 682995 w 3024845"/>
                  <a:gd name="connsiteY107" fmla="*/ 231310 h 834218"/>
                  <a:gd name="connsiteX108" fmla="*/ 709342 w 3024845"/>
                  <a:gd name="connsiteY108" fmla="*/ 231310 h 834218"/>
                  <a:gd name="connsiteX109" fmla="*/ 709342 w 3024845"/>
                  <a:gd name="connsiteY109" fmla="*/ 209692 h 834218"/>
                  <a:gd name="connsiteX110" fmla="*/ 743796 w 3024845"/>
                  <a:gd name="connsiteY110" fmla="*/ 209692 h 834218"/>
                  <a:gd name="connsiteX111" fmla="*/ 743796 w 3024845"/>
                  <a:gd name="connsiteY111" fmla="*/ 212124 h 834218"/>
                  <a:gd name="connsiteX112" fmla="*/ 743796 w 3024845"/>
                  <a:gd name="connsiteY112" fmla="*/ 229148 h 834218"/>
                  <a:gd name="connsiteX113" fmla="*/ 746076 w 3024845"/>
                  <a:gd name="connsiteY113" fmla="*/ 229148 h 834218"/>
                  <a:gd name="connsiteX114" fmla="*/ 762036 w 3024845"/>
                  <a:gd name="connsiteY114" fmla="*/ 229148 h 834218"/>
                  <a:gd name="connsiteX115" fmla="*/ 762036 w 3024845"/>
                  <a:gd name="connsiteY115" fmla="*/ 276707 h 834218"/>
                  <a:gd name="connsiteX116" fmla="*/ 763049 w 3024845"/>
                  <a:gd name="connsiteY116" fmla="*/ 276707 h 834218"/>
                  <a:gd name="connsiteX117" fmla="*/ 770143 w 3024845"/>
                  <a:gd name="connsiteY117" fmla="*/ 276707 h 834218"/>
                  <a:gd name="connsiteX118" fmla="*/ 784330 w 3024845"/>
                  <a:gd name="connsiteY118" fmla="*/ 281031 h 834218"/>
                  <a:gd name="connsiteX119" fmla="*/ 784330 w 3024845"/>
                  <a:gd name="connsiteY119" fmla="*/ 319943 h 834218"/>
                  <a:gd name="connsiteX120" fmla="*/ 785343 w 3024845"/>
                  <a:gd name="connsiteY120" fmla="*/ 319943 h 834218"/>
                  <a:gd name="connsiteX121" fmla="*/ 792436 w 3024845"/>
                  <a:gd name="connsiteY121" fmla="*/ 319943 h 834218"/>
                  <a:gd name="connsiteX122" fmla="*/ 792436 w 3024845"/>
                  <a:gd name="connsiteY122" fmla="*/ 321564 h 834218"/>
                  <a:gd name="connsiteX123" fmla="*/ 792436 w 3024845"/>
                  <a:gd name="connsiteY123" fmla="*/ 332913 h 834218"/>
                  <a:gd name="connsiteX124" fmla="*/ 794463 w 3024845"/>
                  <a:gd name="connsiteY124" fmla="*/ 332913 h 834218"/>
                  <a:gd name="connsiteX125" fmla="*/ 808650 w 3024845"/>
                  <a:gd name="connsiteY125" fmla="*/ 332913 h 834218"/>
                  <a:gd name="connsiteX126" fmla="*/ 814730 w 3024845"/>
                  <a:gd name="connsiteY126" fmla="*/ 339399 h 834218"/>
                  <a:gd name="connsiteX127" fmla="*/ 814730 w 3024845"/>
                  <a:gd name="connsiteY127" fmla="*/ 361017 h 834218"/>
                  <a:gd name="connsiteX128" fmla="*/ 817010 w 3024845"/>
                  <a:gd name="connsiteY128" fmla="*/ 361017 h 834218"/>
                  <a:gd name="connsiteX129" fmla="*/ 832970 w 3024845"/>
                  <a:gd name="connsiteY129" fmla="*/ 361017 h 834218"/>
                  <a:gd name="connsiteX130" fmla="*/ 832970 w 3024845"/>
                  <a:gd name="connsiteY130" fmla="*/ 362097 h 834218"/>
                  <a:gd name="connsiteX131" fmla="*/ 832970 w 3024845"/>
                  <a:gd name="connsiteY131" fmla="*/ 369664 h 834218"/>
                  <a:gd name="connsiteX132" fmla="*/ 834237 w 3024845"/>
                  <a:gd name="connsiteY132" fmla="*/ 369664 h 834218"/>
                  <a:gd name="connsiteX133" fmla="*/ 843104 w 3024845"/>
                  <a:gd name="connsiteY133" fmla="*/ 369664 h 834218"/>
                  <a:gd name="connsiteX134" fmla="*/ 843104 w 3024845"/>
                  <a:gd name="connsiteY134" fmla="*/ 371825 h 834218"/>
                  <a:gd name="connsiteX135" fmla="*/ 843104 w 3024845"/>
                  <a:gd name="connsiteY135" fmla="*/ 386958 h 834218"/>
                  <a:gd name="connsiteX136" fmla="*/ 847157 w 3024845"/>
                  <a:gd name="connsiteY136" fmla="*/ 385066 h 834218"/>
                  <a:gd name="connsiteX137" fmla="*/ 847157 w 3024845"/>
                  <a:gd name="connsiteY137" fmla="*/ 371825 h 834218"/>
                  <a:gd name="connsiteX138" fmla="*/ 848170 w 3024845"/>
                  <a:gd name="connsiteY138" fmla="*/ 371825 h 834218"/>
                  <a:gd name="connsiteX139" fmla="*/ 855264 w 3024845"/>
                  <a:gd name="connsiteY139" fmla="*/ 371825 h 834218"/>
                  <a:gd name="connsiteX140" fmla="*/ 855264 w 3024845"/>
                  <a:gd name="connsiteY140" fmla="*/ 373447 h 834218"/>
                  <a:gd name="connsiteX141" fmla="*/ 855264 w 3024845"/>
                  <a:gd name="connsiteY141" fmla="*/ 384796 h 834218"/>
                  <a:gd name="connsiteX142" fmla="*/ 856024 w 3024845"/>
                  <a:gd name="connsiteY142" fmla="*/ 384796 h 834218"/>
                  <a:gd name="connsiteX143" fmla="*/ 861344 w 3024845"/>
                  <a:gd name="connsiteY143" fmla="*/ 384796 h 834218"/>
                  <a:gd name="connsiteX144" fmla="*/ 909984 w 3024845"/>
                  <a:gd name="connsiteY144" fmla="*/ 380473 h 834218"/>
                  <a:gd name="connsiteX145" fmla="*/ 909984 w 3024845"/>
                  <a:gd name="connsiteY145" fmla="*/ 381824 h 834218"/>
                  <a:gd name="connsiteX146" fmla="*/ 909984 w 3024845"/>
                  <a:gd name="connsiteY146" fmla="*/ 391281 h 834218"/>
                  <a:gd name="connsiteX147" fmla="*/ 910744 w 3024845"/>
                  <a:gd name="connsiteY147" fmla="*/ 391281 h 834218"/>
                  <a:gd name="connsiteX148" fmla="*/ 916065 w 3024845"/>
                  <a:gd name="connsiteY148" fmla="*/ 391281 h 834218"/>
                  <a:gd name="connsiteX149" fmla="*/ 916065 w 3024845"/>
                  <a:gd name="connsiteY149" fmla="*/ 393443 h 834218"/>
                  <a:gd name="connsiteX150" fmla="*/ 916065 w 3024845"/>
                  <a:gd name="connsiteY150" fmla="*/ 408576 h 834218"/>
                  <a:gd name="connsiteX151" fmla="*/ 918091 w 3024845"/>
                  <a:gd name="connsiteY151" fmla="*/ 407225 h 834218"/>
                  <a:gd name="connsiteX152" fmla="*/ 932278 w 3024845"/>
                  <a:gd name="connsiteY152" fmla="*/ 397767 h 834218"/>
                  <a:gd name="connsiteX153" fmla="*/ 938358 w 3024845"/>
                  <a:gd name="connsiteY153" fmla="*/ 356693 h 834218"/>
                  <a:gd name="connsiteX154" fmla="*/ 939118 w 3024845"/>
                  <a:gd name="connsiteY154" fmla="*/ 356423 h 834218"/>
                  <a:gd name="connsiteX155" fmla="*/ 944438 w 3024845"/>
                  <a:gd name="connsiteY155" fmla="*/ 354531 h 834218"/>
                  <a:gd name="connsiteX156" fmla="*/ 946465 w 3024845"/>
                  <a:gd name="connsiteY156" fmla="*/ 285354 h 834218"/>
                  <a:gd name="connsiteX157" fmla="*/ 948492 w 3024845"/>
                  <a:gd name="connsiteY157" fmla="*/ 354531 h 834218"/>
                  <a:gd name="connsiteX158" fmla="*/ 949252 w 3024845"/>
                  <a:gd name="connsiteY158" fmla="*/ 354801 h 834218"/>
                  <a:gd name="connsiteX159" fmla="*/ 954572 w 3024845"/>
                  <a:gd name="connsiteY159" fmla="*/ 356693 h 834218"/>
                  <a:gd name="connsiteX160" fmla="*/ 954572 w 3024845"/>
                  <a:gd name="connsiteY160" fmla="*/ 270222 h 834218"/>
                  <a:gd name="connsiteX161" fmla="*/ 958625 w 3024845"/>
                  <a:gd name="connsiteY161" fmla="*/ 237795 h 834218"/>
                  <a:gd name="connsiteX162" fmla="*/ 997132 w 3024845"/>
                  <a:gd name="connsiteY162" fmla="*/ 237795 h 834218"/>
                  <a:gd name="connsiteX163" fmla="*/ 997132 w 3024845"/>
                  <a:gd name="connsiteY163" fmla="*/ 270222 h 834218"/>
                  <a:gd name="connsiteX164" fmla="*/ 997892 w 3024845"/>
                  <a:gd name="connsiteY164" fmla="*/ 270222 h 834218"/>
                  <a:gd name="connsiteX165" fmla="*/ 1003212 w 3024845"/>
                  <a:gd name="connsiteY165" fmla="*/ 270222 h 834218"/>
                  <a:gd name="connsiteX166" fmla="*/ 1003212 w 3024845"/>
                  <a:gd name="connsiteY166" fmla="*/ 188074 h 834218"/>
                  <a:gd name="connsiteX167" fmla="*/ 1004986 w 3024845"/>
                  <a:gd name="connsiteY167" fmla="*/ 188074 h 834218"/>
                  <a:gd name="connsiteX168" fmla="*/ 1017399 w 3024845"/>
                  <a:gd name="connsiteY168" fmla="*/ 188074 h 834218"/>
                  <a:gd name="connsiteX169" fmla="*/ 1017399 w 3024845"/>
                  <a:gd name="connsiteY169" fmla="*/ 186183 h 834218"/>
                  <a:gd name="connsiteX170" fmla="*/ 1017399 w 3024845"/>
                  <a:gd name="connsiteY170" fmla="*/ 172942 h 834218"/>
                  <a:gd name="connsiteX171" fmla="*/ 1039693 w 3024845"/>
                  <a:gd name="connsiteY171" fmla="*/ 172942 h 834218"/>
                  <a:gd name="connsiteX172" fmla="*/ 1039693 w 3024845"/>
                  <a:gd name="connsiteY172" fmla="*/ 171861 h 834218"/>
                  <a:gd name="connsiteX173" fmla="*/ 1039693 w 3024845"/>
                  <a:gd name="connsiteY173" fmla="*/ 164295 h 834218"/>
                  <a:gd name="connsiteX174" fmla="*/ 1041466 w 3024845"/>
                  <a:gd name="connsiteY174" fmla="*/ 164295 h 834218"/>
                  <a:gd name="connsiteX175" fmla="*/ 1053880 w 3024845"/>
                  <a:gd name="connsiteY175" fmla="*/ 164295 h 834218"/>
                  <a:gd name="connsiteX176" fmla="*/ 1053880 w 3024845"/>
                  <a:gd name="connsiteY176" fmla="*/ 165376 h 834218"/>
                  <a:gd name="connsiteX177" fmla="*/ 1053880 w 3024845"/>
                  <a:gd name="connsiteY177" fmla="*/ 172942 h 834218"/>
                  <a:gd name="connsiteX178" fmla="*/ 1054640 w 3024845"/>
                  <a:gd name="connsiteY178" fmla="*/ 172942 h 834218"/>
                  <a:gd name="connsiteX179" fmla="*/ 1059960 w 3024845"/>
                  <a:gd name="connsiteY179" fmla="*/ 172942 h 834218"/>
                  <a:gd name="connsiteX180" fmla="*/ 1070093 w 3024845"/>
                  <a:gd name="connsiteY180" fmla="*/ 168618 h 834218"/>
                  <a:gd name="connsiteX181" fmla="*/ 1074146 w 3024845"/>
                  <a:gd name="connsiteY181" fmla="*/ 171861 h 834218"/>
                  <a:gd name="connsiteX182" fmla="*/ 1074146 w 3024845"/>
                  <a:gd name="connsiteY182" fmla="*/ 164295 h 834218"/>
                  <a:gd name="connsiteX183" fmla="*/ 1076426 w 3024845"/>
                  <a:gd name="connsiteY183" fmla="*/ 164295 h 834218"/>
                  <a:gd name="connsiteX184" fmla="*/ 1092387 w 3024845"/>
                  <a:gd name="connsiteY184" fmla="*/ 164295 h 834218"/>
                  <a:gd name="connsiteX185" fmla="*/ 1092387 w 3024845"/>
                  <a:gd name="connsiteY185" fmla="*/ 165376 h 834218"/>
                  <a:gd name="connsiteX186" fmla="*/ 1092387 w 3024845"/>
                  <a:gd name="connsiteY186" fmla="*/ 172942 h 834218"/>
                  <a:gd name="connsiteX187" fmla="*/ 1122787 w 3024845"/>
                  <a:gd name="connsiteY187" fmla="*/ 172942 h 834218"/>
                  <a:gd name="connsiteX188" fmla="*/ 1122787 w 3024845"/>
                  <a:gd name="connsiteY188" fmla="*/ 174563 h 834218"/>
                  <a:gd name="connsiteX189" fmla="*/ 1122787 w 3024845"/>
                  <a:gd name="connsiteY189" fmla="*/ 185913 h 834218"/>
                  <a:gd name="connsiteX190" fmla="*/ 1149134 w 3024845"/>
                  <a:gd name="connsiteY190" fmla="*/ 185913 h 834218"/>
                  <a:gd name="connsiteX191" fmla="*/ 1149134 w 3024845"/>
                  <a:gd name="connsiteY191" fmla="*/ 216177 h 834218"/>
                  <a:gd name="connsiteX192" fmla="*/ 1149894 w 3024845"/>
                  <a:gd name="connsiteY192" fmla="*/ 216177 h 834218"/>
                  <a:gd name="connsiteX193" fmla="*/ 1155214 w 3024845"/>
                  <a:gd name="connsiteY193" fmla="*/ 216177 h 834218"/>
                  <a:gd name="connsiteX194" fmla="*/ 1155214 w 3024845"/>
                  <a:gd name="connsiteY194" fmla="*/ 217258 h 834218"/>
                  <a:gd name="connsiteX195" fmla="*/ 1155214 w 3024845"/>
                  <a:gd name="connsiteY195" fmla="*/ 224825 h 834218"/>
                  <a:gd name="connsiteX196" fmla="*/ 1159268 w 3024845"/>
                  <a:gd name="connsiteY196" fmla="*/ 255089 h 834218"/>
                  <a:gd name="connsiteX197" fmla="*/ 1160028 w 3024845"/>
                  <a:gd name="connsiteY197" fmla="*/ 255089 h 834218"/>
                  <a:gd name="connsiteX198" fmla="*/ 1165348 w 3024845"/>
                  <a:gd name="connsiteY198" fmla="*/ 255089 h 834218"/>
                  <a:gd name="connsiteX199" fmla="*/ 1165348 w 3024845"/>
                  <a:gd name="connsiteY199" fmla="*/ 255900 h 834218"/>
                  <a:gd name="connsiteX200" fmla="*/ 1165348 w 3024845"/>
                  <a:gd name="connsiteY200" fmla="*/ 261575 h 834218"/>
                  <a:gd name="connsiteX201" fmla="*/ 1166361 w 3024845"/>
                  <a:gd name="connsiteY201" fmla="*/ 261575 h 834218"/>
                  <a:gd name="connsiteX202" fmla="*/ 1173454 w 3024845"/>
                  <a:gd name="connsiteY202" fmla="*/ 261575 h 834218"/>
                  <a:gd name="connsiteX203" fmla="*/ 1173454 w 3024845"/>
                  <a:gd name="connsiteY203" fmla="*/ 291840 h 834218"/>
                  <a:gd name="connsiteX204" fmla="*/ 1175481 w 3024845"/>
                  <a:gd name="connsiteY204" fmla="*/ 291840 h 834218"/>
                  <a:gd name="connsiteX205" fmla="*/ 1189668 w 3024845"/>
                  <a:gd name="connsiteY205" fmla="*/ 291840 h 834218"/>
                  <a:gd name="connsiteX206" fmla="*/ 1189668 w 3024845"/>
                  <a:gd name="connsiteY206" fmla="*/ 315619 h 834218"/>
                  <a:gd name="connsiteX207" fmla="*/ 1191695 w 3024845"/>
                  <a:gd name="connsiteY207" fmla="*/ 317240 h 834218"/>
                  <a:gd name="connsiteX208" fmla="*/ 1191695 w 3024845"/>
                  <a:gd name="connsiteY208" fmla="*/ 328590 h 834218"/>
                  <a:gd name="connsiteX209" fmla="*/ 1192455 w 3024845"/>
                  <a:gd name="connsiteY209" fmla="*/ 328590 h 834218"/>
                  <a:gd name="connsiteX210" fmla="*/ 1197775 w 3024845"/>
                  <a:gd name="connsiteY210" fmla="*/ 328590 h 834218"/>
                  <a:gd name="connsiteX211" fmla="*/ 1197775 w 3024845"/>
                  <a:gd name="connsiteY211" fmla="*/ 352369 h 834218"/>
                  <a:gd name="connsiteX212" fmla="*/ 1199041 w 3024845"/>
                  <a:gd name="connsiteY212" fmla="*/ 352369 h 834218"/>
                  <a:gd name="connsiteX213" fmla="*/ 1207908 w 3024845"/>
                  <a:gd name="connsiteY213" fmla="*/ 352369 h 834218"/>
                  <a:gd name="connsiteX214" fmla="*/ 1209935 w 3024845"/>
                  <a:gd name="connsiteY214" fmla="*/ 356423 h 834218"/>
                  <a:gd name="connsiteX215" fmla="*/ 1209935 w 3024845"/>
                  <a:gd name="connsiteY215" fmla="*/ 369664 h 834218"/>
                  <a:gd name="connsiteX216" fmla="*/ 1211455 w 3024845"/>
                  <a:gd name="connsiteY216" fmla="*/ 367772 h 834218"/>
                  <a:gd name="connsiteX217" fmla="*/ 1222095 w 3024845"/>
                  <a:gd name="connsiteY217" fmla="*/ 354531 h 834218"/>
                  <a:gd name="connsiteX218" fmla="*/ 1250469 w 3024845"/>
                  <a:gd name="connsiteY218" fmla="*/ 354531 h 834218"/>
                  <a:gd name="connsiteX219" fmla="*/ 1250469 w 3024845"/>
                  <a:gd name="connsiteY219" fmla="*/ 441002 h 834218"/>
                  <a:gd name="connsiteX220" fmla="*/ 1251229 w 3024845"/>
                  <a:gd name="connsiteY220" fmla="*/ 441002 h 834218"/>
                  <a:gd name="connsiteX221" fmla="*/ 1256549 w 3024845"/>
                  <a:gd name="connsiteY221" fmla="*/ 441002 h 834218"/>
                  <a:gd name="connsiteX222" fmla="*/ 1257309 w 3024845"/>
                  <a:gd name="connsiteY222" fmla="*/ 439651 h 834218"/>
                  <a:gd name="connsiteX223" fmla="*/ 1262629 w 3024845"/>
                  <a:gd name="connsiteY223" fmla="*/ 430193 h 834218"/>
                  <a:gd name="connsiteX224" fmla="*/ 1262629 w 3024845"/>
                  <a:gd name="connsiteY224" fmla="*/ 432085 h 834218"/>
                  <a:gd name="connsiteX225" fmla="*/ 1262629 w 3024845"/>
                  <a:gd name="connsiteY225" fmla="*/ 445326 h 834218"/>
                  <a:gd name="connsiteX226" fmla="*/ 1266682 w 3024845"/>
                  <a:gd name="connsiteY226" fmla="*/ 399929 h 834218"/>
                  <a:gd name="connsiteX227" fmla="*/ 1267442 w 3024845"/>
                  <a:gd name="connsiteY227" fmla="*/ 399929 h 834218"/>
                  <a:gd name="connsiteX228" fmla="*/ 1272762 w 3024845"/>
                  <a:gd name="connsiteY228" fmla="*/ 399929 h 834218"/>
                  <a:gd name="connsiteX229" fmla="*/ 1272762 w 3024845"/>
                  <a:gd name="connsiteY229" fmla="*/ 335075 h 834218"/>
                  <a:gd name="connsiteX230" fmla="*/ 1273776 w 3024845"/>
                  <a:gd name="connsiteY230" fmla="*/ 335075 h 834218"/>
                  <a:gd name="connsiteX231" fmla="*/ 1280869 w 3024845"/>
                  <a:gd name="connsiteY231" fmla="*/ 335075 h 834218"/>
                  <a:gd name="connsiteX232" fmla="*/ 1293029 w 3024845"/>
                  <a:gd name="connsiteY232" fmla="*/ 291840 h 834218"/>
                  <a:gd name="connsiteX233" fmla="*/ 1294296 w 3024845"/>
                  <a:gd name="connsiteY233" fmla="*/ 291840 h 834218"/>
                  <a:gd name="connsiteX234" fmla="*/ 1303163 w 3024845"/>
                  <a:gd name="connsiteY234" fmla="*/ 291840 h 834218"/>
                  <a:gd name="connsiteX235" fmla="*/ 1313296 w 3024845"/>
                  <a:gd name="connsiteY235" fmla="*/ 335075 h 834218"/>
                  <a:gd name="connsiteX236" fmla="*/ 1314309 w 3024845"/>
                  <a:gd name="connsiteY236" fmla="*/ 335075 h 834218"/>
                  <a:gd name="connsiteX237" fmla="*/ 1321403 w 3024845"/>
                  <a:gd name="connsiteY237" fmla="*/ 335075 h 834218"/>
                  <a:gd name="connsiteX238" fmla="*/ 1321403 w 3024845"/>
                  <a:gd name="connsiteY238" fmla="*/ 373987 h 834218"/>
                  <a:gd name="connsiteX239" fmla="*/ 1323176 w 3024845"/>
                  <a:gd name="connsiteY239" fmla="*/ 373987 h 834218"/>
                  <a:gd name="connsiteX240" fmla="*/ 1335590 w 3024845"/>
                  <a:gd name="connsiteY240" fmla="*/ 373987 h 834218"/>
                  <a:gd name="connsiteX241" fmla="*/ 1335590 w 3024845"/>
                  <a:gd name="connsiteY241" fmla="*/ 376149 h 834218"/>
                  <a:gd name="connsiteX242" fmla="*/ 1335590 w 3024845"/>
                  <a:gd name="connsiteY242" fmla="*/ 391281 h 834218"/>
                  <a:gd name="connsiteX243" fmla="*/ 1339643 w 3024845"/>
                  <a:gd name="connsiteY243" fmla="*/ 389120 h 834218"/>
                  <a:gd name="connsiteX244" fmla="*/ 1339643 w 3024845"/>
                  <a:gd name="connsiteY244" fmla="*/ 373987 h 834218"/>
                  <a:gd name="connsiteX245" fmla="*/ 1341163 w 3024845"/>
                  <a:gd name="connsiteY245" fmla="*/ 373987 h 834218"/>
                  <a:gd name="connsiteX246" fmla="*/ 1351803 w 3024845"/>
                  <a:gd name="connsiteY246" fmla="*/ 373987 h 834218"/>
                  <a:gd name="connsiteX247" fmla="*/ 1351803 w 3024845"/>
                  <a:gd name="connsiteY247" fmla="*/ 375608 h 834218"/>
                  <a:gd name="connsiteX248" fmla="*/ 1351803 w 3024845"/>
                  <a:gd name="connsiteY248" fmla="*/ 386958 h 834218"/>
                  <a:gd name="connsiteX249" fmla="*/ 1382204 w 3024845"/>
                  <a:gd name="connsiteY249" fmla="*/ 386958 h 834218"/>
                  <a:gd name="connsiteX250" fmla="*/ 1382204 w 3024845"/>
                  <a:gd name="connsiteY250" fmla="*/ 350208 h 834218"/>
                  <a:gd name="connsiteX251" fmla="*/ 1383470 w 3024845"/>
                  <a:gd name="connsiteY251" fmla="*/ 350208 h 834218"/>
                  <a:gd name="connsiteX252" fmla="*/ 1392337 w 3024845"/>
                  <a:gd name="connsiteY252" fmla="*/ 350208 h 834218"/>
                  <a:gd name="connsiteX253" fmla="*/ 1392337 w 3024845"/>
                  <a:gd name="connsiteY253" fmla="*/ 371825 h 834218"/>
                  <a:gd name="connsiteX254" fmla="*/ 1394364 w 3024845"/>
                  <a:gd name="connsiteY254" fmla="*/ 339399 h 834218"/>
                  <a:gd name="connsiteX255" fmla="*/ 1416657 w 3024845"/>
                  <a:gd name="connsiteY255" fmla="*/ 339399 h 834218"/>
                  <a:gd name="connsiteX256" fmla="*/ 1416657 w 3024845"/>
                  <a:gd name="connsiteY256" fmla="*/ 337777 h 834218"/>
                  <a:gd name="connsiteX257" fmla="*/ 1416657 w 3024845"/>
                  <a:gd name="connsiteY257" fmla="*/ 326428 h 834218"/>
                  <a:gd name="connsiteX258" fmla="*/ 1417417 w 3024845"/>
                  <a:gd name="connsiteY258" fmla="*/ 326428 h 834218"/>
                  <a:gd name="connsiteX259" fmla="*/ 1422737 w 3024845"/>
                  <a:gd name="connsiteY259" fmla="*/ 326428 h 834218"/>
                  <a:gd name="connsiteX260" fmla="*/ 1422737 w 3024845"/>
                  <a:gd name="connsiteY260" fmla="*/ 324537 h 834218"/>
                  <a:gd name="connsiteX261" fmla="*/ 1422737 w 3024845"/>
                  <a:gd name="connsiteY261" fmla="*/ 311296 h 834218"/>
                  <a:gd name="connsiteX262" fmla="*/ 1426791 w 3024845"/>
                  <a:gd name="connsiteY262" fmla="*/ 317781 h 834218"/>
                  <a:gd name="connsiteX263" fmla="*/ 1429071 w 3024845"/>
                  <a:gd name="connsiteY263" fmla="*/ 317781 h 834218"/>
                  <a:gd name="connsiteX264" fmla="*/ 1445031 w 3024845"/>
                  <a:gd name="connsiteY264" fmla="*/ 317781 h 834218"/>
                  <a:gd name="connsiteX265" fmla="*/ 1445031 w 3024845"/>
                  <a:gd name="connsiteY265" fmla="*/ 316970 h 834218"/>
                  <a:gd name="connsiteX266" fmla="*/ 1445031 w 3024845"/>
                  <a:gd name="connsiteY266" fmla="*/ 311296 h 834218"/>
                  <a:gd name="connsiteX267" fmla="*/ 1445791 w 3024845"/>
                  <a:gd name="connsiteY267" fmla="*/ 311296 h 834218"/>
                  <a:gd name="connsiteX268" fmla="*/ 1451111 w 3024845"/>
                  <a:gd name="connsiteY268" fmla="*/ 311296 h 834218"/>
                  <a:gd name="connsiteX269" fmla="*/ 1451111 w 3024845"/>
                  <a:gd name="connsiteY269" fmla="*/ 312647 h 834218"/>
                  <a:gd name="connsiteX270" fmla="*/ 1451111 w 3024845"/>
                  <a:gd name="connsiteY270" fmla="*/ 322105 h 834218"/>
                  <a:gd name="connsiteX271" fmla="*/ 1489618 w 3024845"/>
                  <a:gd name="connsiteY271" fmla="*/ 322105 h 834218"/>
                  <a:gd name="connsiteX272" fmla="*/ 1489618 w 3024845"/>
                  <a:gd name="connsiteY272" fmla="*/ 460458 h 834218"/>
                  <a:gd name="connsiteX273" fmla="*/ 1491138 w 3024845"/>
                  <a:gd name="connsiteY273" fmla="*/ 460458 h 834218"/>
                  <a:gd name="connsiteX274" fmla="*/ 1501778 w 3024845"/>
                  <a:gd name="connsiteY274" fmla="*/ 460458 h 834218"/>
                  <a:gd name="connsiteX275" fmla="*/ 1501778 w 3024845"/>
                  <a:gd name="connsiteY275" fmla="*/ 447488 h 834218"/>
                  <a:gd name="connsiteX276" fmla="*/ 1505832 w 3024845"/>
                  <a:gd name="connsiteY276" fmla="*/ 447488 h 834218"/>
                  <a:gd name="connsiteX277" fmla="*/ 1505832 w 3024845"/>
                  <a:gd name="connsiteY277" fmla="*/ 460458 h 834218"/>
                  <a:gd name="connsiteX278" fmla="*/ 1536232 w 3024845"/>
                  <a:gd name="connsiteY278" fmla="*/ 460458 h 834218"/>
                  <a:gd name="connsiteX279" fmla="*/ 1536232 w 3024845"/>
                  <a:gd name="connsiteY279" fmla="*/ 430193 h 834218"/>
                  <a:gd name="connsiteX280" fmla="*/ 1548392 w 3024845"/>
                  <a:gd name="connsiteY280" fmla="*/ 430193 h 834218"/>
                  <a:gd name="connsiteX281" fmla="*/ 1560552 w 3024845"/>
                  <a:gd name="connsiteY281" fmla="*/ 428032 h 834218"/>
                  <a:gd name="connsiteX282" fmla="*/ 1564606 w 3024845"/>
                  <a:gd name="connsiteY282" fmla="*/ 430193 h 834218"/>
                  <a:gd name="connsiteX283" fmla="*/ 1574739 w 3024845"/>
                  <a:gd name="connsiteY283" fmla="*/ 430193 h 834218"/>
                  <a:gd name="connsiteX284" fmla="*/ 1574739 w 3024845"/>
                  <a:gd name="connsiteY284" fmla="*/ 460458 h 834218"/>
                  <a:gd name="connsiteX285" fmla="*/ 1582846 w 3024845"/>
                  <a:gd name="connsiteY285" fmla="*/ 460458 h 834218"/>
                  <a:gd name="connsiteX286" fmla="*/ 1582846 w 3024845"/>
                  <a:gd name="connsiteY286" fmla="*/ 477753 h 834218"/>
                  <a:gd name="connsiteX287" fmla="*/ 1592182 w 3024845"/>
                  <a:gd name="connsiteY287" fmla="*/ 478658 h 834218"/>
                  <a:gd name="connsiteX288" fmla="*/ 1605140 w 3024845"/>
                  <a:gd name="connsiteY288" fmla="*/ 478658 h 834218"/>
                  <a:gd name="connsiteX289" fmla="*/ 1605140 w 3024845"/>
                  <a:gd name="connsiteY289" fmla="*/ 462620 h 834218"/>
                  <a:gd name="connsiteX290" fmla="*/ 1673096 w 3024845"/>
                  <a:gd name="connsiteY290" fmla="*/ 462620 h 834218"/>
                  <a:gd name="connsiteX291" fmla="*/ 1673096 w 3024845"/>
                  <a:gd name="connsiteY291" fmla="*/ 377367 h 834218"/>
                  <a:gd name="connsiteX292" fmla="*/ 1745104 w 3024845"/>
                  <a:gd name="connsiteY292" fmla="*/ 377367 h 834218"/>
                  <a:gd name="connsiteX293" fmla="*/ 1745104 w 3024845"/>
                  <a:gd name="connsiteY293" fmla="*/ 456135 h 834218"/>
                  <a:gd name="connsiteX294" fmla="*/ 1747008 w 3024845"/>
                  <a:gd name="connsiteY294" fmla="*/ 456135 h 834218"/>
                  <a:gd name="connsiteX295" fmla="*/ 1748250 w 3024845"/>
                  <a:gd name="connsiteY295" fmla="*/ 478658 h 834218"/>
                  <a:gd name="connsiteX296" fmla="*/ 1757926 w 3024845"/>
                  <a:gd name="connsiteY296" fmla="*/ 478658 h 834218"/>
                  <a:gd name="connsiteX297" fmla="*/ 1759168 w 3024845"/>
                  <a:gd name="connsiteY297" fmla="*/ 456135 h 834218"/>
                  <a:gd name="connsiteX298" fmla="*/ 1765248 w 3024845"/>
                  <a:gd name="connsiteY298" fmla="*/ 456135 h 834218"/>
                  <a:gd name="connsiteX299" fmla="*/ 1766490 w 3024845"/>
                  <a:gd name="connsiteY299" fmla="*/ 478658 h 834218"/>
                  <a:gd name="connsiteX300" fmla="*/ 1817112 w 3024845"/>
                  <a:gd name="connsiteY300" fmla="*/ 478658 h 834218"/>
                  <a:gd name="connsiteX301" fmla="*/ 1817112 w 3024845"/>
                  <a:gd name="connsiteY301" fmla="*/ 315630 h 834218"/>
                  <a:gd name="connsiteX302" fmla="*/ 2014439 w 3024845"/>
                  <a:gd name="connsiteY302" fmla="*/ 315630 h 834218"/>
                  <a:gd name="connsiteX303" fmla="*/ 2014439 w 3024845"/>
                  <a:gd name="connsiteY303" fmla="*/ 478658 h 834218"/>
                  <a:gd name="connsiteX304" fmla="*/ 2033136 w 3024845"/>
                  <a:gd name="connsiteY304" fmla="*/ 478658 h 834218"/>
                  <a:gd name="connsiteX305" fmla="*/ 2033136 w 3024845"/>
                  <a:gd name="connsiteY305" fmla="*/ 395965 h 834218"/>
                  <a:gd name="connsiteX306" fmla="*/ 2128256 w 3024845"/>
                  <a:gd name="connsiteY306" fmla="*/ 395965 h 834218"/>
                  <a:gd name="connsiteX307" fmla="*/ 2180720 w 3024845"/>
                  <a:gd name="connsiteY307" fmla="*/ 330752 h 834218"/>
                  <a:gd name="connsiteX308" fmla="*/ 2245574 w 3024845"/>
                  <a:gd name="connsiteY308" fmla="*/ 330752 h 834218"/>
                  <a:gd name="connsiteX309" fmla="*/ 2245574 w 3024845"/>
                  <a:gd name="connsiteY309" fmla="*/ 406414 h 834218"/>
                  <a:gd name="connsiteX310" fmla="*/ 2253681 w 3024845"/>
                  <a:gd name="connsiteY310" fmla="*/ 406414 h 834218"/>
                  <a:gd name="connsiteX311" fmla="*/ 2255708 w 3024845"/>
                  <a:gd name="connsiteY311" fmla="*/ 399929 h 834218"/>
                  <a:gd name="connsiteX312" fmla="*/ 2261788 w 3024845"/>
                  <a:gd name="connsiteY312" fmla="*/ 399929 h 834218"/>
                  <a:gd name="connsiteX313" fmla="*/ 2263815 w 3024845"/>
                  <a:gd name="connsiteY313" fmla="*/ 408576 h 834218"/>
                  <a:gd name="connsiteX314" fmla="*/ 2275975 w 3024845"/>
                  <a:gd name="connsiteY314" fmla="*/ 408576 h 834218"/>
                  <a:gd name="connsiteX315" fmla="*/ 2275975 w 3024845"/>
                  <a:gd name="connsiteY315" fmla="*/ 402090 h 834218"/>
                  <a:gd name="connsiteX316" fmla="*/ 2298268 w 3024845"/>
                  <a:gd name="connsiteY316" fmla="*/ 402090 h 834218"/>
                  <a:gd name="connsiteX317" fmla="*/ 2298268 w 3024845"/>
                  <a:gd name="connsiteY317" fmla="*/ 408576 h 834218"/>
                  <a:gd name="connsiteX318" fmla="*/ 2318535 w 3024845"/>
                  <a:gd name="connsiteY318" fmla="*/ 408576 h 834218"/>
                  <a:gd name="connsiteX319" fmla="*/ 2318535 w 3024845"/>
                  <a:gd name="connsiteY319" fmla="*/ 453973 h 834218"/>
                  <a:gd name="connsiteX320" fmla="*/ 2332722 w 3024845"/>
                  <a:gd name="connsiteY320" fmla="*/ 453973 h 834218"/>
                  <a:gd name="connsiteX321" fmla="*/ 2332722 w 3024845"/>
                  <a:gd name="connsiteY321" fmla="*/ 441002 h 834218"/>
                  <a:gd name="connsiteX322" fmla="*/ 2348936 w 3024845"/>
                  <a:gd name="connsiteY322" fmla="*/ 441002 h 834218"/>
                  <a:gd name="connsiteX323" fmla="*/ 2348936 w 3024845"/>
                  <a:gd name="connsiteY323" fmla="*/ 261575 h 834218"/>
                  <a:gd name="connsiteX324" fmla="*/ 2355016 w 3024845"/>
                  <a:gd name="connsiteY324" fmla="*/ 255089 h 834218"/>
                  <a:gd name="connsiteX325" fmla="*/ 2427977 w 3024845"/>
                  <a:gd name="connsiteY325" fmla="*/ 255089 h 834218"/>
                  <a:gd name="connsiteX326" fmla="*/ 2427977 w 3024845"/>
                  <a:gd name="connsiteY326" fmla="*/ 263737 h 834218"/>
                  <a:gd name="connsiteX327" fmla="*/ 2438110 w 3024845"/>
                  <a:gd name="connsiteY327" fmla="*/ 263737 h 834218"/>
                  <a:gd name="connsiteX328" fmla="*/ 2438110 w 3024845"/>
                  <a:gd name="connsiteY328" fmla="*/ 378311 h 834218"/>
                  <a:gd name="connsiteX329" fmla="*/ 2460404 w 3024845"/>
                  <a:gd name="connsiteY329" fmla="*/ 378311 h 834218"/>
                  <a:gd name="connsiteX330" fmla="*/ 2460404 w 3024845"/>
                  <a:gd name="connsiteY330" fmla="*/ 311296 h 834218"/>
                  <a:gd name="connsiteX331" fmla="*/ 2486751 w 3024845"/>
                  <a:gd name="connsiteY331" fmla="*/ 311296 h 834218"/>
                  <a:gd name="connsiteX332" fmla="*/ 2490804 w 3024845"/>
                  <a:gd name="connsiteY332" fmla="*/ 306972 h 834218"/>
                  <a:gd name="connsiteX333" fmla="*/ 2498911 w 3024845"/>
                  <a:gd name="connsiteY333" fmla="*/ 306972 h 834218"/>
                  <a:gd name="connsiteX334" fmla="*/ 2502964 w 3024845"/>
                  <a:gd name="connsiteY334" fmla="*/ 311296 h 834218"/>
                  <a:gd name="connsiteX335" fmla="*/ 2525258 w 3024845"/>
                  <a:gd name="connsiteY335" fmla="*/ 311296 h 834218"/>
                  <a:gd name="connsiteX336" fmla="*/ 2525258 w 3024845"/>
                  <a:gd name="connsiteY336" fmla="*/ 194560 h 834218"/>
                  <a:gd name="connsiteX337" fmla="*/ 2582005 w 3024845"/>
                  <a:gd name="connsiteY337" fmla="*/ 183751 h 834218"/>
                  <a:gd name="connsiteX338" fmla="*/ 2582005 w 3024845"/>
                  <a:gd name="connsiteY338" fmla="*/ 184832 h 834218"/>
                  <a:gd name="connsiteX339" fmla="*/ 2582005 w 3024845"/>
                  <a:gd name="connsiteY339" fmla="*/ 192398 h 834218"/>
                  <a:gd name="connsiteX340" fmla="*/ 2608352 w 3024845"/>
                  <a:gd name="connsiteY340" fmla="*/ 192398 h 834218"/>
                  <a:gd name="connsiteX341" fmla="*/ 2608352 w 3024845"/>
                  <a:gd name="connsiteY341" fmla="*/ 447488 h 834218"/>
                  <a:gd name="connsiteX342" fmla="*/ 2630646 w 3024845"/>
                  <a:gd name="connsiteY342" fmla="*/ 447488 h 834218"/>
                  <a:gd name="connsiteX343" fmla="*/ 2630646 w 3024845"/>
                  <a:gd name="connsiteY343" fmla="*/ 443164 h 834218"/>
                  <a:gd name="connsiteX344" fmla="*/ 2642806 w 3024845"/>
                  <a:gd name="connsiteY344" fmla="*/ 443164 h 834218"/>
                  <a:gd name="connsiteX345" fmla="*/ 2642806 w 3024845"/>
                  <a:gd name="connsiteY345" fmla="*/ 447488 h 834218"/>
                  <a:gd name="connsiteX346" fmla="*/ 2667126 w 3024845"/>
                  <a:gd name="connsiteY346" fmla="*/ 447488 h 834218"/>
                  <a:gd name="connsiteX347" fmla="*/ 2667126 w 3024845"/>
                  <a:gd name="connsiteY347" fmla="*/ 434517 h 834218"/>
                  <a:gd name="connsiteX348" fmla="*/ 2695500 w 3024845"/>
                  <a:gd name="connsiteY348" fmla="*/ 434517 h 834218"/>
                  <a:gd name="connsiteX349" fmla="*/ 2707660 w 3024845"/>
                  <a:gd name="connsiteY349" fmla="*/ 430193 h 834218"/>
                  <a:gd name="connsiteX350" fmla="*/ 2727927 w 3024845"/>
                  <a:gd name="connsiteY350" fmla="*/ 434517 h 834218"/>
                  <a:gd name="connsiteX351" fmla="*/ 2727927 w 3024845"/>
                  <a:gd name="connsiteY351" fmla="*/ 417223 h 834218"/>
                  <a:gd name="connsiteX352" fmla="*/ 2736034 w 3024845"/>
                  <a:gd name="connsiteY352" fmla="*/ 417223 h 834218"/>
                  <a:gd name="connsiteX353" fmla="*/ 2736034 w 3024845"/>
                  <a:gd name="connsiteY353" fmla="*/ 404252 h 834218"/>
                  <a:gd name="connsiteX354" fmla="*/ 2792781 w 3024845"/>
                  <a:gd name="connsiteY354" fmla="*/ 404252 h 834218"/>
                  <a:gd name="connsiteX355" fmla="*/ 2792781 w 3024845"/>
                  <a:gd name="connsiteY355" fmla="*/ 373987 h 834218"/>
                  <a:gd name="connsiteX356" fmla="*/ 2811021 w 3024845"/>
                  <a:gd name="connsiteY356" fmla="*/ 373987 h 834218"/>
                  <a:gd name="connsiteX357" fmla="*/ 2811021 w 3024845"/>
                  <a:gd name="connsiteY357" fmla="*/ 367502 h 834218"/>
                  <a:gd name="connsiteX358" fmla="*/ 2823181 w 3024845"/>
                  <a:gd name="connsiteY358" fmla="*/ 367502 h 834218"/>
                  <a:gd name="connsiteX359" fmla="*/ 2823181 w 3024845"/>
                  <a:gd name="connsiteY359" fmla="*/ 373987 h 834218"/>
                  <a:gd name="connsiteX360" fmla="*/ 2839395 w 3024845"/>
                  <a:gd name="connsiteY360" fmla="*/ 373987 h 834218"/>
                  <a:gd name="connsiteX361" fmla="*/ 2839395 w 3024845"/>
                  <a:gd name="connsiteY361" fmla="*/ 423708 h 834218"/>
                  <a:gd name="connsiteX362" fmla="*/ 2871822 w 3024845"/>
                  <a:gd name="connsiteY362" fmla="*/ 423708 h 834218"/>
                  <a:gd name="connsiteX363" fmla="*/ 2871822 w 3024845"/>
                  <a:gd name="connsiteY363" fmla="*/ 397767 h 834218"/>
                  <a:gd name="connsiteX364" fmla="*/ 2910329 w 3024845"/>
                  <a:gd name="connsiteY364" fmla="*/ 397767 h 834218"/>
                  <a:gd name="connsiteX365" fmla="*/ 2910329 w 3024845"/>
                  <a:gd name="connsiteY365" fmla="*/ 367502 h 834218"/>
                  <a:gd name="connsiteX366" fmla="*/ 2958970 w 3024845"/>
                  <a:gd name="connsiteY366" fmla="*/ 367502 h 834218"/>
                  <a:gd name="connsiteX367" fmla="*/ 2958970 w 3024845"/>
                  <a:gd name="connsiteY367" fmla="*/ 478658 h 834218"/>
                  <a:gd name="connsiteX368" fmla="*/ 2958970 w 3024845"/>
                  <a:gd name="connsiteY368" fmla="*/ 492437 h 834218"/>
                  <a:gd name="connsiteX369" fmla="*/ 3024845 w 3024845"/>
                  <a:gd name="connsiteY369" fmla="*/ 492437 h 834218"/>
                  <a:gd name="connsiteX370" fmla="*/ 3024845 w 3024845"/>
                  <a:gd name="connsiteY370" fmla="*/ 834218 h 834218"/>
                  <a:gd name="connsiteX371" fmla="*/ 2054 w 3024845"/>
                  <a:gd name="connsiteY371" fmla="*/ 831885 h 834218"/>
                  <a:gd name="connsiteX372" fmla="*/ 0 w 3024845"/>
                  <a:gd name="connsiteY372" fmla="*/ 397767 h 834218"/>
                  <a:gd name="connsiteX373" fmla="*/ 20267 w 3024845"/>
                  <a:gd name="connsiteY373" fmla="*/ 397767 h 834218"/>
                  <a:gd name="connsiteX374" fmla="*/ 20774 w 3024845"/>
                  <a:gd name="connsiteY374" fmla="*/ 396686 h 834218"/>
                  <a:gd name="connsiteX375" fmla="*/ 24320 w 3024845"/>
                  <a:gd name="connsiteY375" fmla="*/ 389120 h 834218"/>
                  <a:gd name="connsiteX376" fmla="*/ 26094 w 3024845"/>
                  <a:gd name="connsiteY376" fmla="*/ 389390 h 834218"/>
                  <a:gd name="connsiteX377" fmla="*/ 38507 w 3024845"/>
                  <a:gd name="connsiteY377" fmla="*/ 391281 h 834218"/>
                  <a:gd name="connsiteX378" fmla="*/ 39014 w 3024845"/>
                  <a:gd name="connsiteY378" fmla="*/ 392633 h 834218"/>
                  <a:gd name="connsiteX379" fmla="*/ 42560 w 3024845"/>
                  <a:gd name="connsiteY379" fmla="*/ 402090 h 834218"/>
                  <a:gd name="connsiteX380" fmla="*/ 68907 w 3024845"/>
                  <a:gd name="connsiteY380" fmla="*/ 404252 h 834218"/>
                  <a:gd name="connsiteX381" fmla="*/ 68907 w 3024845"/>
                  <a:gd name="connsiteY381" fmla="*/ 281031 h 834218"/>
                  <a:gd name="connsiteX382" fmla="*/ 70934 w 3024845"/>
                  <a:gd name="connsiteY382" fmla="*/ 281031 h 834218"/>
                  <a:gd name="connsiteX383" fmla="*/ 85121 w 3024845"/>
                  <a:gd name="connsiteY383" fmla="*/ 281031 h 834218"/>
                  <a:gd name="connsiteX384" fmla="*/ 85121 w 3024845"/>
                  <a:gd name="connsiteY384" fmla="*/ 144839 h 834218"/>
                  <a:gd name="connsiteX385" fmla="*/ 86894 w 3024845"/>
                  <a:gd name="connsiteY385" fmla="*/ 144839 h 834218"/>
                  <a:gd name="connsiteX386" fmla="*/ 99308 w 3024845"/>
                  <a:gd name="connsiteY386" fmla="*/ 144839 h 834218"/>
                  <a:gd name="connsiteX387" fmla="*/ 99308 w 3024845"/>
                  <a:gd name="connsiteY387" fmla="*/ 30265 h 834218"/>
                  <a:gd name="connsiteX388" fmla="*/ 103361 w 3024845"/>
                  <a:gd name="connsiteY388" fmla="*/ 2161 h 834218"/>
                  <a:gd name="connsiteX0" fmla="*/ 103361 w 3024845"/>
                  <a:gd name="connsiteY0" fmla="*/ 2161 h 834218"/>
                  <a:gd name="connsiteX1" fmla="*/ 200642 w 3024845"/>
                  <a:gd name="connsiteY1" fmla="*/ 0 h 834218"/>
                  <a:gd name="connsiteX2" fmla="*/ 202669 w 3024845"/>
                  <a:gd name="connsiteY2" fmla="*/ 0 h 834218"/>
                  <a:gd name="connsiteX3" fmla="*/ 220909 w 3024845"/>
                  <a:gd name="connsiteY3" fmla="*/ 144839 h 834218"/>
                  <a:gd name="connsiteX4" fmla="*/ 223189 w 3024845"/>
                  <a:gd name="connsiteY4" fmla="*/ 144839 h 834218"/>
                  <a:gd name="connsiteX5" fmla="*/ 239150 w 3024845"/>
                  <a:gd name="connsiteY5" fmla="*/ 144839 h 834218"/>
                  <a:gd name="connsiteX6" fmla="*/ 239150 w 3024845"/>
                  <a:gd name="connsiteY6" fmla="*/ 285354 h 834218"/>
                  <a:gd name="connsiteX7" fmla="*/ 240670 w 3024845"/>
                  <a:gd name="connsiteY7" fmla="*/ 285084 h 834218"/>
                  <a:gd name="connsiteX8" fmla="*/ 251310 w 3024845"/>
                  <a:gd name="connsiteY8" fmla="*/ 283193 h 834218"/>
                  <a:gd name="connsiteX9" fmla="*/ 249283 w 3024845"/>
                  <a:gd name="connsiteY9" fmla="*/ 371825 h 834218"/>
                  <a:gd name="connsiteX10" fmla="*/ 250803 w 3024845"/>
                  <a:gd name="connsiteY10" fmla="*/ 372096 h 834218"/>
                  <a:gd name="connsiteX11" fmla="*/ 261443 w 3024845"/>
                  <a:gd name="connsiteY11" fmla="*/ 373987 h 834218"/>
                  <a:gd name="connsiteX12" fmla="*/ 261696 w 3024845"/>
                  <a:gd name="connsiteY12" fmla="*/ 374798 h 834218"/>
                  <a:gd name="connsiteX13" fmla="*/ 263470 w 3024845"/>
                  <a:gd name="connsiteY13" fmla="*/ 380473 h 834218"/>
                  <a:gd name="connsiteX14" fmla="*/ 264230 w 3024845"/>
                  <a:gd name="connsiteY14" fmla="*/ 378041 h 834218"/>
                  <a:gd name="connsiteX15" fmla="*/ 269550 w 3024845"/>
                  <a:gd name="connsiteY15" fmla="*/ 361017 h 834218"/>
                  <a:gd name="connsiteX16" fmla="*/ 271323 w 3024845"/>
                  <a:gd name="connsiteY16" fmla="*/ 361017 h 834218"/>
                  <a:gd name="connsiteX17" fmla="*/ 283737 w 3024845"/>
                  <a:gd name="connsiteY17" fmla="*/ 361017 h 834218"/>
                  <a:gd name="connsiteX18" fmla="*/ 283737 w 3024845"/>
                  <a:gd name="connsiteY18" fmla="*/ 393443 h 834218"/>
                  <a:gd name="connsiteX19" fmla="*/ 284750 w 3024845"/>
                  <a:gd name="connsiteY19" fmla="*/ 393984 h 834218"/>
                  <a:gd name="connsiteX20" fmla="*/ 291844 w 3024845"/>
                  <a:gd name="connsiteY20" fmla="*/ 397767 h 834218"/>
                  <a:gd name="connsiteX21" fmla="*/ 291844 w 3024845"/>
                  <a:gd name="connsiteY21" fmla="*/ 399118 h 834218"/>
                  <a:gd name="connsiteX22" fmla="*/ 291844 w 3024845"/>
                  <a:gd name="connsiteY22" fmla="*/ 408576 h 834218"/>
                  <a:gd name="connsiteX23" fmla="*/ 336431 w 3024845"/>
                  <a:gd name="connsiteY23" fmla="*/ 408576 h 834218"/>
                  <a:gd name="connsiteX24" fmla="*/ 336431 w 3024845"/>
                  <a:gd name="connsiteY24" fmla="*/ 409657 h 834218"/>
                  <a:gd name="connsiteX25" fmla="*/ 336431 w 3024845"/>
                  <a:gd name="connsiteY25" fmla="*/ 417223 h 834218"/>
                  <a:gd name="connsiteX26" fmla="*/ 338457 w 3024845"/>
                  <a:gd name="connsiteY26" fmla="*/ 417223 h 834218"/>
                  <a:gd name="connsiteX27" fmla="*/ 352644 w 3024845"/>
                  <a:gd name="connsiteY27" fmla="*/ 417223 h 834218"/>
                  <a:gd name="connsiteX28" fmla="*/ 352644 w 3024845"/>
                  <a:gd name="connsiteY28" fmla="*/ 386958 h 834218"/>
                  <a:gd name="connsiteX29" fmla="*/ 397231 w 3024845"/>
                  <a:gd name="connsiteY29" fmla="*/ 386958 h 834218"/>
                  <a:gd name="connsiteX30" fmla="*/ 397231 w 3024845"/>
                  <a:gd name="connsiteY30" fmla="*/ 385607 h 834218"/>
                  <a:gd name="connsiteX31" fmla="*/ 397231 w 3024845"/>
                  <a:gd name="connsiteY31" fmla="*/ 376149 h 834218"/>
                  <a:gd name="connsiteX32" fmla="*/ 398245 w 3024845"/>
                  <a:gd name="connsiteY32" fmla="*/ 376149 h 834218"/>
                  <a:gd name="connsiteX33" fmla="*/ 405338 w 3024845"/>
                  <a:gd name="connsiteY33" fmla="*/ 376149 h 834218"/>
                  <a:gd name="connsiteX34" fmla="*/ 405338 w 3024845"/>
                  <a:gd name="connsiteY34" fmla="*/ 374258 h 834218"/>
                  <a:gd name="connsiteX35" fmla="*/ 405338 w 3024845"/>
                  <a:gd name="connsiteY35" fmla="*/ 361017 h 834218"/>
                  <a:gd name="connsiteX36" fmla="*/ 406098 w 3024845"/>
                  <a:gd name="connsiteY36" fmla="*/ 361017 h 834218"/>
                  <a:gd name="connsiteX37" fmla="*/ 411418 w 3024845"/>
                  <a:gd name="connsiteY37" fmla="*/ 361017 h 834218"/>
                  <a:gd name="connsiteX38" fmla="*/ 411418 w 3024845"/>
                  <a:gd name="connsiteY38" fmla="*/ 359936 h 834218"/>
                  <a:gd name="connsiteX39" fmla="*/ 411418 w 3024845"/>
                  <a:gd name="connsiteY39" fmla="*/ 352369 h 834218"/>
                  <a:gd name="connsiteX40" fmla="*/ 413445 w 3024845"/>
                  <a:gd name="connsiteY40" fmla="*/ 352369 h 834218"/>
                  <a:gd name="connsiteX41" fmla="*/ 427632 w 3024845"/>
                  <a:gd name="connsiteY41" fmla="*/ 352369 h 834218"/>
                  <a:gd name="connsiteX42" fmla="*/ 427632 w 3024845"/>
                  <a:gd name="connsiteY42" fmla="*/ 353450 h 834218"/>
                  <a:gd name="connsiteX43" fmla="*/ 427632 w 3024845"/>
                  <a:gd name="connsiteY43" fmla="*/ 361017 h 834218"/>
                  <a:gd name="connsiteX44" fmla="*/ 449925 w 3024845"/>
                  <a:gd name="connsiteY44" fmla="*/ 361017 h 834218"/>
                  <a:gd name="connsiteX45" fmla="*/ 449925 w 3024845"/>
                  <a:gd name="connsiteY45" fmla="*/ 359125 h 834218"/>
                  <a:gd name="connsiteX46" fmla="*/ 449925 w 3024845"/>
                  <a:gd name="connsiteY46" fmla="*/ 345884 h 834218"/>
                  <a:gd name="connsiteX47" fmla="*/ 451699 w 3024845"/>
                  <a:gd name="connsiteY47" fmla="*/ 345884 h 834218"/>
                  <a:gd name="connsiteX48" fmla="*/ 464112 w 3024845"/>
                  <a:gd name="connsiteY48" fmla="*/ 345884 h 834218"/>
                  <a:gd name="connsiteX49" fmla="*/ 464112 w 3024845"/>
                  <a:gd name="connsiteY49" fmla="*/ 369664 h 834218"/>
                  <a:gd name="connsiteX50" fmla="*/ 465126 w 3024845"/>
                  <a:gd name="connsiteY50" fmla="*/ 369664 h 834218"/>
                  <a:gd name="connsiteX51" fmla="*/ 472219 w 3024845"/>
                  <a:gd name="connsiteY51" fmla="*/ 369664 h 834218"/>
                  <a:gd name="connsiteX52" fmla="*/ 472219 w 3024845"/>
                  <a:gd name="connsiteY52" fmla="*/ 368583 h 834218"/>
                  <a:gd name="connsiteX53" fmla="*/ 472219 w 3024845"/>
                  <a:gd name="connsiteY53" fmla="*/ 361017 h 834218"/>
                  <a:gd name="connsiteX54" fmla="*/ 473992 w 3024845"/>
                  <a:gd name="connsiteY54" fmla="*/ 361017 h 834218"/>
                  <a:gd name="connsiteX55" fmla="*/ 486406 w 3024845"/>
                  <a:gd name="connsiteY55" fmla="*/ 361017 h 834218"/>
                  <a:gd name="connsiteX56" fmla="*/ 486406 w 3024845"/>
                  <a:gd name="connsiteY56" fmla="*/ 386958 h 834218"/>
                  <a:gd name="connsiteX57" fmla="*/ 488433 w 3024845"/>
                  <a:gd name="connsiteY57" fmla="*/ 386958 h 834218"/>
                  <a:gd name="connsiteX58" fmla="*/ 502619 w 3024845"/>
                  <a:gd name="connsiteY58" fmla="*/ 386958 h 834218"/>
                  <a:gd name="connsiteX59" fmla="*/ 502619 w 3024845"/>
                  <a:gd name="connsiteY59" fmla="*/ 388579 h 834218"/>
                  <a:gd name="connsiteX60" fmla="*/ 502619 w 3024845"/>
                  <a:gd name="connsiteY60" fmla="*/ 399929 h 834218"/>
                  <a:gd name="connsiteX61" fmla="*/ 503379 w 3024845"/>
                  <a:gd name="connsiteY61" fmla="*/ 399929 h 834218"/>
                  <a:gd name="connsiteX62" fmla="*/ 508700 w 3024845"/>
                  <a:gd name="connsiteY62" fmla="*/ 399929 h 834218"/>
                  <a:gd name="connsiteX63" fmla="*/ 508700 w 3024845"/>
                  <a:gd name="connsiteY63" fmla="*/ 399118 h 834218"/>
                  <a:gd name="connsiteX64" fmla="*/ 508700 w 3024845"/>
                  <a:gd name="connsiteY64" fmla="*/ 393443 h 834218"/>
                  <a:gd name="connsiteX65" fmla="*/ 539100 w 3024845"/>
                  <a:gd name="connsiteY65" fmla="*/ 393443 h 834218"/>
                  <a:gd name="connsiteX66" fmla="*/ 539100 w 3024845"/>
                  <a:gd name="connsiteY66" fmla="*/ 417223 h 834218"/>
                  <a:gd name="connsiteX67" fmla="*/ 540113 w 3024845"/>
                  <a:gd name="connsiteY67" fmla="*/ 417223 h 834218"/>
                  <a:gd name="connsiteX68" fmla="*/ 547207 w 3024845"/>
                  <a:gd name="connsiteY68" fmla="*/ 417223 h 834218"/>
                  <a:gd name="connsiteX69" fmla="*/ 547207 w 3024845"/>
                  <a:gd name="connsiteY69" fmla="*/ 418304 h 834218"/>
                  <a:gd name="connsiteX70" fmla="*/ 547207 w 3024845"/>
                  <a:gd name="connsiteY70" fmla="*/ 425870 h 834218"/>
                  <a:gd name="connsiteX71" fmla="*/ 547967 w 3024845"/>
                  <a:gd name="connsiteY71" fmla="*/ 425870 h 834218"/>
                  <a:gd name="connsiteX72" fmla="*/ 553287 w 3024845"/>
                  <a:gd name="connsiteY72" fmla="*/ 425870 h 834218"/>
                  <a:gd name="connsiteX73" fmla="*/ 553287 w 3024845"/>
                  <a:gd name="connsiteY73" fmla="*/ 423708 h 834218"/>
                  <a:gd name="connsiteX74" fmla="*/ 553287 w 3024845"/>
                  <a:gd name="connsiteY74" fmla="*/ 408576 h 834218"/>
                  <a:gd name="connsiteX75" fmla="*/ 554300 w 3024845"/>
                  <a:gd name="connsiteY75" fmla="*/ 408576 h 834218"/>
                  <a:gd name="connsiteX76" fmla="*/ 561394 w 3024845"/>
                  <a:gd name="connsiteY76" fmla="*/ 408576 h 834218"/>
                  <a:gd name="connsiteX77" fmla="*/ 561394 w 3024845"/>
                  <a:gd name="connsiteY77" fmla="*/ 409657 h 834218"/>
                  <a:gd name="connsiteX78" fmla="*/ 561394 w 3024845"/>
                  <a:gd name="connsiteY78" fmla="*/ 417223 h 834218"/>
                  <a:gd name="connsiteX79" fmla="*/ 566714 w 3024845"/>
                  <a:gd name="connsiteY79" fmla="*/ 415230 h 834218"/>
                  <a:gd name="connsiteX80" fmla="*/ 567474 w 3024845"/>
                  <a:gd name="connsiteY80" fmla="*/ 414250 h 834218"/>
                  <a:gd name="connsiteX81" fmla="*/ 567474 w 3024845"/>
                  <a:gd name="connsiteY81" fmla="*/ 408576 h 834218"/>
                  <a:gd name="connsiteX82" fmla="*/ 605981 w 3024845"/>
                  <a:gd name="connsiteY82" fmla="*/ 408576 h 834218"/>
                  <a:gd name="connsiteX83" fmla="*/ 605981 w 3024845"/>
                  <a:gd name="connsiteY83" fmla="*/ 432355 h 834218"/>
                  <a:gd name="connsiteX84" fmla="*/ 608007 w 3024845"/>
                  <a:gd name="connsiteY84" fmla="*/ 432355 h 834218"/>
                  <a:gd name="connsiteX85" fmla="*/ 622194 w 3024845"/>
                  <a:gd name="connsiteY85" fmla="*/ 432355 h 834218"/>
                  <a:gd name="connsiteX86" fmla="*/ 622194 w 3024845"/>
                  <a:gd name="connsiteY86" fmla="*/ 433436 h 834218"/>
                  <a:gd name="connsiteX87" fmla="*/ 622194 w 3024845"/>
                  <a:gd name="connsiteY87" fmla="*/ 441002 h 834218"/>
                  <a:gd name="connsiteX88" fmla="*/ 623968 w 3024845"/>
                  <a:gd name="connsiteY88" fmla="*/ 441002 h 834218"/>
                  <a:gd name="connsiteX89" fmla="*/ 636381 w 3024845"/>
                  <a:gd name="connsiteY89" fmla="*/ 441002 h 834218"/>
                  <a:gd name="connsiteX90" fmla="*/ 636381 w 3024845"/>
                  <a:gd name="connsiteY90" fmla="*/ 417223 h 834218"/>
                  <a:gd name="connsiteX91" fmla="*/ 637394 w 3024845"/>
                  <a:gd name="connsiteY91" fmla="*/ 417223 h 834218"/>
                  <a:gd name="connsiteX92" fmla="*/ 644488 w 3024845"/>
                  <a:gd name="connsiteY92" fmla="*/ 417223 h 834218"/>
                  <a:gd name="connsiteX93" fmla="*/ 644488 w 3024845"/>
                  <a:gd name="connsiteY93" fmla="*/ 384796 h 834218"/>
                  <a:gd name="connsiteX94" fmla="*/ 645501 w 3024845"/>
                  <a:gd name="connsiteY94" fmla="*/ 384796 h 834218"/>
                  <a:gd name="connsiteX95" fmla="*/ 652595 w 3024845"/>
                  <a:gd name="connsiteY95" fmla="*/ 384796 h 834218"/>
                  <a:gd name="connsiteX96" fmla="*/ 652595 w 3024845"/>
                  <a:gd name="connsiteY96" fmla="*/ 382905 h 834218"/>
                  <a:gd name="connsiteX97" fmla="*/ 652595 w 3024845"/>
                  <a:gd name="connsiteY97" fmla="*/ 369664 h 834218"/>
                  <a:gd name="connsiteX98" fmla="*/ 651328 w 3024845"/>
                  <a:gd name="connsiteY98" fmla="*/ 368042 h 834218"/>
                  <a:gd name="connsiteX99" fmla="*/ 656648 w 3024845"/>
                  <a:gd name="connsiteY99" fmla="*/ 356693 h 834218"/>
                  <a:gd name="connsiteX100" fmla="*/ 664755 w 3024845"/>
                  <a:gd name="connsiteY100" fmla="*/ 384796 h 834218"/>
                  <a:gd name="connsiteX101" fmla="*/ 665515 w 3024845"/>
                  <a:gd name="connsiteY101" fmla="*/ 384796 h 834218"/>
                  <a:gd name="connsiteX102" fmla="*/ 670835 w 3024845"/>
                  <a:gd name="connsiteY102" fmla="*/ 384796 h 834218"/>
                  <a:gd name="connsiteX103" fmla="*/ 670835 w 3024845"/>
                  <a:gd name="connsiteY103" fmla="*/ 278869 h 834218"/>
                  <a:gd name="connsiteX104" fmla="*/ 672355 w 3024845"/>
                  <a:gd name="connsiteY104" fmla="*/ 278869 h 834218"/>
                  <a:gd name="connsiteX105" fmla="*/ 682995 w 3024845"/>
                  <a:gd name="connsiteY105" fmla="*/ 278869 h 834218"/>
                  <a:gd name="connsiteX106" fmla="*/ 682995 w 3024845"/>
                  <a:gd name="connsiteY106" fmla="*/ 231310 h 834218"/>
                  <a:gd name="connsiteX107" fmla="*/ 709342 w 3024845"/>
                  <a:gd name="connsiteY107" fmla="*/ 231310 h 834218"/>
                  <a:gd name="connsiteX108" fmla="*/ 709342 w 3024845"/>
                  <a:gd name="connsiteY108" fmla="*/ 209692 h 834218"/>
                  <a:gd name="connsiteX109" fmla="*/ 743796 w 3024845"/>
                  <a:gd name="connsiteY109" fmla="*/ 209692 h 834218"/>
                  <a:gd name="connsiteX110" fmla="*/ 743796 w 3024845"/>
                  <a:gd name="connsiteY110" fmla="*/ 212124 h 834218"/>
                  <a:gd name="connsiteX111" fmla="*/ 743796 w 3024845"/>
                  <a:gd name="connsiteY111" fmla="*/ 229148 h 834218"/>
                  <a:gd name="connsiteX112" fmla="*/ 746076 w 3024845"/>
                  <a:gd name="connsiteY112" fmla="*/ 229148 h 834218"/>
                  <a:gd name="connsiteX113" fmla="*/ 762036 w 3024845"/>
                  <a:gd name="connsiteY113" fmla="*/ 229148 h 834218"/>
                  <a:gd name="connsiteX114" fmla="*/ 762036 w 3024845"/>
                  <a:gd name="connsiteY114" fmla="*/ 276707 h 834218"/>
                  <a:gd name="connsiteX115" fmla="*/ 763049 w 3024845"/>
                  <a:gd name="connsiteY115" fmla="*/ 276707 h 834218"/>
                  <a:gd name="connsiteX116" fmla="*/ 770143 w 3024845"/>
                  <a:gd name="connsiteY116" fmla="*/ 276707 h 834218"/>
                  <a:gd name="connsiteX117" fmla="*/ 784330 w 3024845"/>
                  <a:gd name="connsiteY117" fmla="*/ 281031 h 834218"/>
                  <a:gd name="connsiteX118" fmla="*/ 784330 w 3024845"/>
                  <a:gd name="connsiteY118" fmla="*/ 319943 h 834218"/>
                  <a:gd name="connsiteX119" fmla="*/ 785343 w 3024845"/>
                  <a:gd name="connsiteY119" fmla="*/ 319943 h 834218"/>
                  <a:gd name="connsiteX120" fmla="*/ 792436 w 3024845"/>
                  <a:gd name="connsiteY120" fmla="*/ 319943 h 834218"/>
                  <a:gd name="connsiteX121" fmla="*/ 792436 w 3024845"/>
                  <a:gd name="connsiteY121" fmla="*/ 321564 h 834218"/>
                  <a:gd name="connsiteX122" fmla="*/ 792436 w 3024845"/>
                  <a:gd name="connsiteY122" fmla="*/ 332913 h 834218"/>
                  <a:gd name="connsiteX123" fmla="*/ 794463 w 3024845"/>
                  <a:gd name="connsiteY123" fmla="*/ 332913 h 834218"/>
                  <a:gd name="connsiteX124" fmla="*/ 808650 w 3024845"/>
                  <a:gd name="connsiteY124" fmla="*/ 332913 h 834218"/>
                  <a:gd name="connsiteX125" fmla="*/ 814730 w 3024845"/>
                  <a:gd name="connsiteY125" fmla="*/ 339399 h 834218"/>
                  <a:gd name="connsiteX126" fmla="*/ 814730 w 3024845"/>
                  <a:gd name="connsiteY126" fmla="*/ 361017 h 834218"/>
                  <a:gd name="connsiteX127" fmla="*/ 817010 w 3024845"/>
                  <a:gd name="connsiteY127" fmla="*/ 361017 h 834218"/>
                  <a:gd name="connsiteX128" fmla="*/ 832970 w 3024845"/>
                  <a:gd name="connsiteY128" fmla="*/ 361017 h 834218"/>
                  <a:gd name="connsiteX129" fmla="*/ 832970 w 3024845"/>
                  <a:gd name="connsiteY129" fmla="*/ 362097 h 834218"/>
                  <a:gd name="connsiteX130" fmla="*/ 832970 w 3024845"/>
                  <a:gd name="connsiteY130" fmla="*/ 369664 h 834218"/>
                  <a:gd name="connsiteX131" fmla="*/ 834237 w 3024845"/>
                  <a:gd name="connsiteY131" fmla="*/ 369664 h 834218"/>
                  <a:gd name="connsiteX132" fmla="*/ 843104 w 3024845"/>
                  <a:gd name="connsiteY132" fmla="*/ 369664 h 834218"/>
                  <a:gd name="connsiteX133" fmla="*/ 843104 w 3024845"/>
                  <a:gd name="connsiteY133" fmla="*/ 371825 h 834218"/>
                  <a:gd name="connsiteX134" fmla="*/ 843104 w 3024845"/>
                  <a:gd name="connsiteY134" fmla="*/ 386958 h 834218"/>
                  <a:gd name="connsiteX135" fmla="*/ 847157 w 3024845"/>
                  <a:gd name="connsiteY135" fmla="*/ 385066 h 834218"/>
                  <a:gd name="connsiteX136" fmla="*/ 847157 w 3024845"/>
                  <a:gd name="connsiteY136" fmla="*/ 371825 h 834218"/>
                  <a:gd name="connsiteX137" fmla="*/ 848170 w 3024845"/>
                  <a:gd name="connsiteY137" fmla="*/ 371825 h 834218"/>
                  <a:gd name="connsiteX138" fmla="*/ 855264 w 3024845"/>
                  <a:gd name="connsiteY138" fmla="*/ 371825 h 834218"/>
                  <a:gd name="connsiteX139" fmla="*/ 855264 w 3024845"/>
                  <a:gd name="connsiteY139" fmla="*/ 373447 h 834218"/>
                  <a:gd name="connsiteX140" fmla="*/ 855264 w 3024845"/>
                  <a:gd name="connsiteY140" fmla="*/ 384796 h 834218"/>
                  <a:gd name="connsiteX141" fmla="*/ 856024 w 3024845"/>
                  <a:gd name="connsiteY141" fmla="*/ 384796 h 834218"/>
                  <a:gd name="connsiteX142" fmla="*/ 861344 w 3024845"/>
                  <a:gd name="connsiteY142" fmla="*/ 384796 h 834218"/>
                  <a:gd name="connsiteX143" fmla="*/ 909984 w 3024845"/>
                  <a:gd name="connsiteY143" fmla="*/ 380473 h 834218"/>
                  <a:gd name="connsiteX144" fmla="*/ 909984 w 3024845"/>
                  <a:gd name="connsiteY144" fmla="*/ 381824 h 834218"/>
                  <a:gd name="connsiteX145" fmla="*/ 909984 w 3024845"/>
                  <a:gd name="connsiteY145" fmla="*/ 391281 h 834218"/>
                  <a:gd name="connsiteX146" fmla="*/ 910744 w 3024845"/>
                  <a:gd name="connsiteY146" fmla="*/ 391281 h 834218"/>
                  <a:gd name="connsiteX147" fmla="*/ 916065 w 3024845"/>
                  <a:gd name="connsiteY147" fmla="*/ 391281 h 834218"/>
                  <a:gd name="connsiteX148" fmla="*/ 916065 w 3024845"/>
                  <a:gd name="connsiteY148" fmla="*/ 393443 h 834218"/>
                  <a:gd name="connsiteX149" fmla="*/ 916065 w 3024845"/>
                  <a:gd name="connsiteY149" fmla="*/ 408576 h 834218"/>
                  <a:gd name="connsiteX150" fmla="*/ 918091 w 3024845"/>
                  <a:gd name="connsiteY150" fmla="*/ 407225 h 834218"/>
                  <a:gd name="connsiteX151" fmla="*/ 932278 w 3024845"/>
                  <a:gd name="connsiteY151" fmla="*/ 397767 h 834218"/>
                  <a:gd name="connsiteX152" fmla="*/ 938358 w 3024845"/>
                  <a:gd name="connsiteY152" fmla="*/ 356693 h 834218"/>
                  <a:gd name="connsiteX153" fmla="*/ 939118 w 3024845"/>
                  <a:gd name="connsiteY153" fmla="*/ 356423 h 834218"/>
                  <a:gd name="connsiteX154" fmla="*/ 944438 w 3024845"/>
                  <a:gd name="connsiteY154" fmla="*/ 354531 h 834218"/>
                  <a:gd name="connsiteX155" fmla="*/ 946465 w 3024845"/>
                  <a:gd name="connsiteY155" fmla="*/ 285354 h 834218"/>
                  <a:gd name="connsiteX156" fmla="*/ 948492 w 3024845"/>
                  <a:gd name="connsiteY156" fmla="*/ 354531 h 834218"/>
                  <a:gd name="connsiteX157" fmla="*/ 949252 w 3024845"/>
                  <a:gd name="connsiteY157" fmla="*/ 354801 h 834218"/>
                  <a:gd name="connsiteX158" fmla="*/ 954572 w 3024845"/>
                  <a:gd name="connsiteY158" fmla="*/ 356693 h 834218"/>
                  <a:gd name="connsiteX159" fmla="*/ 954572 w 3024845"/>
                  <a:gd name="connsiteY159" fmla="*/ 270222 h 834218"/>
                  <a:gd name="connsiteX160" fmla="*/ 958625 w 3024845"/>
                  <a:gd name="connsiteY160" fmla="*/ 237795 h 834218"/>
                  <a:gd name="connsiteX161" fmla="*/ 997132 w 3024845"/>
                  <a:gd name="connsiteY161" fmla="*/ 237795 h 834218"/>
                  <a:gd name="connsiteX162" fmla="*/ 997132 w 3024845"/>
                  <a:gd name="connsiteY162" fmla="*/ 270222 h 834218"/>
                  <a:gd name="connsiteX163" fmla="*/ 997892 w 3024845"/>
                  <a:gd name="connsiteY163" fmla="*/ 270222 h 834218"/>
                  <a:gd name="connsiteX164" fmla="*/ 1003212 w 3024845"/>
                  <a:gd name="connsiteY164" fmla="*/ 270222 h 834218"/>
                  <a:gd name="connsiteX165" fmla="*/ 1003212 w 3024845"/>
                  <a:gd name="connsiteY165" fmla="*/ 188074 h 834218"/>
                  <a:gd name="connsiteX166" fmla="*/ 1004986 w 3024845"/>
                  <a:gd name="connsiteY166" fmla="*/ 188074 h 834218"/>
                  <a:gd name="connsiteX167" fmla="*/ 1017399 w 3024845"/>
                  <a:gd name="connsiteY167" fmla="*/ 188074 h 834218"/>
                  <a:gd name="connsiteX168" fmla="*/ 1017399 w 3024845"/>
                  <a:gd name="connsiteY168" fmla="*/ 186183 h 834218"/>
                  <a:gd name="connsiteX169" fmla="*/ 1017399 w 3024845"/>
                  <a:gd name="connsiteY169" fmla="*/ 172942 h 834218"/>
                  <a:gd name="connsiteX170" fmla="*/ 1039693 w 3024845"/>
                  <a:gd name="connsiteY170" fmla="*/ 172942 h 834218"/>
                  <a:gd name="connsiteX171" fmla="*/ 1039693 w 3024845"/>
                  <a:gd name="connsiteY171" fmla="*/ 171861 h 834218"/>
                  <a:gd name="connsiteX172" fmla="*/ 1039693 w 3024845"/>
                  <a:gd name="connsiteY172" fmla="*/ 164295 h 834218"/>
                  <a:gd name="connsiteX173" fmla="*/ 1041466 w 3024845"/>
                  <a:gd name="connsiteY173" fmla="*/ 164295 h 834218"/>
                  <a:gd name="connsiteX174" fmla="*/ 1053880 w 3024845"/>
                  <a:gd name="connsiteY174" fmla="*/ 164295 h 834218"/>
                  <a:gd name="connsiteX175" fmla="*/ 1053880 w 3024845"/>
                  <a:gd name="connsiteY175" fmla="*/ 165376 h 834218"/>
                  <a:gd name="connsiteX176" fmla="*/ 1053880 w 3024845"/>
                  <a:gd name="connsiteY176" fmla="*/ 172942 h 834218"/>
                  <a:gd name="connsiteX177" fmla="*/ 1054640 w 3024845"/>
                  <a:gd name="connsiteY177" fmla="*/ 172942 h 834218"/>
                  <a:gd name="connsiteX178" fmla="*/ 1059960 w 3024845"/>
                  <a:gd name="connsiteY178" fmla="*/ 172942 h 834218"/>
                  <a:gd name="connsiteX179" fmla="*/ 1070093 w 3024845"/>
                  <a:gd name="connsiteY179" fmla="*/ 168618 h 834218"/>
                  <a:gd name="connsiteX180" fmla="*/ 1074146 w 3024845"/>
                  <a:gd name="connsiteY180" fmla="*/ 171861 h 834218"/>
                  <a:gd name="connsiteX181" fmla="*/ 1074146 w 3024845"/>
                  <a:gd name="connsiteY181" fmla="*/ 164295 h 834218"/>
                  <a:gd name="connsiteX182" fmla="*/ 1076426 w 3024845"/>
                  <a:gd name="connsiteY182" fmla="*/ 164295 h 834218"/>
                  <a:gd name="connsiteX183" fmla="*/ 1092387 w 3024845"/>
                  <a:gd name="connsiteY183" fmla="*/ 164295 h 834218"/>
                  <a:gd name="connsiteX184" fmla="*/ 1092387 w 3024845"/>
                  <a:gd name="connsiteY184" fmla="*/ 165376 h 834218"/>
                  <a:gd name="connsiteX185" fmla="*/ 1092387 w 3024845"/>
                  <a:gd name="connsiteY185" fmla="*/ 172942 h 834218"/>
                  <a:gd name="connsiteX186" fmla="*/ 1122787 w 3024845"/>
                  <a:gd name="connsiteY186" fmla="*/ 172942 h 834218"/>
                  <a:gd name="connsiteX187" fmla="*/ 1122787 w 3024845"/>
                  <a:gd name="connsiteY187" fmla="*/ 174563 h 834218"/>
                  <a:gd name="connsiteX188" fmla="*/ 1122787 w 3024845"/>
                  <a:gd name="connsiteY188" fmla="*/ 185913 h 834218"/>
                  <a:gd name="connsiteX189" fmla="*/ 1149134 w 3024845"/>
                  <a:gd name="connsiteY189" fmla="*/ 185913 h 834218"/>
                  <a:gd name="connsiteX190" fmla="*/ 1149134 w 3024845"/>
                  <a:gd name="connsiteY190" fmla="*/ 216177 h 834218"/>
                  <a:gd name="connsiteX191" fmla="*/ 1149894 w 3024845"/>
                  <a:gd name="connsiteY191" fmla="*/ 216177 h 834218"/>
                  <a:gd name="connsiteX192" fmla="*/ 1155214 w 3024845"/>
                  <a:gd name="connsiteY192" fmla="*/ 216177 h 834218"/>
                  <a:gd name="connsiteX193" fmla="*/ 1155214 w 3024845"/>
                  <a:gd name="connsiteY193" fmla="*/ 217258 h 834218"/>
                  <a:gd name="connsiteX194" fmla="*/ 1155214 w 3024845"/>
                  <a:gd name="connsiteY194" fmla="*/ 224825 h 834218"/>
                  <a:gd name="connsiteX195" fmla="*/ 1159268 w 3024845"/>
                  <a:gd name="connsiteY195" fmla="*/ 255089 h 834218"/>
                  <a:gd name="connsiteX196" fmla="*/ 1160028 w 3024845"/>
                  <a:gd name="connsiteY196" fmla="*/ 255089 h 834218"/>
                  <a:gd name="connsiteX197" fmla="*/ 1165348 w 3024845"/>
                  <a:gd name="connsiteY197" fmla="*/ 255089 h 834218"/>
                  <a:gd name="connsiteX198" fmla="*/ 1165348 w 3024845"/>
                  <a:gd name="connsiteY198" fmla="*/ 255900 h 834218"/>
                  <a:gd name="connsiteX199" fmla="*/ 1165348 w 3024845"/>
                  <a:gd name="connsiteY199" fmla="*/ 261575 h 834218"/>
                  <a:gd name="connsiteX200" fmla="*/ 1166361 w 3024845"/>
                  <a:gd name="connsiteY200" fmla="*/ 261575 h 834218"/>
                  <a:gd name="connsiteX201" fmla="*/ 1173454 w 3024845"/>
                  <a:gd name="connsiteY201" fmla="*/ 261575 h 834218"/>
                  <a:gd name="connsiteX202" fmla="*/ 1173454 w 3024845"/>
                  <a:gd name="connsiteY202" fmla="*/ 291840 h 834218"/>
                  <a:gd name="connsiteX203" fmla="*/ 1175481 w 3024845"/>
                  <a:gd name="connsiteY203" fmla="*/ 291840 h 834218"/>
                  <a:gd name="connsiteX204" fmla="*/ 1189668 w 3024845"/>
                  <a:gd name="connsiteY204" fmla="*/ 291840 h 834218"/>
                  <a:gd name="connsiteX205" fmla="*/ 1189668 w 3024845"/>
                  <a:gd name="connsiteY205" fmla="*/ 315619 h 834218"/>
                  <a:gd name="connsiteX206" fmla="*/ 1191695 w 3024845"/>
                  <a:gd name="connsiteY206" fmla="*/ 317240 h 834218"/>
                  <a:gd name="connsiteX207" fmla="*/ 1191695 w 3024845"/>
                  <a:gd name="connsiteY207" fmla="*/ 328590 h 834218"/>
                  <a:gd name="connsiteX208" fmla="*/ 1192455 w 3024845"/>
                  <a:gd name="connsiteY208" fmla="*/ 328590 h 834218"/>
                  <a:gd name="connsiteX209" fmla="*/ 1197775 w 3024845"/>
                  <a:gd name="connsiteY209" fmla="*/ 328590 h 834218"/>
                  <a:gd name="connsiteX210" fmla="*/ 1197775 w 3024845"/>
                  <a:gd name="connsiteY210" fmla="*/ 352369 h 834218"/>
                  <a:gd name="connsiteX211" fmla="*/ 1199041 w 3024845"/>
                  <a:gd name="connsiteY211" fmla="*/ 352369 h 834218"/>
                  <a:gd name="connsiteX212" fmla="*/ 1207908 w 3024845"/>
                  <a:gd name="connsiteY212" fmla="*/ 352369 h 834218"/>
                  <a:gd name="connsiteX213" fmla="*/ 1209935 w 3024845"/>
                  <a:gd name="connsiteY213" fmla="*/ 356423 h 834218"/>
                  <a:gd name="connsiteX214" fmla="*/ 1209935 w 3024845"/>
                  <a:gd name="connsiteY214" fmla="*/ 369664 h 834218"/>
                  <a:gd name="connsiteX215" fmla="*/ 1211455 w 3024845"/>
                  <a:gd name="connsiteY215" fmla="*/ 367772 h 834218"/>
                  <a:gd name="connsiteX216" fmla="*/ 1222095 w 3024845"/>
                  <a:gd name="connsiteY216" fmla="*/ 354531 h 834218"/>
                  <a:gd name="connsiteX217" fmla="*/ 1250469 w 3024845"/>
                  <a:gd name="connsiteY217" fmla="*/ 354531 h 834218"/>
                  <a:gd name="connsiteX218" fmla="*/ 1250469 w 3024845"/>
                  <a:gd name="connsiteY218" fmla="*/ 441002 h 834218"/>
                  <a:gd name="connsiteX219" fmla="*/ 1251229 w 3024845"/>
                  <a:gd name="connsiteY219" fmla="*/ 441002 h 834218"/>
                  <a:gd name="connsiteX220" fmla="*/ 1256549 w 3024845"/>
                  <a:gd name="connsiteY220" fmla="*/ 441002 h 834218"/>
                  <a:gd name="connsiteX221" fmla="*/ 1257309 w 3024845"/>
                  <a:gd name="connsiteY221" fmla="*/ 439651 h 834218"/>
                  <a:gd name="connsiteX222" fmla="*/ 1262629 w 3024845"/>
                  <a:gd name="connsiteY222" fmla="*/ 430193 h 834218"/>
                  <a:gd name="connsiteX223" fmla="*/ 1262629 w 3024845"/>
                  <a:gd name="connsiteY223" fmla="*/ 432085 h 834218"/>
                  <a:gd name="connsiteX224" fmla="*/ 1262629 w 3024845"/>
                  <a:gd name="connsiteY224" fmla="*/ 445326 h 834218"/>
                  <a:gd name="connsiteX225" fmla="*/ 1266682 w 3024845"/>
                  <a:gd name="connsiteY225" fmla="*/ 399929 h 834218"/>
                  <a:gd name="connsiteX226" fmla="*/ 1267442 w 3024845"/>
                  <a:gd name="connsiteY226" fmla="*/ 399929 h 834218"/>
                  <a:gd name="connsiteX227" fmla="*/ 1272762 w 3024845"/>
                  <a:gd name="connsiteY227" fmla="*/ 399929 h 834218"/>
                  <a:gd name="connsiteX228" fmla="*/ 1272762 w 3024845"/>
                  <a:gd name="connsiteY228" fmla="*/ 335075 h 834218"/>
                  <a:gd name="connsiteX229" fmla="*/ 1273776 w 3024845"/>
                  <a:gd name="connsiteY229" fmla="*/ 335075 h 834218"/>
                  <a:gd name="connsiteX230" fmla="*/ 1280869 w 3024845"/>
                  <a:gd name="connsiteY230" fmla="*/ 335075 h 834218"/>
                  <a:gd name="connsiteX231" fmla="*/ 1293029 w 3024845"/>
                  <a:gd name="connsiteY231" fmla="*/ 291840 h 834218"/>
                  <a:gd name="connsiteX232" fmla="*/ 1294296 w 3024845"/>
                  <a:gd name="connsiteY232" fmla="*/ 291840 h 834218"/>
                  <a:gd name="connsiteX233" fmla="*/ 1303163 w 3024845"/>
                  <a:gd name="connsiteY233" fmla="*/ 291840 h 834218"/>
                  <a:gd name="connsiteX234" fmla="*/ 1313296 w 3024845"/>
                  <a:gd name="connsiteY234" fmla="*/ 335075 h 834218"/>
                  <a:gd name="connsiteX235" fmla="*/ 1314309 w 3024845"/>
                  <a:gd name="connsiteY235" fmla="*/ 335075 h 834218"/>
                  <a:gd name="connsiteX236" fmla="*/ 1321403 w 3024845"/>
                  <a:gd name="connsiteY236" fmla="*/ 335075 h 834218"/>
                  <a:gd name="connsiteX237" fmla="*/ 1321403 w 3024845"/>
                  <a:gd name="connsiteY237" fmla="*/ 373987 h 834218"/>
                  <a:gd name="connsiteX238" fmla="*/ 1323176 w 3024845"/>
                  <a:gd name="connsiteY238" fmla="*/ 373987 h 834218"/>
                  <a:gd name="connsiteX239" fmla="*/ 1335590 w 3024845"/>
                  <a:gd name="connsiteY239" fmla="*/ 373987 h 834218"/>
                  <a:gd name="connsiteX240" fmla="*/ 1335590 w 3024845"/>
                  <a:gd name="connsiteY240" fmla="*/ 376149 h 834218"/>
                  <a:gd name="connsiteX241" fmla="*/ 1335590 w 3024845"/>
                  <a:gd name="connsiteY241" fmla="*/ 391281 h 834218"/>
                  <a:gd name="connsiteX242" fmla="*/ 1339643 w 3024845"/>
                  <a:gd name="connsiteY242" fmla="*/ 389120 h 834218"/>
                  <a:gd name="connsiteX243" fmla="*/ 1339643 w 3024845"/>
                  <a:gd name="connsiteY243" fmla="*/ 373987 h 834218"/>
                  <a:gd name="connsiteX244" fmla="*/ 1341163 w 3024845"/>
                  <a:gd name="connsiteY244" fmla="*/ 373987 h 834218"/>
                  <a:gd name="connsiteX245" fmla="*/ 1351803 w 3024845"/>
                  <a:gd name="connsiteY245" fmla="*/ 373987 h 834218"/>
                  <a:gd name="connsiteX246" fmla="*/ 1351803 w 3024845"/>
                  <a:gd name="connsiteY246" fmla="*/ 375608 h 834218"/>
                  <a:gd name="connsiteX247" fmla="*/ 1351803 w 3024845"/>
                  <a:gd name="connsiteY247" fmla="*/ 386958 h 834218"/>
                  <a:gd name="connsiteX248" fmla="*/ 1382204 w 3024845"/>
                  <a:gd name="connsiteY248" fmla="*/ 386958 h 834218"/>
                  <a:gd name="connsiteX249" fmla="*/ 1382204 w 3024845"/>
                  <a:gd name="connsiteY249" fmla="*/ 350208 h 834218"/>
                  <a:gd name="connsiteX250" fmla="*/ 1383470 w 3024845"/>
                  <a:gd name="connsiteY250" fmla="*/ 350208 h 834218"/>
                  <a:gd name="connsiteX251" fmla="*/ 1392337 w 3024845"/>
                  <a:gd name="connsiteY251" fmla="*/ 350208 h 834218"/>
                  <a:gd name="connsiteX252" fmla="*/ 1392337 w 3024845"/>
                  <a:gd name="connsiteY252" fmla="*/ 371825 h 834218"/>
                  <a:gd name="connsiteX253" fmla="*/ 1394364 w 3024845"/>
                  <a:gd name="connsiteY253" fmla="*/ 339399 h 834218"/>
                  <a:gd name="connsiteX254" fmla="*/ 1416657 w 3024845"/>
                  <a:gd name="connsiteY254" fmla="*/ 339399 h 834218"/>
                  <a:gd name="connsiteX255" fmla="*/ 1416657 w 3024845"/>
                  <a:gd name="connsiteY255" fmla="*/ 337777 h 834218"/>
                  <a:gd name="connsiteX256" fmla="*/ 1416657 w 3024845"/>
                  <a:gd name="connsiteY256" fmla="*/ 326428 h 834218"/>
                  <a:gd name="connsiteX257" fmla="*/ 1417417 w 3024845"/>
                  <a:gd name="connsiteY257" fmla="*/ 326428 h 834218"/>
                  <a:gd name="connsiteX258" fmla="*/ 1422737 w 3024845"/>
                  <a:gd name="connsiteY258" fmla="*/ 326428 h 834218"/>
                  <a:gd name="connsiteX259" fmla="*/ 1422737 w 3024845"/>
                  <a:gd name="connsiteY259" fmla="*/ 324537 h 834218"/>
                  <a:gd name="connsiteX260" fmla="*/ 1422737 w 3024845"/>
                  <a:gd name="connsiteY260" fmla="*/ 311296 h 834218"/>
                  <a:gd name="connsiteX261" fmla="*/ 1426791 w 3024845"/>
                  <a:gd name="connsiteY261" fmla="*/ 317781 h 834218"/>
                  <a:gd name="connsiteX262" fmla="*/ 1429071 w 3024845"/>
                  <a:gd name="connsiteY262" fmla="*/ 317781 h 834218"/>
                  <a:gd name="connsiteX263" fmla="*/ 1445031 w 3024845"/>
                  <a:gd name="connsiteY263" fmla="*/ 317781 h 834218"/>
                  <a:gd name="connsiteX264" fmla="*/ 1445031 w 3024845"/>
                  <a:gd name="connsiteY264" fmla="*/ 316970 h 834218"/>
                  <a:gd name="connsiteX265" fmla="*/ 1445031 w 3024845"/>
                  <a:gd name="connsiteY265" fmla="*/ 311296 h 834218"/>
                  <a:gd name="connsiteX266" fmla="*/ 1445791 w 3024845"/>
                  <a:gd name="connsiteY266" fmla="*/ 311296 h 834218"/>
                  <a:gd name="connsiteX267" fmla="*/ 1451111 w 3024845"/>
                  <a:gd name="connsiteY267" fmla="*/ 311296 h 834218"/>
                  <a:gd name="connsiteX268" fmla="*/ 1451111 w 3024845"/>
                  <a:gd name="connsiteY268" fmla="*/ 312647 h 834218"/>
                  <a:gd name="connsiteX269" fmla="*/ 1451111 w 3024845"/>
                  <a:gd name="connsiteY269" fmla="*/ 322105 h 834218"/>
                  <a:gd name="connsiteX270" fmla="*/ 1489618 w 3024845"/>
                  <a:gd name="connsiteY270" fmla="*/ 322105 h 834218"/>
                  <a:gd name="connsiteX271" fmla="*/ 1489618 w 3024845"/>
                  <a:gd name="connsiteY271" fmla="*/ 460458 h 834218"/>
                  <a:gd name="connsiteX272" fmla="*/ 1491138 w 3024845"/>
                  <a:gd name="connsiteY272" fmla="*/ 460458 h 834218"/>
                  <a:gd name="connsiteX273" fmla="*/ 1501778 w 3024845"/>
                  <a:gd name="connsiteY273" fmla="*/ 460458 h 834218"/>
                  <a:gd name="connsiteX274" fmla="*/ 1501778 w 3024845"/>
                  <a:gd name="connsiteY274" fmla="*/ 447488 h 834218"/>
                  <a:gd name="connsiteX275" fmla="*/ 1505832 w 3024845"/>
                  <a:gd name="connsiteY275" fmla="*/ 447488 h 834218"/>
                  <a:gd name="connsiteX276" fmla="*/ 1505832 w 3024845"/>
                  <a:gd name="connsiteY276" fmla="*/ 460458 h 834218"/>
                  <a:gd name="connsiteX277" fmla="*/ 1536232 w 3024845"/>
                  <a:gd name="connsiteY277" fmla="*/ 460458 h 834218"/>
                  <a:gd name="connsiteX278" fmla="*/ 1536232 w 3024845"/>
                  <a:gd name="connsiteY278" fmla="*/ 430193 h 834218"/>
                  <a:gd name="connsiteX279" fmla="*/ 1548392 w 3024845"/>
                  <a:gd name="connsiteY279" fmla="*/ 430193 h 834218"/>
                  <a:gd name="connsiteX280" fmla="*/ 1560552 w 3024845"/>
                  <a:gd name="connsiteY280" fmla="*/ 428032 h 834218"/>
                  <a:gd name="connsiteX281" fmla="*/ 1564606 w 3024845"/>
                  <a:gd name="connsiteY281" fmla="*/ 430193 h 834218"/>
                  <a:gd name="connsiteX282" fmla="*/ 1574739 w 3024845"/>
                  <a:gd name="connsiteY282" fmla="*/ 430193 h 834218"/>
                  <a:gd name="connsiteX283" fmla="*/ 1574739 w 3024845"/>
                  <a:gd name="connsiteY283" fmla="*/ 460458 h 834218"/>
                  <a:gd name="connsiteX284" fmla="*/ 1582846 w 3024845"/>
                  <a:gd name="connsiteY284" fmla="*/ 460458 h 834218"/>
                  <a:gd name="connsiteX285" fmla="*/ 1582846 w 3024845"/>
                  <a:gd name="connsiteY285" fmla="*/ 477753 h 834218"/>
                  <a:gd name="connsiteX286" fmla="*/ 1592182 w 3024845"/>
                  <a:gd name="connsiteY286" fmla="*/ 478658 h 834218"/>
                  <a:gd name="connsiteX287" fmla="*/ 1605140 w 3024845"/>
                  <a:gd name="connsiteY287" fmla="*/ 478658 h 834218"/>
                  <a:gd name="connsiteX288" fmla="*/ 1605140 w 3024845"/>
                  <a:gd name="connsiteY288" fmla="*/ 462620 h 834218"/>
                  <a:gd name="connsiteX289" fmla="*/ 1673096 w 3024845"/>
                  <a:gd name="connsiteY289" fmla="*/ 462620 h 834218"/>
                  <a:gd name="connsiteX290" fmla="*/ 1673096 w 3024845"/>
                  <a:gd name="connsiteY290" fmla="*/ 377367 h 834218"/>
                  <a:gd name="connsiteX291" fmla="*/ 1745104 w 3024845"/>
                  <a:gd name="connsiteY291" fmla="*/ 377367 h 834218"/>
                  <a:gd name="connsiteX292" fmla="*/ 1745104 w 3024845"/>
                  <a:gd name="connsiteY292" fmla="*/ 456135 h 834218"/>
                  <a:gd name="connsiteX293" fmla="*/ 1747008 w 3024845"/>
                  <a:gd name="connsiteY293" fmla="*/ 456135 h 834218"/>
                  <a:gd name="connsiteX294" fmla="*/ 1748250 w 3024845"/>
                  <a:gd name="connsiteY294" fmla="*/ 478658 h 834218"/>
                  <a:gd name="connsiteX295" fmla="*/ 1757926 w 3024845"/>
                  <a:gd name="connsiteY295" fmla="*/ 478658 h 834218"/>
                  <a:gd name="connsiteX296" fmla="*/ 1759168 w 3024845"/>
                  <a:gd name="connsiteY296" fmla="*/ 456135 h 834218"/>
                  <a:gd name="connsiteX297" fmla="*/ 1765248 w 3024845"/>
                  <a:gd name="connsiteY297" fmla="*/ 456135 h 834218"/>
                  <a:gd name="connsiteX298" fmla="*/ 1766490 w 3024845"/>
                  <a:gd name="connsiteY298" fmla="*/ 478658 h 834218"/>
                  <a:gd name="connsiteX299" fmla="*/ 1817112 w 3024845"/>
                  <a:gd name="connsiteY299" fmla="*/ 478658 h 834218"/>
                  <a:gd name="connsiteX300" fmla="*/ 1817112 w 3024845"/>
                  <a:gd name="connsiteY300" fmla="*/ 315630 h 834218"/>
                  <a:gd name="connsiteX301" fmla="*/ 2014439 w 3024845"/>
                  <a:gd name="connsiteY301" fmla="*/ 315630 h 834218"/>
                  <a:gd name="connsiteX302" fmla="*/ 2014439 w 3024845"/>
                  <a:gd name="connsiteY302" fmla="*/ 478658 h 834218"/>
                  <a:gd name="connsiteX303" fmla="*/ 2033136 w 3024845"/>
                  <a:gd name="connsiteY303" fmla="*/ 478658 h 834218"/>
                  <a:gd name="connsiteX304" fmla="*/ 2033136 w 3024845"/>
                  <a:gd name="connsiteY304" fmla="*/ 395965 h 834218"/>
                  <a:gd name="connsiteX305" fmla="*/ 2128256 w 3024845"/>
                  <a:gd name="connsiteY305" fmla="*/ 395965 h 834218"/>
                  <a:gd name="connsiteX306" fmla="*/ 2180720 w 3024845"/>
                  <a:gd name="connsiteY306" fmla="*/ 330752 h 834218"/>
                  <a:gd name="connsiteX307" fmla="*/ 2245574 w 3024845"/>
                  <a:gd name="connsiteY307" fmla="*/ 330752 h 834218"/>
                  <a:gd name="connsiteX308" fmla="*/ 2245574 w 3024845"/>
                  <a:gd name="connsiteY308" fmla="*/ 406414 h 834218"/>
                  <a:gd name="connsiteX309" fmla="*/ 2253681 w 3024845"/>
                  <a:gd name="connsiteY309" fmla="*/ 406414 h 834218"/>
                  <a:gd name="connsiteX310" fmla="*/ 2255708 w 3024845"/>
                  <a:gd name="connsiteY310" fmla="*/ 399929 h 834218"/>
                  <a:gd name="connsiteX311" fmla="*/ 2261788 w 3024845"/>
                  <a:gd name="connsiteY311" fmla="*/ 399929 h 834218"/>
                  <a:gd name="connsiteX312" fmla="*/ 2263815 w 3024845"/>
                  <a:gd name="connsiteY312" fmla="*/ 408576 h 834218"/>
                  <a:gd name="connsiteX313" fmla="*/ 2275975 w 3024845"/>
                  <a:gd name="connsiteY313" fmla="*/ 408576 h 834218"/>
                  <a:gd name="connsiteX314" fmla="*/ 2275975 w 3024845"/>
                  <a:gd name="connsiteY314" fmla="*/ 402090 h 834218"/>
                  <a:gd name="connsiteX315" fmla="*/ 2298268 w 3024845"/>
                  <a:gd name="connsiteY315" fmla="*/ 402090 h 834218"/>
                  <a:gd name="connsiteX316" fmla="*/ 2298268 w 3024845"/>
                  <a:gd name="connsiteY316" fmla="*/ 408576 h 834218"/>
                  <a:gd name="connsiteX317" fmla="*/ 2318535 w 3024845"/>
                  <a:gd name="connsiteY317" fmla="*/ 408576 h 834218"/>
                  <a:gd name="connsiteX318" fmla="*/ 2318535 w 3024845"/>
                  <a:gd name="connsiteY318" fmla="*/ 453973 h 834218"/>
                  <a:gd name="connsiteX319" fmla="*/ 2332722 w 3024845"/>
                  <a:gd name="connsiteY319" fmla="*/ 453973 h 834218"/>
                  <a:gd name="connsiteX320" fmla="*/ 2332722 w 3024845"/>
                  <a:gd name="connsiteY320" fmla="*/ 441002 h 834218"/>
                  <a:gd name="connsiteX321" fmla="*/ 2348936 w 3024845"/>
                  <a:gd name="connsiteY321" fmla="*/ 441002 h 834218"/>
                  <a:gd name="connsiteX322" fmla="*/ 2348936 w 3024845"/>
                  <a:gd name="connsiteY322" fmla="*/ 261575 h 834218"/>
                  <a:gd name="connsiteX323" fmla="*/ 2355016 w 3024845"/>
                  <a:gd name="connsiteY323" fmla="*/ 255089 h 834218"/>
                  <a:gd name="connsiteX324" fmla="*/ 2427977 w 3024845"/>
                  <a:gd name="connsiteY324" fmla="*/ 255089 h 834218"/>
                  <a:gd name="connsiteX325" fmla="*/ 2427977 w 3024845"/>
                  <a:gd name="connsiteY325" fmla="*/ 263737 h 834218"/>
                  <a:gd name="connsiteX326" fmla="*/ 2438110 w 3024845"/>
                  <a:gd name="connsiteY326" fmla="*/ 263737 h 834218"/>
                  <a:gd name="connsiteX327" fmla="*/ 2438110 w 3024845"/>
                  <a:gd name="connsiteY327" fmla="*/ 378311 h 834218"/>
                  <a:gd name="connsiteX328" fmla="*/ 2460404 w 3024845"/>
                  <a:gd name="connsiteY328" fmla="*/ 378311 h 834218"/>
                  <a:gd name="connsiteX329" fmla="*/ 2460404 w 3024845"/>
                  <a:gd name="connsiteY329" fmla="*/ 311296 h 834218"/>
                  <a:gd name="connsiteX330" fmla="*/ 2486751 w 3024845"/>
                  <a:gd name="connsiteY330" fmla="*/ 311296 h 834218"/>
                  <a:gd name="connsiteX331" fmla="*/ 2490804 w 3024845"/>
                  <a:gd name="connsiteY331" fmla="*/ 306972 h 834218"/>
                  <a:gd name="connsiteX332" fmla="*/ 2498911 w 3024845"/>
                  <a:gd name="connsiteY332" fmla="*/ 306972 h 834218"/>
                  <a:gd name="connsiteX333" fmla="*/ 2502964 w 3024845"/>
                  <a:gd name="connsiteY333" fmla="*/ 311296 h 834218"/>
                  <a:gd name="connsiteX334" fmla="*/ 2525258 w 3024845"/>
                  <a:gd name="connsiteY334" fmla="*/ 311296 h 834218"/>
                  <a:gd name="connsiteX335" fmla="*/ 2525258 w 3024845"/>
                  <a:gd name="connsiteY335" fmla="*/ 194560 h 834218"/>
                  <a:gd name="connsiteX336" fmla="*/ 2582005 w 3024845"/>
                  <a:gd name="connsiteY336" fmla="*/ 183751 h 834218"/>
                  <a:gd name="connsiteX337" fmla="*/ 2582005 w 3024845"/>
                  <a:gd name="connsiteY337" fmla="*/ 184832 h 834218"/>
                  <a:gd name="connsiteX338" fmla="*/ 2582005 w 3024845"/>
                  <a:gd name="connsiteY338" fmla="*/ 192398 h 834218"/>
                  <a:gd name="connsiteX339" fmla="*/ 2608352 w 3024845"/>
                  <a:gd name="connsiteY339" fmla="*/ 192398 h 834218"/>
                  <a:gd name="connsiteX340" fmla="*/ 2608352 w 3024845"/>
                  <a:gd name="connsiteY340" fmla="*/ 447488 h 834218"/>
                  <a:gd name="connsiteX341" fmla="*/ 2630646 w 3024845"/>
                  <a:gd name="connsiteY341" fmla="*/ 447488 h 834218"/>
                  <a:gd name="connsiteX342" fmla="*/ 2630646 w 3024845"/>
                  <a:gd name="connsiteY342" fmla="*/ 443164 h 834218"/>
                  <a:gd name="connsiteX343" fmla="*/ 2642806 w 3024845"/>
                  <a:gd name="connsiteY343" fmla="*/ 443164 h 834218"/>
                  <a:gd name="connsiteX344" fmla="*/ 2642806 w 3024845"/>
                  <a:gd name="connsiteY344" fmla="*/ 447488 h 834218"/>
                  <a:gd name="connsiteX345" fmla="*/ 2667126 w 3024845"/>
                  <a:gd name="connsiteY345" fmla="*/ 447488 h 834218"/>
                  <a:gd name="connsiteX346" fmla="*/ 2667126 w 3024845"/>
                  <a:gd name="connsiteY346" fmla="*/ 434517 h 834218"/>
                  <a:gd name="connsiteX347" fmla="*/ 2695500 w 3024845"/>
                  <a:gd name="connsiteY347" fmla="*/ 434517 h 834218"/>
                  <a:gd name="connsiteX348" fmla="*/ 2707660 w 3024845"/>
                  <a:gd name="connsiteY348" fmla="*/ 430193 h 834218"/>
                  <a:gd name="connsiteX349" fmla="*/ 2727927 w 3024845"/>
                  <a:gd name="connsiteY349" fmla="*/ 434517 h 834218"/>
                  <a:gd name="connsiteX350" fmla="*/ 2727927 w 3024845"/>
                  <a:gd name="connsiteY350" fmla="*/ 417223 h 834218"/>
                  <a:gd name="connsiteX351" fmla="*/ 2736034 w 3024845"/>
                  <a:gd name="connsiteY351" fmla="*/ 417223 h 834218"/>
                  <a:gd name="connsiteX352" fmla="*/ 2736034 w 3024845"/>
                  <a:gd name="connsiteY352" fmla="*/ 404252 h 834218"/>
                  <a:gd name="connsiteX353" fmla="*/ 2792781 w 3024845"/>
                  <a:gd name="connsiteY353" fmla="*/ 404252 h 834218"/>
                  <a:gd name="connsiteX354" fmla="*/ 2792781 w 3024845"/>
                  <a:gd name="connsiteY354" fmla="*/ 373987 h 834218"/>
                  <a:gd name="connsiteX355" fmla="*/ 2811021 w 3024845"/>
                  <a:gd name="connsiteY355" fmla="*/ 373987 h 834218"/>
                  <a:gd name="connsiteX356" fmla="*/ 2811021 w 3024845"/>
                  <a:gd name="connsiteY356" fmla="*/ 367502 h 834218"/>
                  <a:gd name="connsiteX357" fmla="*/ 2823181 w 3024845"/>
                  <a:gd name="connsiteY357" fmla="*/ 367502 h 834218"/>
                  <a:gd name="connsiteX358" fmla="*/ 2823181 w 3024845"/>
                  <a:gd name="connsiteY358" fmla="*/ 373987 h 834218"/>
                  <a:gd name="connsiteX359" fmla="*/ 2839395 w 3024845"/>
                  <a:gd name="connsiteY359" fmla="*/ 373987 h 834218"/>
                  <a:gd name="connsiteX360" fmla="*/ 2839395 w 3024845"/>
                  <a:gd name="connsiteY360" fmla="*/ 423708 h 834218"/>
                  <a:gd name="connsiteX361" fmla="*/ 2871822 w 3024845"/>
                  <a:gd name="connsiteY361" fmla="*/ 423708 h 834218"/>
                  <a:gd name="connsiteX362" fmla="*/ 2871822 w 3024845"/>
                  <a:gd name="connsiteY362" fmla="*/ 397767 h 834218"/>
                  <a:gd name="connsiteX363" fmla="*/ 2910329 w 3024845"/>
                  <a:gd name="connsiteY363" fmla="*/ 397767 h 834218"/>
                  <a:gd name="connsiteX364" fmla="*/ 2910329 w 3024845"/>
                  <a:gd name="connsiteY364" fmla="*/ 367502 h 834218"/>
                  <a:gd name="connsiteX365" fmla="*/ 2958970 w 3024845"/>
                  <a:gd name="connsiteY365" fmla="*/ 367502 h 834218"/>
                  <a:gd name="connsiteX366" fmla="*/ 2958970 w 3024845"/>
                  <a:gd name="connsiteY366" fmla="*/ 478658 h 834218"/>
                  <a:gd name="connsiteX367" fmla="*/ 2958970 w 3024845"/>
                  <a:gd name="connsiteY367" fmla="*/ 492437 h 834218"/>
                  <a:gd name="connsiteX368" fmla="*/ 3024845 w 3024845"/>
                  <a:gd name="connsiteY368" fmla="*/ 492437 h 834218"/>
                  <a:gd name="connsiteX369" fmla="*/ 3024845 w 3024845"/>
                  <a:gd name="connsiteY369" fmla="*/ 834218 h 834218"/>
                  <a:gd name="connsiteX370" fmla="*/ 2054 w 3024845"/>
                  <a:gd name="connsiteY370" fmla="*/ 831885 h 834218"/>
                  <a:gd name="connsiteX371" fmla="*/ 0 w 3024845"/>
                  <a:gd name="connsiteY371" fmla="*/ 397767 h 834218"/>
                  <a:gd name="connsiteX372" fmla="*/ 20267 w 3024845"/>
                  <a:gd name="connsiteY372" fmla="*/ 397767 h 834218"/>
                  <a:gd name="connsiteX373" fmla="*/ 20774 w 3024845"/>
                  <a:gd name="connsiteY373" fmla="*/ 396686 h 834218"/>
                  <a:gd name="connsiteX374" fmla="*/ 24320 w 3024845"/>
                  <a:gd name="connsiteY374" fmla="*/ 389120 h 834218"/>
                  <a:gd name="connsiteX375" fmla="*/ 26094 w 3024845"/>
                  <a:gd name="connsiteY375" fmla="*/ 389390 h 834218"/>
                  <a:gd name="connsiteX376" fmla="*/ 38507 w 3024845"/>
                  <a:gd name="connsiteY376" fmla="*/ 391281 h 834218"/>
                  <a:gd name="connsiteX377" fmla="*/ 39014 w 3024845"/>
                  <a:gd name="connsiteY377" fmla="*/ 392633 h 834218"/>
                  <a:gd name="connsiteX378" fmla="*/ 42560 w 3024845"/>
                  <a:gd name="connsiteY378" fmla="*/ 402090 h 834218"/>
                  <a:gd name="connsiteX379" fmla="*/ 68907 w 3024845"/>
                  <a:gd name="connsiteY379" fmla="*/ 404252 h 834218"/>
                  <a:gd name="connsiteX380" fmla="*/ 68907 w 3024845"/>
                  <a:gd name="connsiteY380" fmla="*/ 281031 h 834218"/>
                  <a:gd name="connsiteX381" fmla="*/ 70934 w 3024845"/>
                  <a:gd name="connsiteY381" fmla="*/ 281031 h 834218"/>
                  <a:gd name="connsiteX382" fmla="*/ 85121 w 3024845"/>
                  <a:gd name="connsiteY382" fmla="*/ 281031 h 834218"/>
                  <a:gd name="connsiteX383" fmla="*/ 85121 w 3024845"/>
                  <a:gd name="connsiteY383" fmla="*/ 144839 h 834218"/>
                  <a:gd name="connsiteX384" fmla="*/ 86894 w 3024845"/>
                  <a:gd name="connsiteY384" fmla="*/ 144839 h 834218"/>
                  <a:gd name="connsiteX385" fmla="*/ 99308 w 3024845"/>
                  <a:gd name="connsiteY385" fmla="*/ 144839 h 834218"/>
                  <a:gd name="connsiteX386" fmla="*/ 99308 w 3024845"/>
                  <a:gd name="connsiteY386" fmla="*/ 30265 h 834218"/>
                  <a:gd name="connsiteX387" fmla="*/ 103361 w 3024845"/>
                  <a:gd name="connsiteY387" fmla="*/ 2161 h 834218"/>
                  <a:gd name="connsiteX0" fmla="*/ 103361 w 3024845"/>
                  <a:gd name="connsiteY0" fmla="*/ 2161 h 834218"/>
                  <a:gd name="connsiteX1" fmla="*/ 200642 w 3024845"/>
                  <a:gd name="connsiteY1" fmla="*/ 0 h 834218"/>
                  <a:gd name="connsiteX2" fmla="*/ 220909 w 3024845"/>
                  <a:gd name="connsiteY2" fmla="*/ 144839 h 834218"/>
                  <a:gd name="connsiteX3" fmla="*/ 223189 w 3024845"/>
                  <a:gd name="connsiteY3" fmla="*/ 144839 h 834218"/>
                  <a:gd name="connsiteX4" fmla="*/ 239150 w 3024845"/>
                  <a:gd name="connsiteY4" fmla="*/ 144839 h 834218"/>
                  <a:gd name="connsiteX5" fmla="*/ 239150 w 3024845"/>
                  <a:gd name="connsiteY5" fmla="*/ 285354 h 834218"/>
                  <a:gd name="connsiteX6" fmla="*/ 240670 w 3024845"/>
                  <a:gd name="connsiteY6" fmla="*/ 285084 h 834218"/>
                  <a:gd name="connsiteX7" fmla="*/ 251310 w 3024845"/>
                  <a:gd name="connsiteY7" fmla="*/ 283193 h 834218"/>
                  <a:gd name="connsiteX8" fmla="*/ 249283 w 3024845"/>
                  <a:gd name="connsiteY8" fmla="*/ 371825 h 834218"/>
                  <a:gd name="connsiteX9" fmla="*/ 250803 w 3024845"/>
                  <a:gd name="connsiteY9" fmla="*/ 372096 h 834218"/>
                  <a:gd name="connsiteX10" fmla="*/ 261443 w 3024845"/>
                  <a:gd name="connsiteY10" fmla="*/ 373987 h 834218"/>
                  <a:gd name="connsiteX11" fmla="*/ 261696 w 3024845"/>
                  <a:gd name="connsiteY11" fmla="*/ 374798 h 834218"/>
                  <a:gd name="connsiteX12" fmla="*/ 263470 w 3024845"/>
                  <a:gd name="connsiteY12" fmla="*/ 380473 h 834218"/>
                  <a:gd name="connsiteX13" fmla="*/ 264230 w 3024845"/>
                  <a:gd name="connsiteY13" fmla="*/ 378041 h 834218"/>
                  <a:gd name="connsiteX14" fmla="*/ 269550 w 3024845"/>
                  <a:gd name="connsiteY14" fmla="*/ 361017 h 834218"/>
                  <a:gd name="connsiteX15" fmla="*/ 271323 w 3024845"/>
                  <a:gd name="connsiteY15" fmla="*/ 361017 h 834218"/>
                  <a:gd name="connsiteX16" fmla="*/ 283737 w 3024845"/>
                  <a:gd name="connsiteY16" fmla="*/ 361017 h 834218"/>
                  <a:gd name="connsiteX17" fmla="*/ 283737 w 3024845"/>
                  <a:gd name="connsiteY17" fmla="*/ 393443 h 834218"/>
                  <a:gd name="connsiteX18" fmla="*/ 284750 w 3024845"/>
                  <a:gd name="connsiteY18" fmla="*/ 393984 h 834218"/>
                  <a:gd name="connsiteX19" fmla="*/ 291844 w 3024845"/>
                  <a:gd name="connsiteY19" fmla="*/ 397767 h 834218"/>
                  <a:gd name="connsiteX20" fmla="*/ 291844 w 3024845"/>
                  <a:gd name="connsiteY20" fmla="*/ 399118 h 834218"/>
                  <a:gd name="connsiteX21" fmla="*/ 291844 w 3024845"/>
                  <a:gd name="connsiteY21" fmla="*/ 408576 h 834218"/>
                  <a:gd name="connsiteX22" fmla="*/ 336431 w 3024845"/>
                  <a:gd name="connsiteY22" fmla="*/ 408576 h 834218"/>
                  <a:gd name="connsiteX23" fmla="*/ 336431 w 3024845"/>
                  <a:gd name="connsiteY23" fmla="*/ 409657 h 834218"/>
                  <a:gd name="connsiteX24" fmla="*/ 336431 w 3024845"/>
                  <a:gd name="connsiteY24" fmla="*/ 417223 h 834218"/>
                  <a:gd name="connsiteX25" fmla="*/ 338457 w 3024845"/>
                  <a:gd name="connsiteY25" fmla="*/ 417223 h 834218"/>
                  <a:gd name="connsiteX26" fmla="*/ 352644 w 3024845"/>
                  <a:gd name="connsiteY26" fmla="*/ 417223 h 834218"/>
                  <a:gd name="connsiteX27" fmla="*/ 352644 w 3024845"/>
                  <a:gd name="connsiteY27" fmla="*/ 386958 h 834218"/>
                  <a:gd name="connsiteX28" fmla="*/ 397231 w 3024845"/>
                  <a:gd name="connsiteY28" fmla="*/ 386958 h 834218"/>
                  <a:gd name="connsiteX29" fmla="*/ 397231 w 3024845"/>
                  <a:gd name="connsiteY29" fmla="*/ 385607 h 834218"/>
                  <a:gd name="connsiteX30" fmla="*/ 397231 w 3024845"/>
                  <a:gd name="connsiteY30" fmla="*/ 376149 h 834218"/>
                  <a:gd name="connsiteX31" fmla="*/ 398245 w 3024845"/>
                  <a:gd name="connsiteY31" fmla="*/ 376149 h 834218"/>
                  <a:gd name="connsiteX32" fmla="*/ 405338 w 3024845"/>
                  <a:gd name="connsiteY32" fmla="*/ 376149 h 834218"/>
                  <a:gd name="connsiteX33" fmla="*/ 405338 w 3024845"/>
                  <a:gd name="connsiteY33" fmla="*/ 374258 h 834218"/>
                  <a:gd name="connsiteX34" fmla="*/ 405338 w 3024845"/>
                  <a:gd name="connsiteY34" fmla="*/ 361017 h 834218"/>
                  <a:gd name="connsiteX35" fmla="*/ 406098 w 3024845"/>
                  <a:gd name="connsiteY35" fmla="*/ 361017 h 834218"/>
                  <a:gd name="connsiteX36" fmla="*/ 411418 w 3024845"/>
                  <a:gd name="connsiteY36" fmla="*/ 361017 h 834218"/>
                  <a:gd name="connsiteX37" fmla="*/ 411418 w 3024845"/>
                  <a:gd name="connsiteY37" fmla="*/ 359936 h 834218"/>
                  <a:gd name="connsiteX38" fmla="*/ 411418 w 3024845"/>
                  <a:gd name="connsiteY38" fmla="*/ 352369 h 834218"/>
                  <a:gd name="connsiteX39" fmla="*/ 413445 w 3024845"/>
                  <a:gd name="connsiteY39" fmla="*/ 352369 h 834218"/>
                  <a:gd name="connsiteX40" fmla="*/ 427632 w 3024845"/>
                  <a:gd name="connsiteY40" fmla="*/ 352369 h 834218"/>
                  <a:gd name="connsiteX41" fmla="*/ 427632 w 3024845"/>
                  <a:gd name="connsiteY41" fmla="*/ 353450 h 834218"/>
                  <a:gd name="connsiteX42" fmla="*/ 427632 w 3024845"/>
                  <a:gd name="connsiteY42" fmla="*/ 361017 h 834218"/>
                  <a:gd name="connsiteX43" fmla="*/ 449925 w 3024845"/>
                  <a:gd name="connsiteY43" fmla="*/ 361017 h 834218"/>
                  <a:gd name="connsiteX44" fmla="*/ 449925 w 3024845"/>
                  <a:gd name="connsiteY44" fmla="*/ 359125 h 834218"/>
                  <a:gd name="connsiteX45" fmla="*/ 449925 w 3024845"/>
                  <a:gd name="connsiteY45" fmla="*/ 345884 h 834218"/>
                  <a:gd name="connsiteX46" fmla="*/ 451699 w 3024845"/>
                  <a:gd name="connsiteY46" fmla="*/ 345884 h 834218"/>
                  <a:gd name="connsiteX47" fmla="*/ 464112 w 3024845"/>
                  <a:gd name="connsiteY47" fmla="*/ 345884 h 834218"/>
                  <a:gd name="connsiteX48" fmla="*/ 464112 w 3024845"/>
                  <a:gd name="connsiteY48" fmla="*/ 369664 h 834218"/>
                  <a:gd name="connsiteX49" fmla="*/ 465126 w 3024845"/>
                  <a:gd name="connsiteY49" fmla="*/ 369664 h 834218"/>
                  <a:gd name="connsiteX50" fmla="*/ 472219 w 3024845"/>
                  <a:gd name="connsiteY50" fmla="*/ 369664 h 834218"/>
                  <a:gd name="connsiteX51" fmla="*/ 472219 w 3024845"/>
                  <a:gd name="connsiteY51" fmla="*/ 368583 h 834218"/>
                  <a:gd name="connsiteX52" fmla="*/ 472219 w 3024845"/>
                  <a:gd name="connsiteY52" fmla="*/ 361017 h 834218"/>
                  <a:gd name="connsiteX53" fmla="*/ 473992 w 3024845"/>
                  <a:gd name="connsiteY53" fmla="*/ 361017 h 834218"/>
                  <a:gd name="connsiteX54" fmla="*/ 486406 w 3024845"/>
                  <a:gd name="connsiteY54" fmla="*/ 361017 h 834218"/>
                  <a:gd name="connsiteX55" fmla="*/ 486406 w 3024845"/>
                  <a:gd name="connsiteY55" fmla="*/ 386958 h 834218"/>
                  <a:gd name="connsiteX56" fmla="*/ 488433 w 3024845"/>
                  <a:gd name="connsiteY56" fmla="*/ 386958 h 834218"/>
                  <a:gd name="connsiteX57" fmla="*/ 502619 w 3024845"/>
                  <a:gd name="connsiteY57" fmla="*/ 386958 h 834218"/>
                  <a:gd name="connsiteX58" fmla="*/ 502619 w 3024845"/>
                  <a:gd name="connsiteY58" fmla="*/ 388579 h 834218"/>
                  <a:gd name="connsiteX59" fmla="*/ 502619 w 3024845"/>
                  <a:gd name="connsiteY59" fmla="*/ 399929 h 834218"/>
                  <a:gd name="connsiteX60" fmla="*/ 503379 w 3024845"/>
                  <a:gd name="connsiteY60" fmla="*/ 399929 h 834218"/>
                  <a:gd name="connsiteX61" fmla="*/ 508700 w 3024845"/>
                  <a:gd name="connsiteY61" fmla="*/ 399929 h 834218"/>
                  <a:gd name="connsiteX62" fmla="*/ 508700 w 3024845"/>
                  <a:gd name="connsiteY62" fmla="*/ 399118 h 834218"/>
                  <a:gd name="connsiteX63" fmla="*/ 508700 w 3024845"/>
                  <a:gd name="connsiteY63" fmla="*/ 393443 h 834218"/>
                  <a:gd name="connsiteX64" fmla="*/ 539100 w 3024845"/>
                  <a:gd name="connsiteY64" fmla="*/ 393443 h 834218"/>
                  <a:gd name="connsiteX65" fmla="*/ 539100 w 3024845"/>
                  <a:gd name="connsiteY65" fmla="*/ 417223 h 834218"/>
                  <a:gd name="connsiteX66" fmla="*/ 540113 w 3024845"/>
                  <a:gd name="connsiteY66" fmla="*/ 417223 h 834218"/>
                  <a:gd name="connsiteX67" fmla="*/ 547207 w 3024845"/>
                  <a:gd name="connsiteY67" fmla="*/ 417223 h 834218"/>
                  <a:gd name="connsiteX68" fmla="*/ 547207 w 3024845"/>
                  <a:gd name="connsiteY68" fmla="*/ 418304 h 834218"/>
                  <a:gd name="connsiteX69" fmla="*/ 547207 w 3024845"/>
                  <a:gd name="connsiteY69" fmla="*/ 425870 h 834218"/>
                  <a:gd name="connsiteX70" fmla="*/ 547967 w 3024845"/>
                  <a:gd name="connsiteY70" fmla="*/ 425870 h 834218"/>
                  <a:gd name="connsiteX71" fmla="*/ 553287 w 3024845"/>
                  <a:gd name="connsiteY71" fmla="*/ 425870 h 834218"/>
                  <a:gd name="connsiteX72" fmla="*/ 553287 w 3024845"/>
                  <a:gd name="connsiteY72" fmla="*/ 423708 h 834218"/>
                  <a:gd name="connsiteX73" fmla="*/ 553287 w 3024845"/>
                  <a:gd name="connsiteY73" fmla="*/ 408576 h 834218"/>
                  <a:gd name="connsiteX74" fmla="*/ 554300 w 3024845"/>
                  <a:gd name="connsiteY74" fmla="*/ 408576 h 834218"/>
                  <a:gd name="connsiteX75" fmla="*/ 561394 w 3024845"/>
                  <a:gd name="connsiteY75" fmla="*/ 408576 h 834218"/>
                  <a:gd name="connsiteX76" fmla="*/ 561394 w 3024845"/>
                  <a:gd name="connsiteY76" fmla="*/ 409657 h 834218"/>
                  <a:gd name="connsiteX77" fmla="*/ 561394 w 3024845"/>
                  <a:gd name="connsiteY77" fmla="*/ 417223 h 834218"/>
                  <a:gd name="connsiteX78" fmla="*/ 566714 w 3024845"/>
                  <a:gd name="connsiteY78" fmla="*/ 415230 h 834218"/>
                  <a:gd name="connsiteX79" fmla="*/ 567474 w 3024845"/>
                  <a:gd name="connsiteY79" fmla="*/ 414250 h 834218"/>
                  <a:gd name="connsiteX80" fmla="*/ 567474 w 3024845"/>
                  <a:gd name="connsiteY80" fmla="*/ 408576 h 834218"/>
                  <a:gd name="connsiteX81" fmla="*/ 605981 w 3024845"/>
                  <a:gd name="connsiteY81" fmla="*/ 408576 h 834218"/>
                  <a:gd name="connsiteX82" fmla="*/ 605981 w 3024845"/>
                  <a:gd name="connsiteY82" fmla="*/ 432355 h 834218"/>
                  <a:gd name="connsiteX83" fmla="*/ 608007 w 3024845"/>
                  <a:gd name="connsiteY83" fmla="*/ 432355 h 834218"/>
                  <a:gd name="connsiteX84" fmla="*/ 622194 w 3024845"/>
                  <a:gd name="connsiteY84" fmla="*/ 432355 h 834218"/>
                  <a:gd name="connsiteX85" fmla="*/ 622194 w 3024845"/>
                  <a:gd name="connsiteY85" fmla="*/ 433436 h 834218"/>
                  <a:gd name="connsiteX86" fmla="*/ 622194 w 3024845"/>
                  <a:gd name="connsiteY86" fmla="*/ 441002 h 834218"/>
                  <a:gd name="connsiteX87" fmla="*/ 623968 w 3024845"/>
                  <a:gd name="connsiteY87" fmla="*/ 441002 h 834218"/>
                  <a:gd name="connsiteX88" fmla="*/ 636381 w 3024845"/>
                  <a:gd name="connsiteY88" fmla="*/ 441002 h 834218"/>
                  <a:gd name="connsiteX89" fmla="*/ 636381 w 3024845"/>
                  <a:gd name="connsiteY89" fmla="*/ 417223 h 834218"/>
                  <a:gd name="connsiteX90" fmla="*/ 637394 w 3024845"/>
                  <a:gd name="connsiteY90" fmla="*/ 417223 h 834218"/>
                  <a:gd name="connsiteX91" fmla="*/ 644488 w 3024845"/>
                  <a:gd name="connsiteY91" fmla="*/ 417223 h 834218"/>
                  <a:gd name="connsiteX92" fmla="*/ 644488 w 3024845"/>
                  <a:gd name="connsiteY92" fmla="*/ 384796 h 834218"/>
                  <a:gd name="connsiteX93" fmla="*/ 645501 w 3024845"/>
                  <a:gd name="connsiteY93" fmla="*/ 384796 h 834218"/>
                  <a:gd name="connsiteX94" fmla="*/ 652595 w 3024845"/>
                  <a:gd name="connsiteY94" fmla="*/ 384796 h 834218"/>
                  <a:gd name="connsiteX95" fmla="*/ 652595 w 3024845"/>
                  <a:gd name="connsiteY95" fmla="*/ 382905 h 834218"/>
                  <a:gd name="connsiteX96" fmla="*/ 652595 w 3024845"/>
                  <a:gd name="connsiteY96" fmla="*/ 369664 h 834218"/>
                  <a:gd name="connsiteX97" fmla="*/ 651328 w 3024845"/>
                  <a:gd name="connsiteY97" fmla="*/ 368042 h 834218"/>
                  <a:gd name="connsiteX98" fmla="*/ 656648 w 3024845"/>
                  <a:gd name="connsiteY98" fmla="*/ 356693 h 834218"/>
                  <a:gd name="connsiteX99" fmla="*/ 664755 w 3024845"/>
                  <a:gd name="connsiteY99" fmla="*/ 384796 h 834218"/>
                  <a:gd name="connsiteX100" fmla="*/ 665515 w 3024845"/>
                  <a:gd name="connsiteY100" fmla="*/ 384796 h 834218"/>
                  <a:gd name="connsiteX101" fmla="*/ 670835 w 3024845"/>
                  <a:gd name="connsiteY101" fmla="*/ 384796 h 834218"/>
                  <a:gd name="connsiteX102" fmla="*/ 670835 w 3024845"/>
                  <a:gd name="connsiteY102" fmla="*/ 278869 h 834218"/>
                  <a:gd name="connsiteX103" fmla="*/ 672355 w 3024845"/>
                  <a:gd name="connsiteY103" fmla="*/ 278869 h 834218"/>
                  <a:gd name="connsiteX104" fmla="*/ 682995 w 3024845"/>
                  <a:gd name="connsiteY104" fmla="*/ 278869 h 834218"/>
                  <a:gd name="connsiteX105" fmla="*/ 682995 w 3024845"/>
                  <a:gd name="connsiteY105" fmla="*/ 231310 h 834218"/>
                  <a:gd name="connsiteX106" fmla="*/ 709342 w 3024845"/>
                  <a:gd name="connsiteY106" fmla="*/ 231310 h 834218"/>
                  <a:gd name="connsiteX107" fmla="*/ 709342 w 3024845"/>
                  <a:gd name="connsiteY107" fmla="*/ 209692 h 834218"/>
                  <a:gd name="connsiteX108" fmla="*/ 743796 w 3024845"/>
                  <a:gd name="connsiteY108" fmla="*/ 209692 h 834218"/>
                  <a:gd name="connsiteX109" fmla="*/ 743796 w 3024845"/>
                  <a:gd name="connsiteY109" fmla="*/ 212124 h 834218"/>
                  <a:gd name="connsiteX110" fmla="*/ 743796 w 3024845"/>
                  <a:gd name="connsiteY110" fmla="*/ 229148 h 834218"/>
                  <a:gd name="connsiteX111" fmla="*/ 746076 w 3024845"/>
                  <a:gd name="connsiteY111" fmla="*/ 229148 h 834218"/>
                  <a:gd name="connsiteX112" fmla="*/ 762036 w 3024845"/>
                  <a:gd name="connsiteY112" fmla="*/ 229148 h 834218"/>
                  <a:gd name="connsiteX113" fmla="*/ 762036 w 3024845"/>
                  <a:gd name="connsiteY113" fmla="*/ 276707 h 834218"/>
                  <a:gd name="connsiteX114" fmla="*/ 763049 w 3024845"/>
                  <a:gd name="connsiteY114" fmla="*/ 276707 h 834218"/>
                  <a:gd name="connsiteX115" fmla="*/ 770143 w 3024845"/>
                  <a:gd name="connsiteY115" fmla="*/ 276707 h 834218"/>
                  <a:gd name="connsiteX116" fmla="*/ 784330 w 3024845"/>
                  <a:gd name="connsiteY116" fmla="*/ 281031 h 834218"/>
                  <a:gd name="connsiteX117" fmla="*/ 784330 w 3024845"/>
                  <a:gd name="connsiteY117" fmla="*/ 319943 h 834218"/>
                  <a:gd name="connsiteX118" fmla="*/ 785343 w 3024845"/>
                  <a:gd name="connsiteY118" fmla="*/ 319943 h 834218"/>
                  <a:gd name="connsiteX119" fmla="*/ 792436 w 3024845"/>
                  <a:gd name="connsiteY119" fmla="*/ 319943 h 834218"/>
                  <a:gd name="connsiteX120" fmla="*/ 792436 w 3024845"/>
                  <a:gd name="connsiteY120" fmla="*/ 321564 h 834218"/>
                  <a:gd name="connsiteX121" fmla="*/ 792436 w 3024845"/>
                  <a:gd name="connsiteY121" fmla="*/ 332913 h 834218"/>
                  <a:gd name="connsiteX122" fmla="*/ 794463 w 3024845"/>
                  <a:gd name="connsiteY122" fmla="*/ 332913 h 834218"/>
                  <a:gd name="connsiteX123" fmla="*/ 808650 w 3024845"/>
                  <a:gd name="connsiteY123" fmla="*/ 332913 h 834218"/>
                  <a:gd name="connsiteX124" fmla="*/ 814730 w 3024845"/>
                  <a:gd name="connsiteY124" fmla="*/ 339399 h 834218"/>
                  <a:gd name="connsiteX125" fmla="*/ 814730 w 3024845"/>
                  <a:gd name="connsiteY125" fmla="*/ 361017 h 834218"/>
                  <a:gd name="connsiteX126" fmla="*/ 817010 w 3024845"/>
                  <a:gd name="connsiteY126" fmla="*/ 361017 h 834218"/>
                  <a:gd name="connsiteX127" fmla="*/ 832970 w 3024845"/>
                  <a:gd name="connsiteY127" fmla="*/ 361017 h 834218"/>
                  <a:gd name="connsiteX128" fmla="*/ 832970 w 3024845"/>
                  <a:gd name="connsiteY128" fmla="*/ 362097 h 834218"/>
                  <a:gd name="connsiteX129" fmla="*/ 832970 w 3024845"/>
                  <a:gd name="connsiteY129" fmla="*/ 369664 h 834218"/>
                  <a:gd name="connsiteX130" fmla="*/ 834237 w 3024845"/>
                  <a:gd name="connsiteY130" fmla="*/ 369664 h 834218"/>
                  <a:gd name="connsiteX131" fmla="*/ 843104 w 3024845"/>
                  <a:gd name="connsiteY131" fmla="*/ 369664 h 834218"/>
                  <a:gd name="connsiteX132" fmla="*/ 843104 w 3024845"/>
                  <a:gd name="connsiteY132" fmla="*/ 371825 h 834218"/>
                  <a:gd name="connsiteX133" fmla="*/ 843104 w 3024845"/>
                  <a:gd name="connsiteY133" fmla="*/ 386958 h 834218"/>
                  <a:gd name="connsiteX134" fmla="*/ 847157 w 3024845"/>
                  <a:gd name="connsiteY134" fmla="*/ 385066 h 834218"/>
                  <a:gd name="connsiteX135" fmla="*/ 847157 w 3024845"/>
                  <a:gd name="connsiteY135" fmla="*/ 371825 h 834218"/>
                  <a:gd name="connsiteX136" fmla="*/ 848170 w 3024845"/>
                  <a:gd name="connsiteY136" fmla="*/ 371825 h 834218"/>
                  <a:gd name="connsiteX137" fmla="*/ 855264 w 3024845"/>
                  <a:gd name="connsiteY137" fmla="*/ 371825 h 834218"/>
                  <a:gd name="connsiteX138" fmla="*/ 855264 w 3024845"/>
                  <a:gd name="connsiteY138" fmla="*/ 373447 h 834218"/>
                  <a:gd name="connsiteX139" fmla="*/ 855264 w 3024845"/>
                  <a:gd name="connsiteY139" fmla="*/ 384796 h 834218"/>
                  <a:gd name="connsiteX140" fmla="*/ 856024 w 3024845"/>
                  <a:gd name="connsiteY140" fmla="*/ 384796 h 834218"/>
                  <a:gd name="connsiteX141" fmla="*/ 861344 w 3024845"/>
                  <a:gd name="connsiteY141" fmla="*/ 384796 h 834218"/>
                  <a:gd name="connsiteX142" fmla="*/ 909984 w 3024845"/>
                  <a:gd name="connsiteY142" fmla="*/ 380473 h 834218"/>
                  <a:gd name="connsiteX143" fmla="*/ 909984 w 3024845"/>
                  <a:gd name="connsiteY143" fmla="*/ 381824 h 834218"/>
                  <a:gd name="connsiteX144" fmla="*/ 909984 w 3024845"/>
                  <a:gd name="connsiteY144" fmla="*/ 391281 h 834218"/>
                  <a:gd name="connsiteX145" fmla="*/ 910744 w 3024845"/>
                  <a:gd name="connsiteY145" fmla="*/ 391281 h 834218"/>
                  <a:gd name="connsiteX146" fmla="*/ 916065 w 3024845"/>
                  <a:gd name="connsiteY146" fmla="*/ 391281 h 834218"/>
                  <a:gd name="connsiteX147" fmla="*/ 916065 w 3024845"/>
                  <a:gd name="connsiteY147" fmla="*/ 393443 h 834218"/>
                  <a:gd name="connsiteX148" fmla="*/ 916065 w 3024845"/>
                  <a:gd name="connsiteY148" fmla="*/ 408576 h 834218"/>
                  <a:gd name="connsiteX149" fmla="*/ 918091 w 3024845"/>
                  <a:gd name="connsiteY149" fmla="*/ 407225 h 834218"/>
                  <a:gd name="connsiteX150" fmla="*/ 932278 w 3024845"/>
                  <a:gd name="connsiteY150" fmla="*/ 397767 h 834218"/>
                  <a:gd name="connsiteX151" fmla="*/ 938358 w 3024845"/>
                  <a:gd name="connsiteY151" fmla="*/ 356693 h 834218"/>
                  <a:gd name="connsiteX152" fmla="*/ 939118 w 3024845"/>
                  <a:gd name="connsiteY152" fmla="*/ 356423 h 834218"/>
                  <a:gd name="connsiteX153" fmla="*/ 944438 w 3024845"/>
                  <a:gd name="connsiteY153" fmla="*/ 354531 h 834218"/>
                  <a:gd name="connsiteX154" fmla="*/ 946465 w 3024845"/>
                  <a:gd name="connsiteY154" fmla="*/ 285354 h 834218"/>
                  <a:gd name="connsiteX155" fmla="*/ 948492 w 3024845"/>
                  <a:gd name="connsiteY155" fmla="*/ 354531 h 834218"/>
                  <a:gd name="connsiteX156" fmla="*/ 949252 w 3024845"/>
                  <a:gd name="connsiteY156" fmla="*/ 354801 h 834218"/>
                  <a:gd name="connsiteX157" fmla="*/ 954572 w 3024845"/>
                  <a:gd name="connsiteY157" fmla="*/ 356693 h 834218"/>
                  <a:gd name="connsiteX158" fmla="*/ 954572 w 3024845"/>
                  <a:gd name="connsiteY158" fmla="*/ 270222 h 834218"/>
                  <a:gd name="connsiteX159" fmla="*/ 958625 w 3024845"/>
                  <a:gd name="connsiteY159" fmla="*/ 237795 h 834218"/>
                  <a:gd name="connsiteX160" fmla="*/ 997132 w 3024845"/>
                  <a:gd name="connsiteY160" fmla="*/ 237795 h 834218"/>
                  <a:gd name="connsiteX161" fmla="*/ 997132 w 3024845"/>
                  <a:gd name="connsiteY161" fmla="*/ 270222 h 834218"/>
                  <a:gd name="connsiteX162" fmla="*/ 997892 w 3024845"/>
                  <a:gd name="connsiteY162" fmla="*/ 270222 h 834218"/>
                  <a:gd name="connsiteX163" fmla="*/ 1003212 w 3024845"/>
                  <a:gd name="connsiteY163" fmla="*/ 270222 h 834218"/>
                  <a:gd name="connsiteX164" fmla="*/ 1003212 w 3024845"/>
                  <a:gd name="connsiteY164" fmla="*/ 188074 h 834218"/>
                  <a:gd name="connsiteX165" fmla="*/ 1004986 w 3024845"/>
                  <a:gd name="connsiteY165" fmla="*/ 188074 h 834218"/>
                  <a:gd name="connsiteX166" fmla="*/ 1017399 w 3024845"/>
                  <a:gd name="connsiteY166" fmla="*/ 188074 h 834218"/>
                  <a:gd name="connsiteX167" fmla="*/ 1017399 w 3024845"/>
                  <a:gd name="connsiteY167" fmla="*/ 186183 h 834218"/>
                  <a:gd name="connsiteX168" fmla="*/ 1017399 w 3024845"/>
                  <a:gd name="connsiteY168" fmla="*/ 172942 h 834218"/>
                  <a:gd name="connsiteX169" fmla="*/ 1039693 w 3024845"/>
                  <a:gd name="connsiteY169" fmla="*/ 172942 h 834218"/>
                  <a:gd name="connsiteX170" fmla="*/ 1039693 w 3024845"/>
                  <a:gd name="connsiteY170" fmla="*/ 171861 h 834218"/>
                  <a:gd name="connsiteX171" fmla="*/ 1039693 w 3024845"/>
                  <a:gd name="connsiteY171" fmla="*/ 164295 h 834218"/>
                  <a:gd name="connsiteX172" fmla="*/ 1041466 w 3024845"/>
                  <a:gd name="connsiteY172" fmla="*/ 164295 h 834218"/>
                  <a:gd name="connsiteX173" fmla="*/ 1053880 w 3024845"/>
                  <a:gd name="connsiteY173" fmla="*/ 164295 h 834218"/>
                  <a:gd name="connsiteX174" fmla="*/ 1053880 w 3024845"/>
                  <a:gd name="connsiteY174" fmla="*/ 165376 h 834218"/>
                  <a:gd name="connsiteX175" fmla="*/ 1053880 w 3024845"/>
                  <a:gd name="connsiteY175" fmla="*/ 172942 h 834218"/>
                  <a:gd name="connsiteX176" fmla="*/ 1054640 w 3024845"/>
                  <a:gd name="connsiteY176" fmla="*/ 172942 h 834218"/>
                  <a:gd name="connsiteX177" fmla="*/ 1059960 w 3024845"/>
                  <a:gd name="connsiteY177" fmla="*/ 172942 h 834218"/>
                  <a:gd name="connsiteX178" fmla="*/ 1070093 w 3024845"/>
                  <a:gd name="connsiteY178" fmla="*/ 168618 h 834218"/>
                  <a:gd name="connsiteX179" fmla="*/ 1074146 w 3024845"/>
                  <a:gd name="connsiteY179" fmla="*/ 171861 h 834218"/>
                  <a:gd name="connsiteX180" fmla="*/ 1074146 w 3024845"/>
                  <a:gd name="connsiteY180" fmla="*/ 164295 h 834218"/>
                  <a:gd name="connsiteX181" fmla="*/ 1076426 w 3024845"/>
                  <a:gd name="connsiteY181" fmla="*/ 164295 h 834218"/>
                  <a:gd name="connsiteX182" fmla="*/ 1092387 w 3024845"/>
                  <a:gd name="connsiteY182" fmla="*/ 164295 h 834218"/>
                  <a:gd name="connsiteX183" fmla="*/ 1092387 w 3024845"/>
                  <a:gd name="connsiteY183" fmla="*/ 165376 h 834218"/>
                  <a:gd name="connsiteX184" fmla="*/ 1092387 w 3024845"/>
                  <a:gd name="connsiteY184" fmla="*/ 172942 h 834218"/>
                  <a:gd name="connsiteX185" fmla="*/ 1122787 w 3024845"/>
                  <a:gd name="connsiteY185" fmla="*/ 172942 h 834218"/>
                  <a:gd name="connsiteX186" fmla="*/ 1122787 w 3024845"/>
                  <a:gd name="connsiteY186" fmla="*/ 174563 h 834218"/>
                  <a:gd name="connsiteX187" fmla="*/ 1122787 w 3024845"/>
                  <a:gd name="connsiteY187" fmla="*/ 185913 h 834218"/>
                  <a:gd name="connsiteX188" fmla="*/ 1149134 w 3024845"/>
                  <a:gd name="connsiteY188" fmla="*/ 185913 h 834218"/>
                  <a:gd name="connsiteX189" fmla="*/ 1149134 w 3024845"/>
                  <a:gd name="connsiteY189" fmla="*/ 216177 h 834218"/>
                  <a:gd name="connsiteX190" fmla="*/ 1149894 w 3024845"/>
                  <a:gd name="connsiteY190" fmla="*/ 216177 h 834218"/>
                  <a:gd name="connsiteX191" fmla="*/ 1155214 w 3024845"/>
                  <a:gd name="connsiteY191" fmla="*/ 216177 h 834218"/>
                  <a:gd name="connsiteX192" fmla="*/ 1155214 w 3024845"/>
                  <a:gd name="connsiteY192" fmla="*/ 217258 h 834218"/>
                  <a:gd name="connsiteX193" fmla="*/ 1155214 w 3024845"/>
                  <a:gd name="connsiteY193" fmla="*/ 224825 h 834218"/>
                  <a:gd name="connsiteX194" fmla="*/ 1159268 w 3024845"/>
                  <a:gd name="connsiteY194" fmla="*/ 255089 h 834218"/>
                  <a:gd name="connsiteX195" fmla="*/ 1160028 w 3024845"/>
                  <a:gd name="connsiteY195" fmla="*/ 255089 h 834218"/>
                  <a:gd name="connsiteX196" fmla="*/ 1165348 w 3024845"/>
                  <a:gd name="connsiteY196" fmla="*/ 255089 h 834218"/>
                  <a:gd name="connsiteX197" fmla="*/ 1165348 w 3024845"/>
                  <a:gd name="connsiteY197" fmla="*/ 255900 h 834218"/>
                  <a:gd name="connsiteX198" fmla="*/ 1165348 w 3024845"/>
                  <a:gd name="connsiteY198" fmla="*/ 261575 h 834218"/>
                  <a:gd name="connsiteX199" fmla="*/ 1166361 w 3024845"/>
                  <a:gd name="connsiteY199" fmla="*/ 261575 h 834218"/>
                  <a:gd name="connsiteX200" fmla="*/ 1173454 w 3024845"/>
                  <a:gd name="connsiteY200" fmla="*/ 261575 h 834218"/>
                  <a:gd name="connsiteX201" fmla="*/ 1173454 w 3024845"/>
                  <a:gd name="connsiteY201" fmla="*/ 291840 h 834218"/>
                  <a:gd name="connsiteX202" fmla="*/ 1175481 w 3024845"/>
                  <a:gd name="connsiteY202" fmla="*/ 291840 h 834218"/>
                  <a:gd name="connsiteX203" fmla="*/ 1189668 w 3024845"/>
                  <a:gd name="connsiteY203" fmla="*/ 291840 h 834218"/>
                  <a:gd name="connsiteX204" fmla="*/ 1189668 w 3024845"/>
                  <a:gd name="connsiteY204" fmla="*/ 315619 h 834218"/>
                  <a:gd name="connsiteX205" fmla="*/ 1191695 w 3024845"/>
                  <a:gd name="connsiteY205" fmla="*/ 317240 h 834218"/>
                  <a:gd name="connsiteX206" fmla="*/ 1191695 w 3024845"/>
                  <a:gd name="connsiteY206" fmla="*/ 328590 h 834218"/>
                  <a:gd name="connsiteX207" fmla="*/ 1192455 w 3024845"/>
                  <a:gd name="connsiteY207" fmla="*/ 328590 h 834218"/>
                  <a:gd name="connsiteX208" fmla="*/ 1197775 w 3024845"/>
                  <a:gd name="connsiteY208" fmla="*/ 328590 h 834218"/>
                  <a:gd name="connsiteX209" fmla="*/ 1197775 w 3024845"/>
                  <a:gd name="connsiteY209" fmla="*/ 352369 h 834218"/>
                  <a:gd name="connsiteX210" fmla="*/ 1199041 w 3024845"/>
                  <a:gd name="connsiteY210" fmla="*/ 352369 h 834218"/>
                  <a:gd name="connsiteX211" fmla="*/ 1207908 w 3024845"/>
                  <a:gd name="connsiteY211" fmla="*/ 352369 h 834218"/>
                  <a:gd name="connsiteX212" fmla="*/ 1209935 w 3024845"/>
                  <a:gd name="connsiteY212" fmla="*/ 356423 h 834218"/>
                  <a:gd name="connsiteX213" fmla="*/ 1209935 w 3024845"/>
                  <a:gd name="connsiteY213" fmla="*/ 369664 h 834218"/>
                  <a:gd name="connsiteX214" fmla="*/ 1211455 w 3024845"/>
                  <a:gd name="connsiteY214" fmla="*/ 367772 h 834218"/>
                  <a:gd name="connsiteX215" fmla="*/ 1222095 w 3024845"/>
                  <a:gd name="connsiteY215" fmla="*/ 354531 h 834218"/>
                  <a:gd name="connsiteX216" fmla="*/ 1250469 w 3024845"/>
                  <a:gd name="connsiteY216" fmla="*/ 354531 h 834218"/>
                  <a:gd name="connsiteX217" fmla="*/ 1250469 w 3024845"/>
                  <a:gd name="connsiteY217" fmla="*/ 441002 h 834218"/>
                  <a:gd name="connsiteX218" fmla="*/ 1251229 w 3024845"/>
                  <a:gd name="connsiteY218" fmla="*/ 441002 h 834218"/>
                  <a:gd name="connsiteX219" fmla="*/ 1256549 w 3024845"/>
                  <a:gd name="connsiteY219" fmla="*/ 441002 h 834218"/>
                  <a:gd name="connsiteX220" fmla="*/ 1257309 w 3024845"/>
                  <a:gd name="connsiteY220" fmla="*/ 439651 h 834218"/>
                  <a:gd name="connsiteX221" fmla="*/ 1262629 w 3024845"/>
                  <a:gd name="connsiteY221" fmla="*/ 430193 h 834218"/>
                  <a:gd name="connsiteX222" fmla="*/ 1262629 w 3024845"/>
                  <a:gd name="connsiteY222" fmla="*/ 432085 h 834218"/>
                  <a:gd name="connsiteX223" fmla="*/ 1262629 w 3024845"/>
                  <a:gd name="connsiteY223" fmla="*/ 445326 h 834218"/>
                  <a:gd name="connsiteX224" fmla="*/ 1266682 w 3024845"/>
                  <a:gd name="connsiteY224" fmla="*/ 399929 h 834218"/>
                  <a:gd name="connsiteX225" fmla="*/ 1267442 w 3024845"/>
                  <a:gd name="connsiteY225" fmla="*/ 399929 h 834218"/>
                  <a:gd name="connsiteX226" fmla="*/ 1272762 w 3024845"/>
                  <a:gd name="connsiteY226" fmla="*/ 399929 h 834218"/>
                  <a:gd name="connsiteX227" fmla="*/ 1272762 w 3024845"/>
                  <a:gd name="connsiteY227" fmla="*/ 335075 h 834218"/>
                  <a:gd name="connsiteX228" fmla="*/ 1273776 w 3024845"/>
                  <a:gd name="connsiteY228" fmla="*/ 335075 h 834218"/>
                  <a:gd name="connsiteX229" fmla="*/ 1280869 w 3024845"/>
                  <a:gd name="connsiteY229" fmla="*/ 335075 h 834218"/>
                  <a:gd name="connsiteX230" fmla="*/ 1293029 w 3024845"/>
                  <a:gd name="connsiteY230" fmla="*/ 291840 h 834218"/>
                  <a:gd name="connsiteX231" fmla="*/ 1294296 w 3024845"/>
                  <a:gd name="connsiteY231" fmla="*/ 291840 h 834218"/>
                  <a:gd name="connsiteX232" fmla="*/ 1303163 w 3024845"/>
                  <a:gd name="connsiteY232" fmla="*/ 291840 h 834218"/>
                  <a:gd name="connsiteX233" fmla="*/ 1313296 w 3024845"/>
                  <a:gd name="connsiteY233" fmla="*/ 335075 h 834218"/>
                  <a:gd name="connsiteX234" fmla="*/ 1314309 w 3024845"/>
                  <a:gd name="connsiteY234" fmla="*/ 335075 h 834218"/>
                  <a:gd name="connsiteX235" fmla="*/ 1321403 w 3024845"/>
                  <a:gd name="connsiteY235" fmla="*/ 335075 h 834218"/>
                  <a:gd name="connsiteX236" fmla="*/ 1321403 w 3024845"/>
                  <a:gd name="connsiteY236" fmla="*/ 373987 h 834218"/>
                  <a:gd name="connsiteX237" fmla="*/ 1323176 w 3024845"/>
                  <a:gd name="connsiteY237" fmla="*/ 373987 h 834218"/>
                  <a:gd name="connsiteX238" fmla="*/ 1335590 w 3024845"/>
                  <a:gd name="connsiteY238" fmla="*/ 373987 h 834218"/>
                  <a:gd name="connsiteX239" fmla="*/ 1335590 w 3024845"/>
                  <a:gd name="connsiteY239" fmla="*/ 376149 h 834218"/>
                  <a:gd name="connsiteX240" fmla="*/ 1335590 w 3024845"/>
                  <a:gd name="connsiteY240" fmla="*/ 391281 h 834218"/>
                  <a:gd name="connsiteX241" fmla="*/ 1339643 w 3024845"/>
                  <a:gd name="connsiteY241" fmla="*/ 389120 h 834218"/>
                  <a:gd name="connsiteX242" fmla="*/ 1339643 w 3024845"/>
                  <a:gd name="connsiteY242" fmla="*/ 373987 h 834218"/>
                  <a:gd name="connsiteX243" fmla="*/ 1341163 w 3024845"/>
                  <a:gd name="connsiteY243" fmla="*/ 373987 h 834218"/>
                  <a:gd name="connsiteX244" fmla="*/ 1351803 w 3024845"/>
                  <a:gd name="connsiteY244" fmla="*/ 373987 h 834218"/>
                  <a:gd name="connsiteX245" fmla="*/ 1351803 w 3024845"/>
                  <a:gd name="connsiteY245" fmla="*/ 375608 h 834218"/>
                  <a:gd name="connsiteX246" fmla="*/ 1351803 w 3024845"/>
                  <a:gd name="connsiteY246" fmla="*/ 386958 h 834218"/>
                  <a:gd name="connsiteX247" fmla="*/ 1382204 w 3024845"/>
                  <a:gd name="connsiteY247" fmla="*/ 386958 h 834218"/>
                  <a:gd name="connsiteX248" fmla="*/ 1382204 w 3024845"/>
                  <a:gd name="connsiteY248" fmla="*/ 350208 h 834218"/>
                  <a:gd name="connsiteX249" fmla="*/ 1383470 w 3024845"/>
                  <a:gd name="connsiteY249" fmla="*/ 350208 h 834218"/>
                  <a:gd name="connsiteX250" fmla="*/ 1392337 w 3024845"/>
                  <a:gd name="connsiteY250" fmla="*/ 350208 h 834218"/>
                  <a:gd name="connsiteX251" fmla="*/ 1392337 w 3024845"/>
                  <a:gd name="connsiteY251" fmla="*/ 371825 h 834218"/>
                  <a:gd name="connsiteX252" fmla="*/ 1394364 w 3024845"/>
                  <a:gd name="connsiteY252" fmla="*/ 339399 h 834218"/>
                  <a:gd name="connsiteX253" fmla="*/ 1416657 w 3024845"/>
                  <a:gd name="connsiteY253" fmla="*/ 339399 h 834218"/>
                  <a:gd name="connsiteX254" fmla="*/ 1416657 w 3024845"/>
                  <a:gd name="connsiteY254" fmla="*/ 337777 h 834218"/>
                  <a:gd name="connsiteX255" fmla="*/ 1416657 w 3024845"/>
                  <a:gd name="connsiteY255" fmla="*/ 326428 h 834218"/>
                  <a:gd name="connsiteX256" fmla="*/ 1417417 w 3024845"/>
                  <a:gd name="connsiteY256" fmla="*/ 326428 h 834218"/>
                  <a:gd name="connsiteX257" fmla="*/ 1422737 w 3024845"/>
                  <a:gd name="connsiteY257" fmla="*/ 326428 h 834218"/>
                  <a:gd name="connsiteX258" fmla="*/ 1422737 w 3024845"/>
                  <a:gd name="connsiteY258" fmla="*/ 324537 h 834218"/>
                  <a:gd name="connsiteX259" fmla="*/ 1422737 w 3024845"/>
                  <a:gd name="connsiteY259" fmla="*/ 311296 h 834218"/>
                  <a:gd name="connsiteX260" fmla="*/ 1426791 w 3024845"/>
                  <a:gd name="connsiteY260" fmla="*/ 317781 h 834218"/>
                  <a:gd name="connsiteX261" fmla="*/ 1429071 w 3024845"/>
                  <a:gd name="connsiteY261" fmla="*/ 317781 h 834218"/>
                  <a:gd name="connsiteX262" fmla="*/ 1445031 w 3024845"/>
                  <a:gd name="connsiteY262" fmla="*/ 317781 h 834218"/>
                  <a:gd name="connsiteX263" fmla="*/ 1445031 w 3024845"/>
                  <a:gd name="connsiteY263" fmla="*/ 316970 h 834218"/>
                  <a:gd name="connsiteX264" fmla="*/ 1445031 w 3024845"/>
                  <a:gd name="connsiteY264" fmla="*/ 311296 h 834218"/>
                  <a:gd name="connsiteX265" fmla="*/ 1445791 w 3024845"/>
                  <a:gd name="connsiteY265" fmla="*/ 311296 h 834218"/>
                  <a:gd name="connsiteX266" fmla="*/ 1451111 w 3024845"/>
                  <a:gd name="connsiteY266" fmla="*/ 311296 h 834218"/>
                  <a:gd name="connsiteX267" fmla="*/ 1451111 w 3024845"/>
                  <a:gd name="connsiteY267" fmla="*/ 312647 h 834218"/>
                  <a:gd name="connsiteX268" fmla="*/ 1451111 w 3024845"/>
                  <a:gd name="connsiteY268" fmla="*/ 322105 h 834218"/>
                  <a:gd name="connsiteX269" fmla="*/ 1489618 w 3024845"/>
                  <a:gd name="connsiteY269" fmla="*/ 322105 h 834218"/>
                  <a:gd name="connsiteX270" fmla="*/ 1489618 w 3024845"/>
                  <a:gd name="connsiteY270" fmla="*/ 460458 h 834218"/>
                  <a:gd name="connsiteX271" fmla="*/ 1491138 w 3024845"/>
                  <a:gd name="connsiteY271" fmla="*/ 460458 h 834218"/>
                  <a:gd name="connsiteX272" fmla="*/ 1501778 w 3024845"/>
                  <a:gd name="connsiteY272" fmla="*/ 460458 h 834218"/>
                  <a:gd name="connsiteX273" fmla="*/ 1501778 w 3024845"/>
                  <a:gd name="connsiteY273" fmla="*/ 447488 h 834218"/>
                  <a:gd name="connsiteX274" fmla="*/ 1505832 w 3024845"/>
                  <a:gd name="connsiteY274" fmla="*/ 447488 h 834218"/>
                  <a:gd name="connsiteX275" fmla="*/ 1505832 w 3024845"/>
                  <a:gd name="connsiteY275" fmla="*/ 460458 h 834218"/>
                  <a:gd name="connsiteX276" fmla="*/ 1536232 w 3024845"/>
                  <a:gd name="connsiteY276" fmla="*/ 460458 h 834218"/>
                  <a:gd name="connsiteX277" fmla="*/ 1536232 w 3024845"/>
                  <a:gd name="connsiteY277" fmla="*/ 430193 h 834218"/>
                  <a:gd name="connsiteX278" fmla="*/ 1548392 w 3024845"/>
                  <a:gd name="connsiteY278" fmla="*/ 430193 h 834218"/>
                  <a:gd name="connsiteX279" fmla="*/ 1560552 w 3024845"/>
                  <a:gd name="connsiteY279" fmla="*/ 428032 h 834218"/>
                  <a:gd name="connsiteX280" fmla="*/ 1564606 w 3024845"/>
                  <a:gd name="connsiteY280" fmla="*/ 430193 h 834218"/>
                  <a:gd name="connsiteX281" fmla="*/ 1574739 w 3024845"/>
                  <a:gd name="connsiteY281" fmla="*/ 430193 h 834218"/>
                  <a:gd name="connsiteX282" fmla="*/ 1574739 w 3024845"/>
                  <a:gd name="connsiteY282" fmla="*/ 460458 h 834218"/>
                  <a:gd name="connsiteX283" fmla="*/ 1582846 w 3024845"/>
                  <a:gd name="connsiteY283" fmla="*/ 460458 h 834218"/>
                  <a:gd name="connsiteX284" fmla="*/ 1582846 w 3024845"/>
                  <a:gd name="connsiteY284" fmla="*/ 477753 h 834218"/>
                  <a:gd name="connsiteX285" fmla="*/ 1592182 w 3024845"/>
                  <a:gd name="connsiteY285" fmla="*/ 478658 h 834218"/>
                  <a:gd name="connsiteX286" fmla="*/ 1605140 w 3024845"/>
                  <a:gd name="connsiteY286" fmla="*/ 478658 h 834218"/>
                  <a:gd name="connsiteX287" fmla="*/ 1605140 w 3024845"/>
                  <a:gd name="connsiteY287" fmla="*/ 462620 h 834218"/>
                  <a:gd name="connsiteX288" fmla="*/ 1673096 w 3024845"/>
                  <a:gd name="connsiteY288" fmla="*/ 462620 h 834218"/>
                  <a:gd name="connsiteX289" fmla="*/ 1673096 w 3024845"/>
                  <a:gd name="connsiteY289" fmla="*/ 377367 h 834218"/>
                  <a:gd name="connsiteX290" fmla="*/ 1745104 w 3024845"/>
                  <a:gd name="connsiteY290" fmla="*/ 377367 h 834218"/>
                  <a:gd name="connsiteX291" fmla="*/ 1745104 w 3024845"/>
                  <a:gd name="connsiteY291" fmla="*/ 456135 h 834218"/>
                  <a:gd name="connsiteX292" fmla="*/ 1747008 w 3024845"/>
                  <a:gd name="connsiteY292" fmla="*/ 456135 h 834218"/>
                  <a:gd name="connsiteX293" fmla="*/ 1748250 w 3024845"/>
                  <a:gd name="connsiteY293" fmla="*/ 478658 h 834218"/>
                  <a:gd name="connsiteX294" fmla="*/ 1757926 w 3024845"/>
                  <a:gd name="connsiteY294" fmla="*/ 478658 h 834218"/>
                  <a:gd name="connsiteX295" fmla="*/ 1759168 w 3024845"/>
                  <a:gd name="connsiteY295" fmla="*/ 456135 h 834218"/>
                  <a:gd name="connsiteX296" fmla="*/ 1765248 w 3024845"/>
                  <a:gd name="connsiteY296" fmla="*/ 456135 h 834218"/>
                  <a:gd name="connsiteX297" fmla="*/ 1766490 w 3024845"/>
                  <a:gd name="connsiteY297" fmla="*/ 478658 h 834218"/>
                  <a:gd name="connsiteX298" fmla="*/ 1817112 w 3024845"/>
                  <a:gd name="connsiteY298" fmla="*/ 478658 h 834218"/>
                  <a:gd name="connsiteX299" fmla="*/ 1817112 w 3024845"/>
                  <a:gd name="connsiteY299" fmla="*/ 315630 h 834218"/>
                  <a:gd name="connsiteX300" fmla="*/ 2014439 w 3024845"/>
                  <a:gd name="connsiteY300" fmla="*/ 315630 h 834218"/>
                  <a:gd name="connsiteX301" fmla="*/ 2014439 w 3024845"/>
                  <a:gd name="connsiteY301" fmla="*/ 478658 h 834218"/>
                  <a:gd name="connsiteX302" fmla="*/ 2033136 w 3024845"/>
                  <a:gd name="connsiteY302" fmla="*/ 478658 h 834218"/>
                  <a:gd name="connsiteX303" fmla="*/ 2033136 w 3024845"/>
                  <a:gd name="connsiteY303" fmla="*/ 395965 h 834218"/>
                  <a:gd name="connsiteX304" fmla="*/ 2128256 w 3024845"/>
                  <a:gd name="connsiteY304" fmla="*/ 395965 h 834218"/>
                  <a:gd name="connsiteX305" fmla="*/ 2180720 w 3024845"/>
                  <a:gd name="connsiteY305" fmla="*/ 330752 h 834218"/>
                  <a:gd name="connsiteX306" fmla="*/ 2245574 w 3024845"/>
                  <a:gd name="connsiteY306" fmla="*/ 330752 h 834218"/>
                  <a:gd name="connsiteX307" fmla="*/ 2245574 w 3024845"/>
                  <a:gd name="connsiteY307" fmla="*/ 406414 h 834218"/>
                  <a:gd name="connsiteX308" fmla="*/ 2253681 w 3024845"/>
                  <a:gd name="connsiteY308" fmla="*/ 406414 h 834218"/>
                  <a:gd name="connsiteX309" fmla="*/ 2255708 w 3024845"/>
                  <a:gd name="connsiteY309" fmla="*/ 399929 h 834218"/>
                  <a:gd name="connsiteX310" fmla="*/ 2261788 w 3024845"/>
                  <a:gd name="connsiteY310" fmla="*/ 399929 h 834218"/>
                  <a:gd name="connsiteX311" fmla="*/ 2263815 w 3024845"/>
                  <a:gd name="connsiteY311" fmla="*/ 408576 h 834218"/>
                  <a:gd name="connsiteX312" fmla="*/ 2275975 w 3024845"/>
                  <a:gd name="connsiteY312" fmla="*/ 408576 h 834218"/>
                  <a:gd name="connsiteX313" fmla="*/ 2275975 w 3024845"/>
                  <a:gd name="connsiteY313" fmla="*/ 402090 h 834218"/>
                  <a:gd name="connsiteX314" fmla="*/ 2298268 w 3024845"/>
                  <a:gd name="connsiteY314" fmla="*/ 402090 h 834218"/>
                  <a:gd name="connsiteX315" fmla="*/ 2298268 w 3024845"/>
                  <a:gd name="connsiteY315" fmla="*/ 408576 h 834218"/>
                  <a:gd name="connsiteX316" fmla="*/ 2318535 w 3024845"/>
                  <a:gd name="connsiteY316" fmla="*/ 408576 h 834218"/>
                  <a:gd name="connsiteX317" fmla="*/ 2318535 w 3024845"/>
                  <a:gd name="connsiteY317" fmla="*/ 453973 h 834218"/>
                  <a:gd name="connsiteX318" fmla="*/ 2332722 w 3024845"/>
                  <a:gd name="connsiteY318" fmla="*/ 453973 h 834218"/>
                  <a:gd name="connsiteX319" fmla="*/ 2332722 w 3024845"/>
                  <a:gd name="connsiteY319" fmla="*/ 441002 h 834218"/>
                  <a:gd name="connsiteX320" fmla="*/ 2348936 w 3024845"/>
                  <a:gd name="connsiteY320" fmla="*/ 441002 h 834218"/>
                  <a:gd name="connsiteX321" fmla="*/ 2348936 w 3024845"/>
                  <a:gd name="connsiteY321" fmla="*/ 261575 h 834218"/>
                  <a:gd name="connsiteX322" fmla="*/ 2355016 w 3024845"/>
                  <a:gd name="connsiteY322" fmla="*/ 255089 h 834218"/>
                  <a:gd name="connsiteX323" fmla="*/ 2427977 w 3024845"/>
                  <a:gd name="connsiteY323" fmla="*/ 255089 h 834218"/>
                  <a:gd name="connsiteX324" fmla="*/ 2427977 w 3024845"/>
                  <a:gd name="connsiteY324" fmla="*/ 263737 h 834218"/>
                  <a:gd name="connsiteX325" fmla="*/ 2438110 w 3024845"/>
                  <a:gd name="connsiteY325" fmla="*/ 263737 h 834218"/>
                  <a:gd name="connsiteX326" fmla="*/ 2438110 w 3024845"/>
                  <a:gd name="connsiteY326" fmla="*/ 378311 h 834218"/>
                  <a:gd name="connsiteX327" fmla="*/ 2460404 w 3024845"/>
                  <a:gd name="connsiteY327" fmla="*/ 378311 h 834218"/>
                  <a:gd name="connsiteX328" fmla="*/ 2460404 w 3024845"/>
                  <a:gd name="connsiteY328" fmla="*/ 311296 h 834218"/>
                  <a:gd name="connsiteX329" fmla="*/ 2486751 w 3024845"/>
                  <a:gd name="connsiteY329" fmla="*/ 311296 h 834218"/>
                  <a:gd name="connsiteX330" fmla="*/ 2490804 w 3024845"/>
                  <a:gd name="connsiteY330" fmla="*/ 306972 h 834218"/>
                  <a:gd name="connsiteX331" fmla="*/ 2498911 w 3024845"/>
                  <a:gd name="connsiteY331" fmla="*/ 306972 h 834218"/>
                  <a:gd name="connsiteX332" fmla="*/ 2502964 w 3024845"/>
                  <a:gd name="connsiteY332" fmla="*/ 311296 h 834218"/>
                  <a:gd name="connsiteX333" fmla="*/ 2525258 w 3024845"/>
                  <a:gd name="connsiteY333" fmla="*/ 311296 h 834218"/>
                  <a:gd name="connsiteX334" fmla="*/ 2525258 w 3024845"/>
                  <a:gd name="connsiteY334" fmla="*/ 194560 h 834218"/>
                  <a:gd name="connsiteX335" fmla="*/ 2582005 w 3024845"/>
                  <a:gd name="connsiteY335" fmla="*/ 183751 h 834218"/>
                  <a:gd name="connsiteX336" fmla="*/ 2582005 w 3024845"/>
                  <a:gd name="connsiteY336" fmla="*/ 184832 h 834218"/>
                  <a:gd name="connsiteX337" fmla="*/ 2582005 w 3024845"/>
                  <a:gd name="connsiteY337" fmla="*/ 192398 h 834218"/>
                  <a:gd name="connsiteX338" fmla="*/ 2608352 w 3024845"/>
                  <a:gd name="connsiteY338" fmla="*/ 192398 h 834218"/>
                  <a:gd name="connsiteX339" fmla="*/ 2608352 w 3024845"/>
                  <a:gd name="connsiteY339" fmla="*/ 447488 h 834218"/>
                  <a:gd name="connsiteX340" fmla="*/ 2630646 w 3024845"/>
                  <a:gd name="connsiteY340" fmla="*/ 447488 h 834218"/>
                  <a:gd name="connsiteX341" fmla="*/ 2630646 w 3024845"/>
                  <a:gd name="connsiteY341" fmla="*/ 443164 h 834218"/>
                  <a:gd name="connsiteX342" fmla="*/ 2642806 w 3024845"/>
                  <a:gd name="connsiteY342" fmla="*/ 443164 h 834218"/>
                  <a:gd name="connsiteX343" fmla="*/ 2642806 w 3024845"/>
                  <a:gd name="connsiteY343" fmla="*/ 447488 h 834218"/>
                  <a:gd name="connsiteX344" fmla="*/ 2667126 w 3024845"/>
                  <a:gd name="connsiteY344" fmla="*/ 447488 h 834218"/>
                  <a:gd name="connsiteX345" fmla="*/ 2667126 w 3024845"/>
                  <a:gd name="connsiteY345" fmla="*/ 434517 h 834218"/>
                  <a:gd name="connsiteX346" fmla="*/ 2695500 w 3024845"/>
                  <a:gd name="connsiteY346" fmla="*/ 434517 h 834218"/>
                  <a:gd name="connsiteX347" fmla="*/ 2707660 w 3024845"/>
                  <a:gd name="connsiteY347" fmla="*/ 430193 h 834218"/>
                  <a:gd name="connsiteX348" fmla="*/ 2727927 w 3024845"/>
                  <a:gd name="connsiteY348" fmla="*/ 434517 h 834218"/>
                  <a:gd name="connsiteX349" fmla="*/ 2727927 w 3024845"/>
                  <a:gd name="connsiteY349" fmla="*/ 417223 h 834218"/>
                  <a:gd name="connsiteX350" fmla="*/ 2736034 w 3024845"/>
                  <a:gd name="connsiteY350" fmla="*/ 417223 h 834218"/>
                  <a:gd name="connsiteX351" fmla="*/ 2736034 w 3024845"/>
                  <a:gd name="connsiteY351" fmla="*/ 404252 h 834218"/>
                  <a:gd name="connsiteX352" fmla="*/ 2792781 w 3024845"/>
                  <a:gd name="connsiteY352" fmla="*/ 404252 h 834218"/>
                  <a:gd name="connsiteX353" fmla="*/ 2792781 w 3024845"/>
                  <a:gd name="connsiteY353" fmla="*/ 373987 h 834218"/>
                  <a:gd name="connsiteX354" fmla="*/ 2811021 w 3024845"/>
                  <a:gd name="connsiteY354" fmla="*/ 373987 h 834218"/>
                  <a:gd name="connsiteX355" fmla="*/ 2811021 w 3024845"/>
                  <a:gd name="connsiteY355" fmla="*/ 367502 h 834218"/>
                  <a:gd name="connsiteX356" fmla="*/ 2823181 w 3024845"/>
                  <a:gd name="connsiteY356" fmla="*/ 367502 h 834218"/>
                  <a:gd name="connsiteX357" fmla="*/ 2823181 w 3024845"/>
                  <a:gd name="connsiteY357" fmla="*/ 373987 h 834218"/>
                  <a:gd name="connsiteX358" fmla="*/ 2839395 w 3024845"/>
                  <a:gd name="connsiteY358" fmla="*/ 373987 h 834218"/>
                  <a:gd name="connsiteX359" fmla="*/ 2839395 w 3024845"/>
                  <a:gd name="connsiteY359" fmla="*/ 423708 h 834218"/>
                  <a:gd name="connsiteX360" fmla="*/ 2871822 w 3024845"/>
                  <a:gd name="connsiteY360" fmla="*/ 423708 h 834218"/>
                  <a:gd name="connsiteX361" fmla="*/ 2871822 w 3024845"/>
                  <a:gd name="connsiteY361" fmla="*/ 397767 h 834218"/>
                  <a:gd name="connsiteX362" fmla="*/ 2910329 w 3024845"/>
                  <a:gd name="connsiteY362" fmla="*/ 397767 h 834218"/>
                  <a:gd name="connsiteX363" fmla="*/ 2910329 w 3024845"/>
                  <a:gd name="connsiteY363" fmla="*/ 367502 h 834218"/>
                  <a:gd name="connsiteX364" fmla="*/ 2958970 w 3024845"/>
                  <a:gd name="connsiteY364" fmla="*/ 367502 h 834218"/>
                  <a:gd name="connsiteX365" fmla="*/ 2958970 w 3024845"/>
                  <a:gd name="connsiteY365" fmla="*/ 478658 h 834218"/>
                  <a:gd name="connsiteX366" fmla="*/ 2958970 w 3024845"/>
                  <a:gd name="connsiteY366" fmla="*/ 492437 h 834218"/>
                  <a:gd name="connsiteX367" fmla="*/ 3024845 w 3024845"/>
                  <a:gd name="connsiteY367" fmla="*/ 492437 h 834218"/>
                  <a:gd name="connsiteX368" fmla="*/ 3024845 w 3024845"/>
                  <a:gd name="connsiteY368" fmla="*/ 834218 h 834218"/>
                  <a:gd name="connsiteX369" fmla="*/ 2054 w 3024845"/>
                  <a:gd name="connsiteY369" fmla="*/ 831885 h 834218"/>
                  <a:gd name="connsiteX370" fmla="*/ 0 w 3024845"/>
                  <a:gd name="connsiteY370" fmla="*/ 397767 h 834218"/>
                  <a:gd name="connsiteX371" fmla="*/ 20267 w 3024845"/>
                  <a:gd name="connsiteY371" fmla="*/ 397767 h 834218"/>
                  <a:gd name="connsiteX372" fmla="*/ 20774 w 3024845"/>
                  <a:gd name="connsiteY372" fmla="*/ 396686 h 834218"/>
                  <a:gd name="connsiteX373" fmla="*/ 24320 w 3024845"/>
                  <a:gd name="connsiteY373" fmla="*/ 389120 h 834218"/>
                  <a:gd name="connsiteX374" fmla="*/ 26094 w 3024845"/>
                  <a:gd name="connsiteY374" fmla="*/ 389390 h 834218"/>
                  <a:gd name="connsiteX375" fmla="*/ 38507 w 3024845"/>
                  <a:gd name="connsiteY375" fmla="*/ 391281 h 834218"/>
                  <a:gd name="connsiteX376" fmla="*/ 39014 w 3024845"/>
                  <a:gd name="connsiteY376" fmla="*/ 392633 h 834218"/>
                  <a:gd name="connsiteX377" fmla="*/ 42560 w 3024845"/>
                  <a:gd name="connsiteY377" fmla="*/ 402090 h 834218"/>
                  <a:gd name="connsiteX378" fmla="*/ 68907 w 3024845"/>
                  <a:gd name="connsiteY378" fmla="*/ 404252 h 834218"/>
                  <a:gd name="connsiteX379" fmla="*/ 68907 w 3024845"/>
                  <a:gd name="connsiteY379" fmla="*/ 281031 h 834218"/>
                  <a:gd name="connsiteX380" fmla="*/ 70934 w 3024845"/>
                  <a:gd name="connsiteY380" fmla="*/ 281031 h 834218"/>
                  <a:gd name="connsiteX381" fmla="*/ 85121 w 3024845"/>
                  <a:gd name="connsiteY381" fmla="*/ 281031 h 834218"/>
                  <a:gd name="connsiteX382" fmla="*/ 85121 w 3024845"/>
                  <a:gd name="connsiteY382" fmla="*/ 144839 h 834218"/>
                  <a:gd name="connsiteX383" fmla="*/ 86894 w 3024845"/>
                  <a:gd name="connsiteY383" fmla="*/ 144839 h 834218"/>
                  <a:gd name="connsiteX384" fmla="*/ 99308 w 3024845"/>
                  <a:gd name="connsiteY384" fmla="*/ 144839 h 834218"/>
                  <a:gd name="connsiteX385" fmla="*/ 99308 w 3024845"/>
                  <a:gd name="connsiteY385" fmla="*/ 30265 h 834218"/>
                  <a:gd name="connsiteX386" fmla="*/ 103361 w 3024845"/>
                  <a:gd name="connsiteY386" fmla="*/ 2161 h 834218"/>
                  <a:gd name="connsiteX0" fmla="*/ 99308 w 3024845"/>
                  <a:gd name="connsiteY0" fmla="*/ 36988 h 840941"/>
                  <a:gd name="connsiteX1" fmla="*/ 200642 w 3024845"/>
                  <a:gd name="connsiteY1" fmla="*/ 6723 h 840941"/>
                  <a:gd name="connsiteX2" fmla="*/ 220909 w 3024845"/>
                  <a:gd name="connsiteY2" fmla="*/ 151562 h 840941"/>
                  <a:gd name="connsiteX3" fmla="*/ 223189 w 3024845"/>
                  <a:gd name="connsiteY3" fmla="*/ 151562 h 840941"/>
                  <a:gd name="connsiteX4" fmla="*/ 239150 w 3024845"/>
                  <a:gd name="connsiteY4" fmla="*/ 151562 h 840941"/>
                  <a:gd name="connsiteX5" fmla="*/ 239150 w 3024845"/>
                  <a:gd name="connsiteY5" fmla="*/ 292077 h 840941"/>
                  <a:gd name="connsiteX6" fmla="*/ 240670 w 3024845"/>
                  <a:gd name="connsiteY6" fmla="*/ 291807 h 840941"/>
                  <a:gd name="connsiteX7" fmla="*/ 251310 w 3024845"/>
                  <a:gd name="connsiteY7" fmla="*/ 289916 h 840941"/>
                  <a:gd name="connsiteX8" fmla="*/ 249283 w 3024845"/>
                  <a:gd name="connsiteY8" fmla="*/ 378548 h 840941"/>
                  <a:gd name="connsiteX9" fmla="*/ 250803 w 3024845"/>
                  <a:gd name="connsiteY9" fmla="*/ 378819 h 840941"/>
                  <a:gd name="connsiteX10" fmla="*/ 261443 w 3024845"/>
                  <a:gd name="connsiteY10" fmla="*/ 380710 h 840941"/>
                  <a:gd name="connsiteX11" fmla="*/ 261696 w 3024845"/>
                  <a:gd name="connsiteY11" fmla="*/ 381521 h 840941"/>
                  <a:gd name="connsiteX12" fmla="*/ 263470 w 3024845"/>
                  <a:gd name="connsiteY12" fmla="*/ 387196 h 840941"/>
                  <a:gd name="connsiteX13" fmla="*/ 264230 w 3024845"/>
                  <a:gd name="connsiteY13" fmla="*/ 384764 h 840941"/>
                  <a:gd name="connsiteX14" fmla="*/ 269550 w 3024845"/>
                  <a:gd name="connsiteY14" fmla="*/ 367740 h 840941"/>
                  <a:gd name="connsiteX15" fmla="*/ 271323 w 3024845"/>
                  <a:gd name="connsiteY15" fmla="*/ 367740 h 840941"/>
                  <a:gd name="connsiteX16" fmla="*/ 283737 w 3024845"/>
                  <a:gd name="connsiteY16" fmla="*/ 367740 h 840941"/>
                  <a:gd name="connsiteX17" fmla="*/ 283737 w 3024845"/>
                  <a:gd name="connsiteY17" fmla="*/ 400166 h 840941"/>
                  <a:gd name="connsiteX18" fmla="*/ 284750 w 3024845"/>
                  <a:gd name="connsiteY18" fmla="*/ 400707 h 840941"/>
                  <a:gd name="connsiteX19" fmla="*/ 291844 w 3024845"/>
                  <a:gd name="connsiteY19" fmla="*/ 404490 h 840941"/>
                  <a:gd name="connsiteX20" fmla="*/ 291844 w 3024845"/>
                  <a:gd name="connsiteY20" fmla="*/ 405841 h 840941"/>
                  <a:gd name="connsiteX21" fmla="*/ 291844 w 3024845"/>
                  <a:gd name="connsiteY21" fmla="*/ 415299 h 840941"/>
                  <a:gd name="connsiteX22" fmla="*/ 336431 w 3024845"/>
                  <a:gd name="connsiteY22" fmla="*/ 415299 h 840941"/>
                  <a:gd name="connsiteX23" fmla="*/ 336431 w 3024845"/>
                  <a:gd name="connsiteY23" fmla="*/ 416380 h 840941"/>
                  <a:gd name="connsiteX24" fmla="*/ 336431 w 3024845"/>
                  <a:gd name="connsiteY24" fmla="*/ 423946 h 840941"/>
                  <a:gd name="connsiteX25" fmla="*/ 338457 w 3024845"/>
                  <a:gd name="connsiteY25" fmla="*/ 423946 h 840941"/>
                  <a:gd name="connsiteX26" fmla="*/ 352644 w 3024845"/>
                  <a:gd name="connsiteY26" fmla="*/ 423946 h 840941"/>
                  <a:gd name="connsiteX27" fmla="*/ 352644 w 3024845"/>
                  <a:gd name="connsiteY27" fmla="*/ 393681 h 840941"/>
                  <a:gd name="connsiteX28" fmla="*/ 397231 w 3024845"/>
                  <a:gd name="connsiteY28" fmla="*/ 393681 h 840941"/>
                  <a:gd name="connsiteX29" fmla="*/ 397231 w 3024845"/>
                  <a:gd name="connsiteY29" fmla="*/ 392330 h 840941"/>
                  <a:gd name="connsiteX30" fmla="*/ 397231 w 3024845"/>
                  <a:gd name="connsiteY30" fmla="*/ 382872 h 840941"/>
                  <a:gd name="connsiteX31" fmla="*/ 398245 w 3024845"/>
                  <a:gd name="connsiteY31" fmla="*/ 382872 h 840941"/>
                  <a:gd name="connsiteX32" fmla="*/ 405338 w 3024845"/>
                  <a:gd name="connsiteY32" fmla="*/ 382872 h 840941"/>
                  <a:gd name="connsiteX33" fmla="*/ 405338 w 3024845"/>
                  <a:gd name="connsiteY33" fmla="*/ 380981 h 840941"/>
                  <a:gd name="connsiteX34" fmla="*/ 405338 w 3024845"/>
                  <a:gd name="connsiteY34" fmla="*/ 367740 h 840941"/>
                  <a:gd name="connsiteX35" fmla="*/ 406098 w 3024845"/>
                  <a:gd name="connsiteY35" fmla="*/ 367740 h 840941"/>
                  <a:gd name="connsiteX36" fmla="*/ 411418 w 3024845"/>
                  <a:gd name="connsiteY36" fmla="*/ 367740 h 840941"/>
                  <a:gd name="connsiteX37" fmla="*/ 411418 w 3024845"/>
                  <a:gd name="connsiteY37" fmla="*/ 366659 h 840941"/>
                  <a:gd name="connsiteX38" fmla="*/ 411418 w 3024845"/>
                  <a:gd name="connsiteY38" fmla="*/ 359092 h 840941"/>
                  <a:gd name="connsiteX39" fmla="*/ 413445 w 3024845"/>
                  <a:gd name="connsiteY39" fmla="*/ 359092 h 840941"/>
                  <a:gd name="connsiteX40" fmla="*/ 427632 w 3024845"/>
                  <a:gd name="connsiteY40" fmla="*/ 359092 h 840941"/>
                  <a:gd name="connsiteX41" fmla="*/ 427632 w 3024845"/>
                  <a:gd name="connsiteY41" fmla="*/ 360173 h 840941"/>
                  <a:gd name="connsiteX42" fmla="*/ 427632 w 3024845"/>
                  <a:gd name="connsiteY42" fmla="*/ 367740 h 840941"/>
                  <a:gd name="connsiteX43" fmla="*/ 449925 w 3024845"/>
                  <a:gd name="connsiteY43" fmla="*/ 367740 h 840941"/>
                  <a:gd name="connsiteX44" fmla="*/ 449925 w 3024845"/>
                  <a:gd name="connsiteY44" fmla="*/ 365848 h 840941"/>
                  <a:gd name="connsiteX45" fmla="*/ 449925 w 3024845"/>
                  <a:gd name="connsiteY45" fmla="*/ 352607 h 840941"/>
                  <a:gd name="connsiteX46" fmla="*/ 451699 w 3024845"/>
                  <a:gd name="connsiteY46" fmla="*/ 352607 h 840941"/>
                  <a:gd name="connsiteX47" fmla="*/ 464112 w 3024845"/>
                  <a:gd name="connsiteY47" fmla="*/ 352607 h 840941"/>
                  <a:gd name="connsiteX48" fmla="*/ 464112 w 3024845"/>
                  <a:gd name="connsiteY48" fmla="*/ 376387 h 840941"/>
                  <a:gd name="connsiteX49" fmla="*/ 465126 w 3024845"/>
                  <a:gd name="connsiteY49" fmla="*/ 376387 h 840941"/>
                  <a:gd name="connsiteX50" fmla="*/ 472219 w 3024845"/>
                  <a:gd name="connsiteY50" fmla="*/ 376387 h 840941"/>
                  <a:gd name="connsiteX51" fmla="*/ 472219 w 3024845"/>
                  <a:gd name="connsiteY51" fmla="*/ 375306 h 840941"/>
                  <a:gd name="connsiteX52" fmla="*/ 472219 w 3024845"/>
                  <a:gd name="connsiteY52" fmla="*/ 367740 h 840941"/>
                  <a:gd name="connsiteX53" fmla="*/ 473992 w 3024845"/>
                  <a:gd name="connsiteY53" fmla="*/ 367740 h 840941"/>
                  <a:gd name="connsiteX54" fmla="*/ 486406 w 3024845"/>
                  <a:gd name="connsiteY54" fmla="*/ 367740 h 840941"/>
                  <a:gd name="connsiteX55" fmla="*/ 486406 w 3024845"/>
                  <a:gd name="connsiteY55" fmla="*/ 393681 h 840941"/>
                  <a:gd name="connsiteX56" fmla="*/ 488433 w 3024845"/>
                  <a:gd name="connsiteY56" fmla="*/ 393681 h 840941"/>
                  <a:gd name="connsiteX57" fmla="*/ 502619 w 3024845"/>
                  <a:gd name="connsiteY57" fmla="*/ 393681 h 840941"/>
                  <a:gd name="connsiteX58" fmla="*/ 502619 w 3024845"/>
                  <a:gd name="connsiteY58" fmla="*/ 395302 h 840941"/>
                  <a:gd name="connsiteX59" fmla="*/ 502619 w 3024845"/>
                  <a:gd name="connsiteY59" fmla="*/ 406652 h 840941"/>
                  <a:gd name="connsiteX60" fmla="*/ 503379 w 3024845"/>
                  <a:gd name="connsiteY60" fmla="*/ 406652 h 840941"/>
                  <a:gd name="connsiteX61" fmla="*/ 508700 w 3024845"/>
                  <a:gd name="connsiteY61" fmla="*/ 406652 h 840941"/>
                  <a:gd name="connsiteX62" fmla="*/ 508700 w 3024845"/>
                  <a:gd name="connsiteY62" fmla="*/ 405841 h 840941"/>
                  <a:gd name="connsiteX63" fmla="*/ 508700 w 3024845"/>
                  <a:gd name="connsiteY63" fmla="*/ 400166 h 840941"/>
                  <a:gd name="connsiteX64" fmla="*/ 539100 w 3024845"/>
                  <a:gd name="connsiteY64" fmla="*/ 400166 h 840941"/>
                  <a:gd name="connsiteX65" fmla="*/ 539100 w 3024845"/>
                  <a:gd name="connsiteY65" fmla="*/ 423946 h 840941"/>
                  <a:gd name="connsiteX66" fmla="*/ 540113 w 3024845"/>
                  <a:gd name="connsiteY66" fmla="*/ 423946 h 840941"/>
                  <a:gd name="connsiteX67" fmla="*/ 547207 w 3024845"/>
                  <a:gd name="connsiteY67" fmla="*/ 423946 h 840941"/>
                  <a:gd name="connsiteX68" fmla="*/ 547207 w 3024845"/>
                  <a:gd name="connsiteY68" fmla="*/ 425027 h 840941"/>
                  <a:gd name="connsiteX69" fmla="*/ 547207 w 3024845"/>
                  <a:gd name="connsiteY69" fmla="*/ 432593 h 840941"/>
                  <a:gd name="connsiteX70" fmla="*/ 547967 w 3024845"/>
                  <a:gd name="connsiteY70" fmla="*/ 432593 h 840941"/>
                  <a:gd name="connsiteX71" fmla="*/ 553287 w 3024845"/>
                  <a:gd name="connsiteY71" fmla="*/ 432593 h 840941"/>
                  <a:gd name="connsiteX72" fmla="*/ 553287 w 3024845"/>
                  <a:gd name="connsiteY72" fmla="*/ 430431 h 840941"/>
                  <a:gd name="connsiteX73" fmla="*/ 553287 w 3024845"/>
                  <a:gd name="connsiteY73" fmla="*/ 415299 h 840941"/>
                  <a:gd name="connsiteX74" fmla="*/ 554300 w 3024845"/>
                  <a:gd name="connsiteY74" fmla="*/ 415299 h 840941"/>
                  <a:gd name="connsiteX75" fmla="*/ 561394 w 3024845"/>
                  <a:gd name="connsiteY75" fmla="*/ 415299 h 840941"/>
                  <a:gd name="connsiteX76" fmla="*/ 561394 w 3024845"/>
                  <a:gd name="connsiteY76" fmla="*/ 416380 h 840941"/>
                  <a:gd name="connsiteX77" fmla="*/ 561394 w 3024845"/>
                  <a:gd name="connsiteY77" fmla="*/ 423946 h 840941"/>
                  <a:gd name="connsiteX78" fmla="*/ 566714 w 3024845"/>
                  <a:gd name="connsiteY78" fmla="*/ 421953 h 840941"/>
                  <a:gd name="connsiteX79" fmla="*/ 567474 w 3024845"/>
                  <a:gd name="connsiteY79" fmla="*/ 420973 h 840941"/>
                  <a:gd name="connsiteX80" fmla="*/ 567474 w 3024845"/>
                  <a:gd name="connsiteY80" fmla="*/ 415299 h 840941"/>
                  <a:gd name="connsiteX81" fmla="*/ 605981 w 3024845"/>
                  <a:gd name="connsiteY81" fmla="*/ 415299 h 840941"/>
                  <a:gd name="connsiteX82" fmla="*/ 605981 w 3024845"/>
                  <a:gd name="connsiteY82" fmla="*/ 439078 h 840941"/>
                  <a:gd name="connsiteX83" fmla="*/ 608007 w 3024845"/>
                  <a:gd name="connsiteY83" fmla="*/ 439078 h 840941"/>
                  <a:gd name="connsiteX84" fmla="*/ 622194 w 3024845"/>
                  <a:gd name="connsiteY84" fmla="*/ 439078 h 840941"/>
                  <a:gd name="connsiteX85" fmla="*/ 622194 w 3024845"/>
                  <a:gd name="connsiteY85" fmla="*/ 440159 h 840941"/>
                  <a:gd name="connsiteX86" fmla="*/ 622194 w 3024845"/>
                  <a:gd name="connsiteY86" fmla="*/ 447725 h 840941"/>
                  <a:gd name="connsiteX87" fmla="*/ 623968 w 3024845"/>
                  <a:gd name="connsiteY87" fmla="*/ 447725 h 840941"/>
                  <a:gd name="connsiteX88" fmla="*/ 636381 w 3024845"/>
                  <a:gd name="connsiteY88" fmla="*/ 447725 h 840941"/>
                  <a:gd name="connsiteX89" fmla="*/ 636381 w 3024845"/>
                  <a:gd name="connsiteY89" fmla="*/ 423946 h 840941"/>
                  <a:gd name="connsiteX90" fmla="*/ 637394 w 3024845"/>
                  <a:gd name="connsiteY90" fmla="*/ 423946 h 840941"/>
                  <a:gd name="connsiteX91" fmla="*/ 644488 w 3024845"/>
                  <a:gd name="connsiteY91" fmla="*/ 423946 h 840941"/>
                  <a:gd name="connsiteX92" fmla="*/ 644488 w 3024845"/>
                  <a:gd name="connsiteY92" fmla="*/ 391519 h 840941"/>
                  <a:gd name="connsiteX93" fmla="*/ 645501 w 3024845"/>
                  <a:gd name="connsiteY93" fmla="*/ 391519 h 840941"/>
                  <a:gd name="connsiteX94" fmla="*/ 652595 w 3024845"/>
                  <a:gd name="connsiteY94" fmla="*/ 391519 h 840941"/>
                  <a:gd name="connsiteX95" fmla="*/ 652595 w 3024845"/>
                  <a:gd name="connsiteY95" fmla="*/ 389628 h 840941"/>
                  <a:gd name="connsiteX96" fmla="*/ 652595 w 3024845"/>
                  <a:gd name="connsiteY96" fmla="*/ 376387 h 840941"/>
                  <a:gd name="connsiteX97" fmla="*/ 651328 w 3024845"/>
                  <a:gd name="connsiteY97" fmla="*/ 374765 h 840941"/>
                  <a:gd name="connsiteX98" fmla="*/ 656648 w 3024845"/>
                  <a:gd name="connsiteY98" fmla="*/ 363416 h 840941"/>
                  <a:gd name="connsiteX99" fmla="*/ 664755 w 3024845"/>
                  <a:gd name="connsiteY99" fmla="*/ 391519 h 840941"/>
                  <a:gd name="connsiteX100" fmla="*/ 665515 w 3024845"/>
                  <a:gd name="connsiteY100" fmla="*/ 391519 h 840941"/>
                  <a:gd name="connsiteX101" fmla="*/ 670835 w 3024845"/>
                  <a:gd name="connsiteY101" fmla="*/ 391519 h 840941"/>
                  <a:gd name="connsiteX102" fmla="*/ 670835 w 3024845"/>
                  <a:gd name="connsiteY102" fmla="*/ 285592 h 840941"/>
                  <a:gd name="connsiteX103" fmla="*/ 672355 w 3024845"/>
                  <a:gd name="connsiteY103" fmla="*/ 285592 h 840941"/>
                  <a:gd name="connsiteX104" fmla="*/ 682995 w 3024845"/>
                  <a:gd name="connsiteY104" fmla="*/ 285592 h 840941"/>
                  <a:gd name="connsiteX105" fmla="*/ 682995 w 3024845"/>
                  <a:gd name="connsiteY105" fmla="*/ 238033 h 840941"/>
                  <a:gd name="connsiteX106" fmla="*/ 709342 w 3024845"/>
                  <a:gd name="connsiteY106" fmla="*/ 238033 h 840941"/>
                  <a:gd name="connsiteX107" fmla="*/ 709342 w 3024845"/>
                  <a:gd name="connsiteY107" fmla="*/ 216415 h 840941"/>
                  <a:gd name="connsiteX108" fmla="*/ 743796 w 3024845"/>
                  <a:gd name="connsiteY108" fmla="*/ 216415 h 840941"/>
                  <a:gd name="connsiteX109" fmla="*/ 743796 w 3024845"/>
                  <a:gd name="connsiteY109" fmla="*/ 218847 h 840941"/>
                  <a:gd name="connsiteX110" fmla="*/ 743796 w 3024845"/>
                  <a:gd name="connsiteY110" fmla="*/ 235871 h 840941"/>
                  <a:gd name="connsiteX111" fmla="*/ 746076 w 3024845"/>
                  <a:gd name="connsiteY111" fmla="*/ 235871 h 840941"/>
                  <a:gd name="connsiteX112" fmla="*/ 762036 w 3024845"/>
                  <a:gd name="connsiteY112" fmla="*/ 235871 h 840941"/>
                  <a:gd name="connsiteX113" fmla="*/ 762036 w 3024845"/>
                  <a:gd name="connsiteY113" fmla="*/ 283430 h 840941"/>
                  <a:gd name="connsiteX114" fmla="*/ 763049 w 3024845"/>
                  <a:gd name="connsiteY114" fmla="*/ 283430 h 840941"/>
                  <a:gd name="connsiteX115" fmla="*/ 770143 w 3024845"/>
                  <a:gd name="connsiteY115" fmla="*/ 283430 h 840941"/>
                  <a:gd name="connsiteX116" fmla="*/ 784330 w 3024845"/>
                  <a:gd name="connsiteY116" fmla="*/ 287754 h 840941"/>
                  <a:gd name="connsiteX117" fmla="*/ 784330 w 3024845"/>
                  <a:gd name="connsiteY117" fmla="*/ 326666 h 840941"/>
                  <a:gd name="connsiteX118" fmla="*/ 785343 w 3024845"/>
                  <a:gd name="connsiteY118" fmla="*/ 326666 h 840941"/>
                  <a:gd name="connsiteX119" fmla="*/ 792436 w 3024845"/>
                  <a:gd name="connsiteY119" fmla="*/ 326666 h 840941"/>
                  <a:gd name="connsiteX120" fmla="*/ 792436 w 3024845"/>
                  <a:gd name="connsiteY120" fmla="*/ 328287 h 840941"/>
                  <a:gd name="connsiteX121" fmla="*/ 792436 w 3024845"/>
                  <a:gd name="connsiteY121" fmla="*/ 339636 h 840941"/>
                  <a:gd name="connsiteX122" fmla="*/ 794463 w 3024845"/>
                  <a:gd name="connsiteY122" fmla="*/ 339636 h 840941"/>
                  <a:gd name="connsiteX123" fmla="*/ 808650 w 3024845"/>
                  <a:gd name="connsiteY123" fmla="*/ 339636 h 840941"/>
                  <a:gd name="connsiteX124" fmla="*/ 814730 w 3024845"/>
                  <a:gd name="connsiteY124" fmla="*/ 346122 h 840941"/>
                  <a:gd name="connsiteX125" fmla="*/ 814730 w 3024845"/>
                  <a:gd name="connsiteY125" fmla="*/ 367740 h 840941"/>
                  <a:gd name="connsiteX126" fmla="*/ 817010 w 3024845"/>
                  <a:gd name="connsiteY126" fmla="*/ 367740 h 840941"/>
                  <a:gd name="connsiteX127" fmla="*/ 832970 w 3024845"/>
                  <a:gd name="connsiteY127" fmla="*/ 367740 h 840941"/>
                  <a:gd name="connsiteX128" fmla="*/ 832970 w 3024845"/>
                  <a:gd name="connsiteY128" fmla="*/ 368820 h 840941"/>
                  <a:gd name="connsiteX129" fmla="*/ 832970 w 3024845"/>
                  <a:gd name="connsiteY129" fmla="*/ 376387 h 840941"/>
                  <a:gd name="connsiteX130" fmla="*/ 834237 w 3024845"/>
                  <a:gd name="connsiteY130" fmla="*/ 376387 h 840941"/>
                  <a:gd name="connsiteX131" fmla="*/ 843104 w 3024845"/>
                  <a:gd name="connsiteY131" fmla="*/ 376387 h 840941"/>
                  <a:gd name="connsiteX132" fmla="*/ 843104 w 3024845"/>
                  <a:gd name="connsiteY132" fmla="*/ 378548 h 840941"/>
                  <a:gd name="connsiteX133" fmla="*/ 843104 w 3024845"/>
                  <a:gd name="connsiteY133" fmla="*/ 393681 h 840941"/>
                  <a:gd name="connsiteX134" fmla="*/ 847157 w 3024845"/>
                  <a:gd name="connsiteY134" fmla="*/ 391789 h 840941"/>
                  <a:gd name="connsiteX135" fmla="*/ 847157 w 3024845"/>
                  <a:gd name="connsiteY135" fmla="*/ 378548 h 840941"/>
                  <a:gd name="connsiteX136" fmla="*/ 848170 w 3024845"/>
                  <a:gd name="connsiteY136" fmla="*/ 378548 h 840941"/>
                  <a:gd name="connsiteX137" fmla="*/ 855264 w 3024845"/>
                  <a:gd name="connsiteY137" fmla="*/ 378548 h 840941"/>
                  <a:gd name="connsiteX138" fmla="*/ 855264 w 3024845"/>
                  <a:gd name="connsiteY138" fmla="*/ 380170 h 840941"/>
                  <a:gd name="connsiteX139" fmla="*/ 855264 w 3024845"/>
                  <a:gd name="connsiteY139" fmla="*/ 391519 h 840941"/>
                  <a:gd name="connsiteX140" fmla="*/ 856024 w 3024845"/>
                  <a:gd name="connsiteY140" fmla="*/ 391519 h 840941"/>
                  <a:gd name="connsiteX141" fmla="*/ 861344 w 3024845"/>
                  <a:gd name="connsiteY141" fmla="*/ 391519 h 840941"/>
                  <a:gd name="connsiteX142" fmla="*/ 909984 w 3024845"/>
                  <a:gd name="connsiteY142" fmla="*/ 387196 h 840941"/>
                  <a:gd name="connsiteX143" fmla="*/ 909984 w 3024845"/>
                  <a:gd name="connsiteY143" fmla="*/ 388547 h 840941"/>
                  <a:gd name="connsiteX144" fmla="*/ 909984 w 3024845"/>
                  <a:gd name="connsiteY144" fmla="*/ 398004 h 840941"/>
                  <a:gd name="connsiteX145" fmla="*/ 910744 w 3024845"/>
                  <a:gd name="connsiteY145" fmla="*/ 398004 h 840941"/>
                  <a:gd name="connsiteX146" fmla="*/ 916065 w 3024845"/>
                  <a:gd name="connsiteY146" fmla="*/ 398004 h 840941"/>
                  <a:gd name="connsiteX147" fmla="*/ 916065 w 3024845"/>
                  <a:gd name="connsiteY147" fmla="*/ 400166 h 840941"/>
                  <a:gd name="connsiteX148" fmla="*/ 916065 w 3024845"/>
                  <a:gd name="connsiteY148" fmla="*/ 415299 h 840941"/>
                  <a:gd name="connsiteX149" fmla="*/ 918091 w 3024845"/>
                  <a:gd name="connsiteY149" fmla="*/ 413948 h 840941"/>
                  <a:gd name="connsiteX150" fmla="*/ 932278 w 3024845"/>
                  <a:gd name="connsiteY150" fmla="*/ 404490 h 840941"/>
                  <a:gd name="connsiteX151" fmla="*/ 938358 w 3024845"/>
                  <a:gd name="connsiteY151" fmla="*/ 363416 h 840941"/>
                  <a:gd name="connsiteX152" fmla="*/ 939118 w 3024845"/>
                  <a:gd name="connsiteY152" fmla="*/ 363146 h 840941"/>
                  <a:gd name="connsiteX153" fmla="*/ 944438 w 3024845"/>
                  <a:gd name="connsiteY153" fmla="*/ 361254 h 840941"/>
                  <a:gd name="connsiteX154" fmla="*/ 946465 w 3024845"/>
                  <a:gd name="connsiteY154" fmla="*/ 292077 h 840941"/>
                  <a:gd name="connsiteX155" fmla="*/ 948492 w 3024845"/>
                  <a:gd name="connsiteY155" fmla="*/ 361254 h 840941"/>
                  <a:gd name="connsiteX156" fmla="*/ 949252 w 3024845"/>
                  <a:gd name="connsiteY156" fmla="*/ 361524 h 840941"/>
                  <a:gd name="connsiteX157" fmla="*/ 954572 w 3024845"/>
                  <a:gd name="connsiteY157" fmla="*/ 363416 h 840941"/>
                  <a:gd name="connsiteX158" fmla="*/ 954572 w 3024845"/>
                  <a:gd name="connsiteY158" fmla="*/ 276945 h 840941"/>
                  <a:gd name="connsiteX159" fmla="*/ 958625 w 3024845"/>
                  <a:gd name="connsiteY159" fmla="*/ 244518 h 840941"/>
                  <a:gd name="connsiteX160" fmla="*/ 997132 w 3024845"/>
                  <a:gd name="connsiteY160" fmla="*/ 244518 h 840941"/>
                  <a:gd name="connsiteX161" fmla="*/ 997132 w 3024845"/>
                  <a:gd name="connsiteY161" fmla="*/ 276945 h 840941"/>
                  <a:gd name="connsiteX162" fmla="*/ 997892 w 3024845"/>
                  <a:gd name="connsiteY162" fmla="*/ 276945 h 840941"/>
                  <a:gd name="connsiteX163" fmla="*/ 1003212 w 3024845"/>
                  <a:gd name="connsiteY163" fmla="*/ 276945 h 840941"/>
                  <a:gd name="connsiteX164" fmla="*/ 1003212 w 3024845"/>
                  <a:gd name="connsiteY164" fmla="*/ 194797 h 840941"/>
                  <a:gd name="connsiteX165" fmla="*/ 1004986 w 3024845"/>
                  <a:gd name="connsiteY165" fmla="*/ 194797 h 840941"/>
                  <a:gd name="connsiteX166" fmla="*/ 1017399 w 3024845"/>
                  <a:gd name="connsiteY166" fmla="*/ 194797 h 840941"/>
                  <a:gd name="connsiteX167" fmla="*/ 1017399 w 3024845"/>
                  <a:gd name="connsiteY167" fmla="*/ 192906 h 840941"/>
                  <a:gd name="connsiteX168" fmla="*/ 1017399 w 3024845"/>
                  <a:gd name="connsiteY168" fmla="*/ 179665 h 840941"/>
                  <a:gd name="connsiteX169" fmla="*/ 1039693 w 3024845"/>
                  <a:gd name="connsiteY169" fmla="*/ 179665 h 840941"/>
                  <a:gd name="connsiteX170" fmla="*/ 1039693 w 3024845"/>
                  <a:gd name="connsiteY170" fmla="*/ 178584 h 840941"/>
                  <a:gd name="connsiteX171" fmla="*/ 1039693 w 3024845"/>
                  <a:gd name="connsiteY171" fmla="*/ 171018 h 840941"/>
                  <a:gd name="connsiteX172" fmla="*/ 1041466 w 3024845"/>
                  <a:gd name="connsiteY172" fmla="*/ 171018 h 840941"/>
                  <a:gd name="connsiteX173" fmla="*/ 1053880 w 3024845"/>
                  <a:gd name="connsiteY173" fmla="*/ 171018 h 840941"/>
                  <a:gd name="connsiteX174" fmla="*/ 1053880 w 3024845"/>
                  <a:gd name="connsiteY174" fmla="*/ 172099 h 840941"/>
                  <a:gd name="connsiteX175" fmla="*/ 1053880 w 3024845"/>
                  <a:gd name="connsiteY175" fmla="*/ 179665 h 840941"/>
                  <a:gd name="connsiteX176" fmla="*/ 1054640 w 3024845"/>
                  <a:gd name="connsiteY176" fmla="*/ 179665 h 840941"/>
                  <a:gd name="connsiteX177" fmla="*/ 1059960 w 3024845"/>
                  <a:gd name="connsiteY177" fmla="*/ 179665 h 840941"/>
                  <a:gd name="connsiteX178" fmla="*/ 1070093 w 3024845"/>
                  <a:gd name="connsiteY178" fmla="*/ 175341 h 840941"/>
                  <a:gd name="connsiteX179" fmla="*/ 1074146 w 3024845"/>
                  <a:gd name="connsiteY179" fmla="*/ 178584 h 840941"/>
                  <a:gd name="connsiteX180" fmla="*/ 1074146 w 3024845"/>
                  <a:gd name="connsiteY180" fmla="*/ 171018 h 840941"/>
                  <a:gd name="connsiteX181" fmla="*/ 1076426 w 3024845"/>
                  <a:gd name="connsiteY181" fmla="*/ 171018 h 840941"/>
                  <a:gd name="connsiteX182" fmla="*/ 1092387 w 3024845"/>
                  <a:gd name="connsiteY182" fmla="*/ 171018 h 840941"/>
                  <a:gd name="connsiteX183" fmla="*/ 1092387 w 3024845"/>
                  <a:gd name="connsiteY183" fmla="*/ 172099 h 840941"/>
                  <a:gd name="connsiteX184" fmla="*/ 1092387 w 3024845"/>
                  <a:gd name="connsiteY184" fmla="*/ 179665 h 840941"/>
                  <a:gd name="connsiteX185" fmla="*/ 1122787 w 3024845"/>
                  <a:gd name="connsiteY185" fmla="*/ 179665 h 840941"/>
                  <a:gd name="connsiteX186" fmla="*/ 1122787 w 3024845"/>
                  <a:gd name="connsiteY186" fmla="*/ 181286 h 840941"/>
                  <a:gd name="connsiteX187" fmla="*/ 1122787 w 3024845"/>
                  <a:gd name="connsiteY187" fmla="*/ 192636 h 840941"/>
                  <a:gd name="connsiteX188" fmla="*/ 1149134 w 3024845"/>
                  <a:gd name="connsiteY188" fmla="*/ 192636 h 840941"/>
                  <a:gd name="connsiteX189" fmla="*/ 1149134 w 3024845"/>
                  <a:gd name="connsiteY189" fmla="*/ 222900 h 840941"/>
                  <a:gd name="connsiteX190" fmla="*/ 1149894 w 3024845"/>
                  <a:gd name="connsiteY190" fmla="*/ 222900 h 840941"/>
                  <a:gd name="connsiteX191" fmla="*/ 1155214 w 3024845"/>
                  <a:gd name="connsiteY191" fmla="*/ 222900 h 840941"/>
                  <a:gd name="connsiteX192" fmla="*/ 1155214 w 3024845"/>
                  <a:gd name="connsiteY192" fmla="*/ 223981 h 840941"/>
                  <a:gd name="connsiteX193" fmla="*/ 1155214 w 3024845"/>
                  <a:gd name="connsiteY193" fmla="*/ 231548 h 840941"/>
                  <a:gd name="connsiteX194" fmla="*/ 1159268 w 3024845"/>
                  <a:gd name="connsiteY194" fmla="*/ 261812 h 840941"/>
                  <a:gd name="connsiteX195" fmla="*/ 1160028 w 3024845"/>
                  <a:gd name="connsiteY195" fmla="*/ 261812 h 840941"/>
                  <a:gd name="connsiteX196" fmla="*/ 1165348 w 3024845"/>
                  <a:gd name="connsiteY196" fmla="*/ 261812 h 840941"/>
                  <a:gd name="connsiteX197" fmla="*/ 1165348 w 3024845"/>
                  <a:gd name="connsiteY197" fmla="*/ 262623 h 840941"/>
                  <a:gd name="connsiteX198" fmla="*/ 1165348 w 3024845"/>
                  <a:gd name="connsiteY198" fmla="*/ 268298 h 840941"/>
                  <a:gd name="connsiteX199" fmla="*/ 1166361 w 3024845"/>
                  <a:gd name="connsiteY199" fmla="*/ 268298 h 840941"/>
                  <a:gd name="connsiteX200" fmla="*/ 1173454 w 3024845"/>
                  <a:gd name="connsiteY200" fmla="*/ 268298 h 840941"/>
                  <a:gd name="connsiteX201" fmla="*/ 1173454 w 3024845"/>
                  <a:gd name="connsiteY201" fmla="*/ 298563 h 840941"/>
                  <a:gd name="connsiteX202" fmla="*/ 1175481 w 3024845"/>
                  <a:gd name="connsiteY202" fmla="*/ 298563 h 840941"/>
                  <a:gd name="connsiteX203" fmla="*/ 1189668 w 3024845"/>
                  <a:gd name="connsiteY203" fmla="*/ 298563 h 840941"/>
                  <a:gd name="connsiteX204" fmla="*/ 1189668 w 3024845"/>
                  <a:gd name="connsiteY204" fmla="*/ 322342 h 840941"/>
                  <a:gd name="connsiteX205" fmla="*/ 1191695 w 3024845"/>
                  <a:gd name="connsiteY205" fmla="*/ 323963 h 840941"/>
                  <a:gd name="connsiteX206" fmla="*/ 1191695 w 3024845"/>
                  <a:gd name="connsiteY206" fmla="*/ 335313 h 840941"/>
                  <a:gd name="connsiteX207" fmla="*/ 1192455 w 3024845"/>
                  <a:gd name="connsiteY207" fmla="*/ 335313 h 840941"/>
                  <a:gd name="connsiteX208" fmla="*/ 1197775 w 3024845"/>
                  <a:gd name="connsiteY208" fmla="*/ 335313 h 840941"/>
                  <a:gd name="connsiteX209" fmla="*/ 1197775 w 3024845"/>
                  <a:gd name="connsiteY209" fmla="*/ 359092 h 840941"/>
                  <a:gd name="connsiteX210" fmla="*/ 1199041 w 3024845"/>
                  <a:gd name="connsiteY210" fmla="*/ 359092 h 840941"/>
                  <a:gd name="connsiteX211" fmla="*/ 1207908 w 3024845"/>
                  <a:gd name="connsiteY211" fmla="*/ 359092 h 840941"/>
                  <a:gd name="connsiteX212" fmla="*/ 1209935 w 3024845"/>
                  <a:gd name="connsiteY212" fmla="*/ 363146 h 840941"/>
                  <a:gd name="connsiteX213" fmla="*/ 1209935 w 3024845"/>
                  <a:gd name="connsiteY213" fmla="*/ 376387 h 840941"/>
                  <a:gd name="connsiteX214" fmla="*/ 1211455 w 3024845"/>
                  <a:gd name="connsiteY214" fmla="*/ 374495 h 840941"/>
                  <a:gd name="connsiteX215" fmla="*/ 1222095 w 3024845"/>
                  <a:gd name="connsiteY215" fmla="*/ 361254 h 840941"/>
                  <a:gd name="connsiteX216" fmla="*/ 1250469 w 3024845"/>
                  <a:gd name="connsiteY216" fmla="*/ 361254 h 840941"/>
                  <a:gd name="connsiteX217" fmla="*/ 1250469 w 3024845"/>
                  <a:gd name="connsiteY217" fmla="*/ 447725 h 840941"/>
                  <a:gd name="connsiteX218" fmla="*/ 1251229 w 3024845"/>
                  <a:gd name="connsiteY218" fmla="*/ 447725 h 840941"/>
                  <a:gd name="connsiteX219" fmla="*/ 1256549 w 3024845"/>
                  <a:gd name="connsiteY219" fmla="*/ 447725 h 840941"/>
                  <a:gd name="connsiteX220" fmla="*/ 1257309 w 3024845"/>
                  <a:gd name="connsiteY220" fmla="*/ 446374 h 840941"/>
                  <a:gd name="connsiteX221" fmla="*/ 1262629 w 3024845"/>
                  <a:gd name="connsiteY221" fmla="*/ 436916 h 840941"/>
                  <a:gd name="connsiteX222" fmla="*/ 1262629 w 3024845"/>
                  <a:gd name="connsiteY222" fmla="*/ 438808 h 840941"/>
                  <a:gd name="connsiteX223" fmla="*/ 1262629 w 3024845"/>
                  <a:gd name="connsiteY223" fmla="*/ 452049 h 840941"/>
                  <a:gd name="connsiteX224" fmla="*/ 1266682 w 3024845"/>
                  <a:gd name="connsiteY224" fmla="*/ 406652 h 840941"/>
                  <a:gd name="connsiteX225" fmla="*/ 1267442 w 3024845"/>
                  <a:gd name="connsiteY225" fmla="*/ 406652 h 840941"/>
                  <a:gd name="connsiteX226" fmla="*/ 1272762 w 3024845"/>
                  <a:gd name="connsiteY226" fmla="*/ 406652 h 840941"/>
                  <a:gd name="connsiteX227" fmla="*/ 1272762 w 3024845"/>
                  <a:gd name="connsiteY227" fmla="*/ 341798 h 840941"/>
                  <a:gd name="connsiteX228" fmla="*/ 1273776 w 3024845"/>
                  <a:gd name="connsiteY228" fmla="*/ 341798 h 840941"/>
                  <a:gd name="connsiteX229" fmla="*/ 1280869 w 3024845"/>
                  <a:gd name="connsiteY229" fmla="*/ 341798 h 840941"/>
                  <a:gd name="connsiteX230" fmla="*/ 1293029 w 3024845"/>
                  <a:gd name="connsiteY230" fmla="*/ 298563 h 840941"/>
                  <a:gd name="connsiteX231" fmla="*/ 1294296 w 3024845"/>
                  <a:gd name="connsiteY231" fmla="*/ 298563 h 840941"/>
                  <a:gd name="connsiteX232" fmla="*/ 1303163 w 3024845"/>
                  <a:gd name="connsiteY232" fmla="*/ 298563 h 840941"/>
                  <a:gd name="connsiteX233" fmla="*/ 1313296 w 3024845"/>
                  <a:gd name="connsiteY233" fmla="*/ 341798 h 840941"/>
                  <a:gd name="connsiteX234" fmla="*/ 1314309 w 3024845"/>
                  <a:gd name="connsiteY234" fmla="*/ 341798 h 840941"/>
                  <a:gd name="connsiteX235" fmla="*/ 1321403 w 3024845"/>
                  <a:gd name="connsiteY235" fmla="*/ 341798 h 840941"/>
                  <a:gd name="connsiteX236" fmla="*/ 1321403 w 3024845"/>
                  <a:gd name="connsiteY236" fmla="*/ 380710 h 840941"/>
                  <a:gd name="connsiteX237" fmla="*/ 1323176 w 3024845"/>
                  <a:gd name="connsiteY237" fmla="*/ 380710 h 840941"/>
                  <a:gd name="connsiteX238" fmla="*/ 1335590 w 3024845"/>
                  <a:gd name="connsiteY238" fmla="*/ 380710 h 840941"/>
                  <a:gd name="connsiteX239" fmla="*/ 1335590 w 3024845"/>
                  <a:gd name="connsiteY239" fmla="*/ 382872 h 840941"/>
                  <a:gd name="connsiteX240" fmla="*/ 1335590 w 3024845"/>
                  <a:gd name="connsiteY240" fmla="*/ 398004 h 840941"/>
                  <a:gd name="connsiteX241" fmla="*/ 1339643 w 3024845"/>
                  <a:gd name="connsiteY241" fmla="*/ 395843 h 840941"/>
                  <a:gd name="connsiteX242" fmla="*/ 1339643 w 3024845"/>
                  <a:gd name="connsiteY242" fmla="*/ 380710 h 840941"/>
                  <a:gd name="connsiteX243" fmla="*/ 1341163 w 3024845"/>
                  <a:gd name="connsiteY243" fmla="*/ 380710 h 840941"/>
                  <a:gd name="connsiteX244" fmla="*/ 1351803 w 3024845"/>
                  <a:gd name="connsiteY244" fmla="*/ 380710 h 840941"/>
                  <a:gd name="connsiteX245" fmla="*/ 1351803 w 3024845"/>
                  <a:gd name="connsiteY245" fmla="*/ 382331 h 840941"/>
                  <a:gd name="connsiteX246" fmla="*/ 1351803 w 3024845"/>
                  <a:gd name="connsiteY246" fmla="*/ 393681 h 840941"/>
                  <a:gd name="connsiteX247" fmla="*/ 1382204 w 3024845"/>
                  <a:gd name="connsiteY247" fmla="*/ 393681 h 840941"/>
                  <a:gd name="connsiteX248" fmla="*/ 1382204 w 3024845"/>
                  <a:gd name="connsiteY248" fmla="*/ 356931 h 840941"/>
                  <a:gd name="connsiteX249" fmla="*/ 1383470 w 3024845"/>
                  <a:gd name="connsiteY249" fmla="*/ 356931 h 840941"/>
                  <a:gd name="connsiteX250" fmla="*/ 1392337 w 3024845"/>
                  <a:gd name="connsiteY250" fmla="*/ 356931 h 840941"/>
                  <a:gd name="connsiteX251" fmla="*/ 1392337 w 3024845"/>
                  <a:gd name="connsiteY251" fmla="*/ 378548 h 840941"/>
                  <a:gd name="connsiteX252" fmla="*/ 1394364 w 3024845"/>
                  <a:gd name="connsiteY252" fmla="*/ 346122 h 840941"/>
                  <a:gd name="connsiteX253" fmla="*/ 1416657 w 3024845"/>
                  <a:gd name="connsiteY253" fmla="*/ 346122 h 840941"/>
                  <a:gd name="connsiteX254" fmla="*/ 1416657 w 3024845"/>
                  <a:gd name="connsiteY254" fmla="*/ 344500 h 840941"/>
                  <a:gd name="connsiteX255" fmla="*/ 1416657 w 3024845"/>
                  <a:gd name="connsiteY255" fmla="*/ 333151 h 840941"/>
                  <a:gd name="connsiteX256" fmla="*/ 1417417 w 3024845"/>
                  <a:gd name="connsiteY256" fmla="*/ 333151 h 840941"/>
                  <a:gd name="connsiteX257" fmla="*/ 1422737 w 3024845"/>
                  <a:gd name="connsiteY257" fmla="*/ 333151 h 840941"/>
                  <a:gd name="connsiteX258" fmla="*/ 1422737 w 3024845"/>
                  <a:gd name="connsiteY258" fmla="*/ 331260 h 840941"/>
                  <a:gd name="connsiteX259" fmla="*/ 1422737 w 3024845"/>
                  <a:gd name="connsiteY259" fmla="*/ 318019 h 840941"/>
                  <a:gd name="connsiteX260" fmla="*/ 1426791 w 3024845"/>
                  <a:gd name="connsiteY260" fmla="*/ 324504 h 840941"/>
                  <a:gd name="connsiteX261" fmla="*/ 1429071 w 3024845"/>
                  <a:gd name="connsiteY261" fmla="*/ 324504 h 840941"/>
                  <a:gd name="connsiteX262" fmla="*/ 1445031 w 3024845"/>
                  <a:gd name="connsiteY262" fmla="*/ 324504 h 840941"/>
                  <a:gd name="connsiteX263" fmla="*/ 1445031 w 3024845"/>
                  <a:gd name="connsiteY263" fmla="*/ 323693 h 840941"/>
                  <a:gd name="connsiteX264" fmla="*/ 1445031 w 3024845"/>
                  <a:gd name="connsiteY264" fmla="*/ 318019 h 840941"/>
                  <a:gd name="connsiteX265" fmla="*/ 1445791 w 3024845"/>
                  <a:gd name="connsiteY265" fmla="*/ 318019 h 840941"/>
                  <a:gd name="connsiteX266" fmla="*/ 1451111 w 3024845"/>
                  <a:gd name="connsiteY266" fmla="*/ 318019 h 840941"/>
                  <a:gd name="connsiteX267" fmla="*/ 1451111 w 3024845"/>
                  <a:gd name="connsiteY267" fmla="*/ 319370 h 840941"/>
                  <a:gd name="connsiteX268" fmla="*/ 1451111 w 3024845"/>
                  <a:gd name="connsiteY268" fmla="*/ 328828 h 840941"/>
                  <a:gd name="connsiteX269" fmla="*/ 1489618 w 3024845"/>
                  <a:gd name="connsiteY269" fmla="*/ 328828 h 840941"/>
                  <a:gd name="connsiteX270" fmla="*/ 1489618 w 3024845"/>
                  <a:gd name="connsiteY270" fmla="*/ 467181 h 840941"/>
                  <a:gd name="connsiteX271" fmla="*/ 1491138 w 3024845"/>
                  <a:gd name="connsiteY271" fmla="*/ 467181 h 840941"/>
                  <a:gd name="connsiteX272" fmla="*/ 1501778 w 3024845"/>
                  <a:gd name="connsiteY272" fmla="*/ 467181 h 840941"/>
                  <a:gd name="connsiteX273" fmla="*/ 1501778 w 3024845"/>
                  <a:gd name="connsiteY273" fmla="*/ 454211 h 840941"/>
                  <a:gd name="connsiteX274" fmla="*/ 1505832 w 3024845"/>
                  <a:gd name="connsiteY274" fmla="*/ 454211 h 840941"/>
                  <a:gd name="connsiteX275" fmla="*/ 1505832 w 3024845"/>
                  <a:gd name="connsiteY275" fmla="*/ 467181 h 840941"/>
                  <a:gd name="connsiteX276" fmla="*/ 1536232 w 3024845"/>
                  <a:gd name="connsiteY276" fmla="*/ 467181 h 840941"/>
                  <a:gd name="connsiteX277" fmla="*/ 1536232 w 3024845"/>
                  <a:gd name="connsiteY277" fmla="*/ 436916 h 840941"/>
                  <a:gd name="connsiteX278" fmla="*/ 1548392 w 3024845"/>
                  <a:gd name="connsiteY278" fmla="*/ 436916 h 840941"/>
                  <a:gd name="connsiteX279" fmla="*/ 1560552 w 3024845"/>
                  <a:gd name="connsiteY279" fmla="*/ 434755 h 840941"/>
                  <a:gd name="connsiteX280" fmla="*/ 1564606 w 3024845"/>
                  <a:gd name="connsiteY280" fmla="*/ 436916 h 840941"/>
                  <a:gd name="connsiteX281" fmla="*/ 1574739 w 3024845"/>
                  <a:gd name="connsiteY281" fmla="*/ 436916 h 840941"/>
                  <a:gd name="connsiteX282" fmla="*/ 1574739 w 3024845"/>
                  <a:gd name="connsiteY282" fmla="*/ 467181 h 840941"/>
                  <a:gd name="connsiteX283" fmla="*/ 1582846 w 3024845"/>
                  <a:gd name="connsiteY283" fmla="*/ 467181 h 840941"/>
                  <a:gd name="connsiteX284" fmla="*/ 1582846 w 3024845"/>
                  <a:gd name="connsiteY284" fmla="*/ 484476 h 840941"/>
                  <a:gd name="connsiteX285" fmla="*/ 1592182 w 3024845"/>
                  <a:gd name="connsiteY285" fmla="*/ 485381 h 840941"/>
                  <a:gd name="connsiteX286" fmla="*/ 1605140 w 3024845"/>
                  <a:gd name="connsiteY286" fmla="*/ 485381 h 840941"/>
                  <a:gd name="connsiteX287" fmla="*/ 1605140 w 3024845"/>
                  <a:gd name="connsiteY287" fmla="*/ 469343 h 840941"/>
                  <a:gd name="connsiteX288" fmla="*/ 1673096 w 3024845"/>
                  <a:gd name="connsiteY288" fmla="*/ 469343 h 840941"/>
                  <a:gd name="connsiteX289" fmla="*/ 1673096 w 3024845"/>
                  <a:gd name="connsiteY289" fmla="*/ 384090 h 840941"/>
                  <a:gd name="connsiteX290" fmla="*/ 1745104 w 3024845"/>
                  <a:gd name="connsiteY290" fmla="*/ 384090 h 840941"/>
                  <a:gd name="connsiteX291" fmla="*/ 1745104 w 3024845"/>
                  <a:gd name="connsiteY291" fmla="*/ 462858 h 840941"/>
                  <a:gd name="connsiteX292" fmla="*/ 1747008 w 3024845"/>
                  <a:gd name="connsiteY292" fmla="*/ 462858 h 840941"/>
                  <a:gd name="connsiteX293" fmla="*/ 1748250 w 3024845"/>
                  <a:gd name="connsiteY293" fmla="*/ 485381 h 840941"/>
                  <a:gd name="connsiteX294" fmla="*/ 1757926 w 3024845"/>
                  <a:gd name="connsiteY294" fmla="*/ 485381 h 840941"/>
                  <a:gd name="connsiteX295" fmla="*/ 1759168 w 3024845"/>
                  <a:gd name="connsiteY295" fmla="*/ 462858 h 840941"/>
                  <a:gd name="connsiteX296" fmla="*/ 1765248 w 3024845"/>
                  <a:gd name="connsiteY296" fmla="*/ 462858 h 840941"/>
                  <a:gd name="connsiteX297" fmla="*/ 1766490 w 3024845"/>
                  <a:gd name="connsiteY297" fmla="*/ 485381 h 840941"/>
                  <a:gd name="connsiteX298" fmla="*/ 1817112 w 3024845"/>
                  <a:gd name="connsiteY298" fmla="*/ 485381 h 840941"/>
                  <a:gd name="connsiteX299" fmla="*/ 1817112 w 3024845"/>
                  <a:gd name="connsiteY299" fmla="*/ 322353 h 840941"/>
                  <a:gd name="connsiteX300" fmla="*/ 2014439 w 3024845"/>
                  <a:gd name="connsiteY300" fmla="*/ 322353 h 840941"/>
                  <a:gd name="connsiteX301" fmla="*/ 2014439 w 3024845"/>
                  <a:gd name="connsiteY301" fmla="*/ 485381 h 840941"/>
                  <a:gd name="connsiteX302" fmla="*/ 2033136 w 3024845"/>
                  <a:gd name="connsiteY302" fmla="*/ 485381 h 840941"/>
                  <a:gd name="connsiteX303" fmla="*/ 2033136 w 3024845"/>
                  <a:gd name="connsiteY303" fmla="*/ 402688 h 840941"/>
                  <a:gd name="connsiteX304" fmla="*/ 2128256 w 3024845"/>
                  <a:gd name="connsiteY304" fmla="*/ 402688 h 840941"/>
                  <a:gd name="connsiteX305" fmla="*/ 2180720 w 3024845"/>
                  <a:gd name="connsiteY305" fmla="*/ 337475 h 840941"/>
                  <a:gd name="connsiteX306" fmla="*/ 2245574 w 3024845"/>
                  <a:gd name="connsiteY306" fmla="*/ 337475 h 840941"/>
                  <a:gd name="connsiteX307" fmla="*/ 2245574 w 3024845"/>
                  <a:gd name="connsiteY307" fmla="*/ 413137 h 840941"/>
                  <a:gd name="connsiteX308" fmla="*/ 2253681 w 3024845"/>
                  <a:gd name="connsiteY308" fmla="*/ 413137 h 840941"/>
                  <a:gd name="connsiteX309" fmla="*/ 2255708 w 3024845"/>
                  <a:gd name="connsiteY309" fmla="*/ 406652 h 840941"/>
                  <a:gd name="connsiteX310" fmla="*/ 2261788 w 3024845"/>
                  <a:gd name="connsiteY310" fmla="*/ 406652 h 840941"/>
                  <a:gd name="connsiteX311" fmla="*/ 2263815 w 3024845"/>
                  <a:gd name="connsiteY311" fmla="*/ 415299 h 840941"/>
                  <a:gd name="connsiteX312" fmla="*/ 2275975 w 3024845"/>
                  <a:gd name="connsiteY312" fmla="*/ 415299 h 840941"/>
                  <a:gd name="connsiteX313" fmla="*/ 2275975 w 3024845"/>
                  <a:gd name="connsiteY313" fmla="*/ 408813 h 840941"/>
                  <a:gd name="connsiteX314" fmla="*/ 2298268 w 3024845"/>
                  <a:gd name="connsiteY314" fmla="*/ 408813 h 840941"/>
                  <a:gd name="connsiteX315" fmla="*/ 2298268 w 3024845"/>
                  <a:gd name="connsiteY315" fmla="*/ 415299 h 840941"/>
                  <a:gd name="connsiteX316" fmla="*/ 2318535 w 3024845"/>
                  <a:gd name="connsiteY316" fmla="*/ 415299 h 840941"/>
                  <a:gd name="connsiteX317" fmla="*/ 2318535 w 3024845"/>
                  <a:gd name="connsiteY317" fmla="*/ 460696 h 840941"/>
                  <a:gd name="connsiteX318" fmla="*/ 2332722 w 3024845"/>
                  <a:gd name="connsiteY318" fmla="*/ 460696 h 840941"/>
                  <a:gd name="connsiteX319" fmla="*/ 2332722 w 3024845"/>
                  <a:gd name="connsiteY319" fmla="*/ 447725 h 840941"/>
                  <a:gd name="connsiteX320" fmla="*/ 2348936 w 3024845"/>
                  <a:gd name="connsiteY320" fmla="*/ 447725 h 840941"/>
                  <a:gd name="connsiteX321" fmla="*/ 2348936 w 3024845"/>
                  <a:gd name="connsiteY321" fmla="*/ 268298 h 840941"/>
                  <a:gd name="connsiteX322" fmla="*/ 2355016 w 3024845"/>
                  <a:gd name="connsiteY322" fmla="*/ 261812 h 840941"/>
                  <a:gd name="connsiteX323" fmla="*/ 2427977 w 3024845"/>
                  <a:gd name="connsiteY323" fmla="*/ 261812 h 840941"/>
                  <a:gd name="connsiteX324" fmla="*/ 2427977 w 3024845"/>
                  <a:gd name="connsiteY324" fmla="*/ 270460 h 840941"/>
                  <a:gd name="connsiteX325" fmla="*/ 2438110 w 3024845"/>
                  <a:gd name="connsiteY325" fmla="*/ 270460 h 840941"/>
                  <a:gd name="connsiteX326" fmla="*/ 2438110 w 3024845"/>
                  <a:gd name="connsiteY326" fmla="*/ 385034 h 840941"/>
                  <a:gd name="connsiteX327" fmla="*/ 2460404 w 3024845"/>
                  <a:gd name="connsiteY327" fmla="*/ 385034 h 840941"/>
                  <a:gd name="connsiteX328" fmla="*/ 2460404 w 3024845"/>
                  <a:gd name="connsiteY328" fmla="*/ 318019 h 840941"/>
                  <a:gd name="connsiteX329" fmla="*/ 2486751 w 3024845"/>
                  <a:gd name="connsiteY329" fmla="*/ 318019 h 840941"/>
                  <a:gd name="connsiteX330" fmla="*/ 2490804 w 3024845"/>
                  <a:gd name="connsiteY330" fmla="*/ 313695 h 840941"/>
                  <a:gd name="connsiteX331" fmla="*/ 2498911 w 3024845"/>
                  <a:gd name="connsiteY331" fmla="*/ 313695 h 840941"/>
                  <a:gd name="connsiteX332" fmla="*/ 2502964 w 3024845"/>
                  <a:gd name="connsiteY332" fmla="*/ 318019 h 840941"/>
                  <a:gd name="connsiteX333" fmla="*/ 2525258 w 3024845"/>
                  <a:gd name="connsiteY333" fmla="*/ 318019 h 840941"/>
                  <a:gd name="connsiteX334" fmla="*/ 2525258 w 3024845"/>
                  <a:gd name="connsiteY334" fmla="*/ 201283 h 840941"/>
                  <a:gd name="connsiteX335" fmla="*/ 2582005 w 3024845"/>
                  <a:gd name="connsiteY335" fmla="*/ 190474 h 840941"/>
                  <a:gd name="connsiteX336" fmla="*/ 2582005 w 3024845"/>
                  <a:gd name="connsiteY336" fmla="*/ 191555 h 840941"/>
                  <a:gd name="connsiteX337" fmla="*/ 2582005 w 3024845"/>
                  <a:gd name="connsiteY337" fmla="*/ 199121 h 840941"/>
                  <a:gd name="connsiteX338" fmla="*/ 2608352 w 3024845"/>
                  <a:gd name="connsiteY338" fmla="*/ 199121 h 840941"/>
                  <a:gd name="connsiteX339" fmla="*/ 2608352 w 3024845"/>
                  <a:gd name="connsiteY339" fmla="*/ 454211 h 840941"/>
                  <a:gd name="connsiteX340" fmla="*/ 2630646 w 3024845"/>
                  <a:gd name="connsiteY340" fmla="*/ 454211 h 840941"/>
                  <a:gd name="connsiteX341" fmla="*/ 2630646 w 3024845"/>
                  <a:gd name="connsiteY341" fmla="*/ 449887 h 840941"/>
                  <a:gd name="connsiteX342" fmla="*/ 2642806 w 3024845"/>
                  <a:gd name="connsiteY342" fmla="*/ 449887 h 840941"/>
                  <a:gd name="connsiteX343" fmla="*/ 2642806 w 3024845"/>
                  <a:gd name="connsiteY343" fmla="*/ 454211 h 840941"/>
                  <a:gd name="connsiteX344" fmla="*/ 2667126 w 3024845"/>
                  <a:gd name="connsiteY344" fmla="*/ 454211 h 840941"/>
                  <a:gd name="connsiteX345" fmla="*/ 2667126 w 3024845"/>
                  <a:gd name="connsiteY345" fmla="*/ 441240 h 840941"/>
                  <a:gd name="connsiteX346" fmla="*/ 2695500 w 3024845"/>
                  <a:gd name="connsiteY346" fmla="*/ 441240 h 840941"/>
                  <a:gd name="connsiteX347" fmla="*/ 2707660 w 3024845"/>
                  <a:gd name="connsiteY347" fmla="*/ 436916 h 840941"/>
                  <a:gd name="connsiteX348" fmla="*/ 2727927 w 3024845"/>
                  <a:gd name="connsiteY348" fmla="*/ 441240 h 840941"/>
                  <a:gd name="connsiteX349" fmla="*/ 2727927 w 3024845"/>
                  <a:gd name="connsiteY349" fmla="*/ 423946 h 840941"/>
                  <a:gd name="connsiteX350" fmla="*/ 2736034 w 3024845"/>
                  <a:gd name="connsiteY350" fmla="*/ 423946 h 840941"/>
                  <a:gd name="connsiteX351" fmla="*/ 2736034 w 3024845"/>
                  <a:gd name="connsiteY351" fmla="*/ 410975 h 840941"/>
                  <a:gd name="connsiteX352" fmla="*/ 2792781 w 3024845"/>
                  <a:gd name="connsiteY352" fmla="*/ 410975 h 840941"/>
                  <a:gd name="connsiteX353" fmla="*/ 2792781 w 3024845"/>
                  <a:gd name="connsiteY353" fmla="*/ 380710 h 840941"/>
                  <a:gd name="connsiteX354" fmla="*/ 2811021 w 3024845"/>
                  <a:gd name="connsiteY354" fmla="*/ 380710 h 840941"/>
                  <a:gd name="connsiteX355" fmla="*/ 2811021 w 3024845"/>
                  <a:gd name="connsiteY355" fmla="*/ 374225 h 840941"/>
                  <a:gd name="connsiteX356" fmla="*/ 2823181 w 3024845"/>
                  <a:gd name="connsiteY356" fmla="*/ 374225 h 840941"/>
                  <a:gd name="connsiteX357" fmla="*/ 2823181 w 3024845"/>
                  <a:gd name="connsiteY357" fmla="*/ 380710 h 840941"/>
                  <a:gd name="connsiteX358" fmla="*/ 2839395 w 3024845"/>
                  <a:gd name="connsiteY358" fmla="*/ 380710 h 840941"/>
                  <a:gd name="connsiteX359" fmla="*/ 2839395 w 3024845"/>
                  <a:gd name="connsiteY359" fmla="*/ 430431 h 840941"/>
                  <a:gd name="connsiteX360" fmla="*/ 2871822 w 3024845"/>
                  <a:gd name="connsiteY360" fmla="*/ 430431 h 840941"/>
                  <a:gd name="connsiteX361" fmla="*/ 2871822 w 3024845"/>
                  <a:gd name="connsiteY361" fmla="*/ 404490 h 840941"/>
                  <a:gd name="connsiteX362" fmla="*/ 2910329 w 3024845"/>
                  <a:gd name="connsiteY362" fmla="*/ 404490 h 840941"/>
                  <a:gd name="connsiteX363" fmla="*/ 2910329 w 3024845"/>
                  <a:gd name="connsiteY363" fmla="*/ 374225 h 840941"/>
                  <a:gd name="connsiteX364" fmla="*/ 2958970 w 3024845"/>
                  <a:gd name="connsiteY364" fmla="*/ 374225 h 840941"/>
                  <a:gd name="connsiteX365" fmla="*/ 2958970 w 3024845"/>
                  <a:gd name="connsiteY365" fmla="*/ 485381 h 840941"/>
                  <a:gd name="connsiteX366" fmla="*/ 2958970 w 3024845"/>
                  <a:gd name="connsiteY366" fmla="*/ 499160 h 840941"/>
                  <a:gd name="connsiteX367" fmla="*/ 3024845 w 3024845"/>
                  <a:gd name="connsiteY367" fmla="*/ 499160 h 840941"/>
                  <a:gd name="connsiteX368" fmla="*/ 3024845 w 3024845"/>
                  <a:gd name="connsiteY368" fmla="*/ 840941 h 840941"/>
                  <a:gd name="connsiteX369" fmla="*/ 2054 w 3024845"/>
                  <a:gd name="connsiteY369" fmla="*/ 838608 h 840941"/>
                  <a:gd name="connsiteX370" fmla="*/ 0 w 3024845"/>
                  <a:gd name="connsiteY370" fmla="*/ 404490 h 840941"/>
                  <a:gd name="connsiteX371" fmla="*/ 20267 w 3024845"/>
                  <a:gd name="connsiteY371" fmla="*/ 404490 h 840941"/>
                  <a:gd name="connsiteX372" fmla="*/ 20774 w 3024845"/>
                  <a:gd name="connsiteY372" fmla="*/ 403409 h 840941"/>
                  <a:gd name="connsiteX373" fmla="*/ 24320 w 3024845"/>
                  <a:gd name="connsiteY373" fmla="*/ 395843 h 840941"/>
                  <a:gd name="connsiteX374" fmla="*/ 26094 w 3024845"/>
                  <a:gd name="connsiteY374" fmla="*/ 396113 h 840941"/>
                  <a:gd name="connsiteX375" fmla="*/ 38507 w 3024845"/>
                  <a:gd name="connsiteY375" fmla="*/ 398004 h 840941"/>
                  <a:gd name="connsiteX376" fmla="*/ 39014 w 3024845"/>
                  <a:gd name="connsiteY376" fmla="*/ 399356 h 840941"/>
                  <a:gd name="connsiteX377" fmla="*/ 42560 w 3024845"/>
                  <a:gd name="connsiteY377" fmla="*/ 408813 h 840941"/>
                  <a:gd name="connsiteX378" fmla="*/ 68907 w 3024845"/>
                  <a:gd name="connsiteY378" fmla="*/ 410975 h 840941"/>
                  <a:gd name="connsiteX379" fmla="*/ 68907 w 3024845"/>
                  <a:gd name="connsiteY379" fmla="*/ 287754 h 840941"/>
                  <a:gd name="connsiteX380" fmla="*/ 70934 w 3024845"/>
                  <a:gd name="connsiteY380" fmla="*/ 287754 h 840941"/>
                  <a:gd name="connsiteX381" fmla="*/ 85121 w 3024845"/>
                  <a:gd name="connsiteY381" fmla="*/ 287754 h 840941"/>
                  <a:gd name="connsiteX382" fmla="*/ 85121 w 3024845"/>
                  <a:gd name="connsiteY382" fmla="*/ 151562 h 840941"/>
                  <a:gd name="connsiteX383" fmla="*/ 86894 w 3024845"/>
                  <a:gd name="connsiteY383" fmla="*/ 151562 h 840941"/>
                  <a:gd name="connsiteX384" fmla="*/ 99308 w 3024845"/>
                  <a:gd name="connsiteY384" fmla="*/ 151562 h 840941"/>
                  <a:gd name="connsiteX385" fmla="*/ 99308 w 3024845"/>
                  <a:gd name="connsiteY385" fmla="*/ 36988 h 840941"/>
                  <a:gd name="connsiteX0" fmla="*/ 99308 w 3024845"/>
                  <a:gd name="connsiteY0" fmla="*/ 0 h 803953"/>
                  <a:gd name="connsiteX1" fmla="*/ 220909 w 3024845"/>
                  <a:gd name="connsiteY1" fmla="*/ 114574 h 803953"/>
                  <a:gd name="connsiteX2" fmla="*/ 223189 w 3024845"/>
                  <a:gd name="connsiteY2" fmla="*/ 114574 h 803953"/>
                  <a:gd name="connsiteX3" fmla="*/ 239150 w 3024845"/>
                  <a:gd name="connsiteY3" fmla="*/ 114574 h 803953"/>
                  <a:gd name="connsiteX4" fmla="*/ 239150 w 3024845"/>
                  <a:gd name="connsiteY4" fmla="*/ 255089 h 803953"/>
                  <a:gd name="connsiteX5" fmla="*/ 240670 w 3024845"/>
                  <a:gd name="connsiteY5" fmla="*/ 254819 h 803953"/>
                  <a:gd name="connsiteX6" fmla="*/ 251310 w 3024845"/>
                  <a:gd name="connsiteY6" fmla="*/ 252928 h 803953"/>
                  <a:gd name="connsiteX7" fmla="*/ 249283 w 3024845"/>
                  <a:gd name="connsiteY7" fmla="*/ 341560 h 803953"/>
                  <a:gd name="connsiteX8" fmla="*/ 250803 w 3024845"/>
                  <a:gd name="connsiteY8" fmla="*/ 341831 h 803953"/>
                  <a:gd name="connsiteX9" fmla="*/ 261443 w 3024845"/>
                  <a:gd name="connsiteY9" fmla="*/ 343722 h 803953"/>
                  <a:gd name="connsiteX10" fmla="*/ 261696 w 3024845"/>
                  <a:gd name="connsiteY10" fmla="*/ 344533 h 803953"/>
                  <a:gd name="connsiteX11" fmla="*/ 263470 w 3024845"/>
                  <a:gd name="connsiteY11" fmla="*/ 350208 h 803953"/>
                  <a:gd name="connsiteX12" fmla="*/ 264230 w 3024845"/>
                  <a:gd name="connsiteY12" fmla="*/ 347776 h 803953"/>
                  <a:gd name="connsiteX13" fmla="*/ 269550 w 3024845"/>
                  <a:gd name="connsiteY13" fmla="*/ 330752 h 803953"/>
                  <a:gd name="connsiteX14" fmla="*/ 271323 w 3024845"/>
                  <a:gd name="connsiteY14" fmla="*/ 330752 h 803953"/>
                  <a:gd name="connsiteX15" fmla="*/ 283737 w 3024845"/>
                  <a:gd name="connsiteY15" fmla="*/ 330752 h 803953"/>
                  <a:gd name="connsiteX16" fmla="*/ 283737 w 3024845"/>
                  <a:gd name="connsiteY16" fmla="*/ 363178 h 803953"/>
                  <a:gd name="connsiteX17" fmla="*/ 284750 w 3024845"/>
                  <a:gd name="connsiteY17" fmla="*/ 363719 h 803953"/>
                  <a:gd name="connsiteX18" fmla="*/ 291844 w 3024845"/>
                  <a:gd name="connsiteY18" fmla="*/ 367502 h 803953"/>
                  <a:gd name="connsiteX19" fmla="*/ 291844 w 3024845"/>
                  <a:gd name="connsiteY19" fmla="*/ 368853 h 803953"/>
                  <a:gd name="connsiteX20" fmla="*/ 291844 w 3024845"/>
                  <a:gd name="connsiteY20" fmla="*/ 378311 h 803953"/>
                  <a:gd name="connsiteX21" fmla="*/ 336431 w 3024845"/>
                  <a:gd name="connsiteY21" fmla="*/ 378311 h 803953"/>
                  <a:gd name="connsiteX22" fmla="*/ 336431 w 3024845"/>
                  <a:gd name="connsiteY22" fmla="*/ 379392 h 803953"/>
                  <a:gd name="connsiteX23" fmla="*/ 336431 w 3024845"/>
                  <a:gd name="connsiteY23" fmla="*/ 386958 h 803953"/>
                  <a:gd name="connsiteX24" fmla="*/ 338457 w 3024845"/>
                  <a:gd name="connsiteY24" fmla="*/ 386958 h 803953"/>
                  <a:gd name="connsiteX25" fmla="*/ 352644 w 3024845"/>
                  <a:gd name="connsiteY25" fmla="*/ 386958 h 803953"/>
                  <a:gd name="connsiteX26" fmla="*/ 352644 w 3024845"/>
                  <a:gd name="connsiteY26" fmla="*/ 356693 h 803953"/>
                  <a:gd name="connsiteX27" fmla="*/ 397231 w 3024845"/>
                  <a:gd name="connsiteY27" fmla="*/ 356693 h 803953"/>
                  <a:gd name="connsiteX28" fmla="*/ 397231 w 3024845"/>
                  <a:gd name="connsiteY28" fmla="*/ 355342 h 803953"/>
                  <a:gd name="connsiteX29" fmla="*/ 397231 w 3024845"/>
                  <a:gd name="connsiteY29" fmla="*/ 345884 h 803953"/>
                  <a:gd name="connsiteX30" fmla="*/ 398245 w 3024845"/>
                  <a:gd name="connsiteY30" fmla="*/ 345884 h 803953"/>
                  <a:gd name="connsiteX31" fmla="*/ 405338 w 3024845"/>
                  <a:gd name="connsiteY31" fmla="*/ 345884 h 803953"/>
                  <a:gd name="connsiteX32" fmla="*/ 405338 w 3024845"/>
                  <a:gd name="connsiteY32" fmla="*/ 343993 h 803953"/>
                  <a:gd name="connsiteX33" fmla="*/ 405338 w 3024845"/>
                  <a:gd name="connsiteY33" fmla="*/ 330752 h 803953"/>
                  <a:gd name="connsiteX34" fmla="*/ 406098 w 3024845"/>
                  <a:gd name="connsiteY34" fmla="*/ 330752 h 803953"/>
                  <a:gd name="connsiteX35" fmla="*/ 411418 w 3024845"/>
                  <a:gd name="connsiteY35" fmla="*/ 330752 h 803953"/>
                  <a:gd name="connsiteX36" fmla="*/ 411418 w 3024845"/>
                  <a:gd name="connsiteY36" fmla="*/ 329671 h 803953"/>
                  <a:gd name="connsiteX37" fmla="*/ 411418 w 3024845"/>
                  <a:gd name="connsiteY37" fmla="*/ 322104 h 803953"/>
                  <a:gd name="connsiteX38" fmla="*/ 413445 w 3024845"/>
                  <a:gd name="connsiteY38" fmla="*/ 322104 h 803953"/>
                  <a:gd name="connsiteX39" fmla="*/ 427632 w 3024845"/>
                  <a:gd name="connsiteY39" fmla="*/ 322104 h 803953"/>
                  <a:gd name="connsiteX40" fmla="*/ 427632 w 3024845"/>
                  <a:gd name="connsiteY40" fmla="*/ 323185 h 803953"/>
                  <a:gd name="connsiteX41" fmla="*/ 427632 w 3024845"/>
                  <a:gd name="connsiteY41" fmla="*/ 330752 h 803953"/>
                  <a:gd name="connsiteX42" fmla="*/ 449925 w 3024845"/>
                  <a:gd name="connsiteY42" fmla="*/ 330752 h 803953"/>
                  <a:gd name="connsiteX43" fmla="*/ 449925 w 3024845"/>
                  <a:gd name="connsiteY43" fmla="*/ 328860 h 803953"/>
                  <a:gd name="connsiteX44" fmla="*/ 449925 w 3024845"/>
                  <a:gd name="connsiteY44" fmla="*/ 315619 h 803953"/>
                  <a:gd name="connsiteX45" fmla="*/ 451699 w 3024845"/>
                  <a:gd name="connsiteY45" fmla="*/ 315619 h 803953"/>
                  <a:gd name="connsiteX46" fmla="*/ 464112 w 3024845"/>
                  <a:gd name="connsiteY46" fmla="*/ 315619 h 803953"/>
                  <a:gd name="connsiteX47" fmla="*/ 464112 w 3024845"/>
                  <a:gd name="connsiteY47" fmla="*/ 339399 h 803953"/>
                  <a:gd name="connsiteX48" fmla="*/ 465126 w 3024845"/>
                  <a:gd name="connsiteY48" fmla="*/ 339399 h 803953"/>
                  <a:gd name="connsiteX49" fmla="*/ 472219 w 3024845"/>
                  <a:gd name="connsiteY49" fmla="*/ 339399 h 803953"/>
                  <a:gd name="connsiteX50" fmla="*/ 472219 w 3024845"/>
                  <a:gd name="connsiteY50" fmla="*/ 338318 h 803953"/>
                  <a:gd name="connsiteX51" fmla="*/ 472219 w 3024845"/>
                  <a:gd name="connsiteY51" fmla="*/ 330752 h 803953"/>
                  <a:gd name="connsiteX52" fmla="*/ 473992 w 3024845"/>
                  <a:gd name="connsiteY52" fmla="*/ 330752 h 803953"/>
                  <a:gd name="connsiteX53" fmla="*/ 486406 w 3024845"/>
                  <a:gd name="connsiteY53" fmla="*/ 330752 h 803953"/>
                  <a:gd name="connsiteX54" fmla="*/ 486406 w 3024845"/>
                  <a:gd name="connsiteY54" fmla="*/ 356693 h 803953"/>
                  <a:gd name="connsiteX55" fmla="*/ 488433 w 3024845"/>
                  <a:gd name="connsiteY55" fmla="*/ 356693 h 803953"/>
                  <a:gd name="connsiteX56" fmla="*/ 502619 w 3024845"/>
                  <a:gd name="connsiteY56" fmla="*/ 356693 h 803953"/>
                  <a:gd name="connsiteX57" fmla="*/ 502619 w 3024845"/>
                  <a:gd name="connsiteY57" fmla="*/ 358314 h 803953"/>
                  <a:gd name="connsiteX58" fmla="*/ 502619 w 3024845"/>
                  <a:gd name="connsiteY58" fmla="*/ 369664 h 803953"/>
                  <a:gd name="connsiteX59" fmla="*/ 503379 w 3024845"/>
                  <a:gd name="connsiteY59" fmla="*/ 369664 h 803953"/>
                  <a:gd name="connsiteX60" fmla="*/ 508700 w 3024845"/>
                  <a:gd name="connsiteY60" fmla="*/ 369664 h 803953"/>
                  <a:gd name="connsiteX61" fmla="*/ 508700 w 3024845"/>
                  <a:gd name="connsiteY61" fmla="*/ 368853 h 803953"/>
                  <a:gd name="connsiteX62" fmla="*/ 508700 w 3024845"/>
                  <a:gd name="connsiteY62" fmla="*/ 363178 h 803953"/>
                  <a:gd name="connsiteX63" fmla="*/ 539100 w 3024845"/>
                  <a:gd name="connsiteY63" fmla="*/ 363178 h 803953"/>
                  <a:gd name="connsiteX64" fmla="*/ 539100 w 3024845"/>
                  <a:gd name="connsiteY64" fmla="*/ 386958 h 803953"/>
                  <a:gd name="connsiteX65" fmla="*/ 540113 w 3024845"/>
                  <a:gd name="connsiteY65" fmla="*/ 386958 h 803953"/>
                  <a:gd name="connsiteX66" fmla="*/ 547207 w 3024845"/>
                  <a:gd name="connsiteY66" fmla="*/ 386958 h 803953"/>
                  <a:gd name="connsiteX67" fmla="*/ 547207 w 3024845"/>
                  <a:gd name="connsiteY67" fmla="*/ 388039 h 803953"/>
                  <a:gd name="connsiteX68" fmla="*/ 547207 w 3024845"/>
                  <a:gd name="connsiteY68" fmla="*/ 395605 h 803953"/>
                  <a:gd name="connsiteX69" fmla="*/ 547967 w 3024845"/>
                  <a:gd name="connsiteY69" fmla="*/ 395605 h 803953"/>
                  <a:gd name="connsiteX70" fmla="*/ 553287 w 3024845"/>
                  <a:gd name="connsiteY70" fmla="*/ 395605 h 803953"/>
                  <a:gd name="connsiteX71" fmla="*/ 553287 w 3024845"/>
                  <a:gd name="connsiteY71" fmla="*/ 393443 h 803953"/>
                  <a:gd name="connsiteX72" fmla="*/ 553287 w 3024845"/>
                  <a:gd name="connsiteY72" fmla="*/ 378311 h 803953"/>
                  <a:gd name="connsiteX73" fmla="*/ 554300 w 3024845"/>
                  <a:gd name="connsiteY73" fmla="*/ 378311 h 803953"/>
                  <a:gd name="connsiteX74" fmla="*/ 561394 w 3024845"/>
                  <a:gd name="connsiteY74" fmla="*/ 378311 h 803953"/>
                  <a:gd name="connsiteX75" fmla="*/ 561394 w 3024845"/>
                  <a:gd name="connsiteY75" fmla="*/ 379392 h 803953"/>
                  <a:gd name="connsiteX76" fmla="*/ 561394 w 3024845"/>
                  <a:gd name="connsiteY76" fmla="*/ 386958 h 803953"/>
                  <a:gd name="connsiteX77" fmla="*/ 566714 w 3024845"/>
                  <a:gd name="connsiteY77" fmla="*/ 384965 h 803953"/>
                  <a:gd name="connsiteX78" fmla="*/ 567474 w 3024845"/>
                  <a:gd name="connsiteY78" fmla="*/ 383985 h 803953"/>
                  <a:gd name="connsiteX79" fmla="*/ 567474 w 3024845"/>
                  <a:gd name="connsiteY79" fmla="*/ 378311 h 803953"/>
                  <a:gd name="connsiteX80" fmla="*/ 605981 w 3024845"/>
                  <a:gd name="connsiteY80" fmla="*/ 378311 h 803953"/>
                  <a:gd name="connsiteX81" fmla="*/ 605981 w 3024845"/>
                  <a:gd name="connsiteY81" fmla="*/ 402090 h 803953"/>
                  <a:gd name="connsiteX82" fmla="*/ 608007 w 3024845"/>
                  <a:gd name="connsiteY82" fmla="*/ 402090 h 803953"/>
                  <a:gd name="connsiteX83" fmla="*/ 622194 w 3024845"/>
                  <a:gd name="connsiteY83" fmla="*/ 402090 h 803953"/>
                  <a:gd name="connsiteX84" fmla="*/ 622194 w 3024845"/>
                  <a:gd name="connsiteY84" fmla="*/ 403171 h 803953"/>
                  <a:gd name="connsiteX85" fmla="*/ 622194 w 3024845"/>
                  <a:gd name="connsiteY85" fmla="*/ 410737 h 803953"/>
                  <a:gd name="connsiteX86" fmla="*/ 623968 w 3024845"/>
                  <a:gd name="connsiteY86" fmla="*/ 410737 h 803953"/>
                  <a:gd name="connsiteX87" fmla="*/ 636381 w 3024845"/>
                  <a:gd name="connsiteY87" fmla="*/ 410737 h 803953"/>
                  <a:gd name="connsiteX88" fmla="*/ 636381 w 3024845"/>
                  <a:gd name="connsiteY88" fmla="*/ 386958 h 803953"/>
                  <a:gd name="connsiteX89" fmla="*/ 637394 w 3024845"/>
                  <a:gd name="connsiteY89" fmla="*/ 386958 h 803953"/>
                  <a:gd name="connsiteX90" fmla="*/ 644488 w 3024845"/>
                  <a:gd name="connsiteY90" fmla="*/ 386958 h 803953"/>
                  <a:gd name="connsiteX91" fmla="*/ 644488 w 3024845"/>
                  <a:gd name="connsiteY91" fmla="*/ 354531 h 803953"/>
                  <a:gd name="connsiteX92" fmla="*/ 645501 w 3024845"/>
                  <a:gd name="connsiteY92" fmla="*/ 354531 h 803953"/>
                  <a:gd name="connsiteX93" fmla="*/ 652595 w 3024845"/>
                  <a:gd name="connsiteY93" fmla="*/ 354531 h 803953"/>
                  <a:gd name="connsiteX94" fmla="*/ 652595 w 3024845"/>
                  <a:gd name="connsiteY94" fmla="*/ 352640 h 803953"/>
                  <a:gd name="connsiteX95" fmla="*/ 652595 w 3024845"/>
                  <a:gd name="connsiteY95" fmla="*/ 339399 h 803953"/>
                  <a:gd name="connsiteX96" fmla="*/ 651328 w 3024845"/>
                  <a:gd name="connsiteY96" fmla="*/ 337777 h 803953"/>
                  <a:gd name="connsiteX97" fmla="*/ 656648 w 3024845"/>
                  <a:gd name="connsiteY97" fmla="*/ 326428 h 803953"/>
                  <a:gd name="connsiteX98" fmla="*/ 664755 w 3024845"/>
                  <a:gd name="connsiteY98" fmla="*/ 354531 h 803953"/>
                  <a:gd name="connsiteX99" fmla="*/ 665515 w 3024845"/>
                  <a:gd name="connsiteY99" fmla="*/ 354531 h 803953"/>
                  <a:gd name="connsiteX100" fmla="*/ 670835 w 3024845"/>
                  <a:gd name="connsiteY100" fmla="*/ 354531 h 803953"/>
                  <a:gd name="connsiteX101" fmla="*/ 670835 w 3024845"/>
                  <a:gd name="connsiteY101" fmla="*/ 248604 h 803953"/>
                  <a:gd name="connsiteX102" fmla="*/ 672355 w 3024845"/>
                  <a:gd name="connsiteY102" fmla="*/ 248604 h 803953"/>
                  <a:gd name="connsiteX103" fmla="*/ 682995 w 3024845"/>
                  <a:gd name="connsiteY103" fmla="*/ 248604 h 803953"/>
                  <a:gd name="connsiteX104" fmla="*/ 682995 w 3024845"/>
                  <a:gd name="connsiteY104" fmla="*/ 201045 h 803953"/>
                  <a:gd name="connsiteX105" fmla="*/ 709342 w 3024845"/>
                  <a:gd name="connsiteY105" fmla="*/ 201045 h 803953"/>
                  <a:gd name="connsiteX106" fmla="*/ 709342 w 3024845"/>
                  <a:gd name="connsiteY106" fmla="*/ 179427 h 803953"/>
                  <a:gd name="connsiteX107" fmla="*/ 743796 w 3024845"/>
                  <a:gd name="connsiteY107" fmla="*/ 179427 h 803953"/>
                  <a:gd name="connsiteX108" fmla="*/ 743796 w 3024845"/>
                  <a:gd name="connsiteY108" fmla="*/ 181859 h 803953"/>
                  <a:gd name="connsiteX109" fmla="*/ 743796 w 3024845"/>
                  <a:gd name="connsiteY109" fmla="*/ 198883 h 803953"/>
                  <a:gd name="connsiteX110" fmla="*/ 746076 w 3024845"/>
                  <a:gd name="connsiteY110" fmla="*/ 198883 h 803953"/>
                  <a:gd name="connsiteX111" fmla="*/ 762036 w 3024845"/>
                  <a:gd name="connsiteY111" fmla="*/ 198883 h 803953"/>
                  <a:gd name="connsiteX112" fmla="*/ 762036 w 3024845"/>
                  <a:gd name="connsiteY112" fmla="*/ 246442 h 803953"/>
                  <a:gd name="connsiteX113" fmla="*/ 763049 w 3024845"/>
                  <a:gd name="connsiteY113" fmla="*/ 246442 h 803953"/>
                  <a:gd name="connsiteX114" fmla="*/ 770143 w 3024845"/>
                  <a:gd name="connsiteY114" fmla="*/ 246442 h 803953"/>
                  <a:gd name="connsiteX115" fmla="*/ 784330 w 3024845"/>
                  <a:gd name="connsiteY115" fmla="*/ 250766 h 803953"/>
                  <a:gd name="connsiteX116" fmla="*/ 784330 w 3024845"/>
                  <a:gd name="connsiteY116" fmla="*/ 289678 h 803953"/>
                  <a:gd name="connsiteX117" fmla="*/ 785343 w 3024845"/>
                  <a:gd name="connsiteY117" fmla="*/ 289678 h 803953"/>
                  <a:gd name="connsiteX118" fmla="*/ 792436 w 3024845"/>
                  <a:gd name="connsiteY118" fmla="*/ 289678 h 803953"/>
                  <a:gd name="connsiteX119" fmla="*/ 792436 w 3024845"/>
                  <a:gd name="connsiteY119" fmla="*/ 291299 h 803953"/>
                  <a:gd name="connsiteX120" fmla="*/ 792436 w 3024845"/>
                  <a:gd name="connsiteY120" fmla="*/ 302648 h 803953"/>
                  <a:gd name="connsiteX121" fmla="*/ 794463 w 3024845"/>
                  <a:gd name="connsiteY121" fmla="*/ 302648 h 803953"/>
                  <a:gd name="connsiteX122" fmla="*/ 808650 w 3024845"/>
                  <a:gd name="connsiteY122" fmla="*/ 302648 h 803953"/>
                  <a:gd name="connsiteX123" fmla="*/ 814730 w 3024845"/>
                  <a:gd name="connsiteY123" fmla="*/ 309134 h 803953"/>
                  <a:gd name="connsiteX124" fmla="*/ 814730 w 3024845"/>
                  <a:gd name="connsiteY124" fmla="*/ 330752 h 803953"/>
                  <a:gd name="connsiteX125" fmla="*/ 817010 w 3024845"/>
                  <a:gd name="connsiteY125" fmla="*/ 330752 h 803953"/>
                  <a:gd name="connsiteX126" fmla="*/ 832970 w 3024845"/>
                  <a:gd name="connsiteY126" fmla="*/ 330752 h 803953"/>
                  <a:gd name="connsiteX127" fmla="*/ 832970 w 3024845"/>
                  <a:gd name="connsiteY127" fmla="*/ 331832 h 803953"/>
                  <a:gd name="connsiteX128" fmla="*/ 832970 w 3024845"/>
                  <a:gd name="connsiteY128" fmla="*/ 339399 h 803953"/>
                  <a:gd name="connsiteX129" fmla="*/ 834237 w 3024845"/>
                  <a:gd name="connsiteY129" fmla="*/ 339399 h 803953"/>
                  <a:gd name="connsiteX130" fmla="*/ 843104 w 3024845"/>
                  <a:gd name="connsiteY130" fmla="*/ 339399 h 803953"/>
                  <a:gd name="connsiteX131" fmla="*/ 843104 w 3024845"/>
                  <a:gd name="connsiteY131" fmla="*/ 341560 h 803953"/>
                  <a:gd name="connsiteX132" fmla="*/ 843104 w 3024845"/>
                  <a:gd name="connsiteY132" fmla="*/ 356693 h 803953"/>
                  <a:gd name="connsiteX133" fmla="*/ 847157 w 3024845"/>
                  <a:gd name="connsiteY133" fmla="*/ 354801 h 803953"/>
                  <a:gd name="connsiteX134" fmla="*/ 847157 w 3024845"/>
                  <a:gd name="connsiteY134" fmla="*/ 341560 h 803953"/>
                  <a:gd name="connsiteX135" fmla="*/ 848170 w 3024845"/>
                  <a:gd name="connsiteY135" fmla="*/ 341560 h 803953"/>
                  <a:gd name="connsiteX136" fmla="*/ 855264 w 3024845"/>
                  <a:gd name="connsiteY136" fmla="*/ 341560 h 803953"/>
                  <a:gd name="connsiteX137" fmla="*/ 855264 w 3024845"/>
                  <a:gd name="connsiteY137" fmla="*/ 343182 h 803953"/>
                  <a:gd name="connsiteX138" fmla="*/ 855264 w 3024845"/>
                  <a:gd name="connsiteY138" fmla="*/ 354531 h 803953"/>
                  <a:gd name="connsiteX139" fmla="*/ 856024 w 3024845"/>
                  <a:gd name="connsiteY139" fmla="*/ 354531 h 803953"/>
                  <a:gd name="connsiteX140" fmla="*/ 861344 w 3024845"/>
                  <a:gd name="connsiteY140" fmla="*/ 354531 h 803953"/>
                  <a:gd name="connsiteX141" fmla="*/ 909984 w 3024845"/>
                  <a:gd name="connsiteY141" fmla="*/ 350208 h 803953"/>
                  <a:gd name="connsiteX142" fmla="*/ 909984 w 3024845"/>
                  <a:gd name="connsiteY142" fmla="*/ 351559 h 803953"/>
                  <a:gd name="connsiteX143" fmla="*/ 909984 w 3024845"/>
                  <a:gd name="connsiteY143" fmla="*/ 361016 h 803953"/>
                  <a:gd name="connsiteX144" fmla="*/ 910744 w 3024845"/>
                  <a:gd name="connsiteY144" fmla="*/ 361016 h 803953"/>
                  <a:gd name="connsiteX145" fmla="*/ 916065 w 3024845"/>
                  <a:gd name="connsiteY145" fmla="*/ 361016 h 803953"/>
                  <a:gd name="connsiteX146" fmla="*/ 916065 w 3024845"/>
                  <a:gd name="connsiteY146" fmla="*/ 363178 h 803953"/>
                  <a:gd name="connsiteX147" fmla="*/ 916065 w 3024845"/>
                  <a:gd name="connsiteY147" fmla="*/ 378311 h 803953"/>
                  <a:gd name="connsiteX148" fmla="*/ 918091 w 3024845"/>
                  <a:gd name="connsiteY148" fmla="*/ 376960 h 803953"/>
                  <a:gd name="connsiteX149" fmla="*/ 932278 w 3024845"/>
                  <a:gd name="connsiteY149" fmla="*/ 367502 h 803953"/>
                  <a:gd name="connsiteX150" fmla="*/ 938358 w 3024845"/>
                  <a:gd name="connsiteY150" fmla="*/ 326428 h 803953"/>
                  <a:gd name="connsiteX151" fmla="*/ 939118 w 3024845"/>
                  <a:gd name="connsiteY151" fmla="*/ 326158 h 803953"/>
                  <a:gd name="connsiteX152" fmla="*/ 944438 w 3024845"/>
                  <a:gd name="connsiteY152" fmla="*/ 324266 h 803953"/>
                  <a:gd name="connsiteX153" fmla="*/ 946465 w 3024845"/>
                  <a:gd name="connsiteY153" fmla="*/ 255089 h 803953"/>
                  <a:gd name="connsiteX154" fmla="*/ 948492 w 3024845"/>
                  <a:gd name="connsiteY154" fmla="*/ 324266 h 803953"/>
                  <a:gd name="connsiteX155" fmla="*/ 949252 w 3024845"/>
                  <a:gd name="connsiteY155" fmla="*/ 324536 h 803953"/>
                  <a:gd name="connsiteX156" fmla="*/ 954572 w 3024845"/>
                  <a:gd name="connsiteY156" fmla="*/ 326428 h 803953"/>
                  <a:gd name="connsiteX157" fmla="*/ 954572 w 3024845"/>
                  <a:gd name="connsiteY157" fmla="*/ 239957 h 803953"/>
                  <a:gd name="connsiteX158" fmla="*/ 958625 w 3024845"/>
                  <a:gd name="connsiteY158" fmla="*/ 207530 h 803953"/>
                  <a:gd name="connsiteX159" fmla="*/ 997132 w 3024845"/>
                  <a:gd name="connsiteY159" fmla="*/ 207530 h 803953"/>
                  <a:gd name="connsiteX160" fmla="*/ 997132 w 3024845"/>
                  <a:gd name="connsiteY160" fmla="*/ 239957 h 803953"/>
                  <a:gd name="connsiteX161" fmla="*/ 997892 w 3024845"/>
                  <a:gd name="connsiteY161" fmla="*/ 239957 h 803953"/>
                  <a:gd name="connsiteX162" fmla="*/ 1003212 w 3024845"/>
                  <a:gd name="connsiteY162" fmla="*/ 239957 h 803953"/>
                  <a:gd name="connsiteX163" fmla="*/ 1003212 w 3024845"/>
                  <a:gd name="connsiteY163" fmla="*/ 157809 h 803953"/>
                  <a:gd name="connsiteX164" fmla="*/ 1004986 w 3024845"/>
                  <a:gd name="connsiteY164" fmla="*/ 157809 h 803953"/>
                  <a:gd name="connsiteX165" fmla="*/ 1017399 w 3024845"/>
                  <a:gd name="connsiteY165" fmla="*/ 157809 h 803953"/>
                  <a:gd name="connsiteX166" fmla="*/ 1017399 w 3024845"/>
                  <a:gd name="connsiteY166" fmla="*/ 155918 h 803953"/>
                  <a:gd name="connsiteX167" fmla="*/ 1017399 w 3024845"/>
                  <a:gd name="connsiteY167" fmla="*/ 142677 h 803953"/>
                  <a:gd name="connsiteX168" fmla="*/ 1039693 w 3024845"/>
                  <a:gd name="connsiteY168" fmla="*/ 142677 h 803953"/>
                  <a:gd name="connsiteX169" fmla="*/ 1039693 w 3024845"/>
                  <a:gd name="connsiteY169" fmla="*/ 141596 h 803953"/>
                  <a:gd name="connsiteX170" fmla="*/ 1039693 w 3024845"/>
                  <a:gd name="connsiteY170" fmla="*/ 134030 h 803953"/>
                  <a:gd name="connsiteX171" fmla="*/ 1041466 w 3024845"/>
                  <a:gd name="connsiteY171" fmla="*/ 134030 h 803953"/>
                  <a:gd name="connsiteX172" fmla="*/ 1053880 w 3024845"/>
                  <a:gd name="connsiteY172" fmla="*/ 134030 h 803953"/>
                  <a:gd name="connsiteX173" fmla="*/ 1053880 w 3024845"/>
                  <a:gd name="connsiteY173" fmla="*/ 135111 h 803953"/>
                  <a:gd name="connsiteX174" fmla="*/ 1053880 w 3024845"/>
                  <a:gd name="connsiteY174" fmla="*/ 142677 h 803953"/>
                  <a:gd name="connsiteX175" fmla="*/ 1054640 w 3024845"/>
                  <a:gd name="connsiteY175" fmla="*/ 142677 h 803953"/>
                  <a:gd name="connsiteX176" fmla="*/ 1059960 w 3024845"/>
                  <a:gd name="connsiteY176" fmla="*/ 142677 h 803953"/>
                  <a:gd name="connsiteX177" fmla="*/ 1070093 w 3024845"/>
                  <a:gd name="connsiteY177" fmla="*/ 138353 h 803953"/>
                  <a:gd name="connsiteX178" fmla="*/ 1074146 w 3024845"/>
                  <a:gd name="connsiteY178" fmla="*/ 141596 h 803953"/>
                  <a:gd name="connsiteX179" fmla="*/ 1074146 w 3024845"/>
                  <a:gd name="connsiteY179" fmla="*/ 134030 h 803953"/>
                  <a:gd name="connsiteX180" fmla="*/ 1076426 w 3024845"/>
                  <a:gd name="connsiteY180" fmla="*/ 134030 h 803953"/>
                  <a:gd name="connsiteX181" fmla="*/ 1092387 w 3024845"/>
                  <a:gd name="connsiteY181" fmla="*/ 134030 h 803953"/>
                  <a:gd name="connsiteX182" fmla="*/ 1092387 w 3024845"/>
                  <a:gd name="connsiteY182" fmla="*/ 135111 h 803953"/>
                  <a:gd name="connsiteX183" fmla="*/ 1092387 w 3024845"/>
                  <a:gd name="connsiteY183" fmla="*/ 142677 h 803953"/>
                  <a:gd name="connsiteX184" fmla="*/ 1122787 w 3024845"/>
                  <a:gd name="connsiteY184" fmla="*/ 142677 h 803953"/>
                  <a:gd name="connsiteX185" fmla="*/ 1122787 w 3024845"/>
                  <a:gd name="connsiteY185" fmla="*/ 144298 h 803953"/>
                  <a:gd name="connsiteX186" fmla="*/ 1122787 w 3024845"/>
                  <a:gd name="connsiteY186" fmla="*/ 155648 h 803953"/>
                  <a:gd name="connsiteX187" fmla="*/ 1149134 w 3024845"/>
                  <a:gd name="connsiteY187" fmla="*/ 155648 h 803953"/>
                  <a:gd name="connsiteX188" fmla="*/ 1149134 w 3024845"/>
                  <a:gd name="connsiteY188" fmla="*/ 185912 h 803953"/>
                  <a:gd name="connsiteX189" fmla="*/ 1149894 w 3024845"/>
                  <a:gd name="connsiteY189" fmla="*/ 185912 h 803953"/>
                  <a:gd name="connsiteX190" fmla="*/ 1155214 w 3024845"/>
                  <a:gd name="connsiteY190" fmla="*/ 185912 h 803953"/>
                  <a:gd name="connsiteX191" fmla="*/ 1155214 w 3024845"/>
                  <a:gd name="connsiteY191" fmla="*/ 186993 h 803953"/>
                  <a:gd name="connsiteX192" fmla="*/ 1155214 w 3024845"/>
                  <a:gd name="connsiteY192" fmla="*/ 194560 h 803953"/>
                  <a:gd name="connsiteX193" fmla="*/ 1159268 w 3024845"/>
                  <a:gd name="connsiteY193" fmla="*/ 224824 h 803953"/>
                  <a:gd name="connsiteX194" fmla="*/ 1160028 w 3024845"/>
                  <a:gd name="connsiteY194" fmla="*/ 224824 h 803953"/>
                  <a:gd name="connsiteX195" fmla="*/ 1165348 w 3024845"/>
                  <a:gd name="connsiteY195" fmla="*/ 224824 h 803953"/>
                  <a:gd name="connsiteX196" fmla="*/ 1165348 w 3024845"/>
                  <a:gd name="connsiteY196" fmla="*/ 225635 h 803953"/>
                  <a:gd name="connsiteX197" fmla="*/ 1165348 w 3024845"/>
                  <a:gd name="connsiteY197" fmla="*/ 231310 h 803953"/>
                  <a:gd name="connsiteX198" fmla="*/ 1166361 w 3024845"/>
                  <a:gd name="connsiteY198" fmla="*/ 231310 h 803953"/>
                  <a:gd name="connsiteX199" fmla="*/ 1173454 w 3024845"/>
                  <a:gd name="connsiteY199" fmla="*/ 231310 h 803953"/>
                  <a:gd name="connsiteX200" fmla="*/ 1173454 w 3024845"/>
                  <a:gd name="connsiteY200" fmla="*/ 261575 h 803953"/>
                  <a:gd name="connsiteX201" fmla="*/ 1175481 w 3024845"/>
                  <a:gd name="connsiteY201" fmla="*/ 261575 h 803953"/>
                  <a:gd name="connsiteX202" fmla="*/ 1189668 w 3024845"/>
                  <a:gd name="connsiteY202" fmla="*/ 261575 h 803953"/>
                  <a:gd name="connsiteX203" fmla="*/ 1189668 w 3024845"/>
                  <a:gd name="connsiteY203" fmla="*/ 285354 h 803953"/>
                  <a:gd name="connsiteX204" fmla="*/ 1191695 w 3024845"/>
                  <a:gd name="connsiteY204" fmla="*/ 286975 h 803953"/>
                  <a:gd name="connsiteX205" fmla="*/ 1191695 w 3024845"/>
                  <a:gd name="connsiteY205" fmla="*/ 298325 h 803953"/>
                  <a:gd name="connsiteX206" fmla="*/ 1192455 w 3024845"/>
                  <a:gd name="connsiteY206" fmla="*/ 298325 h 803953"/>
                  <a:gd name="connsiteX207" fmla="*/ 1197775 w 3024845"/>
                  <a:gd name="connsiteY207" fmla="*/ 298325 h 803953"/>
                  <a:gd name="connsiteX208" fmla="*/ 1197775 w 3024845"/>
                  <a:gd name="connsiteY208" fmla="*/ 322104 h 803953"/>
                  <a:gd name="connsiteX209" fmla="*/ 1199041 w 3024845"/>
                  <a:gd name="connsiteY209" fmla="*/ 322104 h 803953"/>
                  <a:gd name="connsiteX210" fmla="*/ 1207908 w 3024845"/>
                  <a:gd name="connsiteY210" fmla="*/ 322104 h 803953"/>
                  <a:gd name="connsiteX211" fmla="*/ 1209935 w 3024845"/>
                  <a:gd name="connsiteY211" fmla="*/ 326158 h 803953"/>
                  <a:gd name="connsiteX212" fmla="*/ 1209935 w 3024845"/>
                  <a:gd name="connsiteY212" fmla="*/ 339399 h 803953"/>
                  <a:gd name="connsiteX213" fmla="*/ 1211455 w 3024845"/>
                  <a:gd name="connsiteY213" fmla="*/ 337507 h 803953"/>
                  <a:gd name="connsiteX214" fmla="*/ 1222095 w 3024845"/>
                  <a:gd name="connsiteY214" fmla="*/ 324266 h 803953"/>
                  <a:gd name="connsiteX215" fmla="*/ 1250469 w 3024845"/>
                  <a:gd name="connsiteY215" fmla="*/ 324266 h 803953"/>
                  <a:gd name="connsiteX216" fmla="*/ 1250469 w 3024845"/>
                  <a:gd name="connsiteY216" fmla="*/ 410737 h 803953"/>
                  <a:gd name="connsiteX217" fmla="*/ 1251229 w 3024845"/>
                  <a:gd name="connsiteY217" fmla="*/ 410737 h 803953"/>
                  <a:gd name="connsiteX218" fmla="*/ 1256549 w 3024845"/>
                  <a:gd name="connsiteY218" fmla="*/ 410737 h 803953"/>
                  <a:gd name="connsiteX219" fmla="*/ 1257309 w 3024845"/>
                  <a:gd name="connsiteY219" fmla="*/ 409386 h 803953"/>
                  <a:gd name="connsiteX220" fmla="*/ 1262629 w 3024845"/>
                  <a:gd name="connsiteY220" fmla="*/ 399928 h 803953"/>
                  <a:gd name="connsiteX221" fmla="*/ 1262629 w 3024845"/>
                  <a:gd name="connsiteY221" fmla="*/ 401820 h 803953"/>
                  <a:gd name="connsiteX222" fmla="*/ 1262629 w 3024845"/>
                  <a:gd name="connsiteY222" fmla="*/ 415061 h 803953"/>
                  <a:gd name="connsiteX223" fmla="*/ 1266682 w 3024845"/>
                  <a:gd name="connsiteY223" fmla="*/ 369664 h 803953"/>
                  <a:gd name="connsiteX224" fmla="*/ 1267442 w 3024845"/>
                  <a:gd name="connsiteY224" fmla="*/ 369664 h 803953"/>
                  <a:gd name="connsiteX225" fmla="*/ 1272762 w 3024845"/>
                  <a:gd name="connsiteY225" fmla="*/ 369664 h 803953"/>
                  <a:gd name="connsiteX226" fmla="*/ 1272762 w 3024845"/>
                  <a:gd name="connsiteY226" fmla="*/ 304810 h 803953"/>
                  <a:gd name="connsiteX227" fmla="*/ 1273776 w 3024845"/>
                  <a:gd name="connsiteY227" fmla="*/ 304810 h 803953"/>
                  <a:gd name="connsiteX228" fmla="*/ 1280869 w 3024845"/>
                  <a:gd name="connsiteY228" fmla="*/ 304810 h 803953"/>
                  <a:gd name="connsiteX229" fmla="*/ 1293029 w 3024845"/>
                  <a:gd name="connsiteY229" fmla="*/ 261575 h 803953"/>
                  <a:gd name="connsiteX230" fmla="*/ 1294296 w 3024845"/>
                  <a:gd name="connsiteY230" fmla="*/ 261575 h 803953"/>
                  <a:gd name="connsiteX231" fmla="*/ 1303163 w 3024845"/>
                  <a:gd name="connsiteY231" fmla="*/ 261575 h 803953"/>
                  <a:gd name="connsiteX232" fmla="*/ 1313296 w 3024845"/>
                  <a:gd name="connsiteY232" fmla="*/ 304810 h 803953"/>
                  <a:gd name="connsiteX233" fmla="*/ 1314309 w 3024845"/>
                  <a:gd name="connsiteY233" fmla="*/ 304810 h 803953"/>
                  <a:gd name="connsiteX234" fmla="*/ 1321403 w 3024845"/>
                  <a:gd name="connsiteY234" fmla="*/ 304810 h 803953"/>
                  <a:gd name="connsiteX235" fmla="*/ 1321403 w 3024845"/>
                  <a:gd name="connsiteY235" fmla="*/ 343722 h 803953"/>
                  <a:gd name="connsiteX236" fmla="*/ 1323176 w 3024845"/>
                  <a:gd name="connsiteY236" fmla="*/ 343722 h 803953"/>
                  <a:gd name="connsiteX237" fmla="*/ 1335590 w 3024845"/>
                  <a:gd name="connsiteY237" fmla="*/ 343722 h 803953"/>
                  <a:gd name="connsiteX238" fmla="*/ 1335590 w 3024845"/>
                  <a:gd name="connsiteY238" fmla="*/ 345884 h 803953"/>
                  <a:gd name="connsiteX239" fmla="*/ 1335590 w 3024845"/>
                  <a:gd name="connsiteY239" fmla="*/ 361016 h 803953"/>
                  <a:gd name="connsiteX240" fmla="*/ 1339643 w 3024845"/>
                  <a:gd name="connsiteY240" fmla="*/ 358855 h 803953"/>
                  <a:gd name="connsiteX241" fmla="*/ 1339643 w 3024845"/>
                  <a:gd name="connsiteY241" fmla="*/ 343722 h 803953"/>
                  <a:gd name="connsiteX242" fmla="*/ 1341163 w 3024845"/>
                  <a:gd name="connsiteY242" fmla="*/ 343722 h 803953"/>
                  <a:gd name="connsiteX243" fmla="*/ 1351803 w 3024845"/>
                  <a:gd name="connsiteY243" fmla="*/ 343722 h 803953"/>
                  <a:gd name="connsiteX244" fmla="*/ 1351803 w 3024845"/>
                  <a:gd name="connsiteY244" fmla="*/ 345343 h 803953"/>
                  <a:gd name="connsiteX245" fmla="*/ 1351803 w 3024845"/>
                  <a:gd name="connsiteY245" fmla="*/ 356693 h 803953"/>
                  <a:gd name="connsiteX246" fmla="*/ 1382204 w 3024845"/>
                  <a:gd name="connsiteY246" fmla="*/ 356693 h 803953"/>
                  <a:gd name="connsiteX247" fmla="*/ 1382204 w 3024845"/>
                  <a:gd name="connsiteY247" fmla="*/ 319943 h 803953"/>
                  <a:gd name="connsiteX248" fmla="*/ 1383470 w 3024845"/>
                  <a:gd name="connsiteY248" fmla="*/ 319943 h 803953"/>
                  <a:gd name="connsiteX249" fmla="*/ 1392337 w 3024845"/>
                  <a:gd name="connsiteY249" fmla="*/ 319943 h 803953"/>
                  <a:gd name="connsiteX250" fmla="*/ 1392337 w 3024845"/>
                  <a:gd name="connsiteY250" fmla="*/ 341560 h 803953"/>
                  <a:gd name="connsiteX251" fmla="*/ 1394364 w 3024845"/>
                  <a:gd name="connsiteY251" fmla="*/ 309134 h 803953"/>
                  <a:gd name="connsiteX252" fmla="*/ 1416657 w 3024845"/>
                  <a:gd name="connsiteY252" fmla="*/ 309134 h 803953"/>
                  <a:gd name="connsiteX253" fmla="*/ 1416657 w 3024845"/>
                  <a:gd name="connsiteY253" fmla="*/ 307512 h 803953"/>
                  <a:gd name="connsiteX254" fmla="*/ 1416657 w 3024845"/>
                  <a:gd name="connsiteY254" fmla="*/ 296163 h 803953"/>
                  <a:gd name="connsiteX255" fmla="*/ 1417417 w 3024845"/>
                  <a:gd name="connsiteY255" fmla="*/ 296163 h 803953"/>
                  <a:gd name="connsiteX256" fmla="*/ 1422737 w 3024845"/>
                  <a:gd name="connsiteY256" fmla="*/ 296163 h 803953"/>
                  <a:gd name="connsiteX257" fmla="*/ 1422737 w 3024845"/>
                  <a:gd name="connsiteY257" fmla="*/ 294272 h 803953"/>
                  <a:gd name="connsiteX258" fmla="*/ 1422737 w 3024845"/>
                  <a:gd name="connsiteY258" fmla="*/ 281031 h 803953"/>
                  <a:gd name="connsiteX259" fmla="*/ 1426791 w 3024845"/>
                  <a:gd name="connsiteY259" fmla="*/ 287516 h 803953"/>
                  <a:gd name="connsiteX260" fmla="*/ 1429071 w 3024845"/>
                  <a:gd name="connsiteY260" fmla="*/ 287516 h 803953"/>
                  <a:gd name="connsiteX261" fmla="*/ 1445031 w 3024845"/>
                  <a:gd name="connsiteY261" fmla="*/ 287516 h 803953"/>
                  <a:gd name="connsiteX262" fmla="*/ 1445031 w 3024845"/>
                  <a:gd name="connsiteY262" fmla="*/ 286705 h 803953"/>
                  <a:gd name="connsiteX263" fmla="*/ 1445031 w 3024845"/>
                  <a:gd name="connsiteY263" fmla="*/ 281031 h 803953"/>
                  <a:gd name="connsiteX264" fmla="*/ 1445791 w 3024845"/>
                  <a:gd name="connsiteY264" fmla="*/ 281031 h 803953"/>
                  <a:gd name="connsiteX265" fmla="*/ 1451111 w 3024845"/>
                  <a:gd name="connsiteY265" fmla="*/ 281031 h 803953"/>
                  <a:gd name="connsiteX266" fmla="*/ 1451111 w 3024845"/>
                  <a:gd name="connsiteY266" fmla="*/ 282382 h 803953"/>
                  <a:gd name="connsiteX267" fmla="*/ 1451111 w 3024845"/>
                  <a:gd name="connsiteY267" fmla="*/ 291840 h 803953"/>
                  <a:gd name="connsiteX268" fmla="*/ 1489618 w 3024845"/>
                  <a:gd name="connsiteY268" fmla="*/ 291840 h 803953"/>
                  <a:gd name="connsiteX269" fmla="*/ 1489618 w 3024845"/>
                  <a:gd name="connsiteY269" fmla="*/ 430193 h 803953"/>
                  <a:gd name="connsiteX270" fmla="*/ 1491138 w 3024845"/>
                  <a:gd name="connsiteY270" fmla="*/ 430193 h 803953"/>
                  <a:gd name="connsiteX271" fmla="*/ 1501778 w 3024845"/>
                  <a:gd name="connsiteY271" fmla="*/ 430193 h 803953"/>
                  <a:gd name="connsiteX272" fmla="*/ 1501778 w 3024845"/>
                  <a:gd name="connsiteY272" fmla="*/ 417223 h 803953"/>
                  <a:gd name="connsiteX273" fmla="*/ 1505832 w 3024845"/>
                  <a:gd name="connsiteY273" fmla="*/ 417223 h 803953"/>
                  <a:gd name="connsiteX274" fmla="*/ 1505832 w 3024845"/>
                  <a:gd name="connsiteY274" fmla="*/ 430193 h 803953"/>
                  <a:gd name="connsiteX275" fmla="*/ 1536232 w 3024845"/>
                  <a:gd name="connsiteY275" fmla="*/ 430193 h 803953"/>
                  <a:gd name="connsiteX276" fmla="*/ 1536232 w 3024845"/>
                  <a:gd name="connsiteY276" fmla="*/ 399928 h 803953"/>
                  <a:gd name="connsiteX277" fmla="*/ 1548392 w 3024845"/>
                  <a:gd name="connsiteY277" fmla="*/ 399928 h 803953"/>
                  <a:gd name="connsiteX278" fmla="*/ 1560552 w 3024845"/>
                  <a:gd name="connsiteY278" fmla="*/ 397767 h 803953"/>
                  <a:gd name="connsiteX279" fmla="*/ 1564606 w 3024845"/>
                  <a:gd name="connsiteY279" fmla="*/ 399928 h 803953"/>
                  <a:gd name="connsiteX280" fmla="*/ 1574739 w 3024845"/>
                  <a:gd name="connsiteY280" fmla="*/ 399928 h 803953"/>
                  <a:gd name="connsiteX281" fmla="*/ 1574739 w 3024845"/>
                  <a:gd name="connsiteY281" fmla="*/ 430193 h 803953"/>
                  <a:gd name="connsiteX282" fmla="*/ 1582846 w 3024845"/>
                  <a:gd name="connsiteY282" fmla="*/ 430193 h 803953"/>
                  <a:gd name="connsiteX283" fmla="*/ 1582846 w 3024845"/>
                  <a:gd name="connsiteY283" fmla="*/ 447488 h 803953"/>
                  <a:gd name="connsiteX284" fmla="*/ 1592182 w 3024845"/>
                  <a:gd name="connsiteY284" fmla="*/ 448393 h 803953"/>
                  <a:gd name="connsiteX285" fmla="*/ 1605140 w 3024845"/>
                  <a:gd name="connsiteY285" fmla="*/ 448393 h 803953"/>
                  <a:gd name="connsiteX286" fmla="*/ 1605140 w 3024845"/>
                  <a:gd name="connsiteY286" fmla="*/ 432355 h 803953"/>
                  <a:gd name="connsiteX287" fmla="*/ 1673096 w 3024845"/>
                  <a:gd name="connsiteY287" fmla="*/ 432355 h 803953"/>
                  <a:gd name="connsiteX288" fmla="*/ 1673096 w 3024845"/>
                  <a:gd name="connsiteY288" fmla="*/ 347102 h 803953"/>
                  <a:gd name="connsiteX289" fmla="*/ 1745104 w 3024845"/>
                  <a:gd name="connsiteY289" fmla="*/ 347102 h 803953"/>
                  <a:gd name="connsiteX290" fmla="*/ 1745104 w 3024845"/>
                  <a:gd name="connsiteY290" fmla="*/ 425870 h 803953"/>
                  <a:gd name="connsiteX291" fmla="*/ 1747008 w 3024845"/>
                  <a:gd name="connsiteY291" fmla="*/ 425870 h 803953"/>
                  <a:gd name="connsiteX292" fmla="*/ 1748250 w 3024845"/>
                  <a:gd name="connsiteY292" fmla="*/ 448393 h 803953"/>
                  <a:gd name="connsiteX293" fmla="*/ 1757926 w 3024845"/>
                  <a:gd name="connsiteY293" fmla="*/ 448393 h 803953"/>
                  <a:gd name="connsiteX294" fmla="*/ 1759168 w 3024845"/>
                  <a:gd name="connsiteY294" fmla="*/ 425870 h 803953"/>
                  <a:gd name="connsiteX295" fmla="*/ 1765248 w 3024845"/>
                  <a:gd name="connsiteY295" fmla="*/ 425870 h 803953"/>
                  <a:gd name="connsiteX296" fmla="*/ 1766490 w 3024845"/>
                  <a:gd name="connsiteY296" fmla="*/ 448393 h 803953"/>
                  <a:gd name="connsiteX297" fmla="*/ 1817112 w 3024845"/>
                  <a:gd name="connsiteY297" fmla="*/ 448393 h 803953"/>
                  <a:gd name="connsiteX298" fmla="*/ 1817112 w 3024845"/>
                  <a:gd name="connsiteY298" fmla="*/ 285365 h 803953"/>
                  <a:gd name="connsiteX299" fmla="*/ 2014439 w 3024845"/>
                  <a:gd name="connsiteY299" fmla="*/ 285365 h 803953"/>
                  <a:gd name="connsiteX300" fmla="*/ 2014439 w 3024845"/>
                  <a:gd name="connsiteY300" fmla="*/ 448393 h 803953"/>
                  <a:gd name="connsiteX301" fmla="*/ 2033136 w 3024845"/>
                  <a:gd name="connsiteY301" fmla="*/ 448393 h 803953"/>
                  <a:gd name="connsiteX302" fmla="*/ 2033136 w 3024845"/>
                  <a:gd name="connsiteY302" fmla="*/ 365700 h 803953"/>
                  <a:gd name="connsiteX303" fmla="*/ 2128256 w 3024845"/>
                  <a:gd name="connsiteY303" fmla="*/ 365700 h 803953"/>
                  <a:gd name="connsiteX304" fmla="*/ 2180720 w 3024845"/>
                  <a:gd name="connsiteY304" fmla="*/ 300487 h 803953"/>
                  <a:gd name="connsiteX305" fmla="*/ 2245574 w 3024845"/>
                  <a:gd name="connsiteY305" fmla="*/ 300487 h 803953"/>
                  <a:gd name="connsiteX306" fmla="*/ 2245574 w 3024845"/>
                  <a:gd name="connsiteY306" fmla="*/ 376149 h 803953"/>
                  <a:gd name="connsiteX307" fmla="*/ 2253681 w 3024845"/>
                  <a:gd name="connsiteY307" fmla="*/ 376149 h 803953"/>
                  <a:gd name="connsiteX308" fmla="*/ 2255708 w 3024845"/>
                  <a:gd name="connsiteY308" fmla="*/ 369664 h 803953"/>
                  <a:gd name="connsiteX309" fmla="*/ 2261788 w 3024845"/>
                  <a:gd name="connsiteY309" fmla="*/ 369664 h 803953"/>
                  <a:gd name="connsiteX310" fmla="*/ 2263815 w 3024845"/>
                  <a:gd name="connsiteY310" fmla="*/ 378311 h 803953"/>
                  <a:gd name="connsiteX311" fmla="*/ 2275975 w 3024845"/>
                  <a:gd name="connsiteY311" fmla="*/ 378311 h 803953"/>
                  <a:gd name="connsiteX312" fmla="*/ 2275975 w 3024845"/>
                  <a:gd name="connsiteY312" fmla="*/ 371825 h 803953"/>
                  <a:gd name="connsiteX313" fmla="*/ 2298268 w 3024845"/>
                  <a:gd name="connsiteY313" fmla="*/ 371825 h 803953"/>
                  <a:gd name="connsiteX314" fmla="*/ 2298268 w 3024845"/>
                  <a:gd name="connsiteY314" fmla="*/ 378311 h 803953"/>
                  <a:gd name="connsiteX315" fmla="*/ 2318535 w 3024845"/>
                  <a:gd name="connsiteY315" fmla="*/ 378311 h 803953"/>
                  <a:gd name="connsiteX316" fmla="*/ 2318535 w 3024845"/>
                  <a:gd name="connsiteY316" fmla="*/ 423708 h 803953"/>
                  <a:gd name="connsiteX317" fmla="*/ 2332722 w 3024845"/>
                  <a:gd name="connsiteY317" fmla="*/ 423708 h 803953"/>
                  <a:gd name="connsiteX318" fmla="*/ 2332722 w 3024845"/>
                  <a:gd name="connsiteY318" fmla="*/ 410737 h 803953"/>
                  <a:gd name="connsiteX319" fmla="*/ 2348936 w 3024845"/>
                  <a:gd name="connsiteY319" fmla="*/ 410737 h 803953"/>
                  <a:gd name="connsiteX320" fmla="*/ 2348936 w 3024845"/>
                  <a:gd name="connsiteY320" fmla="*/ 231310 h 803953"/>
                  <a:gd name="connsiteX321" fmla="*/ 2355016 w 3024845"/>
                  <a:gd name="connsiteY321" fmla="*/ 224824 h 803953"/>
                  <a:gd name="connsiteX322" fmla="*/ 2427977 w 3024845"/>
                  <a:gd name="connsiteY322" fmla="*/ 224824 h 803953"/>
                  <a:gd name="connsiteX323" fmla="*/ 2427977 w 3024845"/>
                  <a:gd name="connsiteY323" fmla="*/ 233472 h 803953"/>
                  <a:gd name="connsiteX324" fmla="*/ 2438110 w 3024845"/>
                  <a:gd name="connsiteY324" fmla="*/ 233472 h 803953"/>
                  <a:gd name="connsiteX325" fmla="*/ 2438110 w 3024845"/>
                  <a:gd name="connsiteY325" fmla="*/ 348046 h 803953"/>
                  <a:gd name="connsiteX326" fmla="*/ 2460404 w 3024845"/>
                  <a:gd name="connsiteY326" fmla="*/ 348046 h 803953"/>
                  <a:gd name="connsiteX327" fmla="*/ 2460404 w 3024845"/>
                  <a:gd name="connsiteY327" fmla="*/ 281031 h 803953"/>
                  <a:gd name="connsiteX328" fmla="*/ 2486751 w 3024845"/>
                  <a:gd name="connsiteY328" fmla="*/ 281031 h 803953"/>
                  <a:gd name="connsiteX329" fmla="*/ 2490804 w 3024845"/>
                  <a:gd name="connsiteY329" fmla="*/ 276707 h 803953"/>
                  <a:gd name="connsiteX330" fmla="*/ 2498911 w 3024845"/>
                  <a:gd name="connsiteY330" fmla="*/ 276707 h 803953"/>
                  <a:gd name="connsiteX331" fmla="*/ 2502964 w 3024845"/>
                  <a:gd name="connsiteY331" fmla="*/ 281031 h 803953"/>
                  <a:gd name="connsiteX332" fmla="*/ 2525258 w 3024845"/>
                  <a:gd name="connsiteY332" fmla="*/ 281031 h 803953"/>
                  <a:gd name="connsiteX333" fmla="*/ 2525258 w 3024845"/>
                  <a:gd name="connsiteY333" fmla="*/ 164295 h 803953"/>
                  <a:gd name="connsiteX334" fmla="*/ 2582005 w 3024845"/>
                  <a:gd name="connsiteY334" fmla="*/ 153486 h 803953"/>
                  <a:gd name="connsiteX335" fmla="*/ 2582005 w 3024845"/>
                  <a:gd name="connsiteY335" fmla="*/ 154567 h 803953"/>
                  <a:gd name="connsiteX336" fmla="*/ 2582005 w 3024845"/>
                  <a:gd name="connsiteY336" fmla="*/ 162133 h 803953"/>
                  <a:gd name="connsiteX337" fmla="*/ 2608352 w 3024845"/>
                  <a:gd name="connsiteY337" fmla="*/ 162133 h 803953"/>
                  <a:gd name="connsiteX338" fmla="*/ 2608352 w 3024845"/>
                  <a:gd name="connsiteY338" fmla="*/ 417223 h 803953"/>
                  <a:gd name="connsiteX339" fmla="*/ 2630646 w 3024845"/>
                  <a:gd name="connsiteY339" fmla="*/ 417223 h 803953"/>
                  <a:gd name="connsiteX340" fmla="*/ 2630646 w 3024845"/>
                  <a:gd name="connsiteY340" fmla="*/ 412899 h 803953"/>
                  <a:gd name="connsiteX341" fmla="*/ 2642806 w 3024845"/>
                  <a:gd name="connsiteY341" fmla="*/ 412899 h 803953"/>
                  <a:gd name="connsiteX342" fmla="*/ 2642806 w 3024845"/>
                  <a:gd name="connsiteY342" fmla="*/ 417223 h 803953"/>
                  <a:gd name="connsiteX343" fmla="*/ 2667126 w 3024845"/>
                  <a:gd name="connsiteY343" fmla="*/ 417223 h 803953"/>
                  <a:gd name="connsiteX344" fmla="*/ 2667126 w 3024845"/>
                  <a:gd name="connsiteY344" fmla="*/ 404252 h 803953"/>
                  <a:gd name="connsiteX345" fmla="*/ 2695500 w 3024845"/>
                  <a:gd name="connsiteY345" fmla="*/ 404252 h 803953"/>
                  <a:gd name="connsiteX346" fmla="*/ 2707660 w 3024845"/>
                  <a:gd name="connsiteY346" fmla="*/ 399928 h 803953"/>
                  <a:gd name="connsiteX347" fmla="*/ 2727927 w 3024845"/>
                  <a:gd name="connsiteY347" fmla="*/ 404252 h 803953"/>
                  <a:gd name="connsiteX348" fmla="*/ 2727927 w 3024845"/>
                  <a:gd name="connsiteY348" fmla="*/ 386958 h 803953"/>
                  <a:gd name="connsiteX349" fmla="*/ 2736034 w 3024845"/>
                  <a:gd name="connsiteY349" fmla="*/ 386958 h 803953"/>
                  <a:gd name="connsiteX350" fmla="*/ 2736034 w 3024845"/>
                  <a:gd name="connsiteY350" fmla="*/ 373987 h 803953"/>
                  <a:gd name="connsiteX351" fmla="*/ 2792781 w 3024845"/>
                  <a:gd name="connsiteY351" fmla="*/ 373987 h 803953"/>
                  <a:gd name="connsiteX352" fmla="*/ 2792781 w 3024845"/>
                  <a:gd name="connsiteY352" fmla="*/ 343722 h 803953"/>
                  <a:gd name="connsiteX353" fmla="*/ 2811021 w 3024845"/>
                  <a:gd name="connsiteY353" fmla="*/ 343722 h 803953"/>
                  <a:gd name="connsiteX354" fmla="*/ 2811021 w 3024845"/>
                  <a:gd name="connsiteY354" fmla="*/ 337237 h 803953"/>
                  <a:gd name="connsiteX355" fmla="*/ 2823181 w 3024845"/>
                  <a:gd name="connsiteY355" fmla="*/ 337237 h 803953"/>
                  <a:gd name="connsiteX356" fmla="*/ 2823181 w 3024845"/>
                  <a:gd name="connsiteY356" fmla="*/ 343722 h 803953"/>
                  <a:gd name="connsiteX357" fmla="*/ 2839395 w 3024845"/>
                  <a:gd name="connsiteY357" fmla="*/ 343722 h 803953"/>
                  <a:gd name="connsiteX358" fmla="*/ 2839395 w 3024845"/>
                  <a:gd name="connsiteY358" fmla="*/ 393443 h 803953"/>
                  <a:gd name="connsiteX359" fmla="*/ 2871822 w 3024845"/>
                  <a:gd name="connsiteY359" fmla="*/ 393443 h 803953"/>
                  <a:gd name="connsiteX360" fmla="*/ 2871822 w 3024845"/>
                  <a:gd name="connsiteY360" fmla="*/ 367502 h 803953"/>
                  <a:gd name="connsiteX361" fmla="*/ 2910329 w 3024845"/>
                  <a:gd name="connsiteY361" fmla="*/ 367502 h 803953"/>
                  <a:gd name="connsiteX362" fmla="*/ 2910329 w 3024845"/>
                  <a:gd name="connsiteY362" fmla="*/ 337237 h 803953"/>
                  <a:gd name="connsiteX363" fmla="*/ 2958970 w 3024845"/>
                  <a:gd name="connsiteY363" fmla="*/ 337237 h 803953"/>
                  <a:gd name="connsiteX364" fmla="*/ 2958970 w 3024845"/>
                  <a:gd name="connsiteY364" fmla="*/ 448393 h 803953"/>
                  <a:gd name="connsiteX365" fmla="*/ 2958970 w 3024845"/>
                  <a:gd name="connsiteY365" fmla="*/ 462172 h 803953"/>
                  <a:gd name="connsiteX366" fmla="*/ 3024845 w 3024845"/>
                  <a:gd name="connsiteY366" fmla="*/ 462172 h 803953"/>
                  <a:gd name="connsiteX367" fmla="*/ 3024845 w 3024845"/>
                  <a:gd name="connsiteY367" fmla="*/ 803953 h 803953"/>
                  <a:gd name="connsiteX368" fmla="*/ 2054 w 3024845"/>
                  <a:gd name="connsiteY368" fmla="*/ 801620 h 803953"/>
                  <a:gd name="connsiteX369" fmla="*/ 0 w 3024845"/>
                  <a:gd name="connsiteY369" fmla="*/ 367502 h 803953"/>
                  <a:gd name="connsiteX370" fmla="*/ 20267 w 3024845"/>
                  <a:gd name="connsiteY370" fmla="*/ 367502 h 803953"/>
                  <a:gd name="connsiteX371" fmla="*/ 20774 w 3024845"/>
                  <a:gd name="connsiteY371" fmla="*/ 366421 h 803953"/>
                  <a:gd name="connsiteX372" fmla="*/ 24320 w 3024845"/>
                  <a:gd name="connsiteY372" fmla="*/ 358855 h 803953"/>
                  <a:gd name="connsiteX373" fmla="*/ 26094 w 3024845"/>
                  <a:gd name="connsiteY373" fmla="*/ 359125 h 803953"/>
                  <a:gd name="connsiteX374" fmla="*/ 38507 w 3024845"/>
                  <a:gd name="connsiteY374" fmla="*/ 361016 h 803953"/>
                  <a:gd name="connsiteX375" fmla="*/ 39014 w 3024845"/>
                  <a:gd name="connsiteY375" fmla="*/ 362368 h 803953"/>
                  <a:gd name="connsiteX376" fmla="*/ 42560 w 3024845"/>
                  <a:gd name="connsiteY376" fmla="*/ 371825 h 803953"/>
                  <a:gd name="connsiteX377" fmla="*/ 68907 w 3024845"/>
                  <a:gd name="connsiteY377" fmla="*/ 373987 h 803953"/>
                  <a:gd name="connsiteX378" fmla="*/ 68907 w 3024845"/>
                  <a:gd name="connsiteY378" fmla="*/ 250766 h 803953"/>
                  <a:gd name="connsiteX379" fmla="*/ 70934 w 3024845"/>
                  <a:gd name="connsiteY379" fmla="*/ 250766 h 803953"/>
                  <a:gd name="connsiteX380" fmla="*/ 85121 w 3024845"/>
                  <a:gd name="connsiteY380" fmla="*/ 250766 h 803953"/>
                  <a:gd name="connsiteX381" fmla="*/ 85121 w 3024845"/>
                  <a:gd name="connsiteY381" fmla="*/ 114574 h 803953"/>
                  <a:gd name="connsiteX382" fmla="*/ 86894 w 3024845"/>
                  <a:gd name="connsiteY382" fmla="*/ 114574 h 803953"/>
                  <a:gd name="connsiteX383" fmla="*/ 99308 w 3024845"/>
                  <a:gd name="connsiteY383" fmla="*/ 114574 h 803953"/>
                  <a:gd name="connsiteX384" fmla="*/ 99308 w 3024845"/>
                  <a:gd name="connsiteY384" fmla="*/ 0 h 803953"/>
                  <a:gd name="connsiteX0" fmla="*/ 99308 w 3024845"/>
                  <a:gd name="connsiteY0" fmla="*/ 0 h 689379"/>
                  <a:gd name="connsiteX1" fmla="*/ 220909 w 3024845"/>
                  <a:gd name="connsiteY1" fmla="*/ 0 h 689379"/>
                  <a:gd name="connsiteX2" fmla="*/ 223189 w 3024845"/>
                  <a:gd name="connsiteY2" fmla="*/ 0 h 689379"/>
                  <a:gd name="connsiteX3" fmla="*/ 239150 w 3024845"/>
                  <a:gd name="connsiteY3" fmla="*/ 0 h 689379"/>
                  <a:gd name="connsiteX4" fmla="*/ 239150 w 3024845"/>
                  <a:gd name="connsiteY4" fmla="*/ 140515 h 689379"/>
                  <a:gd name="connsiteX5" fmla="*/ 240670 w 3024845"/>
                  <a:gd name="connsiteY5" fmla="*/ 140245 h 689379"/>
                  <a:gd name="connsiteX6" fmla="*/ 251310 w 3024845"/>
                  <a:gd name="connsiteY6" fmla="*/ 138354 h 689379"/>
                  <a:gd name="connsiteX7" fmla="*/ 249283 w 3024845"/>
                  <a:gd name="connsiteY7" fmla="*/ 226986 h 689379"/>
                  <a:gd name="connsiteX8" fmla="*/ 250803 w 3024845"/>
                  <a:gd name="connsiteY8" fmla="*/ 227257 h 689379"/>
                  <a:gd name="connsiteX9" fmla="*/ 261443 w 3024845"/>
                  <a:gd name="connsiteY9" fmla="*/ 229148 h 689379"/>
                  <a:gd name="connsiteX10" fmla="*/ 261696 w 3024845"/>
                  <a:gd name="connsiteY10" fmla="*/ 229959 h 689379"/>
                  <a:gd name="connsiteX11" fmla="*/ 263470 w 3024845"/>
                  <a:gd name="connsiteY11" fmla="*/ 235634 h 689379"/>
                  <a:gd name="connsiteX12" fmla="*/ 264230 w 3024845"/>
                  <a:gd name="connsiteY12" fmla="*/ 233202 h 689379"/>
                  <a:gd name="connsiteX13" fmla="*/ 269550 w 3024845"/>
                  <a:gd name="connsiteY13" fmla="*/ 216178 h 689379"/>
                  <a:gd name="connsiteX14" fmla="*/ 271323 w 3024845"/>
                  <a:gd name="connsiteY14" fmla="*/ 216178 h 689379"/>
                  <a:gd name="connsiteX15" fmla="*/ 283737 w 3024845"/>
                  <a:gd name="connsiteY15" fmla="*/ 216178 h 689379"/>
                  <a:gd name="connsiteX16" fmla="*/ 283737 w 3024845"/>
                  <a:gd name="connsiteY16" fmla="*/ 248604 h 689379"/>
                  <a:gd name="connsiteX17" fmla="*/ 284750 w 3024845"/>
                  <a:gd name="connsiteY17" fmla="*/ 249145 h 689379"/>
                  <a:gd name="connsiteX18" fmla="*/ 291844 w 3024845"/>
                  <a:gd name="connsiteY18" fmla="*/ 252928 h 689379"/>
                  <a:gd name="connsiteX19" fmla="*/ 291844 w 3024845"/>
                  <a:gd name="connsiteY19" fmla="*/ 254279 h 689379"/>
                  <a:gd name="connsiteX20" fmla="*/ 291844 w 3024845"/>
                  <a:gd name="connsiteY20" fmla="*/ 263737 h 689379"/>
                  <a:gd name="connsiteX21" fmla="*/ 336431 w 3024845"/>
                  <a:gd name="connsiteY21" fmla="*/ 263737 h 689379"/>
                  <a:gd name="connsiteX22" fmla="*/ 336431 w 3024845"/>
                  <a:gd name="connsiteY22" fmla="*/ 264818 h 689379"/>
                  <a:gd name="connsiteX23" fmla="*/ 336431 w 3024845"/>
                  <a:gd name="connsiteY23" fmla="*/ 272384 h 689379"/>
                  <a:gd name="connsiteX24" fmla="*/ 338457 w 3024845"/>
                  <a:gd name="connsiteY24" fmla="*/ 272384 h 689379"/>
                  <a:gd name="connsiteX25" fmla="*/ 352644 w 3024845"/>
                  <a:gd name="connsiteY25" fmla="*/ 272384 h 689379"/>
                  <a:gd name="connsiteX26" fmla="*/ 352644 w 3024845"/>
                  <a:gd name="connsiteY26" fmla="*/ 242119 h 689379"/>
                  <a:gd name="connsiteX27" fmla="*/ 397231 w 3024845"/>
                  <a:gd name="connsiteY27" fmla="*/ 242119 h 689379"/>
                  <a:gd name="connsiteX28" fmla="*/ 397231 w 3024845"/>
                  <a:gd name="connsiteY28" fmla="*/ 240768 h 689379"/>
                  <a:gd name="connsiteX29" fmla="*/ 397231 w 3024845"/>
                  <a:gd name="connsiteY29" fmla="*/ 231310 h 689379"/>
                  <a:gd name="connsiteX30" fmla="*/ 398245 w 3024845"/>
                  <a:gd name="connsiteY30" fmla="*/ 231310 h 689379"/>
                  <a:gd name="connsiteX31" fmla="*/ 405338 w 3024845"/>
                  <a:gd name="connsiteY31" fmla="*/ 231310 h 689379"/>
                  <a:gd name="connsiteX32" fmla="*/ 405338 w 3024845"/>
                  <a:gd name="connsiteY32" fmla="*/ 229419 h 689379"/>
                  <a:gd name="connsiteX33" fmla="*/ 405338 w 3024845"/>
                  <a:gd name="connsiteY33" fmla="*/ 216178 h 689379"/>
                  <a:gd name="connsiteX34" fmla="*/ 406098 w 3024845"/>
                  <a:gd name="connsiteY34" fmla="*/ 216178 h 689379"/>
                  <a:gd name="connsiteX35" fmla="*/ 411418 w 3024845"/>
                  <a:gd name="connsiteY35" fmla="*/ 216178 h 689379"/>
                  <a:gd name="connsiteX36" fmla="*/ 411418 w 3024845"/>
                  <a:gd name="connsiteY36" fmla="*/ 215097 h 689379"/>
                  <a:gd name="connsiteX37" fmla="*/ 411418 w 3024845"/>
                  <a:gd name="connsiteY37" fmla="*/ 207530 h 689379"/>
                  <a:gd name="connsiteX38" fmla="*/ 413445 w 3024845"/>
                  <a:gd name="connsiteY38" fmla="*/ 207530 h 689379"/>
                  <a:gd name="connsiteX39" fmla="*/ 427632 w 3024845"/>
                  <a:gd name="connsiteY39" fmla="*/ 207530 h 689379"/>
                  <a:gd name="connsiteX40" fmla="*/ 427632 w 3024845"/>
                  <a:gd name="connsiteY40" fmla="*/ 208611 h 689379"/>
                  <a:gd name="connsiteX41" fmla="*/ 427632 w 3024845"/>
                  <a:gd name="connsiteY41" fmla="*/ 216178 h 689379"/>
                  <a:gd name="connsiteX42" fmla="*/ 449925 w 3024845"/>
                  <a:gd name="connsiteY42" fmla="*/ 216178 h 689379"/>
                  <a:gd name="connsiteX43" fmla="*/ 449925 w 3024845"/>
                  <a:gd name="connsiteY43" fmla="*/ 214286 h 689379"/>
                  <a:gd name="connsiteX44" fmla="*/ 449925 w 3024845"/>
                  <a:gd name="connsiteY44" fmla="*/ 201045 h 689379"/>
                  <a:gd name="connsiteX45" fmla="*/ 451699 w 3024845"/>
                  <a:gd name="connsiteY45" fmla="*/ 201045 h 689379"/>
                  <a:gd name="connsiteX46" fmla="*/ 464112 w 3024845"/>
                  <a:gd name="connsiteY46" fmla="*/ 201045 h 689379"/>
                  <a:gd name="connsiteX47" fmla="*/ 464112 w 3024845"/>
                  <a:gd name="connsiteY47" fmla="*/ 224825 h 689379"/>
                  <a:gd name="connsiteX48" fmla="*/ 465126 w 3024845"/>
                  <a:gd name="connsiteY48" fmla="*/ 224825 h 689379"/>
                  <a:gd name="connsiteX49" fmla="*/ 472219 w 3024845"/>
                  <a:gd name="connsiteY49" fmla="*/ 224825 h 689379"/>
                  <a:gd name="connsiteX50" fmla="*/ 472219 w 3024845"/>
                  <a:gd name="connsiteY50" fmla="*/ 223744 h 689379"/>
                  <a:gd name="connsiteX51" fmla="*/ 472219 w 3024845"/>
                  <a:gd name="connsiteY51" fmla="*/ 216178 h 689379"/>
                  <a:gd name="connsiteX52" fmla="*/ 473992 w 3024845"/>
                  <a:gd name="connsiteY52" fmla="*/ 216178 h 689379"/>
                  <a:gd name="connsiteX53" fmla="*/ 486406 w 3024845"/>
                  <a:gd name="connsiteY53" fmla="*/ 216178 h 689379"/>
                  <a:gd name="connsiteX54" fmla="*/ 486406 w 3024845"/>
                  <a:gd name="connsiteY54" fmla="*/ 242119 h 689379"/>
                  <a:gd name="connsiteX55" fmla="*/ 488433 w 3024845"/>
                  <a:gd name="connsiteY55" fmla="*/ 242119 h 689379"/>
                  <a:gd name="connsiteX56" fmla="*/ 502619 w 3024845"/>
                  <a:gd name="connsiteY56" fmla="*/ 242119 h 689379"/>
                  <a:gd name="connsiteX57" fmla="*/ 502619 w 3024845"/>
                  <a:gd name="connsiteY57" fmla="*/ 243740 h 689379"/>
                  <a:gd name="connsiteX58" fmla="*/ 502619 w 3024845"/>
                  <a:gd name="connsiteY58" fmla="*/ 255090 h 689379"/>
                  <a:gd name="connsiteX59" fmla="*/ 503379 w 3024845"/>
                  <a:gd name="connsiteY59" fmla="*/ 255090 h 689379"/>
                  <a:gd name="connsiteX60" fmla="*/ 508700 w 3024845"/>
                  <a:gd name="connsiteY60" fmla="*/ 255090 h 689379"/>
                  <a:gd name="connsiteX61" fmla="*/ 508700 w 3024845"/>
                  <a:gd name="connsiteY61" fmla="*/ 254279 h 689379"/>
                  <a:gd name="connsiteX62" fmla="*/ 508700 w 3024845"/>
                  <a:gd name="connsiteY62" fmla="*/ 248604 h 689379"/>
                  <a:gd name="connsiteX63" fmla="*/ 539100 w 3024845"/>
                  <a:gd name="connsiteY63" fmla="*/ 248604 h 689379"/>
                  <a:gd name="connsiteX64" fmla="*/ 539100 w 3024845"/>
                  <a:gd name="connsiteY64" fmla="*/ 272384 h 689379"/>
                  <a:gd name="connsiteX65" fmla="*/ 540113 w 3024845"/>
                  <a:gd name="connsiteY65" fmla="*/ 272384 h 689379"/>
                  <a:gd name="connsiteX66" fmla="*/ 547207 w 3024845"/>
                  <a:gd name="connsiteY66" fmla="*/ 272384 h 689379"/>
                  <a:gd name="connsiteX67" fmla="*/ 547207 w 3024845"/>
                  <a:gd name="connsiteY67" fmla="*/ 273465 h 689379"/>
                  <a:gd name="connsiteX68" fmla="*/ 547207 w 3024845"/>
                  <a:gd name="connsiteY68" fmla="*/ 281031 h 689379"/>
                  <a:gd name="connsiteX69" fmla="*/ 547967 w 3024845"/>
                  <a:gd name="connsiteY69" fmla="*/ 281031 h 689379"/>
                  <a:gd name="connsiteX70" fmla="*/ 553287 w 3024845"/>
                  <a:gd name="connsiteY70" fmla="*/ 281031 h 689379"/>
                  <a:gd name="connsiteX71" fmla="*/ 553287 w 3024845"/>
                  <a:gd name="connsiteY71" fmla="*/ 278869 h 689379"/>
                  <a:gd name="connsiteX72" fmla="*/ 553287 w 3024845"/>
                  <a:gd name="connsiteY72" fmla="*/ 263737 h 689379"/>
                  <a:gd name="connsiteX73" fmla="*/ 554300 w 3024845"/>
                  <a:gd name="connsiteY73" fmla="*/ 263737 h 689379"/>
                  <a:gd name="connsiteX74" fmla="*/ 561394 w 3024845"/>
                  <a:gd name="connsiteY74" fmla="*/ 263737 h 689379"/>
                  <a:gd name="connsiteX75" fmla="*/ 561394 w 3024845"/>
                  <a:gd name="connsiteY75" fmla="*/ 264818 h 689379"/>
                  <a:gd name="connsiteX76" fmla="*/ 561394 w 3024845"/>
                  <a:gd name="connsiteY76" fmla="*/ 272384 h 689379"/>
                  <a:gd name="connsiteX77" fmla="*/ 566714 w 3024845"/>
                  <a:gd name="connsiteY77" fmla="*/ 270391 h 689379"/>
                  <a:gd name="connsiteX78" fmla="*/ 567474 w 3024845"/>
                  <a:gd name="connsiteY78" fmla="*/ 269411 h 689379"/>
                  <a:gd name="connsiteX79" fmla="*/ 567474 w 3024845"/>
                  <a:gd name="connsiteY79" fmla="*/ 263737 h 689379"/>
                  <a:gd name="connsiteX80" fmla="*/ 605981 w 3024845"/>
                  <a:gd name="connsiteY80" fmla="*/ 263737 h 689379"/>
                  <a:gd name="connsiteX81" fmla="*/ 605981 w 3024845"/>
                  <a:gd name="connsiteY81" fmla="*/ 287516 h 689379"/>
                  <a:gd name="connsiteX82" fmla="*/ 608007 w 3024845"/>
                  <a:gd name="connsiteY82" fmla="*/ 287516 h 689379"/>
                  <a:gd name="connsiteX83" fmla="*/ 622194 w 3024845"/>
                  <a:gd name="connsiteY83" fmla="*/ 287516 h 689379"/>
                  <a:gd name="connsiteX84" fmla="*/ 622194 w 3024845"/>
                  <a:gd name="connsiteY84" fmla="*/ 288597 h 689379"/>
                  <a:gd name="connsiteX85" fmla="*/ 622194 w 3024845"/>
                  <a:gd name="connsiteY85" fmla="*/ 296163 h 689379"/>
                  <a:gd name="connsiteX86" fmla="*/ 623968 w 3024845"/>
                  <a:gd name="connsiteY86" fmla="*/ 296163 h 689379"/>
                  <a:gd name="connsiteX87" fmla="*/ 636381 w 3024845"/>
                  <a:gd name="connsiteY87" fmla="*/ 296163 h 689379"/>
                  <a:gd name="connsiteX88" fmla="*/ 636381 w 3024845"/>
                  <a:gd name="connsiteY88" fmla="*/ 272384 h 689379"/>
                  <a:gd name="connsiteX89" fmla="*/ 637394 w 3024845"/>
                  <a:gd name="connsiteY89" fmla="*/ 272384 h 689379"/>
                  <a:gd name="connsiteX90" fmla="*/ 644488 w 3024845"/>
                  <a:gd name="connsiteY90" fmla="*/ 272384 h 689379"/>
                  <a:gd name="connsiteX91" fmla="*/ 644488 w 3024845"/>
                  <a:gd name="connsiteY91" fmla="*/ 239957 h 689379"/>
                  <a:gd name="connsiteX92" fmla="*/ 645501 w 3024845"/>
                  <a:gd name="connsiteY92" fmla="*/ 239957 h 689379"/>
                  <a:gd name="connsiteX93" fmla="*/ 652595 w 3024845"/>
                  <a:gd name="connsiteY93" fmla="*/ 239957 h 689379"/>
                  <a:gd name="connsiteX94" fmla="*/ 652595 w 3024845"/>
                  <a:gd name="connsiteY94" fmla="*/ 238066 h 689379"/>
                  <a:gd name="connsiteX95" fmla="*/ 652595 w 3024845"/>
                  <a:gd name="connsiteY95" fmla="*/ 224825 h 689379"/>
                  <a:gd name="connsiteX96" fmla="*/ 651328 w 3024845"/>
                  <a:gd name="connsiteY96" fmla="*/ 223203 h 689379"/>
                  <a:gd name="connsiteX97" fmla="*/ 656648 w 3024845"/>
                  <a:gd name="connsiteY97" fmla="*/ 211854 h 689379"/>
                  <a:gd name="connsiteX98" fmla="*/ 664755 w 3024845"/>
                  <a:gd name="connsiteY98" fmla="*/ 239957 h 689379"/>
                  <a:gd name="connsiteX99" fmla="*/ 665515 w 3024845"/>
                  <a:gd name="connsiteY99" fmla="*/ 239957 h 689379"/>
                  <a:gd name="connsiteX100" fmla="*/ 670835 w 3024845"/>
                  <a:gd name="connsiteY100" fmla="*/ 239957 h 689379"/>
                  <a:gd name="connsiteX101" fmla="*/ 670835 w 3024845"/>
                  <a:gd name="connsiteY101" fmla="*/ 134030 h 689379"/>
                  <a:gd name="connsiteX102" fmla="*/ 672355 w 3024845"/>
                  <a:gd name="connsiteY102" fmla="*/ 134030 h 689379"/>
                  <a:gd name="connsiteX103" fmla="*/ 682995 w 3024845"/>
                  <a:gd name="connsiteY103" fmla="*/ 134030 h 689379"/>
                  <a:gd name="connsiteX104" fmla="*/ 682995 w 3024845"/>
                  <a:gd name="connsiteY104" fmla="*/ 86471 h 689379"/>
                  <a:gd name="connsiteX105" fmla="*/ 709342 w 3024845"/>
                  <a:gd name="connsiteY105" fmla="*/ 86471 h 689379"/>
                  <a:gd name="connsiteX106" fmla="*/ 709342 w 3024845"/>
                  <a:gd name="connsiteY106" fmla="*/ 64853 h 689379"/>
                  <a:gd name="connsiteX107" fmla="*/ 743796 w 3024845"/>
                  <a:gd name="connsiteY107" fmla="*/ 64853 h 689379"/>
                  <a:gd name="connsiteX108" fmla="*/ 743796 w 3024845"/>
                  <a:gd name="connsiteY108" fmla="*/ 67285 h 689379"/>
                  <a:gd name="connsiteX109" fmla="*/ 743796 w 3024845"/>
                  <a:gd name="connsiteY109" fmla="*/ 84309 h 689379"/>
                  <a:gd name="connsiteX110" fmla="*/ 746076 w 3024845"/>
                  <a:gd name="connsiteY110" fmla="*/ 84309 h 689379"/>
                  <a:gd name="connsiteX111" fmla="*/ 762036 w 3024845"/>
                  <a:gd name="connsiteY111" fmla="*/ 84309 h 689379"/>
                  <a:gd name="connsiteX112" fmla="*/ 762036 w 3024845"/>
                  <a:gd name="connsiteY112" fmla="*/ 131868 h 689379"/>
                  <a:gd name="connsiteX113" fmla="*/ 763049 w 3024845"/>
                  <a:gd name="connsiteY113" fmla="*/ 131868 h 689379"/>
                  <a:gd name="connsiteX114" fmla="*/ 770143 w 3024845"/>
                  <a:gd name="connsiteY114" fmla="*/ 131868 h 689379"/>
                  <a:gd name="connsiteX115" fmla="*/ 784330 w 3024845"/>
                  <a:gd name="connsiteY115" fmla="*/ 136192 h 689379"/>
                  <a:gd name="connsiteX116" fmla="*/ 784330 w 3024845"/>
                  <a:gd name="connsiteY116" fmla="*/ 175104 h 689379"/>
                  <a:gd name="connsiteX117" fmla="*/ 785343 w 3024845"/>
                  <a:gd name="connsiteY117" fmla="*/ 175104 h 689379"/>
                  <a:gd name="connsiteX118" fmla="*/ 792436 w 3024845"/>
                  <a:gd name="connsiteY118" fmla="*/ 175104 h 689379"/>
                  <a:gd name="connsiteX119" fmla="*/ 792436 w 3024845"/>
                  <a:gd name="connsiteY119" fmla="*/ 176725 h 689379"/>
                  <a:gd name="connsiteX120" fmla="*/ 792436 w 3024845"/>
                  <a:gd name="connsiteY120" fmla="*/ 188074 h 689379"/>
                  <a:gd name="connsiteX121" fmla="*/ 794463 w 3024845"/>
                  <a:gd name="connsiteY121" fmla="*/ 188074 h 689379"/>
                  <a:gd name="connsiteX122" fmla="*/ 808650 w 3024845"/>
                  <a:gd name="connsiteY122" fmla="*/ 188074 h 689379"/>
                  <a:gd name="connsiteX123" fmla="*/ 814730 w 3024845"/>
                  <a:gd name="connsiteY123" fmla="*/ 194560 h 689379"/>
                  <a:gd name="connsiteX124" fmla="*/ 814730 w 3024845"/>
                  <a:gd name="connsiteY124" fmla="*/ 216178 h 689379"/>
                  <a:gd name="connsiteX125" fmla="*/ 817010 w 3024845"/>
                  <a:gd name="connsiteY125" fmla="*/ 216178 h 689379"/>
                  <a:gd name="connsiteX126" fmla="*/ 832970 w 3024845"/>
                  <a:gd name="connsiteY126" fmla="*/ 216178 h 689379"/>
                  <a:gd name="connsiteX127" fmla="*/ 832970 w 3024845"/>
                  <a:gd name="connsiteY127" fmla="*/ 217258 h 689379"/>
                  <a:gd name="connsiteX128" fmla="*/ 832970 w 3024845"/>
                  <a:gd name="connsiteY128" fmla="*/ 224825 h 689379"/>
                  <a:gd name="connsiteX129" fmla="*/ 834237 w 3024845"/>
                  <a:gd name="connsiteY129" fmla="*/ 224825 h 689379"/>
                  <a:gd name="connsiteX130" fmla="*/ 843104 w 3024845"/>
                  <a:gd name="connsiteY130" fmla="*/ 224825 h 689379"/>
                  <a:gd name="connsiteX131" fmla="*/ 843104 w 3024845"/>
                  <a:gd name="connsiteY131" fmla="*/ 226986 h 689379"/>
                  <a:gd name="connsiteX132" fmla="*/ 843104 w 3024845"/>
                  <a:gd name="connsiteY132" fmla="*/ 242119 h 689379"/>
                  <a:gd name="connsiteX133" fmla="*/ 847157 w 3024845"/>
                  <a:gd name="connsiteY133" fmla="*/ 240227 h 689379"/>
                  <a:gd name="connsiteX134" fmla="*/ 847157 w 3024845"/>
                  <a:gd name="connsiteY134" fmla="*/ 226986 h 689379"/>
                  <a:gd name="connsiteX135" fmla="*/ 848170 w 3024845"/>
                  <a:gd name="connsiteY135" fmla="*/ 226986 h 689379"/>
                  <a:gd name="connsiteX136" fmla="*/ 855264 w 3024845"/>
                  <a:gd name="connsiteY136" fmla="*/ 226986 h 689379"/>
                  <a:gd name="connsiteX137" fmla="*/ 855264 w 3024845"/>
                  <a:gd name="connsiteY137" fmla="*/ 228608 h 689379"/>
                  <a:gd name="connsiteX138" fmla="*/ 855264 w 3024845"/>
                  <a:gd name="connsiteY138" fmla="*/ 239957 h 689379"/>
                  <a:gd name="connsiteX139" fmla="*/ 856024 w 3024845"/>
                  <a:gd name="connsiteY139" fmla="*/ 239957 h 689379"/>
                  <a:gd name="connsiteX140" fmla="*/ 861344 w 3024845"/>
                  <a:gd name="connsiteY140" fmla="*/ 239957 h 689379"/>
                  <a:gd name="connsiteX141" fmla="*/ 909984 w 3024845"/>
                  <a:gd name="connsiteY141" fmla="*/ 235634 h 689379"/>
                  <a:gd name="connsiteX142" fmla="*/ 909984 w 3024845"/>
                  <a:gd name="connsiteY142" fmla="*/ 236985 h 689379"/>
                  <a:gd name="connsiteX143" fmla="*/ 909984 w 3024845"/>
                  <a:gd name="connsiteY143" fmla="*/ 246442 h 689379"/>
                  <a:gd name="connsiteX144" fmla="*/ 910744 w 3024845"/>
                  <a:gd name="connsiteY144" fmla="*/ 246442 h 689379"/>
                  <a:gd name="connsiteX145" fmla="*/ 916065 w 3024845"/>
                  <a:gd name="connsiteY145" fmla="*/ 246442 h 689379"/>
                  <a:gd name="connsiteX146" fmla="*/ 916065 w 3024845"/>
                  <a:gd name="connsiteY146" fmla="*/ 248604 h 689379"/>
                  <a:gd name="connsiteX147" fmla="*/ 916065 w 3024845"/>
                  <a:gd name="connsiteY147" fmla="*/ 263737 h 689379"/>
                  <a:gd name="connsiteX148" fmla="*/ 918091 w 3024845"/>
                  <a:gd name="connsiteY148" fmla="*/ 262386 h 689379"/>
                  <a:gd name="connsiteX149" fmla="*/ 932278 w 3024845"/>
                  <a:gd name="connsiteY149" fmla="*/ 252928 h 689379"/>
                  <a:gd name="connsiteX150" fmla="*/ 938358 w 3024845"/>
                  <a:gd name="connsiteY150" fmla="*/ 211854 h 689379"/>
                  <a:gd name="connsiteX151" fmla="*/ 939118 w 3024845"/>
                  <a:gd name="connsiteY151" fmla="*/ 211584 h 689379"/>
                  <a:gd name="connsiteX152" fmla="*/ 944438 w 3024845"/>
                  <a:gd name="connsiteY152" fmla="*/ 209692 h 689379"/>
                  <a:gd name="connsiteX153" fmla="*/ 946465 w 3024845"/>
                  <a:gd name="connsiteY153" fmla="*/ 140515 h 689379"/>
                  <a:gd name="connsiteX154" fmla="*/ 948492 w 3024845"/>
                  <a:gd name="connsiteY154" fmla="*/ 209692 h 689379"/>
                  <a:gd name="connsiteX155" fmla="*/ 949252 w 3024845"/>
                  <a:gd name="connsiteY155" fmla="*/ 209962 h 689379"/>
                  <a:gd name="connsiteX156" fmla="*/ 954572 w 3024845"/>
                  <a:gd name="connsiteY156" fmla="*/ 211854 h 689379"/>
                  <a:gd name="connsiteX157" fmla="*/ 954572 w 3024845"/>
                  <a:gd name="connsiteY157" fmla="*/ 125383 h 689379"/>
                  <a:gd name="connsiteX158" fmla="*/ 958625 w 3024845"/>
                  <a:gd name="connsiteY158" fmla="*/ 92956 h 689379"/>
                  <a:gd name="connsiteX159" fmla="*/ 997132 w 3024845"/>
                  <a:gd name="connsiteY159" fmla="*/ 92956 h 689379"/>
                  <a:gd name="connsiteX160" fmla="*/ 997132 w 3024845"/>
                  <a:gd name="connsiteY160" fmla="*/ 125383 h 689379"/>
                  <a:gd name="connsiteX161" fmla="*/ 997892 w 3024845"/>
                  <a:gd name="connsiteY161" fmla="*/ 125383 h 689379"/>
                  <a:gd name="connsiteX162" fmla="*/ 1003212 w 3024845"/>
                  <a:gd name="connsiteY162" fmla="*/ 125383 h 689379"/>
                  <a:gd name="connsiteX163" fmla="*/ 1003212 w 3024845"/>
                  <a:gd name="connsiteY163" fmla="*/ 43235 h 689379"/>
                  <a:gd name="connsiteX164" fmla="*/ 1004986 w 3024845"/>
                  <a:gd name="connsiteY164" fmla="*/ 43235 h 689379"/>
                  <a:gd name="connsiteX165" fmla="*/ 1017399 w 3024845"/>
                  <a:gd name="connsiteY165" fmla="*/ 43235 h 689379"/>
                  <a:gd name="connsiteX166" fmla="*/ 1017399 w 3024845"/>
                  <a:gd name="connsiteY166" fmla="*/ 41344 h 689379"/>
                  <a:gd name="connsiteX167" fmla="*/ 1017399 w 3024845"/>
                  <a:gd name="connsiteY167" fmla="*/ 28103 h 689379"/>
                  <a:gd name="connsiteX168" fmla="*/ 1039693 w 3024845"/>
                  <a:gd name="connsiteY168" fmla="*/ 28103 h 689379"/>
                  <a:gd name="connsiteX169" fmla="*/ 1039693 w 3024845"/>
                  <a:gd name="connsiteY169" fmla="*/ 27022 h 689379"/>
                  <a:gd name="connsiteX170" fmla="*/ 1039693 w 3024845"/>
                  <a:gd name="connsiteY170" fmla="*/ 19456 h 689379"/>
                  <a:gd name="connsiteX171" fmla="*/ 1041466 w 3024845"/>
                  <a:gd name="connsiteY171" fmla="*/ 19456 h 689379"/>
                  <a:gd name="connsiteX172" fmla="*/ 1053880 w 3024845"/>
                  <a:gd name="connsiteY172" fmla="*/ 19456 h 689379"/>
                  <a:gd name="connsiteX173" fmla="*/ 1053880 w 3024845"/>
                  <a:gd name="connsiteY173" fmla="*/ 20537 h 689379"/>
                  <a:gd name="connsiteX174" fmla="*/ 1053880 w 3024845"/>
                  <a:gd name="connsiteY174" fmla="*/ 28103 h 689379"/>
                  <a:gd name="connsiteX175" fmla="*/ 1054640 w 3024845"/>
                  <a:gd name="connsiteY175" fmla="*/ 28103 h 689379"/>
                  <a:gd name="connsiteX176" fmla="*/ 1059960 w 3024845"/>
                  <a:gd name="connsiteY176" fmla="*/ 28103 h 689379"/>
                  <a:gd name="connsiteX177" fmla="*/ 1070093 w 3024845"/>
                  <a:gd name="connsiteY177" fmla="*/ 23779 h 689379"/>
                  <a:gd name="connsiteX178" fmla="*/ 1074146 w 3024845"/>
                  <a:gd name="connsiteY178" fmla="*/ 27022 h 689379"/>
                  <a:gd name="connsiteX179" fmla="*/ 1074146 w 3024845"/>
                  <a:gd name="connsiteY179" fmla="*/ 19456 h 689379"/>
                  <a:gd name="connsiteX180" fmla="*/ 1076426 w 3024845"/>
                  <a:gd name="connsiteY180" fmla="*/ 19456 h 689379"/>
                  <a:gd name="connsiteX181" fmla="*/ 1092387 w 3024845"/>
                  <a:gd name="connsiteY181" fmla="*/ 19456 h 689379"/>
                  <a:gd name="connsiteX182" fmla="*/ 1092387 w 3024845"/>
                  <a:gd name="connsiteY182" fmla="*/ 20537 h 689379"/>
                  <a:gd name="connsiteX183" fmla="*/ 1092387 w 3024845"/>
                  <a:gd name="connsiteY183" fmla="*/ 28103 h 689379"/>
                  <a:gd name="connsiteX184" fmla="*/ 1122787 w 3024845"/>
                  <a:gd name="connsiteY184" fmla="*/ 28103 h 689379"/>
                  <a:gd name="connsiteX185" fmla="*/ 1122787 w 3024845"/>
                  <a:gd name="connsiteY185" fmla="*/ 29724 h 689379"/>
                  <a:gd name="connsiteX186" fmla="*/ 1122787 w 3024845"/>
                  <a:gd name="connsiteY186" fmla="*/ 41074 h 689379"/>
                  <a:gd name="connsiteX187" fmla="*/ 1149134 w 3024845"/>
                  <a:gd name="connsiteY187" fmla="*/ 41074 h 689379"/>
                  <a:gd name="connsiteX188" fmla="*/ 1149134 w 3024845"/>
                  <a:gd name="connsiteY188" fmla="*/ 71338 h 689379"/>
                  <a:gd name="connsiteX189" fmla="*/ 1149894 w 3024845"/>
                  <a:gd name="connsiteY189" fmla="*/ 71338 h 689379"/>
                  <a:gd name="connsiteX190" fmla="*/ 1155214 w 3024845"/>
                  <a:gd name="connsiteY190" fmla="*/ 71338 h 689379"/>
                  <a:gd name="connsiteX191" fmla="*/ 1155214 w 3024845"/>
                  <a:gd name="connsiteY191" fmla="*/ 72419 h 689379"/>
                  <a:gd name="connsiteX192" fmla="*/ 1155214 w 3024845"/>
                  <a:gd name="connsiteY192" fmla="*/ 79986 h 689379"/>
                  <a:gd name="connsiteX193" fmla="*/ 1159268 w 3024845"/>
                  <a:gd name="connsiteY193" fmla="*/ 110250 h 689379"/>
                  <a:gd name="connsiteX194" fmla="*/ 1160028 w 3024845"/>
                  <a:gd name="connsiteY194" fmla="*/ 110250 h 689379"/>
                  <a:gd name="connsiteX195" fmla="*/ 1165348 w 3024845"/>
                  <a:gd name="connsiteY195" fmla="*/ 110250 h 689379"/>
                  <a:gd name="connsiteX196" fmla="*/ 1165348 w 3024845"/>
                  <a:gd name="connsiteY196" fmla="*/ 111061 h 689379"/>
                  <a:gd name="connsiteX197" fmla="*/ 1165348 w 3024845"/>
                  <a:gd name="connsiteY197" fmla="*/ 116736 h 689379"/>
                  <a:gd name="connsiteX198" fmla="*/ 1166361 w 3024845"/>
                  <a:gd name="connsiteY198" fmla="*/ 116736 h 689379"/>
                  <a:gd name="connsiteX199" fmla="*/ 1173454 w 3024845"/>
                  <a:gd name="connsiteY199" fmla="*/ 116736 h 689379"/>
                  <a:gd name="connsiteX200" fmla="*/ 1173454 w 3024845"/>
                  <a:gd name="connsiteY200" fmla="*/ 147001 h 689379"/>
                  <a:gd name="connsiteX201" fmla="*/ 1175481 w 3024845"/>
                  <a:gd name="connsiteY201" fmla="*/ 147001 h 689379"/>
                  <a:gd name="connsiteX202" fmla="*/ 1189668 w 3024845"/>
                  <a:gd name="connsiteY202" fmla="*/ 147001 h 689379"/>
                  <a:gd name="connsiteX203" fmla="*/ 1189668 w 3024845"/>
                  <a:gd name="connsiteY203" fmla="*/ 170780 h 689379"/>
                  <a:gd name="connsiteX204" fmla="*/ 1191695 w 3024845"/>
                  <a:gd name="connsiteY204" fmla="*/ 172401 h 689379"/>
                  <a:gd name="connsiteX205" fmla="*/ 1191695 w 3024845"/>
                  <a:gd name="connsiteY205" fmla="*/ 183751 h 689379"/>
                  <a:gd name="connsiteX206" fmla="*/ 1192455 w 3024845"/>
                  <a:gd name="connsiteY206" fmla="*/ 183751 h 689379"/>
                  <a:gd name="connsiteX207" fmla="*/ 1197775 w 3024845"/>
                  <a:gd name="connsiteY207" fmla="*/ 183751 h 689379"/>
                  <a:gd name="connsiteX208" fmla="*/ 1197775 w 3024845"/>
                  <a:gd name="connsiteY208" fmla="*/ 207530 h 689379"/>
                  <a:gd name="connsiteX209" fmla="*/ 1199041 w 3024845"/>
                  <a:gd name="connsiteY209" fmla="*/ 207530 h 689379"/>
                  <a:gd name="connsiteX210" fmla="*/ 1207908 w 3024845"/>
                  <a:gd name="connsiteY210" fmla="*/ 207530 h 689379"/>
                  <a:gd name="connsiteX211" fmla="*/ 1209935 w 3024845"/>
                  <a:gd name="connsiteY211" fmla="*/ 211584 h 689379"/>
                  <a:gd name="connsiteX212" fmla="*/ 1209935 w 3024845"/>
                  <a:gd name="connsiteY212" fmla="*/ 224825 h 689379"/>
                  <a:gd name="connsiteX213" fmla="*/ 1211455 w 3024845"/>
                  <a:gd name="connsiteY213" fmla="*/ 222933 h 689379"/>
                  <a:gd name="connsiteX214" fmla="*/ 1222095 w 3024845"/>
                  <a:gd name="connsiteY214" fmla="*/ 209692 h 689379"/>
                  <a:gd name="connsiteX215" fmla="*/ 1250469 w 3024845"/>
                  <a:gd name="connsiteY215" fmla="*/ 209692 h 689379"/>
                  <a:gd name="connsiteX216" fmla="*/ 1250469 w 3024845"/>
                  <a:gd name="connsiteY216" fmla="*/ 296163 h 689379"/>
                  <a:gd name="connsiteX217" fmla="*/ 1251229 w 3024845"/>
                  <a:gd name="connsiteY217" fmla="*/ 296163 h 689379"/>
                  <a:gd name="connsiteX218" fmla="*/ 1256549 w 3024845"/>
                  <a:gd name="connsiteY218" fmla="*/ 296163 h 689379"/>
                  <a:gd name="connsiteX219" fmla="*/ 1257309 w 3024845"/>
                  <a:gd name="connsiteY219" fmla="*/ 294812 h 689379"/>
                  <a:gd name="connsiteX220" fmla="*/ 1262629 w 3024845"/>
                  <a:gd name="connsiteY220" fmla="*/ 285354 h 689379"/>
                  <a:gd name="connsiteX221" fmla="*/ 1262629 w 3024845"/>
                  <a:gd name="connsiteY221" fmla="*/ 287246 h 689379"/>
                  <a:gd name="connsiteX222" fmla="*/ 1262629 w 3024845"/>
                  <a:gd name="connsiteY222" fmla="*/ 300487 h 689379"/>
                  <a:gd name="connsiteX223" fmla="*/ 1266682 w 3024845"/>
                  <a:gd name="connsiteY223" fmla="*/ 255090 h 689379"/>
                  <a:gd name="connsiteX224" fmla="*/ 1267442 w 3024845"/>
                  <a:gd name="connsiteY224" fmla="*/ 255090 h 689379"/>
                  <a:gd name="connsiteX225" fmla="*/ 1272762 w 3024845"/>
                  <a:gd name="connsiteY225" fmla="*/ 255090 h 689379"/>
                  <a:gd name="connsiteX226" fmla="*/ 1272762 w 3024845"/>
                  <a:gd name="connsiteY226" fmla="*/ 190236 h 689379"/>
                  <a:gd name="connsiteX227" fmla="*/ 1273776 w 3024845"/>
                  <a:gd name="connsiteY227" fmla="*/ 190236 h 689379"/>
                  <a:gd name="connsiteX228" fmla="*/ 1280869 w 3024845"/>
                  <a:gd name="connsiteY228" fmla="*/ 190236 h 689379"/>
                  <a:gd name="connsiteX229" fmla="*/ 1293029 w 3024845"/>
                  <a:gd name="connsiteY229" fmla="*/ 147001 h 689379"/>
                  <a:gd name="connsiteX230" fmla="*/ 1294296 w 3024845"/>
                  <a:gd name="connsiteY230" fmla="*/ 147001 h 689379"/>
                  <a:gd name="connsiteX231" fmla="*/ 1303163 w 3024845"/>
                  <a:gd name="connsiteY231" fmla="*/ 147001 h 689379"/>
                  <a:gd name="connsiteX232" fmla="*/ 1313296 w 3024845"/>
                  <a:gd name="connsiteY232" fmla="*/ 190236 h 689379"/>
                  <a:gd name="connsiteX233" fmla="*/ 1314309 w 3024845"/>
                  <a:gd name="connsiteY233" fmla="*/ 190236 h 689379"/>
                  <a:gd name="connsiteX234" fmla="*/ 1321403 w 3024845"/>
                  <a:gd name="connsiteY234" fmla="*/ 190236 h 689379"/>
                  <a:gd name="connsiteX235" fmla="*/ 1321403 w 3024845"/>
                  <a:gd name="connsiteY235" fmla="*/ 229148 h 689379"/>
                  <a:gd name="connsiteX236" fmla="*/ 1323176 w 3024845"/>
                  <a:gd name="connsiteY236" fmla="*/ 229148 h 689379"/>
                  <a:gd name="connsiteX237" fmla="*/ 1335590 w 3024845"/>
                  <a:gd name="connsiteY237" fmla="*/ 229148 h 689379"/>
                  <a:gd name="connsiteX238" fmla="*/ 1335590 w 3024845"/>
                  <a:gd name="connsiteY238" fmla="*/ 231310 h 689379"/>
                  <a:gd name="connsiteX239" fmla="*/ 1335590 w 3024845"/>
                  <a:gd name="connsiteY239" fmla="*/ 246442 h 689379"/>
                  <a:gd name="connsiteX240" fmla="*/ 1339643 w 3024845"/>
                  <a:gd name="connsiteY240" fmla="*/ 244281 h 689379"/>
                  <a:gd name="connsiteX241" fmla="*/ 1339643 w 3024845"/>
                  <a:gd name="connsiteY241" fmla="*/ 229148 h 689379"/>
                  <a:gd name="connsiteX242" fmla="*/ 1341163 w 3024845"/>
                  <a:gd name="connsiteY242" fmla="*/ 229148 h 689379"/>
                  <a:gd name="connsiteX243" fmla="*/ 1351803 w 3024845"/>
                  <a:gd name="connsiteY243" fmla="*/ 229148 h 689379"/>
                  <a:gd name="connsiteX244" fmla="*/ 1351803 w 3024845"/>
                  <a:gd name="connsiteY244" fmla="*/ 230769 h 689379"/>
                  <a:gd name="connsiteX245" fmla="*/ 1351803 w 3024845"/>
                  <a:gd name="connsiteY245" fmla="*/ 242119 h 689379"/>
                  <a:gd name="connsiteX246" fmla="*/ 1382204 w 3024845"/>
                  <a:gd name="connsiteY246" fmla="*/ 242119 h 689379"/>
                  <a:gd name="connsiteX247" fmla="*/ 1382204 w 3024845"/>
                  <a:gd name="connsiteY247" fmla="*/ 205369 h 689379"/>
                  <a:gd name="connsiteX248" fmla="*/ 1383470 w 3024845"/>
                  <a:gd name="connsiteY248" fmla="*/ 205369 h 689379"/>
                  <a:gd name="connsiteX249" fmla="*/ 1392337 w 3024845"/>
                  <a:gd name="connsiteY249" fmla="*/ 205369 h 689379"/>
                  <a:gd name="connsiteX250" fmla="*/ 1392337 w 3024845"/>
                  <a:gd name="connsiteY250" fmla="*/ 226986 h 689379"/>
                  <a:gd name="connsiteX251" fmla="*/ 1394364 w 3024845"/>
                  <a:gd name="connsiteY251" fmla="*/ 194560 h 689379"/>
                  <a:gd name="connsiteX252" fmla="*/ 1416657 w 3024845"/>
                  <a:gd name="connsiteY252" fmla="*/ 194560 h 689379"/>
                  <a:gd name="connsiteX253" fmla="*/ 1416657 w 3024845"/>
                  <a:gd name="connsiteY253" fmla="*/ 192938 h 689379"/>
                  <a:gd name="connsiteX254" fmla="*/ 1416657 w 3024845"/>
                  <a:gd name="connsiteY254" fmla="*/ 181589 h 689379"/>
                  <a:gd name="connsiteX255" fmla="*/ 1417417 w 3024845"/>
                  <a:gd name="connsiteY255" fmla="*/ 181589 h 689379"/>
                  <a:gd name="connsiteX256" fmla="*/ 1422737 w 3024845"/>
                  <a:gd name="connsiteY256" fmla="*/ 181589 h 689379"/>
                  <a:gd name="connsiteX257" fmla="*/ 1422737 w 3024845"/>
                  <a:gd name="connsiteY257" fmla="*/ 179698 h 689379"/>
                  <a:gd name="connsiteX258" fmla="*/ 1422737 w 3024845"/>
                  <a:gd name="connsiteY258" fmla="*/ 166457 h 689379"/>
                  <a:gd name="connsiteX259" fmla="*/ 1426791 w 3024845"/>
                  <a:gd name="connsiteY259" fmla="*/ 172942 h 689379"/>
                  <a:gd name="connsiteX260" fmla="*/ 1429071 w 3024845"/>
                  <a:gd name="connsiteY260" fmla="*/ 172942 h 689379"/>
                  <a:gd name="connsiteX261" fmla="*/ 1445031 w 3024845"/>
                  <a:gd name="connsiteY261" fmla="*/ 172942 h 689379"/>
                  <a:gd name="connsiteX262" fmla="*/ 1445031 w 3024845"/>
                  <a:gd name="connsiteY262" fmla="*/ 172131 h 689379"/>
                  <a:gd name="connsiteX263" fmla="*/ 1445031 w 3024845"/>
                  <a:gd name="connsiteY263" fmla="*/ 166457 h 689379"/>
                  <a:gd name="connsiteX264" fmla="*/ 1445791 w 3024845"/>
                  <a:gd name="connsiteY264" fmla="*/ 166457 h 689379"/>
                  <a:gd name="connsiteX265" fmla="*/ 1451111 w 3024845"/>
                  <a:gd name="connsiteY265" fmla="*/ 166457 h 689379"/>
                  <a:gd name="connsiteX266" fmla="*/ 1451111 w 3024845"/>
                  <a:gd name="connsiteY266" fmla="*/ 167808 h 689379"/>
                  <a:gd name="connsiteX267" fmla="*/ 1451111 w 3024845"/>
                  <a:gd name="connsiteY267" fmla="*/ 177266 h 689379"/>
                  <a:gd name="connsiteX268" fmla="*/ 1489618 w 3024845"/>
                  <a:gd name="connsiteY268" fmla="*/ 177266 h 689379"/>
                  <a:gd name="connsiteX269" fmla="*/ 1489618 w 3024845"/>
                  <a:gd name="connsiteY269" fmla="*/ 315619 h 689379"/>
                  <a:gd name="connsiteX270" fmla="*/ 1491138 w 3024845"/>
                  <a:gd name="connsiteY270" fmla="*/ 315619 h 689379"/>
                  <a:gd name="connsiteX271" fmla="*/ 1501778 w 3024845"/>
                  <a:gd name="connsiteY271" fmla="*/ 315619 h 689379"/>
                  <a:gd name="connsiteX272" fmla="*/ 1501778 w 3024845"/>
                  <a:gd name="connsiteY272" fmla="*/ 302649 h 689379"/>
                  <a:gd name="connsiteX273" fmla="*/ 1505832 w 3024845"/>
                  <a:gd name="connsiteY273" fmla="*/ 302649 h 689379"/>
                  <a:gd name="connsiteX274" fmla="*/ 1505832 w 3024845"/>
                  <a:gd name="connsiteY274" fmla="*/ 315619 h 689379"/>
                  <a:gd name="connsiteX275" fmla="*/ 1536232 w 3024845"/>
                  <a:gd name="connsiteY275" fmla="*/ 315619 h 689379"/>
                  <a:gd name="connsiteX276" fmla="*/ 1536232 w 3024845"/>
                  <a:gd name="connsiteY276" fmla="*/ 285354 h 689379"/>
                  <a:gd name="connsiteX277" fmla="*/ 1548392 w 3024845"/>
                  <a:gd name="connsiteY277" fmla="*/ 285354 h 689379"/>
                  <a:gd name="connsiteX278" fmla="*/ 1560552 w 3024845"/>
                  <a:gd name="connsiteY278" fmla="*/ 283193 h 689379"/>
                  <a:gd name="connsiteX279" fmla="*/ 1564606 w 3024845"/>
                  <a:gd name="connsiteY279" fmla="*/ 285354 h 689379"/>
                  <a:gd name="connsiteX280" fmla="*/ 1574739 w 3024845"/>
                  <a:gd name="connsiteY280" fmla="*/ 285354 h 689379"/>
                  <a:gd name="connsiteX281" fmla="*/ 1574739 w 3024845"/>
                  <a:gd name="connsiteY281" fmla="*/ 315619 h 689379"/>
                  <a:gd name="connsiteX282" fmla="*/ 1582846 w 3024845"/>
                  <a:gd name="connsiteY282" fmla="*/ 315619 h 689379"/>
                  <a:gd name="connsiteX283" fmla="*/ 1582846 w 3024845"/>
                  <a:gd name="connsiteY283" fmla="*/ 332914 h 689379"/>
                  <a:gd name="connsiteX284" fmla="*/ 1592182 w 3024845"/>
                  <a:gd name="connsiteY284" fmla="*/ 333819 h 689379"/>
                  <a:gd name="connsiteX285" fmla="*/ 1605140 w 3024845"/>
                  <a:gd name="connsiteY285" fmla="*/ 333819 h 689379"/>
                  <a:gd name="connsiteX286" fmla="*/ 1605140 w 3024845"/>
                  <a:gd name="connsiteY286" fmla="*/ 317781 h 689379"/>
                  <a:gd name="connsiteX287" fmla="*/ 1673096 w 3024845"/>
                  <a:gd name="connsiteY287" fmla="*/ 317781 h 689379"/>
                  <a:gd name="connsiteX288" fmla="*/ 1673096 w 3024845"/>
                  <a:gd name="connsiteY288" fmla="*/ 232528 h 689379"/>
                  <a:gd name="connsiteX289" fmla="*/ 1745104 w 3024845"/>
                  <a:gd name="connsiteY289" fmla="*/ 232528 h 689379"/>
                  <a:gd name="connsiteX290" fmla="*/ 1745104 w 3024845"/>
                  <a:gd name="connsiteY290" fmla="*/ 311296 h 689379"/>
                  <a:gd name="connsiteX291" fmla="*/ 1747008 w 3024845"/>
                  <a:gd name="connsiteY291" fmla="*/ 311296 h 689379"/>
                  <a:gd name="connsiteX292" fmla="*/ 1748250 w 3024845"/>
                  <a:gd name="connsiteY292" fmla="*/ 333819 h 689379"/>
                  <a:gd name="connsiteX293" fmla="*/ 1757926 w 3024845"/>
                  <a:gd name="connsiteY293" fmla="*/ 333819 h 689379"/>
                  <a:gd name="connsiteX294" fmla="*/ 1759168 w 3024845"/>
                  <a:gd name="connsiteY294" fmla="*/ 311296 h 689379"/>
                  <a:gd name="connsiteX295" fmla="*/ 1765248 w 3024845"/>
                  <a:gd name="connsiteY295" fmla="*/ 311296 h 689379"/>
                  <a:gd name="connsiteX296" fmla="*/ 1766490 w 3024845"/>
                  <a:gd name="connsiteY296" fmla="*/ 333819 h 689379"/>
                  <a:gd name="connsiteX297" fmla="*/ 1817112 w 3024845"/>
                  <a:gd name="connsiteY297" fmla="*/ 333819 h 689379"/>
                  <a:gd name="connsiteX298" fmla="*/ 1817112 w 3024845"/>
                  <a:gd name="connsiteY298" fmla="*/ 170791 h 689379"/>
                  <a:gd name="connsiteX299" fmla="*/ 2014439 w 3024845"/>
                  <a:gd name="connsiteY299" fmla="*/ 170791 h 689379"/>
                  <a:gd name="connsiteX300" fmla="*/ 2014439 w 3024845"/>
                  <a:gd name="connsiteY300" fmla="*/ 333819 h 689379"/>
                  <a:gd name="connsiteX301" fmla="*/ 2033136 w 3024845"/>
                  <a:gd name="connsiteY301" fmla="*/ 333819 h 689379"/>
                  <a:gd name="connsiteX302" fmla="*/ 2033136 w 3024845"/>
                  <a:gd name="connsiteY302" fmla="*/ 251126 h 689379"/>
                  <a:gd name="connsiteX303" fmla="*/ 2128256 w 3024845"/>
                  <a:gd name="connsiteY303" fmla="*/ 251126 h 689379"/>
                  <a:gd name="connsiteX304" fmla="*/ 2180720 w 3024845"/>
                  <a:gd name="connsiteY304" fmla="*/ 185913 h 689379"/>
                  <a:gd name="connsiteX305" fmla="*/ 2245574 w 3024845"/>
                  <a:gd name="connsiteY305" fmla="*/ 185913 h 689379"/>
                  <a:gd name="connsiteX306" fmla="*/ 2245574 w 3024845"/>
                  <a:gd name="connsiteY306" fmla="*/ 261575 h 689379"/>
                  <a:gd name="connsiteX307" fmla="*/ 2253681 w 3024845"/>
                  <a:gd name="connsiteY307" fmla="*/ 261575 h 689379"/>
                  <a:gd name="connsiteX308" fmla="*/ 2255708 w 3024845"/>
                  <a:gd name="connsiteY308" fmla="*/ 255090 h 689379"/>
                  <a:gd name="connsiteX309" fmla="*/ 2261788 w 3024845"/>
                  <a:gd name="connsiteY309" fmla="*/ 255090 h 689379"/>
                  <a:gd name="connsiteX310" fmla="*/ 2263815 w 3024845"/>
                  <a:gd name="connsiteY310" fmla="*/ 263737 h 689379"/>
                  <a:gd name="connsiteX311" fmla="*/ 2275975 w 3024845"/>
                  <a:gd name="connsiteY311" fmla="*/ 263737 h 689379"/>
                  <a:gd name="connsiteX312" fmla="*/ 2275975 w 3024845"/>
                  <a:gd name="connsiteY312" fmla="*/ 257251 h 689379"/>
                  <a:gd name="connsiteX313" fmla="*/ 2298268 w 3024845"/>
                  <a:gd name="connsiteY313" fmla="*/ 257251 h 689379"/>
                  <a:gd name="connsiteX314" fmla="*/ 2298268 w 3024845"/>
                  <a:gd name="connsiteY314" fmla="*/ 263737 h 689379"/>
                  <a:gd name="connsiteX315" fmla="*/ 2318535 w 3024845"/>
                  <a:gd name="connsiteY315" fmla="*/ 263737 h 689379"/>
                  <a:gd name="connsiteX316" fmla="*/ 2318535 w 3024845"/>
                  <a:gd name="connsiteY316" fmla="*/ 309134 h 689379"/>
                  <a:gd name="connsiteX317" fmla="*/ 2332722 w 3024845"/>
                  <a:gd name="connsiteY317" fmla="*/ 309134 h 689379"/>
                  <a:gd name="connsiteX318" fmla="*/ 2332722 w 3024845"/>
                  <a:gd name="connsiteY318" fmla="*/ 296163 h 689379"/>
                  <a:gd name="connsiteX319" fmla="*/ 2348936 w 3024845"/>
                  <a:gd name="connsiteY319" fmla="*/ 296163 h 689379"/>
                  <a:gd name="connsiteX320" fmla="*/ 2348936 w 3024845"/>
                  <a:gd name="connsiteY320" fmla="*/ 116736 h 689379"/>
                  <a:gd name="connsiteX321" fmla="*/ 2355016 w 3024845"/>
                  <a:gd name="connsiteY321" fmla="*/ 110250 h 689379"/>
                  <a:gd name="connsiteX322" fmla="*/ 2427977 w 3024845"/>
                  <a:gd name="connsiteY322" fmla="*/ 110250 h 689379"/>
                  <a:gd name="connsiteX323" fmla="*/ 2427977 w 3024845"/>
                  <a:gd name="connsiteY323" fmla="*/ 118898 h 689379"/>
                  <a:gd name="connsiteX324" fmla="*/ 2438110 w 3024845"/>
                  <a:gd name="connsiteY324" fmla="*/ 118898 h 689379"/>
                  <a:gd name="connsiteX325" fmla="*/ 2438110 w 3024845"/>
                  <a:gd name="connsiteY325" fmla="*/ 233472 h 689379"/>
                  <a:gd name="connsiteX326" fmla="*/ 2460404 w 3024845"/>
                  <a:gd name="connsiteY326" fmla="*/ 233472 h 689379"/>
                  <a:gd name="connsiteX327" fmla="*/ 2460404 w 3024845"/>
                  <a:gd name="connsiteY327" fmla="*/ 166457 h 689379"/>
                  <a:gd name="connsiteX328" fmla="*/ 2486751 w 3024845"/>
                  <a:gd name="connsiteY328" fmla="*/ 166457 h 689379"/>
                  <a:gd name="connsiteX329" fmla="*/ 2490804 w 3024845"/>
                  <a:gd name="connsiteY329" fmla="*/ 162133 h 689379"/>
                  <a:gd name="connsiteX330" fmla="*/ 2498911 w 3024845"/>
                  <a:gd name="connsiteY330" fmla="*/ 162133 h 689379"/>
                  <a:gd name="connsiteX331" fmla="*/ 2502964 w 3024845"/>
                  <a:gd name="connsiteY331" fmla="*/ 166457 h 689379"/>
                  <a:gd name="connsiteX332" fmla="*/ 2525258 w 3024845"/>
                  <a:gd name="connsiteY332" fmla="*/ 166457 h 689379"/>
                  <a:gd name="connsiteX333" fmla="*/ 2525258 w 3024845"/>
                  <a:gd name="connsiteY333" fmla="*/ 49721 h 689379"/>
                  <a:gd name="connsiteX334" fmla="*/ 2582005 w 3024845"/>
                  <a:gd name="connsiteY334" fmla="*/ 38912 h 689379"/>
                  <a:gd name="connsiteX335" fmla="*/ 2582005 w 3024845"/>
                  <a:gd name="connsiteY335" fmla="*/ 39993 h 689379"/>
                  <a:gd name="connsiteX336" fmla="*/ 2582005 w 3024845"/>
                  <a:gd name="connsiteY336" fmla="*/ 47559 h 689379"/>
                  <a:gd name="connsiteX337" fmla="*/ 2608352 w 3024845"/>
                  <a:gd name="connsiteY337" fmla="*/ 47559 h 689379"/>
                  <a:gd name="connsiteX338" fmla="*/ 2608352 w 3024845"/>
                  <a:gd name="connsiteY338" fmla="*/ 302649 h 689379"/>
                  <a:gd name="connsiteX339" fmla="*/ 2630646 w 3024845"/>
                  <a:gd name="connsiteY339" fmla="*/ 302649 h 689379"/>
                  <a:gd name="connsiteX340" fmla="*/ 2630646 w 3024845"/>
                  <a:gd name="connsiteY340" fmla="*/ 298325 h 689379"/>
                  <a:gd name="connsiteX341" fmla="*/ 2642806 w 3024845"/>
                  <a:gd name="connsiteY341" fmla="*/ 298325 h 689379"/>
                  <a:gd name="connsiteX342" fmla="*/ 2642806 w 3024845"/>
                  <a:gd name="connsiteY342" fmla="*/ 302649 h 689379"/>
                  <a:gd name="connsiteX343" fmla="*/ 2667126 w 3024845"/>
                  <a:gd name="connsiteY343" fmla="*/ 302649 h 689379"/>
                  <a:gd name="connsiteX344" fmla="*/ 2667126 w 3024845"/>
                  <a:gd name="connsiteY344" fmla="*/ 289678 h 689379"/>
                  <a:gd name="connsiteX345" fmla="*/ 2695500 w 3024845"/>
                  <a:gd name="connsiteY345" fmla="*/ 289678 h 689379"/>
                  <a:gd name="connsiteX346" fmla="*/ 2707660 w 3024845"/>
                  <a:gd name="connsiteY346" fmla="*/ 285354 h 689379"/>
                  <a:gd name="connsiteX347" fmla="*/ 2727927 w 3024845"/>
                  <a:gd name="connsiteY347" fmla="*/ 289678 h 689379"/>
                  <a:gd name="connsiteX348" fmla="*/ 2727927 w 3024845"/>
                  <a:gd name="connsiteY348" fmla="*/ 272384 h 689379"/>
                  <a:gd name="connsiteX349" fmla="*/ 2736034 w 3024845"/>
                  <a:gd name="connsiteY349" fmla="*/ 272384 h 689379"/>
                  <a:gd name="connsiteX350" fmla="*/ 2736034 w 3024845"/>
                  <a:gd name="connsiteY350" fmla="*/ 259413 h 689379"/>
                  <a:gd name="connsiteX351" fmla="*/ 2792781 w 3024845"/>
                  <a:gd name="connsiteY351" fmla="*/ 259413 h 689379"/>
                  <a:gd name="connsiteX352" fmla="*/ 2792781 w 3024845"/>
                  <a:gd name="connsiteY352" fmla="*/ 229148 h 689379"/>
                  <a:gd name="connsiteX353" fmla="*/ 2811021 w 3024845"/>
                  <a:gd name="connsiteY353" fmla="*/ 229148 h 689379"/>
                  <a:gd name="connsiteX354" fmla="*/ 2811021 w 3024845"/>
                  <a:gd name="connsiteY354" fmla="*/ 222663 h 689379"/>
                  <a:gd name="connsiteX355" fmla="*/ 2823181 w 3024845"/>
                  <a:gd name="connsiteY355" fmla="*/ 222663 h 689379"/>
                  <a:gd name="connsiteX356" fmla="*/ 2823181 w 3024845"/>
                  <a:gd name="connsiteY356" fmla="*/ 229148 h 689379"/>
                  <a:gd name="connsiteX357" fmla="*/ 2839395 w 3024845"/>
                  <a:gd name="connsiteY357" fmla="*/ 229148 h 689379"/>
                  <a:gd name="connsiteX358" fmla="*/ 2839395 w 3024845"/>
                  <a:gd name="connsiteY358" fmla="*/ 278869 h 689379"/>
                  <a:gd name="connsiteX359" fmla="*/ 2871822 w 3024845"/>
                  <a:gd name="connsiteY359" fmla="*/ 278869 h 689379"/>
                  <a:gd name="connsiteX360" fmla="*/ 2871822 w 3024845"/>
                  <a:gd name="connsiteY360" fmla="*/ 252928 h 689379"/>
                  <a:gd name="connsiteX361" fmla="*/ 2910329 w 3024845"/>
                  <a:gd name="connsiteY361" fmla="*/ 252928 h 689379"/>
                  <a:gd name="connsiteX362" fmla="*/ 2910329 w 3024845"/>
                  <a:gd name="connsiteY362" fmla="*/ 222663 h 689379"/>
                  <a:gd name="connsiteX363" fmla="*/ 2958970 w 3024845"/>
                  <a:gd name="connsiteY363" fmla="*/ 222663 h 689379"/>
                  <a:gd name="connsiteX364" fmla="*/ 2958970 w 3024845"/>
                  <a:gd name="connsiteY364" fmla="*/ 333819 h 689379"/>
                  <a:gd name="connsiteX365" fmla="*/ 2958970 w 3024845"/>
                  <a:gd name="connsiteY365" fmla="*/ 347598 h 689379"/>
                  <a:gd name="connsiteX366" fmla="*/ 3024845 w 3024845"/>
                  <a:gd name="connsiteY366" fmla="*/ 347598 h 689379"/>
                  <a:gd name="connsiteX367" fmla="*/ 3024845 w 3024845"/>
                  <a:gd name="connsiteY367" fmla="*/ 689379 h 689379"/>
                  <a:gd name="connsiteX368" fmla="*/ 2054 w 3024845"/>
                  <a:gd name="connsiteY368" fmla="*/ 687046 h 689379"/>
                  <a:gd name="connsiteX369" fmla="*/ 0 w 3024845"/>
                  <a:gd name="connsiteY369" fmla="*/ 252928 h 689379"/>
                  <a:gd name="connsiteX370" fmla="*/ 20267 w 3024845"/>
                  <a:gd name="connsiteY370" fmla="*/ 252928 h 689379"/>
                  <a:gd name="connsiteX371" fmla="*/ 20774 w 3024845"/>
                  <a:gd name="connsiteY371" fmla="*/ 251847 h 689379"/>
                  <a:gd name="connsiteX372" fmla="*/ 24320 w 3024845"/>
                  <a:gd name="connsiteY372" fmla="*/ 244281 h 689379"/>
                  <a:gd name="connsiteX373" fmla="*/ 26094 w 3024845"/>
                  <a:gd name="connsiteY373" fmla="*/ 244551 h 689379"/>
                  <a:gd name="connsiteX374" fmla="*/ 38507 w 3024845"/>
                  <a:gd name="connsiteY374" fmla="*/ 246442 h 689379"/>
                  <a:gd name="connsiteX375" fmla="*/ 39014 w 3024845"/>
                  <a:gd name="connsiteY375" fmla="*/ 247794 h 689379"/>
                  <a:gd name="connsiteX376" fmla="*/ 42560 w 3024845"/>
                  <a:gd name="connsiteY376" fmla="*/ 257251 h 689379"/>
                  <a:gd name="connsiteX377" fmla="*/ 68907 w 3024845"/>
                  <a:gd name="connsiteY377" fmla="*/ 259413 h 689379"/>
                  <a:gd name="connsiteX378" fmla="*/ 68907 w 3024845"/>
                  <a:gd name="connsiteY378" fmla="*/ 136192 h 689379"/>
                  <a:gd name="connsiteX379" fmla="*/ 70934 w 3024845"/>
                  <a:gd name="connsiteY379" fmla="*/ 136192 h 689379"/>
                  <a:gd name="connsiteX380" fmla="*/ 85121 w 3024845"/>
                  <a:gd name="connsiteY380" fmla="*/ 136192 h 689379"/>
                  <a:gd name="connsiteX381" fmla="*/ 85121 w 3024845"/>
                  <a:gd name="connsiteY381" fmla="*/ 0 h 689379"/>
                  <a:gd name="connsiteX382" fmla="*/ 86894 w 3024845"/>
                  <a:gd name="connsiteY382" fmla="*/ 0 h 689379"/>
                  <a:gd name="connsiteX383" fmla="*/ 99308 w 3024845"/>
                  <a:gd name="connsiteY383" fmla="*/ 0 h 68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Lst>
                <a:rect l="l" t="t" r="r" b="b"/>
                <a:pathLst>
                  <a:path w="3024845" h="689379">
                    <a:moveTo>
                      <a:pt x="99308" y="0"/>
                    </a:moveTo>
                    <a:lnTo>
                      <a:pt x="220909" y="0"/>
                    </a:lnTo>
                    <a:lnTo>
                      <a:pt x="223189" y="0"/>
                    </a:lnTo>
                    <a:lnTo>
                      <a:pt x="239150" y="0"/>
                    </a:lnTo>
                    <a:lnTo>
                      <a:pt x="239150" y="140515"/>
                    </a:lnTo>
                    <a:cubicBezTo>
                      <a:pt x="239160" y="140514"/>
                      <a:pt x="239272" y="140493"/>
                      <a:pt x="240670" y="140245"/>
                    </a:cubicBezTo>
                    <a:lnTo>
                      <a:pt x="251310" y="138354"/>
                    </a:lnTo>
                    <a:cubicBezTo>
                      <a:pt x="251310" y="138376"/>
                      <a:pt x="251280" y="139710"/>
                      <a:pt x="249283" y="226986"/>
                    </a:cubicBezTo>
                    <a:cubicBezTo>
                      <a:pt x="249293" y="226988"/>
                      <a:pt x="249404" y="227008"/>
                      <a:pt x="250803" y="227257"/>
                    </a:cubicBezTo>
                    <a:lnTo>
                      <a:pt x="261443" y="229148"/>
                    </a:lnTo>
                    <a:cubicBezTo>
                      <a:pt x="261445" y="229155"/>
                      <a:pt x="261465" y="229219"/>
                      <a:pt x="261696" y="229959"/>
                    </a:cubicBezTo>
                    <a:lnTo>
                      <a:pt x="263470" y="235634"/>
                    </a:lnTo>
                    <a:cubicBezTo>
                      <a:pt x="263472" y="235625"/>
                      <a:pt x="263517" y="235482"/>
                      <a:pt x="264230" y="233202"/>
                    </a:cubicBezTo>
                    <a:lnTo>
                      <a:pt x="269550" y="216178"/>
                    </a:lnTo>
                    <a:lnTo>
                      <a:pt x="271323" y="216178"/>
                    </a:lnTo>
                    <a:lnTo>
                      <a:pt x="283737" y="216178"/>
                    </a:lnTo>
                    <a:lnTo>
                      <a:pt x="283737" y="248604"/>
                    </a:lnTo>
                    <a:cubicBezTo>
                      <a:pt x="283743" y="248609"/>
                      <a:pt x="283820" y="248649"/>
                      <a:pt x="284750" y="249145"/>
                    </a:cubicBezTo>
                    <a:lnTo>
                      <a:pt x="291844" y="252928"/>
                    </a:lnTo>
                    <a:lnTo>
                      <a:pt x="291844" y="254279"/>
                    </a:lnTo>
                    <a:lnTo>
                      <a:pt x="291844" y="263737"/>
                    </a:lnTo>
                    <a:lnTo>
                      <a:pt x="336431" y="263737"/>
                    </a:lnTo>
                    <a:lnTo>
                      <a:pt x="336431" y="264818"/>
                    </a:lnTo>
                    <a:lnTo>
                      <a:pt x="336431" y="272384"/>
                    </a:lnTo>
                    <a:lnTo>
                      <a:pt x="338457" y="272384"/>
                    </a:lnTo>
                    <a:lnTo>
                      <a:pt x="352644" y="272384"/>
                    </a:lnTo>
                    <a:lnTo>
                      <a:pt x="352644" y="242119"/>
                    </a:lnTo>
                    <a:lnTo>
                      <a:pt x="397231" y="242119"/>
                    </a:lnTo>
                    <a:lnTo>
                      <a:pt x="397231" y="240768"/>
                    </a:lnTo>
                    <a:lnTo>
                      <a:pt x="397231" y="231310"/>
                    </a:lnTo>
                    <a:lnTo>
                      <a:pt x="398245" y="231310"/>
                    </a:lnTo>
                    <a:lnTo>
                      <a:pt x="405338" y="231310"/>
                    </a:lnTo>
                    <a:lnTo>
                      <a:pt x="405338" y="229419"/>
                    </a:lnTo>
                    <a:lnTo>
                      <a:pt x="405338" y="216178"/>
                    </a:lnTo>
                    <a:lnTo>
                      <a:pt x="406098" y="216178"/>
                    </a:lnTo>
                    <a:lnTo>
                      <a:pt x="411418" y="216178"/>
                    </a:lnTo>
                    <a:lnTo>
                      <a:pt x="411418" y="215097"/>
                    </a:lnTo>
                    <a:lnTo>
                      <a:pt x="411418" y="207530"/>
                    </a:lnTo>
                    <a:lnTo>
                      <a:pt x="413445" y="207530"/>
                    </a:lnTo>
                    <a:lnTo>
                      <a:pt x="427632" y="207530"/>
                    </a:lnTo>
                    <a:lnTo>
                      <a:pt x="427632" y="208611"/>
                    </a:lnTo>
                    <a:lnTo>
                      <a:pt x="427632" y="216178"/>
                    </a:lnTo>
                    <a:lnTo>
                      <a:pt x="449925" y="216178"/>
                    </a:lnTo>
                    <a:lnTo>
                      <a:pt x="449925" y="214286"/>
                    </a:lnTo>
                    <a:lnTo>
                      <a:pt x="449925" y="201045"/>
                    </a:lnTo>
                    <a:lnTo>
                      <a:pt x="451699" y="201045"/>
                    </a:lnTo>
                    <a:lnTo>
                      <a:pt x="464112" y="201045"/>
                    </a:lnTo>
                    <a:lnTo>
                      <a:pt x="464112" y="224825"/>
                    </a:lnTo>
                    <a:lnTo>
                      <a:pt x="465126" y="224825"/>
                    </a:lnTo>
                    <a:lnTo>
                      <a:pt x="472219" y="224825"/>
                    </a:lnTo>
                    <a:lnTo>
                      <a:pt x="472219" y="223744"/>
                    </a:lnTo>
                    <a:lnTo>
                      <a:pt x="472219" y="216178"/>
                    </a:lnTo>
                    <a:lnTo>
                      <a:pt x="473992" y="216178"/>
                    </a:lnTo>
                    <a:lnTo>
                      <a:pt x="486406" y="216178"/>
                    </a:lnTo>
                    <a:lnTo>
                      <a:pt x="486406" y="242119"/>
                    </a:lnTo>
                    <a:lnTo>
                      <a:pt x="488433" y="242119"/>
                    </a:lnTo>
                    <a:lnTo>
                      <a:pt x="502619" y="242119"/>
                    </a:lnTo>
                    <a:lnTo>
                      <a:pt x="502619" y="243740"/>
                    </a:lnTo>
                    <a:lnTo>
                      <a:pt x="502619" y="255090"/>
                    </a:lnTo>
                    <a:lnTo>
                      <a:pt x="503379" y="255090"/>
                    </a:lnTo>
                    <a:lnTo>
                      <a:pt x="508700" y="255090"/>
                    </a:lnTo>
                    <a:lnTo>
                      <a:pt x="508700" y="254279"/>
                    </a:lnTo>
                    <a:lnTo>
                      <a:pt x="508700" y="248604"/>
                    </a:lnTo>
                    <a:lnTo>
                      <a:pt x="539100" y="248604"/>
                    </a:lnTo>
                    <a:lnTo>
                      <a:pt x="539100" y="272384"/>
                    </a:lnTo>
                    <a:lnTo>
                      <a:pt x="540113" y="272384"/>
                    </a:lnTo>
                    <a:lnTo>
                      <a:pt x="547207" y="272384"/>
                    </a:lnTo>
                    <a:lnTo>
                      <a:pt x="547207" y="273465"/>
                    </a:lnTo>
                    <a:lnTo>
                      <a:pt x="547207" y="281031"/>
                    </a:lnTo>
                    <a:lnTo>
                      <a:pt x="547967" y="281031"/>
                    </a:lnTo>
                    <a:lnTo>
                      <a:pt x="553287" y="281031"/>
                    </a:lnTo>
                    <a:lnTo>
                      <a:pt x="553287" y="278869"/>
                    </a:lnTo>
                    <a:lnTo>
                      <a:pt x="553287" y="263737"/>
                    </a:lnTo>
                    <a:lnTo>
                      <a:pt x="554300" y="263737"/>
                    </a:lnTo>
                    <a:lnTo>
                      <a:pt x="561394" y="263737"/>
                    </a:lnTo>
                    <a:lnTo>
                      <a:pt x="561394" y="264818"/>
                    </a:lnTo>
                    <a:lnTo>
                      <a:pt x="561394" y="272384"/>
                    </a:lnTo>
                    <a:lnTo>
                      <a:pt x="566714" y="270391"/>
                    </a:lnTo>
                    <a:cubicBezTo>
                      <a:pt x="567474" y="270019"/>
                      <a:pt x="567474" y="269817"/>
                      <a:pt x="567474" y="269411"/>
                    </a:cubicBezTo>
                    <a:lnTo>
                      <a:pt x="567474" y="263737"/>
                    </a:lnTo>
                    <a:lnTo>
                      <a:pt x="605981" y="263737"/>
                    </a:lnTo>
                    <a:lnTo>
                      <a:pt x="605981" y="287516"/>
                    </a:lnTo>
                    <a:lnTo>
                      <a:pt x="608007" y="287516"/>
                    </a:lnTo>
                    <a:lnTo>
                      <a:pt x="622194" y="287516"/>
                    </a:lnTo>
                    <a:lnTo>
                      <a:pt x="622194" y="288597"/>
                    </a:lnTo>
                    <a:lnTo>
                      <a:pt x="622194" y="296163"/>
                    </a:lnTo>
                    <a:lnTo>
                      <a:pt x="623968" y="296163"/>
                    </a:lnTo>
                    <a:lnTo>
                      <a:pt x="636381" y="296163"/>
                    </a:lnTo>
                    <a:lnTo>
                      <a:pt x="636381" y="272384"/>
                    </a:lnTo>
                    <a:lnTo>
                      <a:pt x="637394" y="272384"/>
                    </a:lnTo>
                    <a:lnTo>
                      <a:pt x="644488" y="272384"/>
                    </a:lnTo>
                    <a:lnTo>
                      <a:pt x="644488" y="239957"/>
                    </a:lnTo>
                    <a:lnTo>
                      <a:pt x="645501" y="239957"/>
                    </a:lnTo>
                    <a:lnTo>
                      <a:pt x="652595" y="239957"/>
                    </a:lnTo>
                    <a:lnTo>
                      <a:pt x="652595" y="238066"/>
                    </a:lnTo>
                    <a:lnTo>
                      <a:pt x="652595" y="224825"/>
                    </a:lnTo>
                    <a:cubicBezTo>
                      <a:pt x="650568" y="224825"/>
                      <a:pt x="650568" y="224825"/>
                      <a:pt x="651328" y="223203"/>
                    </a:cubicBezTo>
                    <a:lnTo>
                      <a:pt x="656648" y="211854"/>
                    </a:lnTo>
                    <a:cubicBezTo>
                      <a:pt x="656653" y="211871"/>
                      <a:pt x="656848" y="212545"/>
                      <a:pt x="664755" y="239957"/>
                    </a:cubicBezTo>
                    <a:lnTo>
                      <a:pt x="665515" y="239957"/>
                    </a:lnTo>
                    <a:lnTo>
                      <a:pt x="670835" y="239957"/>
                    </a:lnTo>
                    <a:lnTo>
                      <a:pt x="670835" y="134030"/>
                    </a:lnTo>
                    <a:lnTo>
                      <a:pt x="672355" y="134030"/>
                    </a:lnTo>
                    <a:lnTo>
                      <a:pt x="682995" y="134030"/>
                    </a:lnTo>
                    <a:lnTo>
                      <a:pt x="682995" y="86471"/>
                    </a:lnTo>
                    <a:lnTo>
                      <a:pt x="709342" y="86471"/>
                    </a:lnTo>
                    <a:lnTo>
                      <a:pt x="709342" y="64853"/>
                    </a:lnTo>
                    <a:lnTo>
                      <a:pt x="743796" y="64853"/>
                    </a:lnTo>
                    <a:lnTo>
                      <a:pt x="743796" y="67285"/>
                    </a:lnTo>
                    <a:lnTo>
                      <a:pt x="743796" y="84309"/>
                    </a:lnTo>
                    <a:lnTo>
                      <a:pt x="746076" y="84309"/>
                    </a:lnTo>
                    <a:lnTo>
                      <a:pt x="762036" y="84309"/>
                    </a:lnTo>
                    <a:lnTo>
                      <a:pt x="762036" y="131868"/>
                    </a:lnTo>
                    <a:lnTo>
                      <a:pt x="763049" y="131868"/>
                    </a:lnTo>
                    <a:lnTo>
                      <a:pt x="770143" y="131868"/>
                    </a:lnTo>
                    <a:lnTo>
                      <a:pt x="784330" y="136192"/>
                    </a:lnTo>
                    <a:lnTo>
                      <a:pt x="784330" y="175104"/>
                    </a:lnTo>
                    <a:lnTo>
                      <a:pt x="785343" y="175104"/>
                    </a:lnTo>
                    <a:lnTo>
                      <a:pt x="792436" y="175104"/>
                    </a:lnTo>
                    <a:lnTo>
                      <a:pt x="792436" y="176725"/>
                    </a:lnTo>
                    <a:lnTo>
                      <a:pt x="792436" y="188074"/>
                    </a:lnTo>
                    <a:lnTo>
                      <a:pt x="794463" y="188074"/>
                    </a:lnTo>
                    <a:lnTo>
                      <a:pt x="808650" y="188074"/>
                    </a:lnTo>
                    <a:lnTo>
                      <a:pt x="814730" y="194560"/>
                    </a:lnTo>
                    <a:lnTo>
                      <a:pt x="814730" y="216178"/>
                    </a:lnTo>
                    <a:lnTo>
                      <a:pt x="817010" y="216178"/>
                    </a:lnTo>
                    <a:lnTo>
                      <a:pt x="832970" y="216178"/>
                    </a:lnTo>
                    <a:lnTo>
                      <a:pt x="832970" y="217258"/>
                    </a:lnTo>
                    <a:lnTo>
                      <a:pt x="832970" y="224825"/>
                    </a:lnTo>
                    <a:lnTo>
                      <a:pt x="834237" y="224825"/>
                    </a:lnTo>
                    <a:lnTo>
                      <a:pt x="843104" y="224825"/>
                    </a:lnTo>
                    <a:lnTo>
                      <a:pt x="843104" y="226986"/>
                    </a:lnTo>
                    <a:lnTo>
                      <a:pt x="843104" y="242119"/>
                    </a:lnTo>
                    <a:cubicBezTo>
                      <a:pt x="847157" y="242119"/>
                      <a:pt x="847157" y="242119"/>
                      <a:pt x="847157" y="240227"/>
                    </a:cubicBezTo>
                    <a:lnTo>
                      <a:pt x="847157" y="226986"/>
                    </a:lnTo>
                    <a:lnTo>
                      <a:pt x="848170" y="226986"/>
                    </a:lnTo>
                    <a:lnTo>
                      <a:pt x="855264" y="226986"/>
                    </a:lnTo>
                    <a:lnTo>
                      <a:pt x="855264" y="228608"/>
                    </a:lnTo>
                    <a:lnTo>
                      <a:pt x="855264" y="239957"/>
                    </a:lnTo>
                    <a:lnTo>
                      <a:pt x="856024" y="239957"/>
                    </a:lnTo>
                    <a:lnTo>
                      <a:pt x="861344" y="239957"/>
                    </a:lnTo>
                    <a:cubicBezTo>
                      <a:pt x="861344" y="235634"/>
                      <a:pt x="861344" y="235634"/>
                      <a:pt x="909984" y="235634"/>
                    </a:cubicBezTo>
                    <a:lnTo>
                      <a:pt x="909984" y="236985"/>
                    </a:lnTo>
                    <a:lnTo>
                      <a:pt x="909984" y="246442"/>
                    </a:lnTo>
                    <a:lnTo>
                      <a:pt x="910744" y="246442"/>
                    </a:lnTo>
                    <a:lnTo>
                      <a:pt x="916065" y="246442"/>
                    </a:lnTo>
                    <a:lnTo>
                      <a:pt x="916065" y="248604"/>
                    </a:lnTo>
                    <a:lnTo>
                      <a:pt x="916065" y="263737"/>
                    </a:lnTo>
                    <a:cubicBezTo>
                      <a:pt x="916073" y="263733"/>
                      <a:pt x="916189" y="263655"/>
                      <a:pt x="918091" y="262386"/>
                    </a:cubicBezTo>
                    <a:lnTo>
                      <a:pt x="932278" y="252928"/>
                    </a:lnTo>
                    <a:cubicBezTo>
                      <a:pt x="932280" y="252909"/>
                      <a:pt x="932411" y="252034"/>
                      <a:pt x="938358" y="211854"/>
                    </a:cubicBezTo>
                    <a:cubicBezTo>
                      <a:pt x="938367" y="211852"/>
                      <a:pt x="938436" y="211826"/>
                      <a:pt x="939118" y="211584"/>
                    </a:cubicBezTo>
                    <a:lnTo>
                      <a:pt x="944438" y="209692"/>
                    </a:lnTo>
                    <a:cubicBezTo>
                      <a:pt x="944438" y="209676"/>
                      <a:pt x="944471" y="208615"/>
                      <a:pt x="946465" y="140515"/>
                    </a:cubicBezTo>
                    <a:cubicBezTo>
                      <a:pt x="946465" y="140533"/>
                      <a:pt x="946498" y="141624"/>
                      <a:pt x="948492" y="209692"/>
                    </a:cubicBezTo>
                    <a:cubicBezTo>
                      <a:pt x="948501" y="209695"/>
                      <a:pt x="948572" y="209720"/>
                      <a:pt x="949252" y="209962"/>
                    </a:cubicBezTo>
                    <a:lnTo>
                      <a:pt x="954572" y="211854"/>
                    </a:lnTo>
                    <a:lnTo>
                      <a:pt x="954572" y="125383"/>
                    </a:lnTo>
                    <a:cubicBezTo>
                      <a:pt x="958625" y="125383"/>
                      <a:pt x="958625" y="125383"/>
                      <a:pt x="958625" y="92956"/>
                    </a:cubicBezTo>
                    <a:lnTo>
                      <a:pt x="997132" y="92956"/>
                    </a:lnTo>
                    <a:lnTo>
                      <a:pt x="997132" y="125383"/>
                    </a:lnTo>
                    <a:lnTo>
                      <a:pt x="997892" y="125383"/>
                    </a:lnTo>
                    <a:lnTo>
                      <a:pt x="1003212" y="125383"/>
                    </a:lnTo>
                    <a:lnTo>
                      <a:pt x="1003212" y="43235"/>
                    </a:lnTo>
                    <a:lnTo>
                      <a:pt x="1004986" y="43235"/>
                    </a:lnTo>
                    <a:lnTo>
                      <a:pt x="1017399" y="43235"/>
                    </a:lnTo>
                    <a:lnTo>
                      <a:pt x="1017399" y="41344"/>
                    </a:lnTo>
                    <a:lnTo>
                      <a:pt x="1017399" y="28103"/>
                    </a:lnTo>
                    <a:lnTo>
                      <a:pt x="1039693" y="28103"/>
                    </a:lnTo>
                    <a:lnTo>
                      <a:pt x="1039693" y="27022"/>
                    </a:lnTo>
                    <a:lnTo>
                      <a:pt x="1039693" y="19456"/>
                    </a:lnTo>
                    <a:lnTo>
                      <a:pt x="1041466" y="19456"/>
                    </a:lnTo>
                    <a:lnTo>
                      <a:pt x="1053880" y="19456"/>
                    </a:lnTo>
                    <a:lnTo>
                      <a:pt x="1053880" y="20537"/>
                    </a:lnTo>
                    <a:lnTo>
                      <a:pt x="1053880" y="28103"/>
                    </a:lnTo>
                    <a:lnTo>
                      <a:pt x="1054640" y="28103"/>
                    </a:lnTo>
                    <a:lnTo>
                      <a:pt x="1059960" y="28103"/>
                    </a:lnTo>
                    <a:lnTo>
                      <a:pt x="1070093" y="23779"/>
                    </a:lnTo>
                    <a:lnTo>
                      <a:pt x="1074146" y="27022"/>
                    </a:lnTo>
                    <a:lnTo>
                      <a:pt x="1074146" y="19456"/>
                    </a:lnTo>
                    <a:lnTo>
                      <a:pt x="1076426" y="19456"/>
                    </a:lnTo>
                    <a:lnTo>
                      <a:pt x="1092387" y="19456"/>
                    </a:lnTo>
                    <a:lnTo>
                      <a:pt x="1092387" y="20537"/>
                    </a:lnTo>
                    <a:lnTo>
                      <a:pt x="1092387" y="28103"/>
                    </a:lnTo>
                    <a:lnTo>
                      <a:pt x="1122787" y="28103"/>
                    </a:lnTo>
                    <a:lnTo>
                      <a:pt x="1122787" y="29724"/>
                    </a:lnTo>
                    <a:lnTo>
                      <a:pt x="1122787" y="41074"/>
                    </a:lnTo>
                    <a:lnTo>
                      <a:pt x="1149134" y="41074"/>
                    </a:lnTo>
                    <a:lnTo>
                      <a:pt x="1149134" y="71338"/>
                    </a:lnTo>
                    <a:lnTo>
                      <a:pt x="1149894" y="71338"/>
                    </a:lnTo>
                    <a:lnTo>
                      <a:pt x="1155214" y="71338"/>
                    </a:lnTo>
                    <a:lnTo>
                      <a:pt x="1155214" y="72419"/>
                    </a:lnTo>
                    <a:lnTo>
                      <a:pt x="1155214" y="79986"/>
                    </a:lnTo>
                    <a:cubicBezTo>
                      <a:pt x="1159268" y="79986"/>
                      <a:pt x="1159268" y="79986"/>
                      <a:pt x="1159268" y="110250"/>
                    </a:cubicBezTo>
                    <a:lnTo>
                      <a:pt x="1160028" y="110250"/>
                    </a:lnTo>
                    <a:lnTo>
                      <a:pt x="1165348" y="110250"/>
                    </a:lnTo>
                    <a:lnTo>
                      <a:pt x="1165348" y="111061"/>
                    </a:lnTo>
                    <a:lnTo>
                      <a:pt x="1165348" y="116736"/>
                    </a:lnTo>
                    <a:lnTo>
                      <a:pt x="1166361" y="116736"/>
                    </a:lnTo>
                    <a:lnTo>
                      <a:pt x="1173454" y="116736"/>
                    </a:lnTo>
                    <a:lnTo>
                      <a:pt x="1173454" y="147001"/>
                    </a:lnTo>
                    <a:lnTo>
                      <a:pt x="1175481" y="147001"/>
                    </a:lnTo>
                    <a:lnTo>
                      <a:pt x="1189668" y="147001"/>
                    </a:lnTo>
                    <a:lnTo>
                      <a:pt x="1189668" y="170780"/>
                    </a:lnTo>
                    <a:cubicBezTo>
                      <a:pt x="1191695" y="170780"/>
                      <a:pt x="1191695" y="170780"/>
                      <a:pt x="1191695" y="172401"/>
                    </a:cubicBezTo>
                    <a:lnTo>
                      <a:pt x="1191695" y="183751"/>
                    </a:lnTo>
                    <a:lnTo>
                      <a:pt x="1192455" y="183751"/>
                    </a:lnTo>
                    <a:lnTo>
                      <a:pt x="1197775" y="183751"/>
                    </a:lnTo>
                    <a:lnTo>
                      <a:pt x="1197775" y="207530"/>
                    </a:lnTo>
                    <a:lnTo>
                      <a:pt x="1199041" y="207530"/>
                    </a:lnTo>
                    <a:lnTo>
                      <a:pt x="1207908" y="207530"/>
                    </a:lnTo>
                    <a:cubicBezTo>
                      <a:pt x="1209935" y="209692"/>
                      <a:pt x="1209935" y="209692"/>
                      <a:pt x="1209935" y="211584"/>
                    </a:cubicBezTo>
                    <a:lnTo>
                      <a:pt x="1209935" y="224825"/>
                    </a:lnTo>
                    <a:cubicBezTo>
                      <a:pt x="1209940" y="224818"/>
                      <a:pt x="1210027" y="224711"/>
                      <a:pt x="1211455" y="222933"/>
                    </a:cubicBezTo>
                    <a:lnTo>
                      <a:pt x="1222095" y="209692"/>
                    </a:lnTo>
                    <a:lnTo>
                      <a:pt x="1250469" y="209692"/>
                    </a:lnTo>
                    <a:lnTo>
                      <a:pt x="1250469" y="296163"/>
                    </a:lnTo>
                    <a:lnTo>
                      <a:pt x="1251229" y="296163"/>
                    </a:lnTo>
                    <a:lnTo>
                      <a:pt x="1256549" y="296163"/>
                    </a:lnTo>
                    <a:cubicBezTo>
                      <a:pt x="1256553" y="296155"/>
                      <a:pt x="1256612" y="296055"/>
                      <a:pt x="1257309" y="294812"/>
                    </a:cubicBezTo>
                    <a:lnTo>
                      <a:pt x="1262629" y="285354"/>
                    </a:lnTo>
                    <a:lnTo>
                      <a:pt x="1262629" y="287246"/>
                    </a:lnTo>
                    <a:lnTo>
                      <a:pt x="1262629" y="300487"/>
                    </a:lnTo>
                    <a:cubicBezTo>
                      <a:pt x="1266682" y="300487"/>
                      <a:pt x="1266682" y="300487"/>
                      <a:pt x="1266682" y="255090"/>
                    </a:cubicBezTo>
                    <a:lnTo>
                      <a:pt x="1267442" y="255090"/>
                    </a:lnTo>
                    <a:lnTo>
                      <a:pt x="1272762" y="255090"/>
                    </a:lnTo>
                    <a:lnTo>
                      <a:pt x="1272762" y="190236"/>
                    </a:lnTo>
                    <a:lnTo>
                      <a:pt x="1273776" y="190236"/>
                    </a:lnTo>
                    <a:lnTo>
                      <a:pt x="1280869" y="190236"/>
                    </a:lnTo>
                    <a:cubicBezTo>
                      <a:pt x="1280875" y="190215"/>
                      <a:pt x="1281139" y="189275"/>
                      <a:pt x="1293029" y="147001"/>
                    </a:cubicBezTo>
                    <a:lnTo>
                      <a:pt x="1294296" y="147001"/>
                    </a:lnTo>
                    <a:lnTo>
                      <a:pt x="1303163" y="147001"/>
                    </a:lnTo>
                    <a:cubicBezTo>
                      <a:pt x="1303168" y="147024"/>
                      <a:pt x="1303394" y="147990"/>
                      <a:pt x="1313296" y="190236"/>
                    </a:cubicBezTo>
                    <a:lnTo>
                      <a:pt x="1314309" y="190236"/>
                    </a:lnTo>
                    <a:lnTo>
                      <a:pt x="1321403" y="190236"/>
                    </a:lnTo>
                    <a:lnTo>
                      <a:pt x="1321403" y="229148"/>
                    </a:lnTo>
                    <a:lnTo>
                      <a:pt x="1323176" y="229148"/>
                    </a:lnTo>
                    <a:lnTo>
                      <a:pt x="1335590" y="229148"/>
                    </a:lnTo>
                    <a:lnTo>
                      <a:pt x="1335590" y="231310"/>
                    </a:lnTo>
                    <a:lnTo>
                      <a:pt x="1335590" y="246442"/>
                    </a:lnTo>
                    <a:cubicBezTo>
                      <a:pt x="1339643" y="246442"/>
                      <a:pt x="1339643" y="246442"/>
                      <a:pt x="1339643" y="244281"/>
                    </a:cubicBezTo>
                    <a:lnTo>
                      <a:pt x="1339643" y="229148"/>
                    </a:lnTo>
                    <a:lnTo>
                      <a:pt x="1341163" y="229148"/>
                    </a:lnTo>
                    <a:lnTo>
                      <a:pt x="1351803" y="229148"/>
                    </a:lnTo>
                    <a:lnTo>
                      <a:pt x="1351803" y="230769"/>
                    </a:lnTo>
                    <a:lnTo>
                      <a:pt x="1351803" y="242119"/>
                    </a:lnTo>
                    <a:lnTo>
                      <a:pt x="1382204" y="242119"/>
                    </a:lnTo>
                    <a:lnTo>
                      <a:pt x="1382204" y="205369"/>
                    </a:lnTo>
                    <a:lnTo>
                      <a:pt x="1383470" y="205369"/>
                    </a:lnTo>
                    <a:lnTo>
                      <a:pt x="1392337" y="205369"/>
                    </a:lnTo>
                    <a:lnTo>
                      <a:pt x="1392337" y="226986"/>
                    </a:lnTo>
                    <a:cubicBezTo>
                      <a:pt x="1394364" y="226986"/>
                      <a:pt x="1394364" y="226986"/>
                      <a:pt x="1394364" y="194560"/>
                    </a:cubicBezTo>
                    <a:lnTo>
                      <a:pt x="1416657" y="194560"/>
                    </a:lnTo>
                    <a:lnTo>
                      <a:pt x="1416657" y="192938"/>
                    </a:lnTo>
                    <a:lnTo>
                      <a:pt x="1416657" y="181589"/>
                    </a:lnTo>
                    <a:lnTo>
                      <a:pt x="1417417" y="181589"/>
                    </a:lnTo>
                    <a:lnTo>
                      <a:pt x="1422737" y="181589"/>
                    </a:lnTo>
                    <a:lnTo>
                      <a:pt x="1422737" y="179698"/>
                    </a:lnTo>
                    <a:lnTo>
                      <a:pt x="1422737" y="166457"/>
                    </a:lnTo>
                    <a:lnTo>
                      <a:pt x="1426791" y="172942"/>
                    </a:lnTo>
                    <a:lnTo>
                      <a:pt x="1429071" y="172942"/>
                    </a:lnTo>
                    <a:lnTo>
                      <a:pt x="1445031" y="172942"/>
                    </a:lnTo>
                    <a:lnTo>
                      <a:pt x="1445031" y="172131"/>
                    </a:lnTo>
                    <a:lnTo>
                      <a:pt x="1445031" y="166457"/>
                    </a:lnTo>
                    <a:lnTo>
                      <a:pt x="1445791" y="166457"/>
                    </a:lnTo>
                    <a:lnTo>
                      <a:pt x="1451111" y="166457"/>
                    </a:lnTo>
                    <a:lnTo>
                      <a:pt x="1451111" y="167808"/>
                    </a:lnTo>
                    <a:lnTo>
                      <a:pt x="1451111" y="177266"/>
                    </a:lnTo>
                    <a:lnTo>
                      <a:pt x="1489618" y="177266"/>
                    </a:lnTo>
                    <a:lnTo>
                      <a:pt x="1489618" y="315619"/>
                    </a:lnTo>
                    <a:lnTo>
                      <a:pt x="1491138" y="315619"/>
                    </a:lnTo>
                    <a:lnTo>
                      <a:pt x="1501778" y="315619"/>
                    </a:lnTo>
                    <a:lnTo>
                      <a:pt x="1501778" y="302649"/>
                    </a:lnTo>
                    <a:lnTo>
                      <a:pt x="1505832" y="302649"/>
                    </a:lnTo>
                    <a:lnTo>
                      <a:pt x="1505832" y="315619"/>
                    </a:lnTo>
                    <a:lnTo>
                      <a:pt x="1536232" y="315619"/>
                    </a:lnTo>
                    <a:lnTo>
                      <a:pt x="1536232" y="285354"/>
                    </a:lnTo>
                    <a:lnTo>
                      <a:pt x="1548392" y="285354"/>
                    </a:lnTo>
                    <a:lnTo>
                      <a:pt x="1560552" y="283193"/>
                    </a:lnTo>
                    <a:cubicBezTo>
                      <a:pt x="1562579" y="283193"/>
                      <a:pt x="1562579" y="285354"/>
                      <a:pt x="1564606" y="285354"/>
                    </a:cubicBezTo>
                    <a:lnTo>
                      <a:pt x="1574739" y="285354"/>
                    </a:lnTo>
                    <a:lnTo>
                      <a:pt x="1574739" y="315619"/>
                    </a:lnTo>
                    <a:lnTo>
                      <a:pt x="1582846" y="315619"/>
                    </a:lnTo>
                    <a:lnTo>
                      <a:pt x="1582846" y="332914"/>
                    </a:lnTo>
                    <a:lnTo>
                      <a:pt x="1592182" y="333819"/>
                    </a:lnTo>
                    <a:lnTo>
                      <a:pt x="1605140" y="333819"/>
                    </a:lnTo>
                    <a:lnTo>
                      <a:pt x="1605140" y="317781"/>
                    </a:lnTo>
                    <a:lnTo>
                      <a:pt x="1673096" y="317781"/>
                    </a:lnTo>
                    <a:lnTo>
                      <a:pt x="1673096" y="232528"/>
                    </a:lnTo>
                    <a:lnTo>
                      <a:pt x="1745104" y="232528"/>
                    </a:lnTo>
                    <a:lnTo>
                      <a:pt x="1745104" y="311296"/>
                    </a:lnTo>
                    <a:lnTo>
                      <a:pt x="1747008" y="311296"/>
                    </a:lnTo>
                    <a:lnTo>
                      <a:pt x="1748250" y="333819"/>
                    </a:lnTo>
                    <a:lnTo>
                      <a:pt x="1757926" y="333819"/>
                    </a:lnTo>
                    <a:cubicBezTo>
                      <a:pt x="1758462" y="326605"/>
                      <a:pt x="1759168" y="318951"/>
                      <a:pt x="1759168" y="311296"/>
                    </a:cubicBezTo>
                    <a:lnTo>
                      <a:pt x="1765248" y="311296"/>
                    </a:lnTo>
                    <a:lnTo>
                      <a:pt x="1766490" y="333819"/>
                    </a:lnTo>
                    <a:lnTo>
                      <a:pt x="1817112" y="333819"/>
                    </a:lnTo>
                    <a:lnTo>
                      <a:pt x="1817112" y="170791"/>
                    </a:lnTo>
                    <a:lnTo>
                      <a:pt x="2014439" y="170791"/>
                    </a:lnTo>
                    <a:lnTo>
                      <a:pt x="2014439" y="333819"/>
                    </a:lnTo>
                    <a:lnTo>
                      <a:pt x="2033136" y="333819"/>
                    </a:lnTo>
                    <a:lnTo>
                      <a:pt x="2033136" y="251126"/>
                    </a:lnTo>
                    <a:lnTo>
                      <a:pt x="2128256" y="251126"/>
                    </a:lnTo>
                    <a:cubicBezTo>
                      <a:pt x="2152853" y="240257"/>
                      <a:pt x="2161167" y="196782"/>
                      <a:pt x="2180720" y="185913"/>
                    </a:cubicBezTo>
                    <a:lnTo>
                      <a:pt x="2245574" y="185913"/>
                    </a:lnTo>
                    <a:lnTo>
                      <a:pt x="2245574" y="261575"/>
                    </a:lnTo>
                    <a:lnTo>
                      <a:pt x="2253681" y="261575"/>
                    </a:lnTo>
                    <a:cubicBezTo>
                      <a:pt x="2253681" y="259413"/>
                      <a:pt x="2255708" y="257251"/>
                      <a:pt x="2255708" y="255090"/>
                    </a:cubicBezTo>
                    <a:lnTo>
                      <a:pt x="2261788" y="255090"/>
                    </a:lnTo>
                    <a:cubicBezTo>
                      <a:pt x="2261788" y="257251"/>
                      <a:pt x="2261788" y="259413"/>
                      <a:pt x="2263815" y="263737"/>
                    </a:cubicBezTo>
                    <a:lnTo>
                      <a:pt x="2275975" y="263737"/>
                    </a:lnTo>
                    <a:lnTo>
                      <a:pt x="2275975" y="257251"/>
                    </a:lnTo>
                    <a:lnTo>
                      <a:pt x="2298268" y="257251"/>
                    </a:lnTo>
                    <a:lnTo>
                      <a:pt x="2298268" y="263737"/>
                    </a:lnTo>
                    <a:lnTo>
                      <a:pt x="2318535" y="263737"/>
                    </a:lnTo>
                    <a:lnTo>
                      <a:pt x="2318535" y="309134"/>
                    </a:lnTo>
                    <a:lnTo>
                      <a:pt x="2332722" y="309134"/>
                    </a:lnTo>
                    <a:lnTo>
                      <a:pt x="2332722" y="296163"/>
                    </a:lnTo>
                    <a:lnTo>
                      <a:pt x="2348936" y="296163"/>
                    </a:lnTo>
                    <a:lnTo>
                      <a:pt x="2348936" y="116736"/>
                    </a:lnTo>
                    <a:lnTo>
                      <a:pt x="2355016" y="110250"/>
                    </a:lnTo>
                    <a:lnTo>
                      <a:pt x="2427977" y="110250"/>
                    </a:lnTo>
                    <a:lnTo>
                      <a:pt x="2427977" y="118898"/>
                    </a:lnTo>
                    <a:lnTo>
                      <a:pt x="2438110" y="118898"/>
                    </a:lnTo>
                    <a:lnTo>
                      <a:pt x="2438110" y="233472"/>
                    </a:lnTo>
                    <a:lnTo>
                      <a:pt x="2460404" y="233472"/>
                    </a:lnTo>
                    <a:lnTo>
                      <a:pt x="2460404" y="166457"/>
                    </a:lnTo>
                    <a:lnTo>
                      <a:pt x="2486751" y="166457"/>
                    </a:lnTo>
                    <a:cubicBezTo>
                      <a:pt x="2488777" y="166457"/>
                      <a:pt x="2488777" y="164295"/>
                      <a:pt x="2490804" y="162133"/>
                    </a:cubicBezTo>
                    <a:lnTo>
                      <a:pt x="2498911" y="162133"/>
                    </a:lnTo>
                    <a:cubicBezTo>
                      <a:pt x="2500937" y="164295"/>
                      <a:pt x="2500937" y="166457"/>
                      <a:pt x="2502964" y="166457"/>
                    </a:cubicBezTo>
                    <a:lnTo>
                      <a:pt x="2525258" y="166457"/>
                    </a:lnTo>
                    <a:lnTo>
                      <a:pt x="2525258" y="49721"/>
                    </a:lnTo>
                    <a:cubicBezTo>
                      <a:pt x="2525272" y="49718"/>
                      <a:pt x="2526139" y="49554"/>
                      <a:pt x="2582005" y="38912"/>
                    </a:cubicBezTo>
                    <a:lnTo>
                      <a:pt x="2582005" y="39993"/>
                    </a:lnTo>
                    <a:lnTo>
                      <a:pt x="2582005" y="47559"/>
                    </a:lnTo>
                    <a:lnTo>
                      <a:pt x="2608352" y="47559"/>
                    </a:lnTo>
                    <a:lnTo>
                      <a:pt x="2608352" y="302649"/>
                    </a:lnTo>
                    <a:lnTo>
                      <a:pt x="2630646" y="302649"/>
                    </a:lnTo>
                    <a:lnTo>
                      <a:pt x="2630646" y="298325"/>
                    </a:lnTo>
                    <a:lnTo>
                      <a:pt x="2642806" y="298325"/>
                    </a:lnTo>
                    <a:lnTo>
                      <a:pt x="2642806" y="302649"/>
                    </a:lnTo>
                    <a:lnTo>
                      <a:pt x="2667126" y="302649"/>
                    </a:lnTo>
                    <a:lnTo>
                      <a:pt x="2667126" y="289678"/>
                    </a:lnTo>
                    <a:lnTo>
                      <a:pt x="2695500" y="289678"/>
                    </a:lnTo>
                    <a:cubicBezTo>
                      <a:pt x="2699553" y="285354"/>
                      <a:pt x="2703607" y="285354"/>
                      <a:pt x="2707660" y="285354"/>
                    </a:cubicBezTo>
                    <a:cubicBezTo>
                      <a:pt x="2713740" y="289678"/>
                      <a:pt x="2721847" y="289678"/>
                      <a:pt x="2727927" y="289678"/>
                    </a:cubicBezTo>
                    <a:lnTo>
                      <a:pt x="2727927" y="272384"/>
                    </a:lnTo>
                    <a:lnTo>
                      <a:pt x="2736034" y="272384"/>
                    </a:lnTo>
                    <a:lnTo>
                      <a:pt x="2736034" y="259413"/>
                    </a:lnTo>
                    <a:lnTo>
                      <a:pt x="2792781" y="259413"/>
                    </a:lnTo>
                    <a:lnTo>
                      <a:pt x="2792781" y="229148"/>
                    </a:lnTo>
                    <a:lnTo>
                      <a:pt x="2811021" y="229148"/>
                    </a:lnTo>
                    <a:lnTo>
                      <a:pt x="2811021" y="222663"/>
                    </a:lnTo>
                    <a:lnTo>
                      <a:pt x="2823181" y="222663"/>
                    </a:lnTo>
                    <a:lnTo>
                      <a:pt x="2823181" y="229148"/>
                    </a:lnTo>
                    <a:lnTo>
                      <a:pt x="2839395" y="229148"/>
                    </a:lnTo>
                    <a:lnTo>
                      <a:pt x="2839395" y="278869"/>
                    </a:lnTo>
                    <a:lnTo>
                      <a:pt x="2871822" y="278869"/>
                    </a:lnTo>
                    <a:lnTo>
                      <a:pt x="2871822" y="252928"/>
                    </a:lnTo>
                    <a:lnTo>
                      <a:pt x="2910329" y="252928"/>
                    </a:lnTo>
                    <a:lnTo>
                      <a:pt x="2910329" y="222663"/>
                    </a:lnTo>
                    <a:lnTo>
                      <a:pt x="2958970" y="222663"/>
                    </a:lnTo>
                    <a:lnTo>
                      <a:pt x="2958970" y="333819"/>
                    </a:lnTo>
                    <a:lnTo>
                      <a:pt x="2958970" y="347598"/>
                    </a:lnTo>
                    <a:lnTo>
                      <a:pt x="3024845" y="347598"/>
                    </a:lnTo>
                    <a:lnTo>
                      <a:pt x="3024845" y="689379"/>
                    </a:lnTo>
                    <a:lnTo>
                      <a:pt x="2054" y="687046"/>
                    </a:lnTo>
                    <a:cubicBezTo>
                      <a:pt x="1369" y="539482"/>
                      <a:pt x="685" y="400492"/>
                      <a:pt x="0" y="252928"/>
                    </a:cubicBezTo>
                    <a:lnTo>
                      <a:pt x="20267" y="252928"/>
                    </a:lnTo>
                    <a:cubicBezTo>
                      <a:pt x="20271" y="252922"/>
                      <a:pt x="20308" y="252840"/>
                      <a:pt x="20774" y="251847"/>
                    </a:cubicBezTo>
                    <a:lnTo>
                      <a:pt x="24320" y="244281"/>
                    </a:lnTo>
                    <a:cubicBezTo>
                      <a:pt x="24329" y="244282"/>
                      <a:pt x="24442" y="244300"/>
                      <a:pt x="26094" y="244551"/>
                    </a:cubicBezTo>
                    <a:lnTo>
                      <a:pt x="38507" y="246442"/>
                    </a:lnTo>
                    <a:cubicBezTo>
                      <a:pt x="38510" y="246452"/>
                      <a:pt x="38548" y="246553"/>
                      <a:pt x="39014" y="247794"/>
                    </a:cubicBezTo>
                    <a:lnTo>
                      <a:pt x="42560" y="257251"/>
                    </a:lnTo>
                    <a:cubicBezTo>
                      <a:pt x="42574" y="257252"/>
                      <a:pt x="43170" y="257302"/>
                      <a:pt x="68907" y="259413"/>
                    </a:cubicBezTo>
                    <a:lnTo>
                      <a:pt x="68907" y="136192"/>
                    </a:lnTo>
                    <a:lnTo>
                      <a:pt x="70934" y="136192"/>
                    </a:lnTo>
                    <a:lnTo>
                      <a:pt x="85121" y="136192"/>
                    </a:lnTo>
                    <a:lnTo>
                      <a:pt x="85121" y="0"/>
                    </a:lnTo>
                    <a:lnTo>
                      <a:pt x="86894" y="0"/>
                    </a:lnTo>
                    <a:lnTo>
                      <a:pt x="99308"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1" b="0" i="0" u="none" strike="noStrike" kern="1200" cap="none" spc="0" normalizeH="0" baseline="0" noProof="0">
                  <a:ln>
                    <a:noFill/>
                  </a:ln>
                  <a:solidFill>
                    <a:prstClr val="white"/>
                  </a:solidFill>
                  <a:effectLst/>
                  <a:uLnTx/>
                  <a:uFillTx/>
                  <a:latin typeface="Arial"/>
                  <a:cs typeface="+mn-cs"/>
                </a:endParaRPr>
              </a:p>
            </p:txBody>
          </p:sp>
          <p:sp>
            <p:nvSpPr>
              <p:cNvPr id="6" name="Rectangle 35">
                <a:extLst>
                  <a:ext uri="{FF2B5EF4-FFF2-40B4-BE49-F238E27FC236}">
                    <a16:creationId xmlns:a16="http://schemas.microsoft.com/office/drawing/2014/main" id="{65740B44-0AA4-43A4-A147-F22293A6A2EF}"/>
                  </a:ext>
                </a:extLst>
              </p:cNvPr>
              <p:cNvSpPr/>
              <p:nvPr/>
            </p:nvSpPr>
            <p:spPr>
              <a:xfrm>
                <a:off x="6047165" y="1883798"/>
                <a:ext cx="2961438" cy="689379"/>
              </a:xfrm>
              <a:custGeom>
                <a:avLst/>
                <a:gdLst>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924638 h 1160647"/>
                  <a:gd name="connsiteX403" fmla="*/ 3079941 w 3079941"/>
                  <a:gd name="connsiteY403" fmla="*/ 1030409 h 1160647"/>
                  <a:gd name="connsiteX404" fmla="*/ 3079941 w 3079941"/>
                  <a:gd name="connsiteY404" fmla="*/ 1160647 h 1160647"/>
                  <a:gd name="connsiteX405" fmla="*/ 2842946 w 3079941"/>
                  <a:gd name="connsiteY405" fmla="*/ 1160647 h 1160647"/>
                  <a:gd name="connsiteX406" fmla="*/ 200958 w 3079941"/>
                  <a:gd name="connsiteY406" fmla="*/ 1160647 h 1160647"/>
                  <a:gd name="connsiteX407" fmla="*/ 200958 w 3079941"/>
                  <a:gd name="connsiteY407" fmla="*/ 1126882 h 1160647"/>
                  <a:gd name="connsiteX408" fmla="*/ 0 w 3079941"/>
                  <a:gd name="connsiteY408" fmla="*/ 1126882 h 1160647"/>
                  <a:gd name="connsiteX409" fmla="*/ 0 w 3079941"/>
                  <a:gd name="connsiteY409" fmla="*/ 915339 h 1160647"/>
                  <a:gd name="connsiteX410" fmla="*/ 103377 w 3079941"/>
                  <a:gd name="connsiteY410" fmla="*/ 915339 h 1160647"/>
                  <a:gd name="connsiteX411" fmla="*/ 103377 w 3079941"/>
                  <a:gd name="connsiteY411" fmla="*/ 886329 h 1160647"/>
                  <a:gd name="connsiteX412" fmla="*/ 55096 w 3079941"/>
                  <a:gd name="connsiteY412" fmla="*/ 886329 h 1160647"/>
                  <a:gd name="connsiteX413" fmla="*/ 55096 w 3079941"/>
                  <a:gd name="connsiteY413" fmla="*/ 724196 h 1160647"/>
                  <a:gd name="connsiteX414" fmla="*/ 75363 w 3079941"/>
                  <a:gd name="connsiteY414" fmla="*/ 724196 h 1160647"/>
                  <a:gd name="connsiteX415" fmla="*/ 75870 w 3079941"/>
                  <a:gd name="connsiteY415" fmla="*/ 723115 h 1160647"/>
                  <a:gd name="connsiteX416" fmla="*/ 79416 w 3079941"/>
                  <a:gd name="connsiteY416" fmla="*/ 715549 h 1160647"/>
                  <a:gd name="connsiteX417" fmla="*/ 81190 w 3079941"/>
                  <a:gd name="connsiteY417" fmla="*/ 715819 h 1160647"/>
                  <a:gd name="connsiteX418" fmla="*/ 93603 w 3079941"/>
                  <a:gd name="connsiteY418" fmla="*/ 717710 h 1160647"/>
                  <a:gd name="connsiteX419" fmla="*/ 94110 w 3079941"/>
                  <a:gd name="connsiteY419" fmla="*/ 719062 h 1160647"/>
                  <a:gd name="connsiteX420" fmla="*/ 97656 w 3079941"/>
                  <a:gd name="connsiteY420" fmla="*/ 728519 h 1160647"/>
                  <a:gd name="connsiteX421" fmla="*/ 124003 w 3079941"/>
                  <a:gd name="connsiteY421" fmla="*/ 730681 h 1160647"/>
                  <a:gd name="connsiteX422" fmla="*/ 124003 w 3079941"/>
                  <a:gd name="connsiteY422" fmla="*/ 607460 h 1160647"/>
                  <a:gd name="connsiteX423" fmla="*/ 126030 w 3079941"/>
                  <a:gd name="connsiteY423" fmla="*/ 607460 h 1160647"/>
                  <a:gd name="connsiteX424" fmla="*/ 140217 w 3079941"/>
                  <a:gd name="connsiteY424" fmla="*/ 607460 h 1160647"/>
                  <a:gd name="connsiteX425" fmla="*/ 140217 w 3079941"/>
                  <a:gd name="connsiteY425" fmla="*/ 471268 h 1160647"/>
                  <a:gd name="connsiteX426" fmla="*/ 141990 w 3079941"/>
                  <a:gd name="connsiteY426" fmla="*/ 471268 h 1160647"/>
                  <a:gd name="connsiteX427" fmla="*/ 154404 w 3079941"/>
                  <a:gd name="connsiteY427" fmla="*/ 471268 h 1160647"/>
                  <a:gd name="connsiteX428" fmla="*/ 154404 w 3079941"/>
                  <a:gd name="connsiteY428" fmla="*/ 356694 h 1160647"/>
                  <a:gd name="connsiteX429" fmla="*/ 158457 w 3079941"/>
                  <a:gd name="connsiteY429" fmla="*/ 328590 h 1160647"/>
                  <a:gd name="connsiteX430" fmla="*/ 160484 w 3079941"/>
                  <a:gd name="connsiteY430" fmla="*/ 328590 h 1160647"/>
                  <a:gd name="connsiteX431" fmla="*/ 174671 w 3079941"/>
                  <a:gd name="connsiteY431" fmla="*/ 328590 h 1160647"/>
                  <a:gd name="connsiteX432" fmla="*/ 211151 w 3079941"/>
                  <a:gd name="connsiteY432" fmla="*/ 246443 h 1160647"/>
                  <a:gd name="connsiteX433" fmla="*/ 215205 w 3079941"/>
                  <a:gd name="connsiteY433"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924638 h 1160647"/>
                  <a:gd name="connsiteX403" fmla="*/ 3079941 w 3079941"/>
                  <a:gd name="connsiteY403" fmla="*/ 1030409 h 1160647"/>
                  <a:gd name="connsiteX404" fmla="*/ 3079941 w 3079941"/>
                  <a:gd name="connsiteY404" fmla="*/ 1160647 h 1160647"/>
                  <a:gd name="connsiteX405" fmla="*/ 200958 w 3079941"/>
                  <a:gd name="connsiteY405" fmla="*/ 1160647 h 1160647"/>
                  <a:gd name="connsiteX406" fmla="*/ 200958 w 3079941"/>
                  <a:gd name="connsiteY406" fmla="*/ 1126882 h 1160647"/>
                  <a:gd name="connsiteX407" fmla="*/ 0 w 3079941"/>
                  <a:gd name="connsiteY407" fmla="*/ 1126882 h 1160647"/>
                  <a:gd name="connsiteX408" fmla="*/ 0 w 3079941"/>
                  <a:gd name="connsiteY408" fmla="*/ 915339 h 1160647"/>
                  <a:gd name="connsiteX409" fmla="*/ 103377 w 3079941"/>
                  <a:gd name="connsiteY409" fmla="*/ 915339 h 1160647"/>
                  <a:gd name="connsiteX410" fmla="*/ 103377 w 3079941"/>
                  <a:gd name="connsiteY410" fmla="*/ 886329 h 1160647"/>
                  <a:gd name="connsiteX411" fmla="*/ 55096 w 3079941"/>
                  <a:gd name="connsiteY411" fmla="*/ 886329 h 1160647"/>
                  <a:gd name="connsiteX412" fmla="*/ 55096 w 3079941"/>
                  <a:gd name="connsiteY412" fmla="*/ 724196 h 1160647"/>
                  <a:gd name="connsiteX413" fmla="*/ 75363 w 3079941"/>
                  <a:gd name="connsiteY413" fmla="*/ 724196 h 1160647"/>
                  <a:gd name="connsiteX414" fmla="*/ 75870 w 3079941"/>
                  <a:gd name="connsiteY414" fmla="*/ 723115 h 1160647"/>
                  <a:gd name="connsiteX415" fmla="*/ 79416 w 3079941"/>
                  <a:gd name="connsiteY415" fmla="*/ 715549 h 1160647"/>
                  <a:gd name="connsiteX416" fmla="*/ 81190 w 3079941"/>
                  <a:gd name="connsiteY416" fmla="*/ 715819 h 1160647"/>
                  <a:gd name="connsiteX417" fmla="*/ 93603 w 3079941"/>
                  <a:gd name="connsiteY417" fmla="*/ 717710 h 1160647"/>
                  <a:gd name="connsiteX418" fmla="*/ 94110 w 3079941"/>
                  <a:gd name="connsiteY418" fmla="*/ 719062 h 1160647"/>
                  <a:gd name="connsiteX419" fmla="*/ 97656 w 3079941"/>
                  <a:gd name="connsiteY419" fmla="*/ 728519 h 1160647"/>
                  <a:gd name="connsiteX420" fmla="*/ 124003 w 3079941"/>
                  <a:gd name="connsiteY420" fmla="*/ 730681 h 1160647"/>
                  <a:gd name="connsiteX421" fmla="*/ 124003 w 3079941"/>
                  <a:gd name="connsiteY421" fmla="*/ 607460 h 1160647"/>
                  <a:gd name="connsiteX422" fmla="*/ 126030 w 3079941"/>
                  <a:gd name="connsiteY422" fmla="*/ 607460 h 1160647"/>
                  <a:gd name="connsiteX423" fmla="*/ 140217 w 3079941"/>
                  <a:gd name="connsiteY423" fmla="*/ 607460 h 1160647"/>
                  <a:gd name="connsiteX424" fmla="*/ 140217 w 3079941"/>
                  <a:gd name="connsiteY424" fmla="*/ 471268 h 1160647"/>
                  <a:gd name="connsiteX425" fmla="*/ 141990 w 3079941"/>
                  <a:gd name="connsiteY425" fmla="*/ 471268 h 1160647"/>
                  <a:gd name="connsiteX426" fmla="*/ 154404 w 3079941"/>
                  <a:gd name="connsiteY426" fmla="*/ 471268 h 1160647"/>
                  <a:gd name="connsiteX427" fmla="*/ 154404 w 3079941"/>
                  <a:gd name="connsiteY427" fmla="*/ 356694 h 1160647"/>
                  <a:gd name="connsiteX428" fmla="*/ 158457 w 3079941"/>
                  <a:gd name="connsiteY428" fmla="*/ 328590 h 1160647"/>
                  <a:gd name="connsiteX429" fmla="*/ 160484 w 3079941"/>
                  <a:gd name="connsiteY429" fmla="*/ 328590 h 1160647"/>
                  <a:gd name="connsiteX430" fmla="*/ 174671 w 3079941"/>
                  <a:gd name="connsiteY430" fmla="*/ 328590 h 1160647"/>
                  <a:gd name="connsiteX431" fmla="*/ 211151 w 3079941"/>
                  <a:gd name="connsiteY431" fmla="*/ 246443 h 1160647"/>
                  <a:gd name="connsiteX432" fmla="*/ 215205 w 3079941"/>
                  <a:gd name="connsiteY432"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030409 h 1160647"/>
                  <a:gd name="connsiteX403" fmla="*/ 3079941 w 3079941"/>
                  <a:gd name="connsiteY403" fmla="*/ 1160647 h 1160647"/>
                  <a:gd name="connsiteX404" fmla="*/ 200958 w 3079941"/>
                  <a:gd name="connsiteY404" fmla="*/ 1160647 h 1160647"/>
                  <a:gd name="connsiteX405" fmla="*/ 200958 w 3079941"/>
                  <a:gd name="connsiteY405" fmla="*/ 1126882 h 1160647"/>
                  <a:gd name="connsiteX406" fmla="*/ 0 w 3079941"/>
                  <a:gd name="connsiteY406" fmla="*/ 1126882 h 1160647"/>
                  <a:gd name="connsiteX407" fmla="*/ 0 w 3079941"/>
                  <a:gd name="connsiteY407" fmla="*/ 915339 h 1160647"/>
                  <a:gd name="connsiteX408" fmla="*/ 103377 w 3079941"/>
                  <a:gd name="connsiteY408" fmla="*/ 915339 h 1160647"/>
                  <a:gd name="connsiteX409" fmla="*/ 103377 w 3079941"/>
                  <a:gd name="connsiteY409" fmla="*/ 886329 h 1160647"/>
                  <a:gd name="connsiteX410" fmla="*/ 55096 w 3079941"/>
                  <a:gd name="connsiteY410" fmla="*/ 886329 h 1160647"/>
                  <a:gd name="connsiteX411" fmla="*/ 55096 w 3079941"/>
                  <a:gd name="connsiteY411" fmla="*/ 724196 h 1160647"/>
                  <a:gd name="connsiteX412" fmla="*/ 75363 w 3079941"/>
                  <a:gd name="connsiteY412" fmla="*/ 724196 h 1160647"/>
                  <a:gd name="connsiteX413" fmla="*/ 75870 w 3079941"/>
                  <a:gd name="connsiteY413" fmla="*/ 723115 h 1160647"/>
                  <a:gd name="connsiteX414" fmla="*/ 79416 w 3079941"/>
                  <a:gd name="connsiteY414" fmla="*/ 715549 h 1160647"/>
                  <a:gd name="connsiteX415" fmla="*/ 81190 w 3079941"/>
                  <a:gd name="connsiteY415" fmla="*/ 715819 h 1160647"/>
                  <a:gd name="connsiteX416" fmla="*/ 93603 w 3079941"/>
                  <a:gd name="connsiteY416" fmla="*/ 717710 h 1160647"/>
                  <a:gd name="connsiteX417" fmla="*/ 94110 w 3079941"/>
                  <a:gd name="connsiteY417" fmla="*/ 719062 h 1160647"/>
                  <a:gd name="connsiteX418" fmla="*/ 97656 w 3079941"/>
                  <a:gd name="connsiteY418" fmla="*/ 728519 h 1160647"/>
                  <a:gd name="connsiteX419" fmla="*/ 124003 w 3079941"/>
                  <a:gd name="connsiteY419" fmla="*/ 730681 h 1160647"/>
                  <a:gd name="connsiteX420" fmla="*/ 124003 w 3079941"/>
                  <a:gd name="connsiteY420" fmla="*/ 607460 h 1160647"/>
                  <a:gd name="connsiteX421" fmla="*/ 126030 w 3079941"/>
                  <a:gd name="connsiteY421" fmla="*/ 607460 h 1160647"/>
                  <a:gd name="connsiteX422" fmla="*/ 140217 w 3079941"/>
                  <a:gd name="connsiteY422" fmla="*/ 607460 h 1160647"/>
                  <a:gd name="connsiteX423" fmla="*/ 140217 w 3079941"/>
                  <a:gd name="connsiteY423" fmla="*/ 471268 h 1160647"/>
                  <a:gd name="connsiteX424" fmla="*/ 141990 w 3079941"/>
                  <a:gd name="connsiteY424" fmla="*/ 471268 h 1160647"/>
                  <a:gd name="connsiteX425" fmla="*/ 154404 w 3079941"/>
                  <a:gd name="connsiteY425" fmla="*/ 471268 h 1160647"/>
                  <a:gd name="connsiteX426" fmla="*/ 154404 w 3079941"/>
                  <a:gd name="connsiteY426" fmla="*/ 356694 h 1160647"/>
                  <a:gd name="connsiteX427" fmla="*/ 158457 w 3079941"/>
                  <a:gd name="connsiteY427" fmla="*/ 328590 h 1160647"/>
                  <a:gd name="connsiteX428" fmla="*/ 160484 w 3079941"/>
                  <a:gd name="connsiteY428" fmla="*/ 328590 h 1160647"/>
                  <a:gd name="connsiteX429" fmla="*/ 174671 w 3079941"/>
                  <a:gd name="connsiteY429" fmla="*/ 328590 h 1160647"/>
                  <a:gd name="connsiteX430" fmla="*/ 211151 w 3079941"/>
                  <a:gd name="connsiteY430" fmla="*/ 246443 h 1160647"/>
                  <a:gd name="connsiteX431" fmla="*/ 215205 w 3079941"/>
                  <a:gd name="connsiteY431"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200958 w 3079941"/>
                  <a:gd name="connsiteY404" fmla="*/ 1126882 h 1160647"/>
                  <a:gd name="connsiteX405" fmla="*/ 0 w 3079941"/>
                  <a:gd name="connsiteY405" fmla="*/ 1126882 h 1160647"/>
                  <a:gd name="connsiteX406" fmla="*/ 0 w 3079941"/>
                  <a:gd name="connsiteY406" fmla="*/ 915339 h 1160647"/>
                  <a:gd name="connsiteX407" fmla="*/ 103377 w 3079941"/>
                  <a:gd name="connsiteY407" fmla="*/ 915339 h 1160647"/>
                  <a:gd name="connsiteX408" fmla="*/ 103377 w 3079941"/>
                  <a:gd name="connsiteY408" fmla="*/ 886329 h 1160647"/>
                  <a:gd name="connsiteX409" fmla="*/ 55096 w 3079941"/>
                  <a:gd name="connsiteY409" fmla="*/ 886329 h 1160647"/>
                  <a:gd name="connsiteX410" fmla="*/ 55096 w 3079941"/>
                  <a:gd name="connsiteY410" fmla="*/ 724196 h 1160647"/>
                  <a:gd name="connsiteX411" fmla="*/ 75363 w 3079941"/>
                  <a:gd name="connsiteY411" fmla="*/ 724196 h 1160647"/>
                  <a:gd name="connsiteX412" fmla="*/ 75870 w 3079941"/>
                  <a:gd name="connsiteY412" fmla="*/ 723115 h 1160647"/>
                  <a:gd name="connsiteX413" fmla="*/ 79416 w 3079941"/>
                  <a:gd name="connsiteY413" fmla="*/ 715549 h 1160647"/>
                  <a:gd name="connsiteX414" fmla="*/ 81190 w 3079941"/>
                  <a:gd name="connsiteY414" fmla="*/ 715819 h 1160647"/>
                  <a:gd name="connsiteX415" fmla="*/ 93603 w 3079941"/>
                  <a:gd name="connsiteY415" fmla="*/ 717710 h 1160647"/>
                  <a:gd name="connsiteX416" fmla="*/ 94110 w 3079941"/>
                  <a:gd name="connsiteY416" fmla="*/ 719062 h 1160647"/>
                  <a:gd name="connsiteX417" fmla="*/ 97656 w 3079941"/>
                  <a:gd name="connsiteY417" fmla="*/ 728519 h 1160647"/>
                  <a:gd name="connsiteX418" fmla="*/ 124003 w 3079941"/>
                  <a:gd name="connsiteY418" fmla="*/ 730681 h 1160647"/>
                  <a:gd name="connsiteX419" fmla="*/ 124003 w 3079941"/>
                  <a:gd name="connsiteY419" fmla="*/ 607460 h 1160647"/>
                  <a:gd name="connsiteX420" fmla="*/ 126030 w 3079941"/>
                  <a:gd name="connsiteY420" fmla="*/ 607460 h 1160647"/>
                  <a:gd name="connsiteX421" fmla="*/ 140217 w 3079941"/>
                  <a:gd name="connsiteY421" fmla="*/ 607460 h 1160647"/>
                  <a:gd name="connsiteX422" fmla="*/ 140217 w 3079941"/>
                  <a:gd name="connsiteY422" fmla="*/ 471268 h 1160647"/>
                  <a:gd name="connsiteX423" fmla="*/ 141990 w 3079941"/>
                  <a:gd name="connsiteY423" fmla="*/ 471268 h 1160647"/>
                  <a:gd name="connsiteX424" fmla="*/ 154404 w 3079941"/>
                  <a:gd name="connsiteY424" fmla="*/ 471268 h 1160647"/>
                  <a:gd name="connsiteX425" fmla="*/ 154404 w 3079941"/>
                  <a:gd name="connsiteY425" fmla="*/ 356694 h 1160647"/>
                  <a:gd name="connsiteX426" fmla="*/ 158457 w 3079941"/>
                  <a:gd name="connsiteY426" fmla="*/ 328590 h 1160647"/>
                  <a:gd name="connsiteX427" fmla="*/ 160484 w 3079941"/>
                  <a:gd name="connsiteY427" fmla="*/ 328590 h 1160647"/>
                  <a:gd name="connsiteX428" fmla="*/ 174671 w 3079941"/>
                  <a:gd name="connsiteY428" fmla="*/ 328590 h 1160647"/>
                  <a:gd name="connsiteX429" fmla="*/ 211151 w 3079941"/>
                  <a:gd name="connsiteY429" fmla="*/ 246443 h 1160647"/>
                  <a:gd name="connsiteX430" fmla="*/ 215205 w 3079941"/>
                  <a:gd name="connsiteY430"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0 w 3079941"/>
                  <a:gd name="connsiteY404" fmla="*/ 1126882 h 1160647"/>
                  <a:gd name="connsiteX405" fmla="*/ 0 w 3079941"/>
                  <a:gd name="connsiteY405" fmla="*/ 915339 h 1160647"/>
                  <a:gd name="connsiteX406" fmla="*/ 103377 w 3079941"/>
                  <a:gd name="connsiteY406" fmla="*/ 915339 h 1160647"/>
                  <a:gd name="connsiteX407" fmla="*/ 103377 w 3079941"/>
                  <a:gd name="connsiteY407" fmla="*/ 886329 h 1160647"/>
                  <a:gd name="connsiteX408" fmla="*/ 55096 w 3079941"/>
                  <a:gd name="connsiteY408" fmla="*/ 886329 h 1160647"/>
                  <a:gd name="connsiteX409" fmla="*/ 55096 w 3079941"/>
                  <a:gd name="connsiteY409" fmla="*/ 724196 h 1160647"/>
                  <a:gd name="connsiteX410" fmla="*/ 75363 w 3079941"/>
                  <a:gd name="connsiteY410" fmla="*/ 724196 h 1160647"/>
                  <a:gd name="connsiteX411" fmla="*/ 75870 w 3079941"/>
                  <a:gd name="connsiteY411" fmla="*/ 723115 h 1160647"/>
                  <a:gd name="connsiteX412" fmla="*/ 79416 w 3079941"/>
                  <a:gd name="connsiteY412" fmla="*/ 715549 h 1160647"/>
                  <a:gd name="connsiteX413" fmla="*/ 81190 w 3079941"/>
                  <a:gd name="connsiteY413" fmla="*/ 715819 h 1160647"/>
                  <a:gd name="connsiteX414" fmla="*/ 93603 w 3079941"/>
                  <a:gd name="connsiteY414" fmla="*/ 717710 h 1160647"/>
                  <a:gd name="connsiteX415" fmla="*/ 94110 w 3079941"/>
                  <a:gd name="connsiteY415" fmla="*/ 719062 h 1160647"/>
                  <a:gd name="connsiteX416" fmla="*/ 97656 w 3079941"/>
                  <a:gd name="connsiteY416" fmla="*/ 728519 h 1160647"/>
                  <a:gd name="connsiteX417" fmla="*/ 124003 w 3079941"/>
                  <a:gd name="connsiteY417" fmla="*/ 730681 h 1160647"/>
                  <a:gd name="connsiteX418" fmla="*/ 124003 w 3079941"/>
                  <a:gd name="connsiteY418" fmla="*/ 607460 h 1160647"/>
                  <a:gd name="connsiteX419" fmla="*/ 126030 w 3079941"/>
                  <a:gd name="connsiteY419" fmla="*/ 607460 h 1160647"/>
                  <a:gd name="connsiteX420" fmla="*/ 140217 w 3079941"/>
                  <a:gd name="connsiteY420" fmla="*/ 607460 h 1160647"/>
                  <a:gd name="connsiteX421" fmla="*/ 140217 w 3079941"/>
                  <a:gd name="connsiteY421" fmla="*/ 471268 h 1160647"/>
                  <a:gd name="connsiteX422" fmla="*/ 141990 w 3079941"/>
                  <a:gd name="connsiteY422" fmla="*/ 471268 h 1160647"/>
                  <a:gd name="connsiteX423" fmla="*/ 154404 w 3079941"/>
                  <a:gd name="connsiteY423" fmla="*/ 471268 h 1160647"/>
                  <a:gd name="connsiteX424" fmla="*/ 154404 w 3079941"/>
                  <a:gd name="connsiteY424" fmla="*/ 356694 h 1160647"/>
                  <a:gd name="connsiteX425" fmla="*/ 158457 w 3079941"/>
                  <a:gd name="connsiteY425" fmla="*/ 328590 h 1160647"/>
                  <a:gd name="connsiteX426" fmla="*/ 160484 w 3079941"/>
                  <a:gd name="connsiteY426" fmla="*/ 328590 h 1160647"/>
                  <a:gd name="connsiteX427" fmla="*/ 174671 w 3079941"/>
                  <a:gd name="connsiteY427" fmla="*/ 328590 h 1160647"/>
                  <a:gd name="connsiteX428" fmla="*/ 211151 w 3079941"/>
                  <a:gd name="connsiteY428" fmla="*/ 246443 h 1160647"/>
                  <a:gd name="connsiteX429" fmla="*/ 215205 w 3079941"/>
                  <a:gd name="connsiteY429"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0 w 3079941"/>
                  <a:gd name="connsiteY404" fmla="*/ 1126882 h 1160647"/>
                  <a:gd name="connsiteX405" fmla="*/ 0 w 3079941"/>
                  <a:gd name="connsiteY405" fmla="*/ 915339 h 1160647"/>
                  <a:gd name="connsiteX406" fmla="*/ 103377 w 3079941"/>
                  <a:gd name="connsiteY406" fmla="*/ 915339 h 1160647"/>
                  <a:gd name="connsiteX407" fmla="*/ 55096 w 3079941"/>
                  <a:gd name="connsiteY407" fmla="*/ 886329 h 1160647"/>
                  <a:gd name="connsiteX408" fmla="*/ 55096 w 3079941"/>
                  <a:gd name="connsiteY408" fmla="*/ 724196 h 1160647"/>
                  <a:gd name="connsiteX409" fmla="*/ 75363 w 3079941"/>
                  <a:gd name="connsiteY409" fmla="*/ 724196 h 1160647"/>
                  <a:gd name="connsiteX410" fmla="*/ 75870 w 3079941"/>
                  <a:gd name="connsiteY410" fmla="*/ 723115 h 1160647"/>
                  <a:gd name="connsiteX411" fmla="*/ 79416 w 3079941"/>
                  <a:gd name="connsiteY411" fmla="*/ 715549 h 1160647"/>
                  <a:gd name="connsiteX412" fmla="*/ 81190 w 3079941"/>
                  <a:gd name="connsiteY412" fmla="*/ 715819 h 1160647"/>
                  <a:gd name="connsiteX413" fmla="*/ 93603 w 3079941"/>
                  <a:gd name="connsiteY413" fmla="*/ 717710 h 1160647"/>
                  <a:gd name="connsiteX414" fmla="*/ 94110 w 3079941"/>
                  <a:gd name="connsiteY414" fmla="*/ 719062 h 1160647"/>
                  <a:gd name="connsiteX415" fmla="*/ 97656 w 3079941"/>
                  <a:gd name="connsiteY415" fmla="*/ 728519 h 1160647"/>
                  <a:gd name="connsiteX416" fmla="*/ 124003 w 3079941"/>
                  <a:gd name="connsiteY416" fmla="*/ 730681 h 1160647"/>
                  <a:gd name="connsiteX417" fmla="*/ 124003 w 3079941"/>
                  <a:gd name="connsiteY417" fmla="*/ 607460 h 1160647"/>
                  <a:gd name="connsiteX418" fmla="*/ 126030 w 3079941"/>
                  <a:gd name="connsiteY418" fmla="*/ 607460 h 1160647"/>
                  <a:gd name="connsiteX419" fmla="*/ 140217 w 3079941"/>
                  <a:gd name="connsiteY419" fmla="*/ 607460 h 1160647"/>
                  <a:gd name="connsiteX420" fmla="*/ 140217 w 3079941"/>
                  <a:gd name="connsiteY420" fmla="*/ 471268 h 1160647"/>
                  <a:gd name="connsiteX421" fmla="*/ 141990 w 3079941"/>
                  <a:gd name="connsiteY421" fmla="*/ 471268 h 1160647"/>
                  <a:gd name="connsiteX422" fmla="*/ 154404 w 3079941"/>
                  <a:gd name="connsiteY422" fmla="*/ 471268 h 1160647"/>
                  <a:gd name="connsiteX423" fmla="*/ 154404 w 3079941"/>
                  <a:gd name="connsiteY423" fmla="*/ 356694 h 1160647"/>
                  <a:gd name="connsiteX424" fmla="*/ 158457 w 3079941"/>
                  <a:gd name="connsiteY424" fmla="*/ 328590 h 1160647"/>
                  <a:gd name="connsiteX425" fmla="*/ 160484 w 3079941"/>
                  <a:gd name="connsiteY425" fmla="*/ 328590 h 1160647"/>
                  <a:gd name="connsiteX426" fmla="*/ 174671 w 3079941"/>
                  <a:gd name="connsiteY426" fmla="*/ 328590 h 1160647"/>
                  <a:gd name="connsiteX427" fmla="*/ 211151 w 3079941"/>
                  <a:gd name="connsiteY427" fmla="*/ 246443 h 1160647"/>
                  <a:gd name="connsiteX428" fmla="*/ 215205 w 3079941"/>
                  <a:gd name="connsiteY428"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0 w 3079941"/>
                  <a:gd name="connsiteY404" fmla="*/ 1126882 h 1160647"/>
                  <a:gd name="connsiteX405" fmla="*/ 0 w 3079941"/>
                  <a:gd name="connsiteY405" fmla="*/ 915339 h 1160647"/>
                  <a:gd name="connsiteX406" fmla="*/ 55096 w 3079941"/>
                  <a:gd name="connsiteY406" fmla="*/ 886329 h 1160647"/>
                  <a:gd name="connsiteX407" fmla="*/ 55096 w 3079941"/>
                  <a:gd name="connsiteY407" fmla="*/ 724196 h 1160647"/>
                  <a:gd name="connsiteX408" fmla="*/ 75363 w 3079941"/>
                  <a:gd name="connsiteY408" fmla="*/ 724196 h 1160647"/>
                  <a:gd name="connsiteX409" fmla="*/ 75870 w 3079941"/>
                  <a:gd name="connsiteY409" fmla="*/ 723115 h 1160647"/>
                  <a:gd name="connsiteX410" fmla="*/ 79416 w 3079941"/>
                  <a:gd name="connsiteY410" fmla="*/ 715549 h 1160647"/>
                  <a:gd name="connsiteX411" fmla="*/ 81190 w 3079941"/>
                  <a:gd name="connsiteY411" fmla="*/ 715819 h 1160647"/>
                  <a:gd name="connsiteX412" fmla="*/ 93603 w 3079941"/>
                  <a:gd name="connsiteY412" fmla="*/ 717710 h 1160647"/>
                  <a:gd name="connsiteX413" fmla="*/ 94110 w 3079941"/>
                  <a:gd name="connsiteY413" fmla="*/ 719062 h 1160647"/>
                  <a:gd name="connsiteX414" fmla="*/ 97656 w 3079941"/>
                  <a:gd name="connsiteY414" fmla="*/ 728519 h 1160647"/>
                  <a:gd name="connsiteX415" fmla="*/ 124003 w 3079941"/>
                  <a:gd name="connsiteY415" fmla="*/ 730681 h 1160647"/>
                  <a:gd name="connsiteX416" fmla="*/ 124003 w 3079941"/>
                  <a:gd name="connsiteY416" fmla="*/ 607460 h 1160647"/>
                  <a:gd name="connsiteX417" fmla="*/ 126030 w 3079941"/>
                  <a:gd name="connsiteY417" fmla="*/ 607460 h 1160647"/>
                  <a:gd name="connsiteX418" fmla="*/ 140217 w 3079941"/>
                  <a:gd name="connsiteY418" fmla="*/ 607460 h 1160647"/>
                  <a:gd name="connsiteX419" fmla="*/ 140217 w 3079941"/>
                  <a:gd name="connsiteY419" fmla="*/ 471268 h 1160647"/>
                  <a:gd name="connsiteX420" fmla="*/ 141990 w 3079941"/>
                  <a:gd name="connsiteY420" fmla="*/ 471268 h 1160647"/>
                  <a:gd name="connsiteX421" fmla="*/ 154404 w 3079941"/>
                  <a:gd name="connsiteY421" fmla="*/ 471268 h 1160647"/>
                  <a:gd name="connsiteX422" fmla="*/ 154404 w 3079941"/>
                  <a:gd name="connsiteY422" fmla="*/ 356694 h 1160647"/>
                  <a:gd name="connsiteX423" fmla="*/ 158457 w 3079941"/>
                  <a:gd name="connsiteY423" fmla="*/ 328590 h 1160647"/>
                  <a:gd name="connsiteX424" fmla="*/ 160484 w 3079941"/>
                  <a:gd name="connsiteY424" fmla="*/ 328590 h 1160647"/>
                  <a:gd name="connsiteX425" fmla="*/ 174671 w 3079941"/>
                  <a:gd name="connsiteY425" fmla="*/ 328590 h 1160647"/>
                  <a:gd name="connsiteX426" fmla="*/ 211151 w 3079941"/>
                  <a:gd name="connsiteY426" fmla="*/ 246443 h 1160647"/>
                  <a:gd name="connsiteX427" fmla="*/ 215205 w 3079941"/>
                  <a:gd name="connsiteY427"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0 w 3079941"/>
                  <a:gd name="connsiteY404" fmla="*/ 1126882 h 1160647"/>
                  <a:gd name="connsiteX405" fmla="*/ 55096 w 3079941"/>
                  <a:gd name="connsiteY405" fmla="*/ 886329 h 1160647"/>
                  <a:gd name="connsiteX406" fmla="*/ 55096 w 3079941"/>
                  <a:gd name="connsiteY406" fmla="*/ 724196 h 1160647"/>
                  <a:gd name="connsiteX407" fmla="*/ 75363 w 3079941"/>
                  <a:gd name="connsiteY407" fmla="*/ 724196 h 1160647"/>
                  <a:gd name="connsiteX408" fmla="*/ 75870 w 3079941"/>
                  <a:gd name="connsiteY408" fmla="*/ 723115 h 1160647"/>
                  <a:gd name="connsiteX409" fmla="*/ 79416 w 3079941"/>
                  <a:gd name="connsiteY409" fmla="*/ 715549 h 1160647"/>
                  <a:gd name="connsiteX410" fmla="*/ 81190 w 3079941"/>
                  <a:gd name="connsiteY410" fmla="*/ 715819 h 1160647"/>
                  <a:gd name="connsiteX411" fmla="*/ 93603 w 3079941"/>
                  <a:gd name="connsiteY411" fmla="*/ 717710 h 1160647"/>
                  <a:gd name="connsiteX412" fmla="*/ 94110 w 3079941"/>
                  <a:gd name="connsiteY412" fmla="*/ 719062 h 1160647"/>
                  <a:gd name="connsiteX413" fmla="*/ 97656 w 3079941"/>
                  <a:gd name="connsiteY413" fmla="*/ 728519 h 1160647"/>
                  <a:gd name="connsiteX414" fmla="*/ 124003 w 3079941"/>
                  <a:gd name="connsiteY414" fmla="*/ 730681 h 1160647"/>
                  <a:gd name="connsiteX415" fmla="*/ 124003 w 3079941"/>
                  <a:gd name="connsiteY415" fmla="*/ 607460 h 1160647"/>
                  <a:gd name="connsiteX416" fmla="*/ 126030 w 3079941"/>
                  <a:gd name="connsiteY416" fmla="*/ 607460 h 1160647"/>
                  <a:gd name="connsiteX417" fmla="*/ 140217 w 3079941"/>
                  <a:gd name="connsiteY417" fmla="*/ 607460 h 1160647"/>
                  <a:gd name="connsiteX418" fmla="*/ 140217 w 3079941"/>
                  <a:gd name="connsiteY418" fmla="*/ 471268 h 1160647"/>
                  <a:gd name="connsiteX419" fmla="*/ 141990 w 3079941"/>
                  <a:gd name="connsiteY419" fmla="*/ 471268 h 1160647"/>
                  <a:gd name="connsiteX420" fmla="*/ 154404 w 3079941"/>
                  <a:gd name="connsiteY420" fmla="*/ 471268 h 1160647"/>
                  <a:gd name="connsiteX421" fmla="*/ 154404 w 3079941"/>
                  <a:gd name="connsiteY421" fmla="*/ 356694 h 1160647"/>
                  <a:gd name="connsiteX422" fmla="*/ 158457 w 3079941"/>
                  <a:gd name="connsiteY422" fmla="*/ 328590 h 1160647"/>
                  <a:gd name="connsiteX423" fmla="*/ 160484 w 3079941"/>
                  <a:gd name="connsiteY423" fmla="*/ 328590 h 1160647"/>
                  <a:gd name="connsiteX424" fmla="*/ 174671 w 3079941"/>
                  <a:gd name="connsiteY424" fmla="*/ 328590 h 1160647"/>
                  <a:gd name="connsiteX425" fmla="*/ 211151 w 3079941"/>
                  <a:gd name="connsiteY425" fmla="*/ 246443 h 1160647"/>
                  <a:gd name="connsiteX426" fmla="*/ 215205 w 3079941"/>
                  <a:gd name="connsiteY426"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0 w 3079941"/>
                  <a:gd name="connsiteY404" fmla="*/ 1126882 h 1160647"/>
                  <a:gd name="connsiteX405" fmla="*/ 55096 w 3079941"/>
                  <a:gd name="connsiteY405" fmla="*/ 724196 h 1160647"/>
                  <a:gd name="connsiteX406" fmla="*/ 75363 w 3079941"/>
                  <a:gd name="connsiteY406" fmla="*/ 724196 h 1160647"/>
                  <a:gd name="connsiteX407" fmla="*/ 75870 w 3079941"/>
                  <a:gd name="connsiteY407" fmla="*/ 723115 h 1160647"/>
                  <a:gd name="connsiteX408" fmla="*/ 79416 w 3079941"/>
                  <a:gd name="connsiteY408" fmla="*/ 715549 h 1160647"/>
                  <a:gd name="connsiteX409" fmla="*/ 81190 w 3079941"/>
                  <a:gd name="connsiteY409" fmla="*/ 715819 h 1160647"/>
                  <a:gd name="connsiteX410" fmla="*/ 93603 w 3079941"/>
                  <a:gd name="connsiteY410" fmla="*/ 717710 h 1160647"/>
                  <a:gd name="connsiteX411" fmla="*/ 94110 w 3079941"/>
                  <a:gd name="connsiteY411" fmla="*/ 719062 h 1160647"/>
                  <a:gd name="connsiteX412" fmla="*/ 97656 w 3079941"/>
                  <a:gd name="connsiteY412" fmla="*/ 728519 h 1160647"/>
                  <a:gd name="connsiteX413" fmla="*/ 124003 w 3079941"/>
                  <a:gd name="connsiteY413" fmla="*/ 730681 h 1160647"/>
                  <a:gd name="connsiteX414" fmla="*/ 124003 w 3079941"/>
                  <a:gd name="connsiteY414" fmla="*/ 607460 h 1160647"/>
                  <a:gd name="connsiteX415" fmla="*/ 126030 w 3079941"/>
                  <a:gd name="connsiteY415" fmla="*/ 607460 h 1160647"/>
                  <a:gd name="connsiteX416" fmla="*/ 140217 w 3079941"/>
                  <a:gd name="connsiteY416" fmla="*/ 607460 h 1160647"/>
                  <a:gd name="connsiteX417" fmla="*/ 140217 w 3079941"/>
                  <a:gd name="connsiteY417" fmla="*/ 471268 h 1160647"/>
                  <a:gd name="connsiteX418" fmla="*/ 141990 w 3079941"/>
                  <a:gd name="connsiteY418" fmla="*/ 471268 h 1160647"/>
                  <a:gd name="connsiteX419" fmla="*/ 154404 w 3079941"/>
                  <a:gd name="connsiteY419" fmla="*/ 471268 h 1160647"/>
                  <a:gd name="connsiteX420" fmla="*/ 154404 w 3079941"/>
                  <a:gd name="connsiteY420" fmla="*/ 356694 h 1160647"/>
                  <a:gd name="connsiteX421" fmla="*/ 158457 w 3079941"/>
                  <a:gd name="connsiteY421" fmla="*/ 328590 h 1160647"/>
                  <a:gd name="connsiteX422" fmla="*/ 160484 w 3079941"/>
                  <a:gd name="connsiteY422" fmla="*/ 328590 h 1160647"/>
                  <a:gd name="connsiteX423" fmla="*/ 174671 w 3079941"/>
                  <a:gd name="connsiteY423" fmla="*/ 328590 h 1160647"/>
                  <a:gd name="connsiteX424" fmla="*/ 211151 w 3079941"/>
                  <a:gd name="connsiteY424" fmla="*/ 246443 h 1160647"/>
                  <a:gd name="connsiteX425" fmla="*/ 215205 w 3079941"/>
                  <a:gd name="connsiteY425" fmla="*/ 0 h 1160647"/>
                  <a:gd name="connsiteX0" fmla="*/ 160109 w 3024845"/>
                  <a:gd name="connsiteY0" fmla="*/ 0 h 1166887"/>
                  <a:gd name="connsiteX1" fmla="*/ 162135 w 3024845"/>
                  <a:gd name="connsiteY1" fmla="*/ 246443 h 1166887"/>
                  <a:gd name="connsiteX2" fmla="*/ 200642 w 3024845"/>
                  <a:gd name="connsiteY2" fmla="*/ 326429 h 1166887"/>
                  <a:gd name="connsiteX3" fmla="*/ 202669 w 3024845"/>
                  <a:gd name="connsiteY3" fmla="*/ 326429 h 1166887"/>
                  <a:gd name="connsiteX4" fmla="*/ 216856 w 3024845"/>
                  <a:gd name="connsiteY4" fmla="*/ 326429 h 1166887"/>
                  <a:gd name="connsiteX5" fmla="*/ 216856 w 3024845"/>
                  <a:gd name="connsiteY5" fmla="*/ 350208 h 1166887"/>
                  <a:gd name="connsiteX6" fmla="*/ 217363 w 3024845"/>
                  <a:gd name="connsiteY6" fmla="*/ 351019 h 1166887"/>
                  <a:gd name="connsiteX7" fmla="*/ 220909 w 3024845"/>
                  <a:gd name="connsiteY7" fmla="*/ 356694 h 1166887"/>
                  <a:gd name="connsiteX8" fmla="*/ 220909 w 3024845"/>
                  <a:gd name="connsiteY8" fmla="*/ 471268 h 1166887"/>
                  <a:gd name="connsiteX9" fmla="*/ 223189 w 3024845"/>
                  <a:gd name="connsiteY9" fmla="*/ 471268 h 1166887"/>
                  <a:gd name="connsiteX10" fmla="*/ 239150 w 3024845"/>
                  <a:gd name="connsiteY10" fmla="*/ 471268 h 1166887"/>
                  <a:gd name="connsiteX11" fmla="*/ 239150 w 3024845"/>
                  <a:gd name="connsiteY11" fmla="*/ 611783 h 1166887"/>
                  <a:gd name="connsiteX12" fmla="*/ 240670 w 3024845"/>
                  <a:gd name="connsiteY12" fmla="*/ 611513 h 1166887"/>
                  <a:gd name="connsiteX13" fmla="*/ 251310 w 3024845"/>
                  <a:gd name="connsiteY13" fmla="*/ 609622 h 1166887"/>
                  <a:gd name="connsiteX14" fmla="*/ 249283 w 3024845"/>
                  <a:gd name="connsiteY14" fmla="*/ 698254 h 1166887"/>
                  <a:gd name="connsiteX15" fmla="*/ 250803 w 3024845"/>
                  <a:gd name="connsiteY15" fmla="*/ 698525 h 1166887"/>
                  <a:gd name="connsiteX16" fmla="*/ 261443 w 3024845"/>
                  <a:gd name="connsiteY16" fmla="*/ 700416 h 1166887"/>
                  <a:gd name="connsiteX17" fmla="*/ 261696 w 3024845"/>
                  <a:gd name="connsiteY17" fmla="*/ 701227 h 1166887"/>
                  <a:gd name="connsiteX18" fmla="*/ 263470 w 3024845"/>
                  <a:gd name="connsiteY18" fmla="*/ 706902 h 1166887"/>
                  <a:gd name="connsiteX19" fmla="*/ 264230 w 3024845"/>
                  <a:gd name="connsiteY19" fmla="*/ 704470 h 1166887"/>
                  <a:gd name="connsiteX20" fmla="*/ 269550 w 3024845"/>
                  <a:gd name="connsiteY20" fmla="*/ 687446 h 1166887"/>
                  <a:gd name="connsiteX21" fmla="*/ 271323 w 3024845"/>
                  <a:gd name="connsiteY21" fmla="*/ 687446 h 1166887"/>
                  <a:gd name="connsiteX22" fmla="*/ 283737 w 3024845"/>
                  <a:gd name="connsiteY22" fmla="*/ 687446 h 1166887"/>
                  <a:gd name="connsiteX23" fmla="*/ 283737 w 3024845"/>
                  <a:gd name="connsiteY23" fmla="*/ 719872 h 1166887"/>
                  <a:gd name="connsiteX24" fmla="*/ 284750 w 3024845"/>
                  <a:gd name="connsiteY24" fmla="*/ 720413 h 1166887"/>
                  <a:gd name="connsiteX25" fmla="*/ 291844 w 3024845"/>
                  <a:gd name="connsiteY25" fmla="*/ 724196 h 1166887"/>
                  <a:gd name="connsiteX26" fmla="*/ 291844 w 3024845"/>
                  <a:gd name="connsiteY26" fmla="*/ 725547 h 1166887"/>
                  <a:gd name="connsiteX27" fmla="*/ 291844 w 3024845"/>
                  <a:gd name="connsiteY27" fmla="*/ 735005 h 1166887"/>
                  <a:gd name="connsiteX28" fmla="*/ 336431 w 3024845"/>
                  <a:gd name="connsiteY28" fmla="*/ 735005 h 1166887"/>
                  <a:gd name="connsiteX29" fmla="*/ 336431 w 3024845"/>
                  <a:gd name="connsiteY29" fmla="*/ 736086 h 1166887"/>
                  <a:gd name="connsiteX30" fmla="*/ 336431 w 3024845"/>
                  <a:gd name="connsiteY30" fmla="*/ 743652 h 1166887"/>
                  <a:gd name="connsiteX31" fmla="*/ 338457 w 3024845"/>
                  <a:gd name="connsiteY31" fmla="*/ 743652 h 1166887"/>
                  <a:gd name="connsiteX32" fmla="*/ 352644 w 3024845"/>
                  <a:gd name="connsiteY32" fmla="*/ 743652 h 1166887"/>
                  <a:gd name="connsiteX33" fmla="*/ 352644 w 3024845"/>
                  <a:gd name="connsiteY33" fmla="*/ 713387 h 1166887"/>
                  <a:gd name="connsiteX34" fmla="*/ 397231 w 3024845"/>
                  <a:gd name="connsiteY34" fmla="*/ 713387 h 1166887"/>
                  <a:gd name="connsiteX35" fmla="*/ 397231 w 3024845"/>
                  <a:gd name="connsiteY35" fmla="*/ 712036 h 1166887"/>
                  <a:gd name="connsiteX36" fmla="*/ 397231 w 3024845"/>
                  <a:gd name="connsiteY36" fmla="*/ 702578 h 1166887"/>
                  <a:gd name="connsiteX37" fmla="*/ 398245 w 3024845"/>
                  <a:gd name="connsiteY37" fmla="*/ 702578 h 1166887"/>
                  <a:gd name="connsiteX38" fmla="*/ 405338 w 3024845"/>
                  <a:gd name="connsiteY38" fmla="*/ 702578 h 1166887"/>
                  <a:gd name="connsiteX39" fmla="*/ 405338 w 3024845"/>
                  <a:gd name="connsiteY39" fmla="*/ 700687 h 1166887"/>
                  <a:gd name="connsiteX40" fmla="*/ 405338 w 3024845"/>
                  <a:gd name="connsiteY40" fmla="*/ 687446 h 1166887"/>
                  <a:gd name="connsiteX41" fmla="*/ 406098 w 3024845"/>
                  <a:gd name="connsiteY41" fmla="*/ 687446 h 1166887"/>
                  <a:gd name="connsiteX42" fmla="*/ 411418 w 3024845"/>
                  <a:gd name="connsiteY42" fmla="*/ 687446 h 1166887"/>
                  <a:gd name="connsiteX43" fmla="*/ 411418 w 3024845"/>
                  <a:gd name="connsiteY43" fmla="*/ 686365 h 1166887"/>
                  <a:gd name="connsiteX44" fmla="*/ 411418 w 3024845"/>
                  <a:gd name="connsiteY44" fmla="*/ 678798 h 1166887"/>
                  <a:gd name="connsiteX45" fmla="*/ 413445 w 3024845"/>
                  <a:gd name="connsiteY45" fmla="*/ 678798 h 1166887"/>
                  <a:gd name="connsiteX46" fmla="*/ 427632 w 3024845"/>
                  <a:gd name="connsiteY46" fmla="*/ 678798 h 1166887"/>
                  <a:gd name="connsiteX47" fmla="*/ 427632 w 3024845"/>
                  <a:gd name="connsiteY47" fmla="*/ 679879 h 1166887"/>
                  <a:gd name="connsiteX48" fmla="*/ 427632 w 3024845"/>
                  <a:gd name="connsiteY48" fmla="*/ 687446 h 1166887"/>
                  <a:gd name="connsiteX49" fmla="*/ 449925 w 3024845"/>
                  <a:gd name="connsiteY49" fmla="*/ 687446 h 1166887"/>
                  <a:gd name="connsiteX50" fmla="*/ 449925 w 3024845"/>
                  <a:gd name="connsiteY50" fmla="*/ 685554 h 1166887"/>
                  <a:gd name="connsiteX51" fmla="*/ 449925 w 3024845"/>
                  <a:gd name="connsiteY51" fmla="*/ 672313 h 1166887"/>
                  <a:gd name="connsiteX52" fmla="*/ 451699 w 3024845"/>
                  <a:gd name="connsiteY52" fmla="*/ 672313 h 1166887"/>
                  <a:gd name="connsiteX53" fmla="*/ 464112 w 3024845"/>
                  <a:gd name="connsiteY53" fmla="*/ 672313 h 1166887"/>
                  <a:gd name="connsiteX54" fmla="*/ 464112 w 3024845"/>
                  <a:gd name="connsiteY54" fmla="*/ 696093 h 1166887"/>
                  <a:gd name="connsiteX55" fmla="*/ 465126 w 3024845"/>
                  <a:gd name="connsiteY55" fmla="*/ 696093 h 1166887"/>
                  <a:gd name="connsiteX56" fmla="*/ 472219 w 3024845"/>
                  <a:gd name="connsiteY56" fmla="*/ 696093 h 1166887"/>
                  <a:gd name="connsiteX57" fmla="*/ 472219 w 3024845"/>
                  <a:gd name="connsiteY57" fmla="*/ 695012 h 1166887"/>
                  <a:gd name="connsiteX58" fmla="*/ 472219 w 3024845"/>
                  <a:gd name="connsiteY58" fmla="*/ 687446 h 1166887"/>
                  <a:gd name="connsiteX59" fmla="*/ 473992 w 3024845"/>
                  <a:gd name="connsiteY59" fmla="*/ 687446 h 1166887"/>
                  <a:gd name="connsiteX60" fmla="*/ 486406 w 3024845"/>
                  <a:gd name="connsiteY60" fmla="*/ 687446 h 1166887"/>
                  <a:gd name="connsiteX61" fmla="*/ 486406 w 3024845"/>
                  <a:gd name="connsiteY61" fmla="*/ 713387 h 1166887"/>
                  <a:gd name="connsiteX62" fmla="*/ 488433 w 3024845"/>
                  <a:gd name="connsiteY62" fmla="*/ 713387 h 1166887"/>
                  <a:gd name="connsiteX63" fmla="*/ 502619 w 3024845"/>
                  <a:gd name="connsiteY63" fmla="*/ 713387 h 1166887"/>
                  <a:gd name="connsiteX64" fmla="*/ 502619 w 3024845"/>
                  <a:gd name="connsiteY64" fmla="*/ 715008 h 1166887"/>
                  <a:gd name="connsiteX65" fmla="*/ 502619 w 3024845"/>
                  <a:gd name="connsiteY65" fmla="*/ 726358 h 1166887"/>
                  <a:gd name="connsiteX66" fmla="*/ 503379 w 3024845"/>
                  <a:gd name="connsiteY66" fmla="*/ 726358 h 1166887"/>
                  <a:gd name="connsiteX67" fmla="*/ 508700 w 3024845"/>
                  <a:gd name="connsiteY67" fmla="*/ 726358 h 1166887"/>
                  <a:gd name="connsiteX68" fmla="*/ 508700 w 3024845"/>
                  <a:gd name="connsiteY68" fmla="*/ 725547 h 1166887"/>
                  <a:gd name="connsiteX69" fmla="*/ 508700 w 3024845"/>
                  <a:gd name="connsiteY69" fmla="*/ 719872 h 1166887"/>
                  <a:gd name="connsiteX70" fmla="*/ 539100 w 3024845"/>
                  <a:gd name="connsiteY70" fmla="*/ 719872 h 1166887"/>
                  <a:gd name="connsiteX71" fmla="*/ 539100 w 3024845"/>
                  <a:gd name="connsiteY71" fmla="*/ 743652 h 1166887"/>
                  <a:gd name="connsiteX72" fmla="*/ 540113 w 3024845"/>
                  <a:gd name="connsiteY72" fmla="*/ 743652 h 1166887"/>
                  <a:gd name="connsiteX73" fmla="*/ 547207 w 3024845"/>
                  <a:gd name="connsiteY73" fmla="*/ 743652 h 1166887"/>
                  <a:gd name="connsiteX74" fmla="*/ 547207 w 3024845"/>
                  <a:gd name="connsiteY74" fmla="*/ 744733 h 1166887"/>
                  <a:gd name="connsiteX75" fmla="*/ 547207 w 3024845"/>
                  <a:gd name="connsiteY75" fmla="*/ 752299 h 1166887"/>
                  <a:gd name="connsiteX76" fmla="*/ 547967 w 3024845"/>
                  <a:gd name="connsiteY76" fmla="*/ 752299 h 1166887"/>
                  <a:gd name="connsiteX77" fmla="*/ 553287 w 3024845"/>
                  <a:gd name="connsiteY77" fmla="*/ 752299 h 1166887"/>
                  <a:gd name="connsiteX78" fmla="*/ 553287 w 3024845"/>
                  <a:gd name="connsiteY78" fmla="*/ 750137 h 1166887"/>
                  <a:gd name="connsiteX79" fmla="*/ 553287 w 3024845"/>
                  <a:gd name="connsiteY79" fmla="*/ 735005 h 1166887"/>
                  <a:gd name="connsiteX80" fmla="*/ 554300 w 3024845"/>
                  <a:gd name="connsiteY80" fmla="*/ 735005 h 1166887"/>
                  <a:gd name="connsiteX81" fmla="*/ 561394 w 3024845"/>
                  <a:gd name="connsiteY81" fmla="*/ 735005 h 1166887"/>
                  <a:gd name="connsiteX82" fmla="*/ 561394 w 3024845"/>
                  <a:gd name="connsiteY82" fmla="*/ 736086 h 1166887"/>
                  <a:gd name="connsiteX83" fmla="*/ 561394 w 3024845"/>
                  <a:gd name="connsiteY83" fmla="*/ 743652 h 1166887"/>
                  <a:gd name="connsiteX84" fmla="*/ 566714 w 3024845"/>
                  <a:gd name="connsiteY84" fmla="*/ 741659 h 1166887"/>
                  <a:gd name="connsiteX85" fmla="*/ 567474 w 3024845"/>
                  <a:gd name="connsiteY85" fmla="*/ 740679 h 1166887"/>
                  <a:gd name="connsiteX86" fmla="*/ 567474 w 3024845"/>
                  <a:gd name="connsiteY86" fmla="*/ 735005 h 1166887"/>
                  <a:gd name="connsiteX87" fmla="*/ 605981 w 3024845"/>
                  <a:gd name="connsiteY87" fmla="*/ 735005 h 1166887"/>
                  <a:gd name="connsiteX88" fmla="*/ 605981 w 3024845"/>
                  <a:gd name="connsiteY88" fmla="*/ 758784 h 1166887"/>
                  <a:gd name="connsiteX89" fmla="*/ 608007 w 3024845"/>
                  <a:gd name="connsiteY89" fmla="*/ 758784 h 1166887"/>
                  <a:gd name="connsiteX90" fmla="*/ 622194 w 3024845"/>
                  <a:gd name="connsiteY90" fmla="*/ 758784 h 1166887"/>
                  <a:gd name="connsiteX91" fmla="*/ 622194 w 3024845"/>
                  <a:gd name="connsiteY91" fmla="*/ 759865 h 1166887"/>
                  <a:gd name="connsiteX92" fmla="*/ 622194 w 3024845"/>
                  <a:gd name="connsiteY92" fmla="*/ 767431 h 1166887"/>
                  <a:gd name="connsiteX93" fmla="*/ 623968 w 3024845"/>
                  <a:gd name="connsiteY93" fmla="*/ 767431 h 1166887"/>
                  <a:gd name="connsiteX94" fmla="*/ 636381 w 3024845"/>
                  <a:gd name="connsiteY94" fmla="*/ 767431 h 1166887"/>
                  <a:gd name="connsiteX95" fmla="*/ 636381 w 3024845"/>
                  <a:gd name="connsiteY95" fmla="*/ 743652 h 1166887"/>
                  <a:gd name="connsiteX96" fmla="*/ 637394 w 3024845"/>
                  <a:gd name="connsiteY96" fmla="*/ 743652 h 1166887"/>
                  <a:gd name="connsiteX97" fmla="*/ 644488 w 3024845"/>
                  <a:gd name="connsiteY97" fmla="*/ 743652 h 1166887"/>
                  <a:gd name="connsiteX98" fmla="*/ 644488 w 3024845"/>
                  <a:gd name="connsiteY98" fmla="*/ 711225 h 1166887"/>
                  <a:gd name="connsiteX99" fmla="*/ 645501 w 3024845"/>
                  <a:gd name="connsiteY99" fmla="*/ 711225 h 1166887"/>
                  <a:gd name="connsiteX100" fmla="*/ 652595 w 3024845"/>
                  <a:gd name="connsiteY100" fmla="*/ 711225 h 1166887"/>
                  <a:gd name="connsiteX101" fmla="*/ 652595 w 3024845"/>
                  <a:gd name="connsiteY101" fmla="*/ 709334 h 1166887"/>
                  <a:gd name="connsiteX102" fmla="*/ 652595 w 3024845"/>
                  <a:gd name="connsiteY102" fmla="*/ 696093 h 1166887"/>
                  <a:gd name="connsiteX103" fmla="*/ 651328 w 3024845"/>
                  <a:gd name="connsiteY103" fmla="*/ 694471 h 1166887"/>
                  <a:gd name="connsiteX104" fmla="*/ 656648 w 3024845"/>
                  <a:gd name="connsiteY104" fmla="*/ 683122 h 1166887"/>
                  <a:gd name="connsiteX105" fmla="*/ 664755 w 3024845"/>
                  <a:gd name="connsiteY105" fmla="*/ 711225 h 1166887"/>
                  <a:gd name="connsiteX106" fmla="*/ 665515 w 3024845"/>
                  <a:gd name="connsiteY106" fmla="*/ 711225 h 1166887"/>
                  <a:gd name="connsiteX107" fmla="*/ 670835 w 3024845"/>
                  <a:gd name="connsiteY107" fmla="*/ 711225 h 1166887"/>
                  <a:gd name="connsiteX108" fmla="*/ 670835 w 3024845"/>
                  <a:gd name="connsiteY108" fmla="*/ 605298 h 1166887"/>
                  <a:gd name="connsiteX109" fmla="*/ 672355 w 3024845"/>
                  <a:gd name="connsiteY109" fmla="*/ 605298 h 1166887"/>
                  <a:gd name="connsiteX110" fmla="*/ 682995 w 3024845"/>
                  <a:gd name="connsiteY110" fmla="*/ 605298 h 1166887"/>
                  <a:gd name="connsiteX111" fmla="*/ 682995 w 3024845"/>
                  <a:gd name="connsiteY111" fmla="*/ 557739 h 1166887"/>
                  <a:gd name="connsiteX112" fmla="*/ 709342 w 3024845"/>
                  <a:gd name="connsiteY112" fmla="*/ 557739 h 1166887"/>
                  <a:gd name="connsiteX113" fmla="*/ 709342 w 3024845"/>
                  <a:gd name="connsiteY113" fmla="*/ 536121 h 1166887"/>
                  <a:gd name="connsiteX114" fmla="*/ 743796 w 3024845"/>
                  <a:gd name="connsiteY114" fmla="*/ 536121 h 1166887"/>
                  <a:gd name="connsiteX115" fmla="*/ 743796 w 3024845"/>
                  <a:gd name="connsiteY115" fmla="*/ 538553 h 1166887"/>
                  <a:gd name="connsiteX116" fmla="*/ 743796 w 3024845"/>
                  <a:gd name="connsiteY116" fmla="*/ 555577 h 1166887"/>
                  <a:gd name="connsiteX117" fmla="*/ 746076 w 3024845"/>
                  <a:gd name="connsiteY117" fmla="*/ 555577 h 1166887"/>
                  <a:gd name="connsiteX118" fmla="*/ 762036 w 3024845"/>
                  <a:gd name="connsiteY118" fmla="*/ 555577 h 1166887"/>
                  <a:gd name="connsiteX119" fmla="*/ 762036 w 3024845"/>
                  <a:gd name="connsiteY119" fmla="*/ 603136 h 1166887"/>
                  <a:gd name="connsiteX120" fmla="*/ 763049 w 3024845"/>
                  <a:gd name="connsiteY120" fmla="*/ 603136 h 1166887"/>
                  <a:gd name="connsiteX121" fmla="*/ 770143 w 3024845"/>
                  <a:gd name="connsiteY121" fmla="*/ 603136 h 1166887"/>
                  <a:gd name="connsiteX122" fmla="*/ 784330 w 3024845"/>
                  <a:gd name="connsiteY122" fmla="*/ 607460 h 1166887"/>
                  <a:gd name="connsiteX123" fmla="*/ 784330 w 3024845"/>
                  <a:gd name="connsiteY123" fmla="*/ 646372 h 1166887"/>
                  <a:gd name="connsiteX124" fmla="*/ 785343 w 3024845"/>
                  <a:gd name="connsiteY124" fmla="*/ 646372 h 1166887"/>
                  <a:gd name="connsiteX125" fmla="*/ 792436 w 3024845"/>
                  <a:gd name="connsiteY125" fmla="*/ 646372 h 1166887"/>
                  <a:gd name="connsiteX126" fmla="*/ 792436 w 3024845"/>
                  <a:gd name="connsiteY126" fmla="*/ 647993 h 1166887"/>
                  <a:gd name="connsiteX127" fmla="*/ 792436 w 3024845"/>
                  <a:gd name="connsiteY127" fmla="*/ 659342 h 1166887"/>
                  <a:gd name="connsiteX128" fmla="*/ 794463 w 3024845"/>
                  <a:gd name="connsiteY128" fmla="*/ 659342 h 1166887"/>
                  <a:gd name="connsiteX129" fmla="*/ 808650 w 3024845"/>
                  <a:gd name="connsiteY129" fmla="*/ 659342 h 1166887"/>
                  <a:gd name="connsiteX130" fmla="*/ 814730 w 3024845"/>
                  <a:gd name="connsiteY130" fmla="*/ 665828 h 1166887"/>
                  <a:gd name="connsiteX131" fmla="*/ 814730 w 3024845"/>
                  <a:gd name="connsiteY131" fmla="*/ 687446 h 1166887"/>
                  <a:gd name="connsiteX132" fmla="*/ 817010 w 3024845"/>
                  <a:gd name="connsiteY132" fmla="*/ 687446 h 1166887"/>
                  <a:gd name="connsiteX133" fmla="*/ 832970 w 3024845"/>
                  <a:gd name="connsiteY133" fmla="*/ 687446 h 1166887"/>
                  <a:gd name="connsiteX134" fmla="*/ 832970 w 3024845"/>
                  <a:gd name="connsiteY134" fmla="*/ 688526 h 1166887"/>
                  <a:gd name="connsiteX135" fmla="*/ 832970 w 3024845"/>
                  <a:gd name="connsiteY135" fmla="*/ 696093 h 1166887"/>
                  <a:gd name="connsiteX136" fmla="*/ 834237 w 3024845"/>
                  <a:gd name="connsiteY136" fmla="*/ 696093 h 1166887"/>
                  <a:gd name="connsiteX137" fmla="*/ 843104 w 3024845"/>
                  <a:gd name="connsiteY137" fmla="*/ 696093 h 1166887"/>
                  <a:gd name="connsiteX138" fmla="*/ 843104 w 3024845"/>
                  <a:gd name="connsiteY138" fmla="*/ 698254 h 1166887"/>
                  <a:gd name="connsiteX139" fmla="*/ 843104 w 3024845"/>
                  <a:gd name="connsiteY139" fmla="*/ 713387 h 1166887"/>
                  <a:gd name="connsiteX140" fmla="*/ 847157 w 3024845"/>
                  <a:gd name="connsiteY140" fmla="*/ 711495 h 1166887"/>
                  <a:gd name="connsiteX141" fmla="*/ 847157 w 3024845"/>
                  <a:gd name="connsiteY141" fmla="*/ 698254 h 1166887"/>
                  <a:gd name="connsiteX142" fmla="*/ 848170 w 3024845"/>
                  <a:gd name="connsiteY142" fmla="*/ 698254 h 1166887"/>
                  <a:gd name="connsiteX143" fmla="*/ 855264 w 3024845"/>
                  <a:gd name="connsiteY143" fmla="*/ 698254 h 1166887"/>
                  <a:gd name="connsiteX144" fmla="*/ 855264 w 3024845"/>
                  <a:gd name="connsiteY144" fmla="*/ 699876 h 1166887"/>
                  <a:gd name="connsiteX145" fmla="*/ 855264 w 3024845"/>
                  <a:gd name="connsiteY145" fmla="*/ 711225 h 1166887"/>
                  <a:gd name="connsiteX146" fmla="*/ 856024 w 3024845"/>
                  <a:gd name="connsiteY146" fmla="*/ 711225 h 1166887"/>
                  <a:gd name="connsiteX147" fmla="*/ 861344 w 3024845"/>
                  <a:gd name="connsiteY147" fmla="*/ 711225 h 1166887"/>
                  <a:gd name="connsiteX148" fmla="*/ 909984 w 3024845"/>
                  <a:gd name="connsiteY148" fmla="*/ 706902 h 1166887"/>
                  <a:gd name="connsiteX149" fmla="*/ 909984 w 3024845"/>
                  <a:gd name="connsiteY149" fmla="*/ 708253 h 1166887"/>
                  <a:gd name="connsiteX150" fmla="*/ 909984 w 3024845"/>
                  <a:gd name="connsiteY150" fmla="*/ 717710 h 1166887"/>
                  <a:gd name="connsiteX151" fmla="*/ 910744 w 3024845"/>
                  <a:gd name="connsiteY151" fmla="*/ 717710 h 1166887"/>
                  <a:gd name="connsiteX152" fmla="*/ 916065 w 3024845"/>
                  <a:gd name="connsiteY152" fmla="*/ 717710 h 1166887"/>
                  <a:gd name="connsiteX153" fmla="*/ 916065 w 3024845"/>
                  <a:gd name="connsiteY153" fmla="*/ 719872 h 1166887"/>
                  <a:gd name="connsiteX154" fmla="*/ 916065 w 3024845"/>
                  <a:gd name="connsiteY154" fmla="*/ 735005 h 1166887"/>
                  <a:gd name="connsiteX155" fmla="*/ 918091 w 3024845"/>
                  <a:gd name="connsiteY155" fmla="*/ 733654 h 1166887"/>
                  <a:gd name="connsiteX156" fmla="*/ 932278 w 3024845"/>
                  <a:gd name="connsiteY156" fmla="*/ 724196 h 1166887"/>
                  <a:gd name="connsiteX157" fmla="*/ 938358 w 3024845"/>
                  <a:gd name="connsiteY157" fmla="*/ 683122 h 1166887"/>
                  <a:gd name="connsiteX158" fmla="*/ 939118 w 3024845"/>
                  <a:gd name="connsiteY158" fmla="*/ 682852 h 1166887"/>
                  <a:gd name="connsiteX159" fmla="*/ 944438 w 3024845"/>
                  <a:gd name="connsiteY159" fmla="*/ 680960 h 1166887"/>
                  <a:gd name="connsiteX160" fmla="*/ 946465 w 3024845"/>
                  <a:gd name="connsiteY160" fmla="*/ 611783 h 1166887"/>
                  <a:gd name="connsiteX161" fmla="*/ 948492 w 3024845"/>
                  <a:gd name="connsiteY161" fmla="*/ 680960 h 1166887"/>
                  <a:gd name="connsiteX162" fmla="*/ 949252 w 3024845"/>
                  <a:gd name="connsiteY162" fmla="*/ 681230 h 1166887"/>
                  <a:gd name="connsiteX163" fmla="*/ 954572 w 3024845"/>
                  <a:gd name="connsiteY163" fmla="*/ 683122 h 1166887"/>
                  <a:gd name="connsiteX164" fmla="*/ 954572 w 3024845"/>
                  <a:gd name="connsiteY164" fmla="*/ 596651 h 1166887"/>
                  <a:gd name="connsiteX165" fmla="*/ 958625 w 3024845"/>
                  <a:gd name="connsiteY165" fmla="*/ 564224 h 1166887"/>
                  <a:gd name="connsiteX166" fmla="*/ 997132 w 3024845"/>
                  <a:gd name="connsiteY166" fmla="*/ 564224 h 1166887"/>
                  <a:gd name="connsiteX167" fmla="*/ 997132 w 3024845"/>
                  <a:gd name="connsiteY167" fmla="*/ 596651 h 1166887"/>
                  <a:gd name="connsiteX168" fmla="*/ 997892 w 3024845"/>
                  <a:gd name="connsiteY168" fmla="*/ 596651 h 1166887"/>
                  <a:gd name="connsiteX169" fmla="*/ 1003212 w 3024845"/>
                  <a:gd name="connsiteY169" fmla="*/ 596651 h 1166887"/>
                  <a:gd name="connsiteX170" fmla="*/ 1003212 w 3024845"/>
                  <a:gd name="connsiteY170" fmla="*/ 514503 h 1166887"/>
                  <a:gd name="connsiteX171" fmla="*/ 1004986 w 3024845"/>
                  <a:gd name="connsiteY171" fmla="*/ 514503 h 1166887"/>
                  <a:gd name="connsiteX172" fmla="*/ 1017399 w 3024845"/>
                  <a:gd name="connsiteY172" fmla="*/ 514503 h 1166887"/>
                  <a:gd name="connsiteX173" fmla="*/ 1017399 w 3024845"/>
                  <a:gd name="connsiteY173" fmla="*/ 512612 h 1166887"/>
                  <a:gd name="connsiteX174" fmla="*/ 1017399 w 3024845"/>
                  <a:gd name="connsiteY174" fmla="*/ 499371 h 1166887"/>
                  <a:gd name="connsiteX175" fmla="*/ 1039693 w 3024845"/>
                  <a:gd name="connsiteY175" fmla="*/ 499371 h 1166887"/>
                  <a:gd name="connsiteX176" fmla="*/ 1039693 w 3024845"/>
                  <a:gd name="connsiteY176" fmla="*/ 498290 h 1166887"/>
                  <a:gd name="connsiteX177" fmla="*/ 1039693 w 3024845"/>
                  <a:gd name="connsiteY177" fmla="*/ 490724 h 1166887"/>
                  <a:gd name="connsiteX178" fmla="*/ 1041466 w 3024845"/>
                  <a:gd name="connsiteY178" fmla="*/ 490724 h 1166887"/>
                  <a:gd name="connsiteX179" fmla="*/ 1053880 w 3024845"/>
                  <a:gd name="connsiteY179" fmla="*/ 490724 h 1166887"/>
                  <a:gd name="connsiteX180" fmla="*/ 1053880 w 3024845"/>
                  <a:gd name="connsiteY180" fmla="*/ 491805 h 1166887"/>
                  <a:gd name="connsiteX181" fmla="*/ 1053880 w 3024845"/>
                  <a:gd name="connsiteY181" fmla="*/ 499371 h 1166887"/>
                  <a:gd name="connsiteX182" fmla="*/ 1054640 w 3024845"/>
                  <a:gd name="connsiteY182" fmla="*/ 499371 h 1166887"/>
                  <a:gd name="connsiteX183" fmla="*/ 1059960 w 3024845"/>
                  <a:gd name="connsiteY183" fmla="*/ 499371 h 1166887"/>
                  <a:gd name="connsiteX184" fmla="*/ 1070093 w 3024845"/>
                  <a:gd name="connsiteY184" fmla="*/ 495047 h 1166887"/>
                  <a:gd name="connsiteX185" fmla="*/ 1074146 w 3024845"/>
                  <a:gd name="connsiteY185" fmla="*/ 498290 h 1166887"/>
                  <a:gd name="connsiteX186" fmla="*/ 1074146 w 3024845"/>
                  <a:gd name="connsiteY186" fmla="*/ 490724 h 1166887"/>
                  <a:gd name="connsiteX187" fmla="*/ 1076426 w 3024845"/>
                  <a:gd name="connsiteY187" fmla="*/ 490724 h 1166887"/>
                  <a:gd name="connsiteX188" fmla="*/ 1092387 w 3024845"/>
                  <a:gd name="connsiteY188" fmla="*/ 490724 h 1166887"/>
                  <a:gd name="connsiteX189" fmla="*/ 1092387 w 3024845"/>
                  <a:gd name="connsiteY189" fmla="*/ 491805 h 1166887"/>
                  <a:gd name="connsiteX190" fmla="*/ 1092387 w 3024845"/>
                  <a:gd name="connsiteY190" fmla="*/ 499371 h 1166887"/>
                  <a:gd name="connsiteX191" fmla="*/ 1122787 w 3024845"/>
                  <a:gd name="connsiteY191" fmla="*/ 499371 h 1166887"/>
                  <a:gd name="connsiteX192" fmla="*/ 1122787 w 3024845"/>
                  <a:gd name="connsiteY192" fmla="*/ 500992 h 1166887"/>
                  <a:gd name="connsiteX193" fmla="*/ 1122787 w 3024845"/>
                  <a:gd name="connsiteY193" fmla="*/ 512342 h 1166887"/>
                  <a:gd name="connsiteX194" fmla="*/ 1149134 w 3024845"/>
                  <a:gd name="connsiteY194" fmla="*/ 512342 h 1166887"/>
                  <a:gd name="connsiteX195" fmla="*/ 1149134 w 3024845"/>
                  <a:gd name="connsiteY195" fmla="*/ 542606 h 1166887"/>
                  <a:gd name="connsiteX196" fmla="*/ 1149894 w 3024845"/>
                  <a:gd name="connsiteY196" fmla="*/ 542606 h 1166887"/>
                  <a:gd name="connsiteX197" fmla="*/ 1155214 w 3024845"/>
                  <a:gd name="connsiteY197" fmla="*/ 542606 h 1166887"/>
                  <a:gd name="connsiteX198" fmla="*/ 1155214 w 3024845"/>
                  <a:gd name="connsiteY198" fmla="*/ 543687 h 1166887"/>
                  <a:gd name="connsiteX199" fmla="*/ 1155214 w 3024845"/>
                  <a:gd name="connsiteY199" fmla="*/ 551254 h 1166887"/>
                  <a:gd name="connsiteX200" fmla="*/ 1159268 w 3024845"/>
                  <a:gd name="connsiteY200" fmla="*/ 581518 h 1166887"/>
                  <a:gd name="connsiteX201" fmla="*/ 1160028 w 3024845"/>
                  <a:gd name="connsiteY201" fmla="*/ 581518 h 1166887"/>
                  <a:gd name="connsiteX202" fmla="*/ 1165348 w 3024845"/>
                  <a:gd name="connsiteY202" fmla="*/ 581518 h 1166887"/>
                  <a:gd name="connsiteX203" fmla="*/ 1165348 w 3024845"/>
                  <a:gd name="connsiteY203" fmla="*/ 582329 h 1166887"/>
                  <a:gd name="connsiteX204" fmla="*/ 1165348 w 3024845"/>
                  <a:gd name="connsiteY204" fmla="*/ 588004 h 1166887"/>
                  <a:gd name="connsiteX205" fmla="*/ 1166361 w 3024845"/>
                  <a:gd name="connsiteY205" fmla="*/ 588004 h 1166887"/>
                  <a:gd name="connsiteX206" fmla="*/ 1173454 w 3024845"/>
                  <a:gd name="connsiteY206" fmla="*/ 588004 h 1166887"/>
                  <a:gd name="connsiteX207" fmla="*/ 1173454 w 3024845"/>
                  <a:gd name="connsiteY207" fmla="*/ 618269 h 1166887"/>
                  <a:gd name="connsiteX208" fmla="*/ 1175481 w 3024845"/>
                  <a:gd name="connsiteY208" fmla="*/ 618269 h 1166887"/>
                  <a:gd name="connsiteX209" fmla="*/ 1189668 w 3024845"/>
                  <a:gd name="connsiteY209" fmla="*/ 618269 h 1166887"/>
                  <a:gd name="connsiteX210" fmla="*/ 1189668 w 3024845"/>
                  <a:gd name="connsiteY210" fmla="*/ 642048 h 1166887"/>
                  <a:gd name="connsiteX211" fmla="*/ 1191695 w 3024845"/>
                  <a:gd name="connsiteY211" fmla="*/ 643669 h 1166887"/>
                  <a:gd name="connsiteX212" fmla="*/ 1191695 w 3024845"/>
                  <a:gd name="connsiteY212" fmla="*/ 655019 h 1166887"/>
                  <a:gd name="connsiteX213" fmla="*/ 1192455 w 3024845"/>
                  <a:gd name="connsiteY213" fmla="*/ 655019 h 1166887"/>
                  <a:gd name="connsiteX214" fmla="*/ 1197775 w 3024845"/>
                  <a:gd name="connsiteY214" fmla="*/ 655019 h 1166887"/>
                  <a:gd name="connsiteX215" fmla="*/ 1197775 w 3024845"/>
                  <a:gd name="connsiteY215" fmla="*/ 678798 h 1166887"/>
                  <a:gd name="connsiteX216" fmla="*/ 1199041 w 3024845"/>
                  <a:gd name="connsiteY216" fmla="*/ 678798 h 1166887"/>
                  <a:gd name="connsiteX217" fmla="*/ 1207908 w 3024845"/>
                  <a:gd name="connsiteY217" fmla="*/ 678798 h 1166887"/>
                  <a:gd name="connsiteX218" fmla="*/ 1209935 w 3024845"/>
                  <a:gd name="connsiteY218" fmla="*/ 682852 h 1166887"/>
                  <a:gd name="connsiteX219" fmla="*/ 1209935 w 3024845"/>
                  <a:gd name="connsiteY219" fmla="*/ 696093 h 1166887"/>
                  <a:gd name="connsiteX220" fmla="*/ 1211455 w 3024845"/>
                  <a:gd name="connsiteY220" fmla="*/ 694201 h 1166887"/>
                  <a:gd name="connsiteX221" fmla="*/ 1222095 w 3024845"/>
                  <a:gd name="connsiteY221" fmla="*/ 680960 h 1166887"/>
                  <a:gd name="connsiteX222" fmla="*/ 1250469 w 3024845"/>
                  <a:gd name="connsiteY222" fmla="*/ 680960 h 1166887"/>
                  <a:gd name="connsiteX223" fmla="*/ 1250469 w 3024845"/>
                  <a:gd name="connsiteY223" fmla="*/ 767431 h 1166887"/>
                  <a:gd name="connsiteX224" fmla="*/ 1251229 w 3024845"/>
                  <a:gd name="connsiteY224" fmla="*/ 767431 h 1166887"/>
                  <a:gd name="connsiteX225" fmla="*/ 1256549 w 3024845"/>
                  <a:gd name="connsiteY225" fmla="*/ 767431 h 1166887"/>
                  <a:gd name="connsiteX226" fmla="*/ 1257309 w 3024845"/>
                  <a:gd name="connsiteY226" fmla="*/ 766080 h 1166887"/>
                  <a:gd name="connsiteX227" fmla="*/ 1262629 w 3024845"/>
                  <a:gd name="connsiteY227" fmla="*/ 756622 h 1166887"/>
                  <a:gd name="connsiteX228" fmla="*/ 1262629 w 3024845"/>
                  <a:gd name="connsiteY228" fmla="*/ 758514 h 1166887"/>
                  <a:gd name="connsiteX229" fmla="*/ 1262629 w 3024845"/>
                  <a:gd name="connsiteY229" fmla="*/ 771755 h 1166887"/>
                  <a:gd name="connsiteX230" fmla="*/ 1266682 w 3024845"/>
                  <a:gd name="connsiteY230" fmla="*/ 726358 h 1166887"/>
                  <a:gd name="connsiteX231" fmla="*/ 1267442 w 3024845"/>
                  <a:gd name="connsiteY231" fmla="*/ 726358 h 1166887"/>
                  <a:gd name="connsiteX232" fmla="*/ 1272762 w 3024845"/>
                  <a:gd name="connsiteY232" fmla="*/ 726358 h 1166887"/>
                  <a:gd name="connsiteX233" fmla="*/ 1272762 w 3024845"/>
                  <a:gd name="connsiteY233" fmla="*/ 661504 h 1166887"/>
                  <a:gd name="connsiteX234" fmla="*/ 1273776 w 3024845"/>
                  <a:gd name="connsiteY234" fmla="*/ 661504 h 1166887"/>
                  <a:gd name="connsiteX235" fmla="*/ 1280869 w 3024845"/>
                  <a:gd name="connsiteY235" fmla="*/ 661504 h 1166887"/>
                  <a:gd name="connsiteX236" fmla="*/ 1293029 w 3024845"/>
                  <a:gd name="connsiteY236" fmla="*/ 618269 h 1166887"/>
                  <a:gd name="connsiteX237" fmla="*/ 1294296 w 3024845"/>
                  <a:gd name="connsiteY237" fmla="*/ 618269 h 1166887"/>
                  <a:gd name="connsiteX238" fmla="*/ 1303163 w 3024845"/>
                  <a:gd name="connsiteY238" fmla="*/ 618269 h 1166887"/>
                  <a:gd name="connsiteX239" fmla="*/ 1313296 w 3024845"/>
                  <a:gd name="connsiteY239" fmla="*/ 661504 h 1166887"/>
                  <a:gd name="connsiteX240" fmla="*/ 1314309 w 3024845"/>
                  <a:gd name="connsiteY240" fmla="*/ 661504 h 1166887"/>
                  <a:gd name="connsiteX241" fmla="*/ 1321403 w 3024845"/>
                  <a:gd name="connsiteY241" fmla="*/ 661504 h 1166887"/>
                  <a:gd name="connsiteX242" fmla="*/ 1321403 w 3024845"/>
                  <a:gd name="connsiteY242" fmla="*/ 700416 h 1166887"/>
                  <a:gd name="connsiteX243" fmla="*/ 1323176 w 3024845"/>
                  <a:gd name="connsiteY243" fmla="*/ 700416 h 1166887"/>
                  <a:gd name="connsiteX244" fmla="*/ 1335590 w 3024845"/>
                  <a:gd name="connsiteY244" fmla="*/ 700416 h 1166887"/>
                  <a:gd name="connsiteX245" fmla="*/ 1335590 w 3024845"/>
                  <a:gd name="connsiteY245" fmla="*/ 702578 h 1166887"/>
                  <a:gd name="connsiteX246" fmla="*/ 1335590 w 3024845"/>
                  <a:gd name="connsiteY246" fmla="*/ 717710 h 1166887"/>
                  <a:gd name="connsiteX247" fmla="*/ 1339643 w 3024845"/>
                  <a:gd name="connsiteY247" fmla="*/ 715549 h 1166887"/>
                  <a:gd name="connsiteX248" fmla="*/ 1339643 w 3024845"/>
                  <a:gd name="connsiteY248" fmla="*/ 700416 h 1166887"/>
                  <a:gd name="connsiteX249" fmla="*/ 1341163 w 3024845"/>
                  <a:gd name="connsiteY249" fmla="*/ 700416 h 1166887"/>
                  <a:gd name="connsiteX250" fmla="*/ 1351803 w 3024845"/>
                  <a:gd name="connsiteY250" fmla="*/ 700416 h 1166887"/>
                  <a:gd name="connsiteX251" fmla="*/ 1351803 w 3024845"/>
                  <a:gd name="connsiteY251" fmla="*/ 702037 h 1166887"/>
                  <a:gd name="connsiteX252" fmla="*/ 1351803 w 3024845"/>
                  <a:gd name="connsiteY252" fmla="*/ 713387 h 1166887"/>
                  <a:gd name="connsiteX253" fmla="*/ 1382204 w 3024845"/>
                  <a:gd name="connsiteY253" fmla="*/ 713387 h 1166887"/>
                  <a:gd name="connsiteX254" fmla="*/ 1382204 w 3024845"/>
                  <a:gd name="connsiteY254" fmla="*/ 676637 h 1166887"/>
                  <a:gd name="connsiteX255" fmla="*/ 1383470 w 3024845"/>
                  <a:gd name="connsiteY255" fmla="*/ 676637 h 1166887"/>
                  <a:gd name="connsiteX256" fmla="*/ 1392337 w 3024845"/>
                  <a:gd name="connsiteY256" fmla="*/ 676637 h 1166887"/>
                  <a:gd name="connsiteX257" fmla="*/ 1392337 w 3024845"/>
                  <a:gd name="connsiteY257" fmla="*/ 698254 h 1166887"/>
                  <a:gd name="connsiteX258" fmla="*/ 1394364 w 3024845"/>
                  <a:gd name="connsiteY258" fmla="*/ 665828 h 1166887"/>
                  <a:gd name="connsiteX259" fmla="*/ 1416657 w 3024845"/>
                  <a:gd name="connsiteY259" fmla="*/ 665828 h 1166887"/>
                  <a:gd name="connsiteX260" fmla="*/ 1416657 w 3024845"/>
                  <a:gd name="connsiteY260" fmla="*/ 664206 h 1166887"/>
                  <a:gd name="connsiteX261" fmla="*/ 1416657 w 3024845"/>
                  <a:gd name="connsiteY261" fmla="*/ 652857 h 1166887"/>
                  <a:gd name="connsiteX262" fmla="*/ 1417417 w 3024845"/>
                  <a:gd name="connsiteY262" fmla="*/ 652857 h 1166887"/>
                  <a:gd name="connsiteX263" fmla="*/ 1422737 w 3024845"/>
                  <a:gd name="connsiteY263" fmla="*/ 652857 h 1166887"/>
                  <a:gd name="connsiteX264" fmla="*/ 1422737 w 3024845"/>
                  <a:gd name="connsiteY264" fmla="*/ 650966 h 1166887"/>
                  <a:gd name="connsiteX265" fmla="*/ 1422737 w 3024845"/>
                  <a:gd name="connsiteY265" fmla="*/ 637725 h 1166887"/>
                  <a:gd name="connsiteX266" fmla="*/ 1426791 w 3024845"/>
                  <a:gd name="connsiteY266" fmla="*/ 644210 h 1166887"/>
                  <a:gd name="connsiteX267" fmla="*/ 1429071 w 3024845"/>
                  <a:gd name="connsiteY267" fmla="*/ 644210 h 1166887"/>
                  <a:gd name="connsiteX268" fmla="*/ 1445031 w 3024845"/>
                  <a:gd name="connsiteY268" fmla="*/ 644210 h 1166887"/>
                  <a:gd name="connsiteX269" fmla="*/ 1445031 w 3024845"/>
                  <a:gd name="connsiteY269" fmla="*/ 643399 h 1166887"/>
                  <a:gd name="connsiteX270" fmla="*/ 1445031 w 3024845"/>
                  <a:gd name="connsiteY270" fmla="*/ 637725 h 1166887"/>
                  <a:gd name="connsiteX271" fmla="*/ 1445791 w 3024845"/>
                  <a:gd name="connsiteY271" fmla="*/ 637725 h 1166887"/>
                  <a:gd name="connsiteX272" fmla="*/ 1451111 w 3024845"/>
                  <a:gd name="connsiteY272" fmla="*/ 637725 h 1166887"/>
                  <a:gd name="connsiteX273" fmla="*/ 1451111 w 3024845"/>
                  <a:gd name="connsiteY273" fmla="*/ 639076 h 1166887"/>
                  <a:gd name="connsiteX274" fmla="*/ 1451111 w 3024845"/>
                  <a:gd name="connsiteY274" fmla="*/ 648534 h 1166887"/>
                  <a:gd name="connsiteX275" fmla="*/ 1489618 w 3024845"/>
                  <a:gd name="connsiteY275" fmla="*/ 648534 h 1166887"/>
                  <a:gd name="connsiteX276" fmla="*/ 1489618 w 3024845"/>
                  <a:gd name="connsiteY276" fmla="*/ 786887 h 1166887"/>
                  <a:gd name="connsiteX277" fmla="*/ 1491138 w 3024845"/>
                  <a:gd name="connsiteY277" fmla="*/ 786887 h 1166887"/>
                  <a:gd name="connsiteX278" fmla="*/ 1501778 w 3024845"/>
                  <a:gd name="connsiteY278" fmla="*/ 786887 h 1166887"/>
                  <a:gd name="connsiteX279" fmla="*/ 1501778 w 3024845"/>
                  <a:gd name="connsiteY279" fmla="*/ 773917 h 1166887"/>
                  <a:gd name="connsiteX280" fmla="*/ 1505832 w 3024845"/>
                  <a:gd name="connsiteY280" fmla="*/ 773917 h 1166887"/>
                  <a:gd name="connsiteX281" fmla="*/ 1505832 w 3024845"/>
                  <a:gd name="connsiteY281" fmla="*/ 786887 h 1166887"/>
                  <a:gd name="connsiteX282" fmla="*/ 1536232 w 3024845"/>
                  <a:gd name="connsiteY282" fmla="*/ 786887 h 1166887"/>
                  <a:gd name="connsiteX283" fmla="*/ 1536232 w 3024845"/>
                  <a:gd name="connsiteY283" fmla="*/ 756622 h 1166887"/>
                  <a:gd name="connsiteX284" fmla="*/ 1548392 w 3024845"/>
                  <a:gd name="connsiteY284" fmla="*/ 756622 h 1166887"/>
                  <a:gd name="connsiteX285" fmla="*/ 1560552 w 3024845"/>
                  <a:gd name="connsiteY285" fmla="*/ 754461 h 1166887"/>
                  <a:gd name="connsiteX286" fmla="*/ 1564606 w 3024845"/>
                  <a:gd name="connsiteY286" fmla="*/ 756622 h 1166887"/>
                  <a:gd name="connsiteX287" fmla="*/ 1574739 w 3024845"/>
                  <a:gd name="connsiteY287" fmla="*/ 756622 h 1166887"/>
                  <a:gd name="connsiteX288" fmla="*/ 1574739 w 3024845"/>
                  <a:gd name="connsiteY288" fmla="*/ 786887 h 1166887"/>
                  <a:gd name="connsiteX289" fmla="*/ 1582846 w 3024845"/>
                  <a:gd name="connsiteY289" fmla="*/ 786887 h 1166887"/>
                  <a:gd name="connsiteX290" fmla="*/ 1582846 w 3024845"/>
                  <a:gd name="connsiteY290" fmla="*/ 804182 h 1166887"/>
                  <a:gd name="connsiteX291" fmla="*/ 1592182 w 3024845"/>
                  <a:gd name="connsiteY291" fmla="*/ 805087 h 1166887"/>
                  <a:gd name="connsiteX292" fmla="*/ 1605140 w 3024845"/>
                  <a:gd name="connsiteY292" fmla="*/ 805087 h 1166887"/>
                  <a:gd name="connsiteX293" fmla="*/ 1605140 w 3024845"/>
                  <a:gd name="connsiteY293" fmla="*/ 789049 h 1166887"/>
                  <a:gd name="connsiteX294" fmla="*/ 1673096 w 3024845"/>
                  <a:gd name="connsiteY294" fmla="*/ 789049 h 1166887"/>
                  <a:gd name="connsiteX295" fmla="*/ 1673096 w 3024845"/>
                  <a:gd name="connsiteY295" fmla="*/ 703796 h 1166887"/>
                  <a:gd name="connsiteX296" fmla="*/ 1745104 w 3024845"/>
                  <a:gd name="connsiteY296" fmla="*/ 703796 h 1166887"/>
                  <a:gd name="connsiteX297" fmla="*/ 1745104 w 3024845"/>
                  <a:gd name="connsiteY297" fmla="*/ 782564 h 1166887"/>
                  <a:gd name="connsiteX298" fmla="*/ 1747008 w 3024845"/>
                  <a:gd name="connsiteY298" fmla="*/ 782564 h 1166887"/>
                  <a:gd name="connsiteX299" fmla="*/ 1748250 w 3024845"/>
                  <a:gd name="connsiteY299" fmla="*/ 805087 h 1166887"/>
                  <a:gd name="connsiteX300" fmla="*/ 1757926 w 3024845"/>
                  <a:gd name="connsiteY300" fmla="*/ 805087 h 1166887"/>
                  <a:gd name="connsiteX301" fmla="*/ 1759168 w 3024845"/>
                  <a:gd name="connsiteY301" fmla="*/ 782564 h 1166887"/>
                  <a:gd name="connsiteX302" fmla="*/ 1765248 w 3024845"/>
                  <a:gd name="connsiteY302" fmla="*/ 782564 h 1166887"/>
                  <a:gd name="connsiteX303" fmla="*/ 1766490 w 3024845"/>
                  <a:gd name="connsiteY303" fmla="*/ 805087 h 1166887"/>
                  <a:gd name="connsiteX304" fmla="*/ 1817112 w 3024845"/>
                  <a:gd name="connsiteY304" fmla="*/ 805087 h 1166887"/>
                  <a:gd name="connsiteX305" fmla="*/ 1817112 w 3024845"/>
                  <a:gd name="connsiteY305" fmla="*/ 642059 h 1166887"/>
                  <a:gd name="connsiteX306" fmla="*/ 2014439 w 3024845"/>
                  <a:gd name="connsiteY306" fmla="*/ 642059 h 1166887"/>
                  <a:gd name="connsiteX307" fmla="*/ 2014439 w 3024845"/>
                  <a:gd name="connsiteY307" fmla="*/ 805087 h 1166887"/>
                  <a:gd name="connsiteX308" fmla="*/ 2033136 w 3024845"/>
                  <a:gd name="connsiteY308" fmla="*/ 805087 h 1166887"/>
                  <a:gd name="connsiteX309" fmla="*/ 2033136 w 3024845"/>
                  <a:gd name="connsiteY309" fmla="*/ 722394 h 1166887"/>
                  <a:gd name="connsiteX310" fmla="*/ 2128256 w 3024845"/>
                  <a:gd name="connsiteY310" fmla="*/ 722394 h 1166887"/>
                  <a:gd name="connsiteX311" fmla="*/ 2140186 w 3024845"/>
                  <a:gd name="connsiteY311" fmla="*/ 404253 h 1166887"/>
                  <a:gd name="connsiteX312" fmla="*/ 2128026 w 3024845"/>
                  <a:gd name="connsiteY312" fmla="*/ 382635 h 1166887"/>
                  <a:gd name="connsiteX313" fmla="*/ 2121946 w 3024845"/>
                  <a:gd name="connsiteY313" fmla="*/ 378311 h 1166887"/>
                  <a:gd name="connsiteX314" fmla="*/ 2130053 w 3024845"/>
                  <a:gd name="connsiteY314" fmla="*/ 354532 h 1166887"/>
                  <a:gd name="connsiteX315" fmla="*/ 2130053 w 3024845"/>
                  <a:gd name="connsiteY315" fmla="*/ 337238 h 1166887"/>
                  <a:gd name="connsiteX316" fmla="*/ 2144240 w 3024845"/>
                  <a:gd name="connsiteY316" fmla="*/ 337238 h 1166887"/>
                  <a:gd name="connsiteX317" fmla="*/ 2144240 w 3024845"/>
                  <a:gd name="connsiteY317" fmla="*/ 315620 h 1166887"/>
                  <a:gd name="connsiteX318" fmla="*/ 2146266 w 3024845"/>
                  <a:gd name="connsiteY318" fmla="*/ 311296 h 1166887"/>
                  <a:gd name="connsiteX319" fmla="*/ 2146266 w 3024845"/>
                  <a:gd name="connsiteY319" fmla="*/ 233472 h 1166887"/>
                  <a:gd name="connsiteX320" fmla="*/ 2144240 w 3024845"/>
                  <a:gd name="connsiteY320" fmla="*/ 226987 h 1166887"/>
                  <a:gd name="connsiteX321" fmla="*/ 2150320 w 3024845"/>
                  <a:gd name="connsiteY321" fmla="*/ 220501 h 1166887"/>
                  <a:gd name="connsiteX322" fmla="*/ 2150320 w 3024845"/>
                  <a:gd name="connsiteY322" fmla="*/ 162133 h 1166887"/>
                  <a:gd name="connsiteX323" fmla="*/ 2152346 w 3024845"/>
                  <a:gd name="connsiteY323" fmla="*/ 157810 h 1166887"/>
                  <a:gd name="connsiteX324" fmla="*/ 2152346 w 3024845"/>
                  <a:gd name="connsiteY324" fmla="*/ 101604 h 1166887"/>
                  <a:gd name="connsiteX325" fmla="*/ 2154373 w 3024845"/>
                  <a:gd name="connsiteY325" fmla="*/ 82148 h 1166887"/>
                  <a:gd name="connsiteX326" fmla="*/ 2158427 w 3024845"/>
                  <a:gd name="connsiteY326" fmla="*/ 99442 h 1166887"/>
                  <a:gd name="connsiteX327" fmla="*/ 2160453 w 3024845"/>
                  <a:gd name="connsiteY327" fmla="*/ 157810 h 1166887"/>
                  <a:gd name="connsiteX328" fmla="*/ 2162480 w 3024845"/>
                  <a:gd name="connsiteY328" fmla="*/ 220501 h 1166887"/>
                  <a:gd name="connsiteX329" fmla="*/ 2168560 w 3024845"/>
                  <a:gd name="connsiteY329" fmla="*/ 226987 h 1166887"/>
                  <a:gd name="connsiteX330" fmla="*/ 2166533 w 3024845"/>
                  <a:gd name="connsiteY330" fmla="*/ 233472 h 1166887"/>
                  <a:gd name="connsiteX331" fmla="*/ 2166533 w 3024845"/>
                  <a:gd name="connsiteY331" fmla="*/ 311296 h 1166887"/>
                  <a:gd name="connsiteX332" fmla="*/ 2168560 w 3024845"/>
                  <a:gd name="connsiteY332" fmla="*/ 315620 h 1166887"/>
                  <a:gd name="connsiteX333" fmla="*/ 2168560 w 3024845"/>
                  <a:gd name="connsiteY333" fmla="*/ 337238 h 1166887"/>
                  <a:gd name="connsiteX334" fmla="*/ 2182747 w 3024845"/>
                  <a:gd name="connsiteY334" fmla="*/ 337238 h 1166887"/>
                  <a:gd name="connsiteX335" fmla="*/ 2182747 w 3024845"/>
                  <a:gd name="connsiteY335" fmla="*/ 354532 h 1166887"/>
                  <a:gd name="connsiteX336" fmla="*/ 2190854 w 3024845"/>
                  <a:gd name="connsiteY336" fmla="*/ 378311 h 1166887"/>
                  <a:gd name="connsiteX337" fmla="*/ 2184774 w 3024845"/>
                  <a:gd name="connsiteY337" fmla="*/ 382635 h 1166887"/>
                  <a:gd name="connsiteX338" fmla="*/ 2172613 w 3024845"/>
                  <a:gd name="connsiteY338" fmla="*/ 404253 h 1166887"/>
                  <a:gd name="connsiteX339" fmla="*/ 2180720 w 3024845"/>
                  <a:gd name="connsiteY339" fmla="*/ 657181 h 1166887"/>
                  <a:gd name="connsiteX340" fmla="*/ 2245574 w 3024845"/>
                  <a:gd name="connsiteY340" fmla="*/ 657181 h 1166887"/>
                  <a:gd name="connsiteX341" fmla="*/ 2245574 w 3024845"/>
                  <a:gd name="connsiteY341" fmla="*/ 732843 h 1166887"/>
                  <a:gd name="connsiteX342" fmla="*/ 2253681 w 3024845"/>
                  <a:gd name="connsiteY342" fmla="*/ 732843 h 1166887"/>
                  <a:gd name="connsiteX343" fmla="*/ 2255708 w 3024845"/>
                  <a:gd name="connsiteY343" fmla="*/ 726358 h 1166887"/>
                  <a:gd name="connsiteX344" fmla="*/ 2261788 w 3024845"/>
                  <a:gd name="connsiteY344" fmla="*/ 726358 h 1166887"/>
                  <a:gd name="connsiteX345" fmla="*/ 2263815 w 3024845"/>
                  <a:gd name="connsiteY345" fmla="*/ 735005 h 1166887"/>
                  <a:gd name="connsiteX346" fmla="*/ 2275975 w 3024845"/>
                  <a:gd name="connsiteY346" fmla="*/ 735005 h 1166887"/>
                  <a:gd name="connsiteX347" fmla="*/ 2275975 w 3024845"/>
                  <a:gd name="connsiteY347" fmla="*/ 728519 h 1166887"/>
                  <a:gd name="connsiteX348" fmla="*/ 2298268 w 3024845"/>
                  <a:gd name="connsiteY348" fmla="*/ 728519 h 1166887"/>
                  <a:gd name="connsiteX349" fmla="*/ 2298268 w 3024845"/>
                  <a:gd name="connsiteY349" fmla="*/ 735005 h 1166887"/>
                  <a:gd name="connsiteX350" fmla="*/ 2318535 w 3024845"/>
                  <a:gd name="connsiteY350" fmla="*/ 735005 h 1166887"/>
                  <a:gd name="connsiteX351" fmla="*/ 2318535 w 3024845"/>
                  <a:gd name="connsiteY351" fmla="*/ 780402 h 1166887"/>
                  <a:gd name="connsiteX352" fmla="*/ 2332722 w 3024845"/>
                  <a:gd name="connsiteY352" fmla="*/ 780402 h 1166887"/>
                  <a:gd name="connsiteX353" fmla="*/ 2332722 w 3024845"/>
                  <a:gd name="connsiteY353" fmla="*/ 767431 h 1166887"/>
                  <a:gd name="connsiteX354" fmla="*/ 2348936 w 3024845"/>
                  <a:gd name="connsiteY354" fmla="*/ 767431 h 1166887"/>
                  <a:gd name="connsiteX355" fmla="*/ 2348936 w 3024845"/>
                  <a:gd name="connsiteY355" fmla="*/ 588004 h 1166887"/>
                  <a:gd name="connsiteX356" fmla="*/ 2355016 w 3024845"/>
                  <a:gd name="connsiteY356" fmla="*/ 581518 h 1166887"/>
                  <a:gd name="connsiteX357" fmla="*/ 2427977 w 3024845"/>
                  <a:gd name="connsiteY357" fmla="*/ 581518 h 1166887"/>
                  <a:gd name="connsiteX358" fmla="*/ 2427977 w 3024845"/>
                  <a:gd name="connsiteY358" fmla="*/ 590166 h 1166887"/>
                  <a:gd name="connsiteX359" fmla="*/ 2438110 w 3024845"/>
                  <a:gd name="connsiteY359" fmla="*/ 590166 h 1166887"/>
                  <a:gd name="connsiteX360" fmla="*/ 2438110 w 3024845"/>
                  <a:gd name="connsiteY360" fmla="*/ 704740 h 1166887"/>
                  <a:gd name="connsiteX361" fmla="*/ 2460404 w 3024845"/>
                  <a:gd name="connsiteY361" fmla="*/ 704740 h 1166887"/>
                  <a:gd name="connsiteX362" fmla="*/ 2460404 w 3024845"/>
                  <a:gd name="connsiteY362" fmla="*/ 637725 h 1166887"/>
                  <a:gd name="connsiteX363" fmla="*/ 2486751 w 3024845"/>
                  <a:gd name="connsiteY363" fmla="*/ 637725 h 1166887"/>
                  <a:gd name="connsiteX364" fmla="*/ 2490804 w 3024845"/>
                  <a:gd name="connsiteY364" fmla="*/ 633401 h 1166887"/>
                  <a:gd name="connsiteX365" fmla="*/ 2498911 w 3024845"/>
                  <a:gd name="connsiteY365" fmla="*/ 633401 h 1166887"/>
                  <a:gd name="connsiteX366" fmla="*/ 2502964 w 3024845"/>
                  <a:gd name="connsiteY366" fmla="*/ 637725 h 1166887"/>
                  <a:gd name="connsiteX367" fmla="*/ 2525258 w 3024845"/>
                  <a:gd name="connsiteY367" fmla="*/ 637725 h 1166887"/>
                  <a:gd name="connsiteX368" fmla="*/ 2525258 w 3024845"/>
                  <a:gd name="connsiteY368" fmla="*/ 520989 h 1166887"/>
                  <a:gd name="connsiteX369" fmla="*/ 2582005 w 3024845"/>
                  <a:gd name="connsiteY369" fmla="*/ 510180 h 1166887"/>
                  <a:gd name="connsiteX370" fmla="*/ 2582005 w 3024845"/>
                  <a:gd name="connsiteY370" fmla="*/ 511261 h 1166887"/>
                  <a:gd name="connsiteX371" fmla="*/ 2582005 w 3024845"/>
                  <a:gd name="connsiteY371" fmla="*/ 518827 h 1166887"/>
                  <a:gd name="connsiteX372" fmla="*/ 2608352 w 3024845"/>
                  <a:gd name="connsiteY372" fmla="*/ 518827 h 1166887"/>
                  <a:gd name="connsiteX373" fmla="*/ 2608352 w 3024845"/>
                  <a:gd name="connsiteY373" fmla="*/ 773917 h 1166887"/>
                  <a:gd name="connsiteX374" fmla="*/ 2630646 w 3024845"/>
                  <a:gd name="connsiteY374" fmla="*/ 773917 h 1166887"/>
                  <a:gd name="connsiteX375" fmla="*/ 2630646 w 3024845"/>
                  <a:gd name="connsiteY375" fmla="*/ 769593 h 1166887"/>
                  <a:gd name="connsiteX376" fmla="*/ 2642806 w 3024845"/>
                  <a:gd name="connsiteY376" fmla="*/ 769593 h 1166887"/>
                  <a:gd name="connsiteX377" fmla="*/ 2642806 w 3024845"/>
                  <a:gd name="connsiteY377" fmla="*/ 773917 h 1166887"/>
                  <a:gd name="connsiteX378" fmla="*/ 2667126 w 3024845"/>
                  <a:gd name="connsiteY378" fmla="*/ 773917 h 1166887"/>
                  <a:gd name="connsiteX379" fmla="*/ 2667126 w 3024845"/>
                  <a:gd name="connsiteY379" fmla="*/ 760946 h 1166887"/>
                  <a:gd name="connsiteX380" fmla="*/ 2695500 w 3024845"/>
                  <a:gd name="connsiteY380" fmla="*/ 760946 h 1166887"/>
                  <a:gd name="connsiteX381" fmla="*/ 2707660 w 3024845"/>
                  <a:gd name="connsiteY381" fmla="*/ 756622 h 1166887"/>
                  <a:gd name="connsiteX382" fmla="*/ 2727927 w 3024845"/>
                  <a:gd name="connsiteY382" fmla="*/ 760946 h 1166887"/>
                  <a:gd name="connsiteX383" fmla="*/ 2727927 w 3024845"/>
                  <a:gd name="connsiteY383" fmla="*/ 743652 h 1166887"/>
                  <a:gd name="connsiteX384" fmla="*/ 2736034 w 3024845"/>
                  <a:gd name="connsiteY384" fmla="*/ 743652 h 1166887"/>
                  <a:gd name="connsiteX385" fmla="*/ 2736034 w 3024845"/>
                  <a:gd name="connsiteY385" fmla="*/ 730681 h 1166887"/>
                  <a:gd name="connsiteX386" fmla="*/ 2792781 w 3024845"/>
                  <a:gd name="connsiteY386" fmla="*/ 730681 h 1166887"/>
                  <a:gd name="connsiteX387" fmla="*/ 2792781 w 3024845"/>
                  <a:gd name="connsiteY387" fmla="*/ 700416 h 1166887"/>
                  <a:gd name="connsiteX388" fmla="*/ 2811021 w 3024845"/>
                  <a:gd name="connsiteY388" fmla="*/ 700416 h 1166887"/>
                  <a:gd name="connsiteX389" fmla="*/ 2811021 w 3024845"/>
                  <a:gd name="connsiteY389" fmla="*/ 693931 h 1166887"/>
                  <a:gd name="connsiteX390" fmla="*/ 2823181 w 3024845"/>
                  <a:gd name="connsiteY390" fmla="*/ 693931 h 1166887"/>
                  <a:gd name="connsiteX391" fmla="*/ 2823181 w 3024845"/>
                  <a:gd name="connsiteY391" fmla="*/ 700416 h 1166887"/>
                  <a:gd name="connsiteX392" fmla="*/ 2839395 w 3024845"/>
                  <a:gd name="connsiteY392" fmla="*/ 700416 h 1166887"/>
                  <a:gd name="connsiteX393" fmla="*/ 2839395 w 3024845"/>
                  <a:gd name="connsiteY393" fmla="*/ 750137 h 1166887"/>
                  <a:gd name="connsiteX394" fmla="*/ 2871822 w 3024845"/>
                  <a:gd name="connsiteY394" fmla="*/ 750137 h 1166887"/>
                  <a:gd name="connsiteX395" fmla="*/ 2871822 w 3024845"/>
                  <a:gd name="connsiteY395" fmla="*/ 724196 h 1166887"/>
                  <a:gd name="connsiteX396" fmla="*/ 2910329 w 3024845"/>
                  <a:gd name="connsiteY396" fmla="*/ 724196 h 1166887"/>
                  <a:gd name="connsiteX397" fmla="*/ 2910329 w 3024845"/>
                  <a:gd name="connsiteY397" fmla="*/ 693931 h 1166887"/>
                  <a:gd name="connsiteX398" fmla="*/ 2958970 w 3024845"/>
                  <a:gd name="connsiteY398" fmla="*/ 693931 h 1166887"/>
                  <a:gd name="connsiteX399" fmla="*/ 2958970 w 3024845"/>
                  <a:gd name="connsiteY399" fmla="*/ 805087 h 1166887"/>
                  <a:gd name="connsiteX400" fmla="*/ 2958970 w 3024845"/>
                  <a:gd name="connsiteY400" fmla="*/ 818866 h 1166887"/>
                  <a:gd name="connsiteX401" fmla="*/ 3024845 w 3024845"/>
                  <a:gd name="connsiteY401" fmla="*/ 818866 h 1166887"/>
                  <a:gd name="connsiteX402" fmla="*/ 3024845 w 3024845"/>
                  <a:gd name="connsiteY402" fmla="*/ 1160647 h 1166887"/>
                  <a:gd name="connsiteX403" fmla="*/ 145862 w 3024845"/>
                  <a:gd name="connsiteY403" fmla="*/ 1160647 h 1166887"/>
                  <a:gd name="connsiteX404" fmla="*/ 2054 w 3024845"/>
                  <a:gd name="connsiteY404" fmla="*/ 1166887 h 1166887"/>
                  <a:gd name="connsiteX405" fmla="*/ 0 w 3024845"/>
                  <a:gd name="connsiteY405" fmla="*/ 724196 h 1166887"/>
                  <a:gd name="connsiteX406" fmla="*/ 20267 w 3024845"/>
                  <a:gd name="connsiteY406" fmla="*/ 724196 h 1166887"/>
                  <a:gd name="connsiteX407" fmla="*/ 20774 w 3024845"/>
                  <a:gd name="connsiteY407" fmla="*/ 723115 h 1166887"/>
                  <a:gd name="connsiteX408" fmla="*/ 24320 w 3024845"/>
                  <a:gd name="connsiteY408" fmla="*/ 715549 h 1166887"/>
                  <a:gd name="connsiteX409" fmla="*/ 26094 w 3024845"/>
                  <a:gd name="connsiteY409" fmla="*/ 715819 h 1166887"/>
                  <a:gd name="connsiteX410" fmla="*/ 38507 w 3024845"/>
                  <a:gd name="connsiteY410" fmla="*/ 717710 h 1166887"/>
                  <a:gd name="connsiteX411" fmla="*/ 39014 w 3024845"/>
                  <a:gd name="connsiteY411" fmla="*/ 719062 h 1166887"/>
                  <a:gd name="connsiteX412" fmla="*/ 42560 w 3024845"/>
                  <a:gd name="connsiteY412" fmla="*/ 728519 h 1166887"/>
                  <a:gd name="connsiteX413" fmla="*/ 68907 w 3024845"/>
                  <a:gd name="connsiteY413" fmla="*/ 730681 h 1166887"/>
                  <a:gd name="connsiteX414" fmla="*/ 68907 w 3024845"/>
                  <a:gd name="connsiteY414" fmla="*/ 607460 h 1166887"/>
                  <a:gd name="connsiteX415" fmla="*/ 70934 w 3024845"/>
                  <a:gd name="connsiteY415" fmla="*/ 607460 h 1166887"/>
                  <a:gd name="connsiteX416" fmla="*/ 85121 w 3024845"/>
                  <a:gd name="connsiteY416" fmla="*/ 607460 h 1166887"/>
                  <a:gd name="connsiteX417" fmla="*/ 85121 w 3024845"/>
                  <a:gd name="connsiteY417" fmla="*/ 471268 h 1166887"/>
                  <a:gd name="connsiteX418" fmla="*/ 86894 w 3024845"/>
                  <a:gd name="connsiteY418" fmla="*/ 471268 h 1166887"/>
                  <a:gd name="connsiteX419" fmla="*/ 99308 w 3024845"/>
                  <a:gd name="connsiteY419" fmla="*/ 471268 h 1166887"/>
                  <a:gd name="connsiteX420" fmla="*/ 99308 w 3024845"/>
                  <a:gd name="connsiteY420" fmla="*/ 356694 h 1166887"/>
                  <a:gd name="connsiteX421" fmla="*/ 103361 w 3024845"/>
                  <a:gd name="connsiteY421" fmla="*/ 328590 h 1166887"/>
                  <a:gd name="connsiteX422" fmla="*/ 105388 w 3024845"/>
                  <a:gd name="connsiteY422" fmla="*/ 328590 h 1166887"/>
                  <a:gd name="connsiteX423" fmla="*/ 119575 w 3024845"/>
                  <a:gd name="connsiteY423" fmla="*/ 328590 h 1166887"/>
                  <a:gd name="connsiteX424" fmla="*/ 156055 w 3024845"/>
                  <a:gd name="connsiteY424" fmla="*/ 246443 h 1166887"/>
                  <a:gd name="connsiteX425" fmla="*/ 160109 w 3024845"/>
                  <a:gd name="connsiteY425" fmla="*/ 0 h 1166887"/>
                  <a:gd name="connsiteX0" fmla="*/ 160109 w 3024845"/>
                  <a:gd name="connsiteY0" fmla="*/ 0 h 1160647"/>
                  <a:gd name="connsiteX1" fmla="*/ 162135 w 3024845"/>
                  <a:gd name="connsiteY1" fmla="*/ 246443 h 1160647"/>
                  <a:gd name="connsiteX2" fmla="*/ 200642 w 3024845"/>
                  <a:gd name="connsiteY2" fmla="*/ 326429 h 1160647"/>
                  <a:gd name="connsiteX3" fmla="*/ 202669 w 3024845"/>
                  <a:gd name="connsiteY3" fmla="*/ 326429 h 1160647"/>
                  <a:gd name="connsiteX4" fmla="*/ 216856 w 3024845"/>
                  <a:gd name="connsiteY4" fmla="*/ 326429 h 1160647"/>
                  <a:gd name="connsiteX5" fmla="*/ 216856 w 3024845"/>
                  <a:gd name="connsiteY5" fmla="*/ 350208 h 1160647"/>
                  <a:gd name="connsiteX6" fmla="*/ 217363 w 3024845"/>
                  <a:gd name="connsiteY6" fmla="*/ 351019 h 1160647"/>
                  <a:gd name="connsiteX7" fmla="*/ 220909 w 3024845"/>
                  <a:gd name="connsiteY7" fmla="*/ 356694 h 1160647"/>
                  <a:gd name="connsiteX8" fmla="*/ 220909 w 3024845"/>
                  <a:gd name="connsiteY8" fmla="*/ 471268 h 1160647"/>
                  <a:gd name="connsiteX9" fmla="*/ 223189 w 3024845"/>
                  <a:gd name="connsiteY9" fmla="*/ 471268 h 1160647"/>
                  <a:gd name="connsiteX10" fmla="*/ 239150 w 3024845"/>
                  <a:gd name="connsiteY10" fmla="*/ 471268 h 1160647"/>
                  <a:gd name="connsiteX11" fmla="*/ 239150 w 3024845"/>
                  <a:gd name="connsiteY11" fmla="*/ 611783 h 1160647"/>
                  <a:gd name="connsiteX12" fmla="*/ 240670 w 3024845"/>
                  <a:gd name="connsiteY12" fmla="*/ 611513 h 1160647"/>
                  <a:gd name="connsiteX13" fmla="*/ 251310 w 3024845"/>
                  <a:gd name="connsiteY13" fmla="*/ 609622 h 1160647"/>
                  <a:gd name="connsiteX14" fmla="*/ 249283 w 3024845"/>
                  <a:gd name="connsiteY14" fmla="*/ 698254 h 1160647"/>
                  <a:gd name="connsiteX15" fmla="*/ 250803 w 3024845"/>
                  <a:gd name="connsiteY15" fmla="*/ 698525 h 1160647"/>
                  <a:gd name="connsiteX16" fmla="*/ 261443 w 3024845"/>
                  <a:gd name="connsiteY16" fmla="*/ 700416 h 1160647"/>
                  <a:gd name="connsiteX17" fmla="*/ 261696 w 3024845"/>
                  <a:gd name="connsiteY17" fmla="*/ 701227 h 1160647"/>
                  <a:gd name="connsiteX18" fmla="*/ 263470 w 3024845"/>
                  <a:gd name="connsiteY18" fmla="*/ 706902 h 1160647"/>
                  <a:gd name="connsiteX19" fmla="*/ 264230 w 3024845"/>
                  <a:gd name="connsiteY19" fmla="*/ 704470 h 1160647"/>
                  <a:gd name="connsiteX20" fmla="*/ 269550 w 3024845"/>
                  <a:gd name="connsiteY20" fmla="*/ 687446 h 1160647"/>
                  <a:gd name="connsiteX21" fmla="*/ 271323 w 3024845"/>
                  <a:gd name="connsiteY21" fmla="*/ 687446 h 1160647"/>
                  <a:gd name="connsiteX22" fmla="*/ 283737 w 3024845"/>
                  <a:gd name="connsiteY22" fmla="*/ 687446 h 1160647"/>
                  <a:gd name="connsiteX23" fmla="*/ 283737 w 3024845"/>
                  <a:gd name="connsiteY23" fmla="*/ 719872 h 1160647"/>
                  <a:gd name="connsiteX24" fmla="*/ 284750 w 3024845"/>
                  <a:gd name="connsiteY24" fmla="*/ 720413 h 1160647"/>
                  <a:gd name="connsiteX25" fmla="*/ 291844 w 3024845"/>
                  <a:gd name="connsiteY25" fmla="*/ 724196 h 1160647"/>
                  <a:gd name="connsiteX26" fmla="*/ 291844 w 3024845"/>
                  <a:gd name="connsiteY26" fmla="*/ 725547 h 1160647"/>
                  <a:gd name="connsiteX27" fmla="*/ 291844 w 3024845"/>
                  <a:gd name="connsiteY27" fmla="*/ 735005 h 1160647"/>
                  <a:gd name="connsiteX28" fmla="*/ 336431 w 3024845"/>
                  <a:gd name="connsiteY28" fmla="*/ 735005 h 1160647"/>
                  <a:gd name="connsiteX29" fmla="*/ 336431 w 3024845"/>
                  <a:gd name="connsiteY29" fmla="*/ 736086 h 1160647"/>
                  <a:gd name="connsiteX30" fmla="*/ 336431 w 3024845"/>
                  <a:gd name="connsiteY30" fmla="*/ 743652 h 1160647"/>
                  <a:gd name="connsiteX31" fmla="*/ 338457 w 3024845"/>
                  <a:gd name="connsiteY31" fmla="*/ 743652 h 1160647"/>
                  <a:gd name="connsiteX32" fmla="*/ 352644 w 3024845"/>
                  <a:gd name="connsiteY32" fmla="*/ 743652 h 1160647"/>
                  <a:gd name="connsiteX33" fmla="*/ 352644 w 3024845"/>
                  <a:gd name="connsiteY33" fmla="*/ 713387 h 1160647"/>
                  <a:gd name="connsiteX34" fmla="*/ 397231 w 3024845"/>
                  <a:gd name="connsiteY34" fmla="*/ 713387 h 1160647"/>
                  <a:gd name="connsiteX35" fmla="*/ 397231 w 3024845"/>
                  <a:gd name="connsiteY35" fmla="*/ 712036 h 1160647"/>
                  <a:gd name="connsiteX36" fmla="*/ 397231 w 3024845"/>
                  <a:gd name="connsiteY36" fmla="*/ 702578 h 1160647"/>
                  <a:gd name="connsiteX37" fmla="*/ 398245 w 3024845"/>
                  <a:gd name="connsiteY37" fmla="*/ 702578 h 1160647"/>
                  <a:gd name="connsiteX38" fmla="*/ 405338 w 3024845"/>
                  <a:gd name="connsiteY38" fmla="*/ 702578 h 1160647"/>
                  <a:gd name="connsiteX39" fmla="*/ 405338 w 3024845"/>
                  <a:gd name="connsiteY39" fmla="*/ 700687 h 1160647"/>
                  <a:gd name="connsiteX40" fmla="*/ 405338 w 3024845"/>
                  <a:gd name="connsiteY40" fmla="*/ 687446 h 1160647"/>
                  <a:gd name="connsiteX41" fmla="*/ 406098 w 3024845"/>
                  <a:gd name="connsiteY41" fmla="*/ 687446 h 1160647"/>
                  <a:gd name="connsiteX42" fmla="*/ 411418 w 3024845"/>
                  <a:gd name="connsiteY42" fmla="*/ 687446 h 1160647"/>
                  <a:gd name="connsiteX43" fmla="*/ 411418 w 3024845"/>
                  <a:gd name="connsiteY43" fmla="*/ 686365 h 1160647"/>
                  <a:gd name="connsiteX44" fmla="*/ 411418 w 3024845"/>
                  <a:gd name="connsiteY44" fmla="*/ 678798 h 1160647"/>
                  <a:gd name="connsiteX45" fmla="*/ 413445 w 3024845"/>
                  <a:gd name="connsiteY45" fmla="*/ 678798 h 1160647"/>
                  <a:gd name="connsiteX46" fmla="*/ 427632 w 3024845"/>
                  <a:gd name="connsiteY46" fmla="*/ 678798 h 1160647"/>
                  <a:gd name="connsiteX47" fmla="*/ 427632 w 3024845"/>
                  <a:gd name="connsiteY47" fmla="*/ 679879 h 1160647"/>
                  <a:gd name="connsiteX48" fmla="*/ 427632 w 3024845"/>
                  <a:gd name="connsiteY48" fmla="*/ 687446 h 1160647"/>
                  <a:gd name="connsiteX49" fmla="*/ 449925 w 3024845"/>
                  <a:gd name="connsiteY49" fmla="*/ 687446 h 1160647"/>
                  <a:gd name="connsiteX50" fmla="*/ 449925 w 3024845"/>
                  <a:gd name="connsiteY50" fmla="*/ 685554 h 1160647"/>
                  <a:gd name="connsiteX51" fmla="*/ 449925 w 3024845"/>
                  <a:gd name="connsiteY51" fmla="*/ 672313 h 1160647"/>
                  <a:gd name="connsiteX52" fmla="*/ 451699 w 3024845"/>
                  <a:gd name="connsiteY52" fmla="*/ 672313 h 1160647"/>
                  <a:gd name="connsiteX53" fmla="*/ 464112 w 3024845"/>
                  <a:gd name="connsiteY53" fmla="*/ 672313 h 1160647"/>
                  <a:gd name="connsiteX54" fmla="*/ 464112 w 3024845"/>
                  <a:gd name="connsiteY54" fmla="*/ 696093 h 1160647"/>
                  <a:gd name="connsiteX55" fmla="*/ 465126 w 3024845"/>
                  <a:gd name="connsiteY55" fmla="*/ 696093 h 1160647"/>
                  <a:gd name="connsiteX56" fmla="*/ 472219 w 3024845"/>
                  <a:gd name="connsiteY56" fmla="*/ 696093 h 1160647"/>
                  <a:gd name="connsiteX57" fmla="*/ 472219 w 3024845"/>
                  <a:gd name="connsiteY57" fmla="*/ 695012 h 1160647"/>
                  <a:gd name="connsiteX58" fmla="*/ 472219 w 3024845"/>
                  <a:gd name="connsiteY58" fmla="*/ 687446 h 1160647"/>
                  <a:gd name="connsiteX59" fmla="*/ 473992 w 3024845"/>
                  <a:gd name="connsiteY59" fmla="*/ 687446 h 1160647"/>
                  <a:gd name="connsiteX60" fmla="*/ 486406 w 3024845"/>
                  <a:gd name="connsiteY60" fmla="*/ 687446 h 1160647"/>
                  <a:gd name="connsiteX61" fmla="*/ 486406 w 3024845"/>
                  <a:gd name="connsiteY61" fmla="*/ 713387 h 1160647"/>
                  <a:gd name="connsiteX62" fmla="*/ 488433 w 3024845"/>
                  <a:gd name="connsiteY62" fmla="*/ 713387 h 1160647"/>
                  <a:gd name="connsiteX63" fmla="*/ 502619 w 3024845"/>
                  <a:gd name="connsiteY63" fmla="*/ 713387 h 1160647"/>
                  <a:gd name="connsiteX64" fmla="*/ 502619 w 3024845"/>
                  <a:gd name="connsiteY64" fmla="*/ 715008 h 1160647"/>
                  <a:gd name="connsiteX65" fmla="*/ 502619 w 3024845"/>
                  <a:gd name="connsiteY65" fmla="*/ 726358 h 1160647"/>
                  <a:gd name="connsiteX66" fmla="*/ 503379 w 3024845"/>
                  <a:gd name="connsiteY66" fmla="*/ 726358 h 1160647"/>
                  <a:gd name="connsiteX67" fmla="*/ 508700 w 3024845"/>
                  <a:gd name="connsiteY67" fmla="*/ 726358 h 1160647"/>
                  <a:gd name="connsiteX68" fmla="*/ 508700 w 3024845"/>
                  <a:gd name="connsiteY68" fmla="*/ 725547 h 1160647"/>
                  <a:gd name="connsiteX69" fmla="*/ 508700 w 3024845"/>
                  <a:gd name="connsiteY69" fmla="*/ 719872 h 1160647"/>
                  <a:gd name="connsiteX70" fmla="*/ 539100 w 3024845"/>
                  <a:gd name="connsiteY70" fmla="*/ 719872 h 1160647"/>
                  <a:gd name="connsiteX71" fmla="*/ 539100 w 3024845"/>
                  <a:gd name="connsiteY71" fmla="*/ 743652 h 1160647"/>
                  <a:gd name="connsiteX72" fmla="*/ 540113 w 3024845"/>
                  <a:gd name="connsiteY72" fmla="*/ 743652 h 1160647"/>
                  <a:gd name="connsiteX73" fmla="*/ 547207 w 3024845"/>
                  <a:gd name="connsiteY73" fmla="*/ 743652 h 1160647"/>
                  <a:gd name="connsiteX74" fmla="*/ 547207 w 3024845"/>
                  <a:gd name="connsiteY74" fmla="*/ 744733 h 1160647"/>
                  <a:gd name="connsiteX75" fmla="*/ 547207 w 3024845"/>
                  <a:gd name="connsiteY75" fmla="*/ 752299 h 1160647"/>
                  <a:gd name="connsiteX76" fmla="*/ 547967 w 3024845"/>
                  <a:gd name="connsiteY76" fmla="*/ 752299 h 1160647"/>
                  <a:gd name="connsiteX77" fmla="*/ 553287 w 3024845"/>
                  <a:gd name="connsiteY77" fmla="*/ 752299 h 1160647"/>
                  <a:gd name="connsiteX78" fmla="*/ 553287 w 3024845"/>
                  <a:gd name="connsiteY78" fmla="*/ 750137 h 1160647"/>
                  <a:gd name="connsiteX79" fmla="*/ 553287 w 3024845"/>
                  <a:gd name="connsiteY79" fmla="*/ 735005 h 1160647"/>
                  <a:gd name="connsiteX80" fmla="*/ 554300 w 3024845"/>
                  <a:gd name="connsiteY80" fmla="*/ 735005 h 1160647"/>
                  <a:gd name="connsiteX81" fmla="*/ 561394 w 3024845"/>
                  <a:gd name="connsiteY81" fmla="*/ 735005 h 1160647"/>
                  <a:gd name="connsiteX82" fmla="*/ 561394 w 3024845"/>
                  <a:gd name="connsiteY82" fmla="*/ 736086 h 1160647"/>
                  <a:gd name="connsiteX83" fmla="*/ 561394 w 3024845"/>
                  <a:gd name="connsiteY83" fmla="*/ 743652 h 1160647"/>
                  <a:gd name="connsiteX84" fmla="*/ 566714 w 3024845"/>
                  <a:gd name="connsiteY84" fmla="*/ 741659 h 1160647"/>
                  <a:gd name="connsiteX85" fmla="*/ 567474 w 3024845"/>
                  <a:gd name="connsiteY85" fmla="*/ 740679 h 1160647"/>
                  <a:gd name="connsiteX86" fmla="*/ 567474 w 3024845"/>
                  <a:gd name="connsiteY86" fmla="*/ 735005 h 1160647"/>
                  <a:gd name="connsiteX87" fmla="*/ 605981 w 3024845"/>
                  <a:gd name="connsiteY87" fmla="*/ 735005 h 1160647"/>
                  <a:gd name="connsiteX88" fmla="*/ 605981 w 3024845"/>
                  <a:gd name="connsiteY88" fmla="*/ 758784 h 1160647"/>
                  <a:gd name="connsiteX89" fmla="*/ 608007 w 3024845"/>
                  <a:gd name="connsiteY89" fmla="*/ 758784 h 1160647"/>
                  <a:gd name="connsiteX90" fmla="*/ 622194 w 3024845"/>
                  <a:gd name="connsiteY90" fmla="*/ 758784 h 1160647"/>
                  <a:gd name="connsiteX91" fmla="*/ 622194 w 3024845"/>
                  <a:gd name="connsiteY91" fmla="*/ 759865 h 1160647"/>
                  <a:gd name="connsiteX92" fmla="*/ 622194 w 3024845"/>
                  <a:gd name="connsiteY92" fmla="*/ 767431 h 1160647"/>
                  <a:gd name="connsiteX93" fmla="*/ 623968 w 3024845"/>
                  <a:gd name="connsiteY93" fmla="*/ 767431 h 1160647"/>
                  <a:gd name="connsiteX94" fmla="*/ 636381 w 3024845"/>
                  <a:gd name="connsiteY94" fmla="*/ 767431 h 1160647"/>
                  <a:gd name="connsiteX95" fmla="*/ 636381 w 3024845"/>
                  <a:gd name="connsiteY95" fmla="*/ 743652 h 1160647"/>
                  <a:gd name="connsiteX96" fmla="*/ 637394 w 3024845"/>
                  <a:gd name="connsiteY96" fmla="*/ 743652 h 1160647"/>
                  <a:gd name="connsiteX97" fmla="*/ 644488 w 3024845"/>
                  <a:gd name="connsiteY97" fmla="*/ 743652 h 1160647"/>
                  <a:gd name="connsiteX98" fmla="*/ 644488 w 3024845"/>
                  <a:gd name="connsiteY98" fmla="*/ 711225 h 1160647"/>
                  <a:gd name="connsiteX99" fmla="*/ 645501 w 3024845"/>
                  <a:gd name="connsiteY99" fmla="*/ 711225 h 1160647"/>
                  <a:gd name="connsiteX100" fmla="*/ 652595 w 3024845"/>
                  <a:gd name="connsiteY100" fmla="*/ 711225 h 1160647"/>
                  <a:gd name="connsiteX101" fmla="*/ 652595 w 3024845"/>
                  <a:gd name="connsiteY101" fmla="*/ 709334 h 1160647"/>
                  <a:gd name="connsiteX102" fmla="*/ 652595 w 3024845"/>
                  <a:gd name="connsiteY102" fmla="*/ 696093 h 1160647"/>
                  <a:gd name="connsiteX103" fmla="*/ 651328 w 3024845"/>
                  <a:gd name="connsiteY103" fmla="*/ 694471 h 1160647"/>
                  <a:gd name="connsiteX104" fmla="*/ 656648 w 3024845"/>
                  <a:gd name="connsiteY104" fmla="*/ 683122 h 1160647"/>
                  <a:gd name="connsiteX105" fmla="*/ 664755 w 3024845"/>
                  <a:gd name="connsiteY105" fmla="*/ 711225 h 1160647"/>
                  <a:gd name="connsiteX106" fmla="*/ 665515 w 3024845"/>
                  <a:gd name="connsiteY106" fmla="*/ 711225 h 1160647"/>
                  <a:gd name="connsiteX107" fmla="*/ 670835 w 3024845"/>
                  <a:gd name="connsiteY107" fmla="*/ 711225 h 1160647"/>
                  <a:gd name="connsiteX108" fmla="*/ 670835 w 3024845"/>
                  <a:gd name="connsiteY108" fmla="*/ 605298 h 1160647"/>
                  <a:gd name="connsiteX109" fmla="*/ 672355 w 3024845"/>
                  <a:gd name="connsiteY109" fmla="*/ 605298 h 1160647"/>
                  <a:gd name="connsiteX110" fmla="*/ 682995 w 3024845"/>
                  <a:gd name="connsiteY110" fmla="*/ 605298 h 1160647"/>
                  <a:gd name="connsiteX111" fmla="*/ 682995 w 3024845"/>
                  <a:gd name="connsiteY111" fmla="*/ 557739 h 1160647"/>
                  <a:gd name="connsiteX112" fmla="*/ 709342 w 3024845"/>
                  <a:gd name="connsiteY112" fmla="*/ 557739 h 1160647"/>
                  <a:gd name="connsiteX113" fmla="*/ 709342 w 3024845"/>
                  <a:gd name="connsiteY113" fmla="*/ 536121 h 1160647"/>
                  <a:gd name="connsiteX114" fmla="*/ 743796 w 3024845"/>
                  <a:gd name="connsiteY114" fmla="*/ 536121 h 1160647"/>
                  <a:gd name="connsiteX115" fmla="*/ 743796 w 3024845"/>
                  <a:gd name="connsiteY115" fmla="*/ 538553 h 1160647"/>
                  <a:gd name="connsiteX116" fmla="*/ 743796 w 3024845"/>
                  <a:gd name="connsiteY116" fmla="*/ 555577 h 1160647"/>
                  <a:gd name="connsiteX117" fmla="*/ 746076 w 3024845"/>
                  <a:gd name="connsiteY117" fmla="*/ 555577 h 1160647"/>
                  <a:gd name="connsiteX118" fmla="*/ 762036 w 3024845"/>
                  <a:gd name="connsiteY118" fmla="*/ 555577 h 1160647"/>
                  <a:gd name="connsiteX119" fmla="*/ 762036 w 3024845"/>
                  <a:gd name="connsiteY119" fmla="*/ 603136 h 1160647"/>
                  <a:gd name="connsiteX120" fmla="*/ 763049 w 3024845"/>
                  <a:gd name="connsiteY120" fmla="*/ 603136 h 1160647"/>
                  <a:gd name="connsiteX121" fmla="*/ 770143 w 3024845"/>
                  <a:gd name="connsiteY121" fmla="*/ 603136 h 1160647"/>
                  <a:gd name="connsiteX122" fmla="*/ 784330 w 3024845"/>
                  <a:gd name="connsiteY122" fmla="*/ 607460 h 1160647"/>
                  <a:gd name="connsiteX123" fmla="*/ 784330 w 3024845"/>
                  <a:gd name="connsiteY123" fmla="*/ 646372 h 1160647"/>
                  <a:gd name="connsiteX124" fmla="*/ 785343 w 3024845"/>
                  <a:gd name="connsiteY124" fmla="*/ 646372 h 1160647"/>
                  <a:gd name="connsiteX125" fmla="*/ 792436 w 3024845"/>
                  <a:gd name="connsiteY125" fmla="*/ 646372 h 1160647"/>
                  <a:gd name="connsiteX126" fmla="*/ 792436 w 3024845"/>
                  <a:gd name="connsiteY126" fmla="*/ 647993 h 1160647"/>
                  <a:gd name="connsiteX127" fmla="*/ 792436 w 3024845"/>
                  <a:gd name="connsiteY127" fmla="*/ 659342 h 1160647"/>
                  <a:gd name="connsiteX128" fmla="*/ 794463 w 3024845"/>
                  <a:gd name="connsiteY128" fmla="*/ 659342 h 1160647"/>
                  <a:gd name="connsiteX129" fmla="*/ 808650 w 3024845"/>
                  <a:gd name="connsiteY129" fmla="*/ 659342 h 1160647"/>
                  <a:gd name="connsiteX130" fmla="*/ 814730 w 3024845"/>
                  <a:gd name="connsiteY130" fmla="*/ 665828 h 1160647"/>
                  <a:gd name="connsiteX131" fmla="*/ 814730 w 3024845"/>
                  <a:gd name="connsiteY131" fmla="*/ 687446 h 1160647"/>
                  <a:gd name="connsiteX132" fmla="*/ 817010 w 3024845"/>
                  <a:gd name="connsiteY132" fmla="*/ 687446 h 1160647"/>
                  <a:gd name="connsiteX133" fmla="*/ 832970 w 3024845"/>
                  <a:gd name="connsiteY133" fmla="*/ 687446 h 1160647"/>
                  <a:gd name="connsiteX134" fmla="*/ 832970 w 3024845"/>
                  <a:gd name="connsiteY134" fmla="*/ 688526 h 1160647"/>
                  <a:gd name="connsiteX135" fmla="*/ 832970 w 3024845"/>
                  <a:gd name="connsiteY135" fmla="*/ 696093 h 1160647"/>
                  <a:gd name="connsiteX136" fmla="*/ 834237 w 3024845"/>
                  <a:gd name="connsiteY136" fmla="*/ 696093 h 1160647"/>
                  <a:gd name="connsiteX137" fmla="*/ 843104 w 3024845"/>
                  <a:gd name="connsiteY137" fmla="*/ 696093 h 1160647"/>
                  <a:gd name="connsiteX138" fmla="*/ 843104 w 3024845"/>
                  <a:gd name="connsiteY138" fmla="*/ 698254 h 1160647"/>
                  <a:gd name="connsiteX139" fmla="*/ 843104 w 3024845"/>
                  <a:gd name="connsiteY139" fmla="*/ 713387 h 1160647"/>
                  <a:gd name="connsiteX140" fmla="*/ 847157 w 3024845"/>
                  <a:gd name="connsiteY140" fmla="*/ 711495 h 1160647"/>
                  <a:gd name="connsiteX141" fmla="*/ 847157 w 3024845"/>
                  <a:gd name="connsiteY141" fmla="*/ 698254 h 1160647"/>
                  <a:gd name="connsiteX142" fmla="*/ 848170 w 3024845"/>
                  <a:gd name="connsiteY142" fmla="*/ 698254 h 1160647"/>
                  <a:gd name="connsiteX143" fmla="*/ 855264 w 3024845"/>
                  <a:gd name="connsiteY143" fmla="*/ 698254 h 1160647"/>
                  <a:gd name="connsiteX144" fmla="*/ 855264 w 3024845"/>
                  <a:gd name="connsiteY144" fmla="*/ 699876 h 1160647"/>
                  <a:gd name="connsiteX145" fmla="*/ 855264 w 3024845"/>
                  <a:gd name="connsiteY145" fmla="*/ 711225 h 1160647"/>
                  <a:gd name="connsiteX146" fmla="*/ 856024 w 3024845"/>
                  <a:gd name="connsiteY146" fmla="*/ 711225 h 1160647"/>
                  <a:gd name="connsiteX147" fmla="*/ 861344 w 3024845"/>
                  <a:gd name="connsiteY147" fmla="*/ 711225 h 1160647"/>
                  <a:gd name="connsiteX148" fmla="*/ 909984 w 3024845"/>
                  <a:gd name="connsiteY148" fmla="*/ 706902 h 1160647"/>
                  <a:gd name="connsiteX149" fmla="*/ 909984 w 3024845"/>
                  <a:gd name="connsiteY149" fmla="*/ 708253 h 1160647"/>
                  <a:gd name="connsiteX150" fmla="*/ 909984 w 3024845"/>
                  <a:gd name="connsiteY150" fmla="*/ 717710 h 1160647"/>
                  <a:gd name="connsiteX151" fmla="*/ 910744 w 3024845"/>
                  <a:gd name="connsiteY151" fmla="*/ 717710 h 1160647"/>
                  <a:gd name="connsiteX152" fmla="*/ 916065 w 3024845"/>
                  <a:gd name="connsiteY152" fmla="*/ 717710 h 1160647"/>
                  <a:gd name="connsiteX153" fmla="*/ 916065 w 3024845"/>
                  <a:gd name="connsiteY153" fmla="*/ 719872 h 1160647"/>
                  <a:gd name="connsiteX154" fmla="*/ 916065 w 3024845"/>
                  <a:gd name="connsiteY154" fmla="*/ 735005 h 1160647"/>
                  <a:gd name="connsiteX155" fmla="*/ 918091 w 3024845"/>
                  <a:gd name="connsiteY155" fmla="*/ 733654 h 1160647"/>
                  <a:gd name="connsiteX156" fmla="*/ 932278 w 3024845"/>
                  <a:gd name="connsiteY156" fmla="*/ 724196 h 1160647"/>
                  <a:gd name="connsiteX157" fmla="*/ 938358 w 3024845"/>
                  <a:gd name="connsiteY157" fmla="*/ 683122 h 1160647"/>
                  <a:gd name="connsiteX158" fmla="*/ 939118 w 3024845"/>
                  <a:gd name="connsiteY158" fmla="*/ 682852 h 1160647"/>
                  <a:gd name="connsiteX159" fmla="*/ 944438 w 3024845"/>
                  <a:gd name="connsiteY159" fmla="*/ 680960 h 1160647"/>
                  <a:gd name="connsiteX160" fmla="*/ 946465 w 3024845"/>
                  <a:gd name="connsiteY160" fmla="*/ 611783 h 1160647"/>
                  <a:gd name="connsiteX161" fmla="*/ 948492 w 3024845"/>
                  <a:gd name="connsiteY161" fmla="*/ 680960 h 1160647"/>
                  <a:gd name="connsiteX162" fmla="*/ 949252 w 3024845"/>
                  <a:gd name="connsiteY162" fmla="*/ 681230 h 1160647"/>
                  <a:gd name="connsiteX163" fmla="*/ 954572 w 3024845"/>
                  <a:gd name="connsiteY163" fmla="*/ 683122 h 1160647"/>
                  <a:gd name="connsiteX164" fmla="*/ 954572 w 3024845"/>
                  <a:gd name="connsiteY164" fmla="*/ 596651 h 1160647"/>
                  <a:gd name="connsiteX165" fmla="*/ 958625 w 3024845"/>
                  <a:gd name="connsiteY165" fmla="*/ 564224 h 1160647"/>
                  <a:gd name="connsiteX166" fmla="*/ 997132 w 3024845"/>
                  <a:gd name="connsiteY166" fmla="*/ 564224 h 1160647"/>
                  <a:gd name="connsiteX167" fmla="*/ 997132 w 3024845"/>
                  <a:gd name="connsiteY167" fmla="*/ 596651 h 1160647"/>
                  <a:gd name="connsiteX168" fmla="*/ 997892 w 3024845"/>
                  <a:gd name="connsiteY168" fmla="*/ 596651 h 1160647"/>
                  <a:gd name="connsiteX169" fmla="*/ 1003212 w 3024845"/>
                  <a:gd name="connsiteY169" fmla="*/ 596651 h 1160647"/>
                  <a:gd name="connsiteX170" fmla="*/ 1003212 w 3024845"/>
                  <a:gd name="connsiteY170" fmla="*/ 514503 h 1160647"/>
                  <a:gd name="connsiteX171" fmla="*/ 1004986 w 3024845"/>
                  <a:gd name="connsiteY171" fmla="*/ 514503 h 1160647"/>
                  <a:gd name="connsiteX172" fmla="*/ 1017399 w 3024845"/>
                  <a:gd name="connsiteY172" fmla="*/ 514503 h 1160647"/>
                  <a:gd name="connsiteX173" fmla="*/ 1017399 w 3024845"/>
                  <a:gd name="connsiteY173" fmla="*/ 512612 h 1160647"/>
                  <a:gd name="connsiteX174" fmla="*/ 1017399 w 3024845"/>
                  <a:gd name="connsiteY174" fmla="*/ 499371 h 1160647"/>
                  <a:gd name="connsiteX175" fmla="*/ 1039693 w 3024845"/>
                  <a:gd name="connsiteY175" fmla="*/ 499371 h 1160647"/>
                  <a:gd name="connsiteX176" fmla="*/ 1039693 w 3024845"/>
                  <a:gd name="connsiteY176" fmla="*/ 498290 h 1160647"/>
                  <a:gd name="connsiteX177" fmla="*/ 1039693 w 3024845"/>
                  <a:gd name="connsiteY177" fmla="*/ 490724 h 1160647"/>
                  <a:gd name="connsiteX178" fmla="*/ 1041466 w 3024845"/>
                  <a:gd name="connsiteY178" fmla="*/ 490724 h 1160647"/>
                  <a:gd name="connsiteX179" fmla="*/ 1053880 w 3024845"/>
                  <a:gd name="connsiteY179" fmla="*/ 490724 h 1160647"/>
                  <a:gd name="connsiteX180" fmla="*/ 1053880 w 3024845"/>
                  <a:gd name="connsiteY180" fmla="*/ 491805 h 1160647"/>
                  <a:gd name="connsiteX181" fmla="*/ 1053880 w 3024845"/>
                  <a:gd name="connsiteY181" fmla="*/ 499371 h 1160647"/>
                  <a:gd name="connsiteX182" fmla="*/ 1054640 w 3024845"/>
                  <a:gd name="connsiteY182" fmla="*/ 499371 h 1160647"/>
                  <a:gd name="connsiteX183" fmla="*/ 1059960 w 3024845"/>
                  <a:gd name="connsiteY183" fmla="*/ 499371 h 1160647"/>
                  <a:gd name="connsiteX184" fmla="*/ 1070093 w 3024845"/>
                  <a:gd name="connsiteY184" fmla="*/ 495047 h 1160647"/>
                  <a:gd name="connsiteX185" fmla="*/ 1074146 w 3024845"/>
                  <a:gd name="connsiteY185" fmla="*/ 498290 h 1160647"/>
                  <a:gd name="connsiteX186" fmla="*/ 1074146 w 3024845"/>
                  <a:gd name="connsiteY186" fmla="*/ 490724 h 1160647"/>
                  <a:gd name="connsiteX187" fmla="*/ 1076426 w 3024845"/>
                  <a:gd name="connsiteY187" fmla="*/ 490724 h 1160647"/>
                  <a:gd name="connsiteX188" fmla="*/ 1092387 w 3024845"/>
                  <a:gd name="connsiteY188" fmla="*/ 490724 h 1160647"/>
                  <a:gd name="connsiteX189" fmla="*/ 1092387 w 3024845"/>
                  <a:gd name="connsiteY189" fmla="*/ 491805 h 1160647"/>
                  <a:gd name="connsiteX190" fmla="*/ 1092387 w 3024845"/>
                  <a:gd name="connsiteY190" fmla="*/ 499371 h 1160647"/>
                  <a:gd name="connsiteX191" fmla="*/ 1122787 w 3024845"/>
                  <a:gd name="connsiteY191" fmla="*/ 499371 h 1160647"/>
                  <a:gd name="connsiteX192" fmla="*/ 1122787 w 3024845"/>
                  <a:gd name="connsiteY192" fmla="*/ 500992 h 1160647"/>
                  <a:gd name="connsiteX193" fmla="*/ 1122787 w 3024845"/>
                  <a:gd name="connsiteY193" fmla="*/ 512342 h 1160647"/>
                  <a:gd name="connsiteX194" fmla="*/ 1149134 w 3024845"/>
                  <a:gd name="connsiteY194" fmla="*/ 512342 h 1160647"/>
                  <a:gd name="connsiteX195" fmla="*/ 1149134 w 3024845"/>
                  <a:gd name="connsiteY195" fmla="*/ 542606 h 1160647"/>
                  <a:gd name="connsiteX196" fmla="*/ 1149894 w 3024845"/>
                  <a:gd name="connsiteY196" fmla="*/ 542606 h 1160647"/>
                  <a:gd name="connsiteX197" fmla="*/ 1155214 w 3024845"/>
                  <a:gd name="connsiteY197" fmla="*/ 542606 h 1160647"/>
                  <a:gd name="connsiteX198" fmla="*/ 1155214 w 3024845"/>
                  <a:gd name="connsiteY198" fmla="*/ 543687 h 1160647"/>
                  <a:gd name="connsiteX199" fmla="*/ 1155214 w 3024845"/>
                  <a:gd name="connsiteY199" fmla="*/ 551254 h 1160647"/>
                  <a:gd name="connsiteX200" fmla="*/ 1159268 w 3024845"/>
                  <a:gd name="connsiteY200" fmla="*/ 581518 h 1160647"/>
                  <a:gd name="connsiteX201" fmla="*/ 1160028 w 3024845"/>
                  <a:gd name="connsiteY201" fmla="*/ 581518 h 1160647"/>
                  <a:gd name="connsiteX202" fmla="*/ 1165348 w 3024845"/>
                  <a:gd name="connsiteY202" fmla="*/ 581518 h 1160647"/>
                  <a:gd name="connsiteX203" fmla="*/ 1165348 w 3024845"/>
                  <a:gd name="connsiteY203" fmla="*/ 582329 h 1160647"/>
                  <a:gd name="connsiteX204" fmla="*/ 1165348 w 3024845"/>
                  <a:gd name="connsiteY204" fmla="*/ 588004 h 1160647"/>
                  <a:gd name="connsiteX205" fmla="*/ 1166361 w 3024845"/>
                  <a:gd name="connsiteY205" fmla="*/ 588004 h 1160647"/>
                  <a:gd name="connsiteX206" fmla="*/ 1173454 w 3024845"/>
                  <a:gd name="connsiteY206" fmla="*/ 588004 h 1160647"/>
                  <a:gd name="connsiteX207" fmla="*/ 1173454 w 3024845"/>
                  <a:gd name="connsiteY207" fmla="*/ 618269 h 1160647"/>
                  <a:gd name="connsiteX208" fmla="*/ 1175481 w 3024845"/>
                  <a:gd name="connsiteY208" fmla="*/ 618269 h 1160647"/>
                  <a:gd name="connsiteX209" fmla="*/ 1189668 w 3024845"/>
                  <a:gd name="connsiteY209" fmla="*/ 618269 h 1160647"/>
                  <a:gd name="connsiteX210" fmla="*/ 1189668 w 3024845"/>
                  <a:gd name="connsiteY210" fmla="*/ 642048 h 1160647"/>
                  <a:gd name="connsiteX211" fmla="*/ 1191695 w 3024845"/>
                  <a:gd name="connsiteY211" fmla="*/ 643669 h 1160647"/>
                  <a:gd name="connsiteX212" fmla="*/ 1191695 w 3024845"/>
                  <a:gd name="connsiteY212" fmla="*/ 655019 h 1160647"/>
                  <a:gd name="connsiteX213" fmla="*/ 1192455 w 3024845"/>
                  <a:gd name="connsiteY213" fmla="*/ 655019 h 1160647"/>
                  <a:gd name="connsiteX214" fmla="*/ 1197775 w 3024845"/>
                  <a:gd name="connsiteY214" fmla="*/ 655019 h 1160647"/>
                  <a:gd name="connsiteX215" fmla="*/ 1197775 w 3024845"/>
                  <a:gd name="connsiteY215" fmla="*/ 678798 h 1160647"/>
                  <a:gd name="connsiteX216" fmla="*/ 1199041 w 3024845"/>
                  <a:gd name="connsiteY216" fmla="*/ 678798 h 1160647"/>
                  <a:gd name="connsiteX217" fmla="*/ 1207908 w 3024845"/>
                  <a:gd name="connsiteY217" fmla="*/ 678798 h 1160647"/>
                  <a:gd name="connsiteX218" fmla="*/ 1209935 w 3024845"/>
                  <a:gd name="connsiteY218" fmla="*/ 682852 h 1160647"/>
                  <a:gd name="connsiteX219" fmla="*/ 1209935 w 3024845"/>
                  <a:gd name="connsiteY219" fmla="*/ 696093 h 1160647"/>
                  <a:gd name="connsiteX220" fmla="*/ 1211455 w 3024845"/>
                  <a:gd name="connsiteY220" fmla="*/ 694201 h 1160647"/>
                  <a:gd name="connsiteX221" fmla="*/ 1222095 w 3024845"/>
                  <a:gd name="connsiteY221" fmla="*/ 680960 h 1160647"/>
                  <a:gd name="connsiteX222" fmla="*/ 1250469 w 3024845"/>
                  <a:gd name="connsiteY222" fmla="*/ 680960 h 1160647"/>
                  <a:gd name="connsiteX223" fmla="*/ 1250469 w 3024845"/>
                  <a:gd name="connsiteY223" fmla="*/ 767431 h 1160647"/>
                  <a:gd name="connsiteX224" fmla="*/ 1251229 w 3024845"/>
                  <a:gd name="connsiteY224" fmla="*/ 767431 h 1160647"/>
                  <a:gd name="connsiteX225" fmla="*/ 1256549 w 3024845"/>
                  <a:gd name="connsiteY225" fmla="*/ 767431 h 1160647"/>
                  <a:gd name="connsiteX226" fmla="*/ 1257309 w 3024845"/>
                  <a:gd name="connsiteY226" fmla="*/ 766080 h 1160647"/>
                  <a:gd name="connsiteX227" fmla="*/ 1262629 w 3024845"/>
                  <a:gd name="connsiteY227" fmla="*/ 756622 h 1160647"/>
                  <a:gd name="connsiteX228" fmla="*/ 1262629 w 3024845"/>
                  <a:gd name="connsiteY228" fmla="*/ 758514 h 1160647"/>
                  <a:gd name="connsiteX229" fmla="*/ 1262629 w 3024845"/>
                  <a:gd name="connsiteY229" fmla="*/ 771755 h 1160647"/>
                  <a:gd name="connsiteX230" fmla="*/ 1266682 w 3024845"/>
                  <a:gd name="connsiteY230" fmla="*/ 726358 h 1160647"/>
                  <a:gd name="connsiteX231" fmla="*/ 1267442 w 3024845"/>
                  <a:gd name="connsiteY231" fmla="*/ 726358 h 1160647"/>
                  <a:gd name="connsiteX232" fmla="*/ 1272762 w 3024845"/>
                  <a:gd name="connsiteY232" fmla="*/ 726358 h 1160647"/>
                  <a:gd name="connsiteX233" fmla="*/ 1272762 w 3024845"/>
                  <a:gd name="connsiteY233" fmla="*/ 661504 h 1160647"/>
                  <a:gd name="connsiteX234" fmla="*/ 1273776 w 3024845"/>
                  <a:gd name="connsiteY234" fmla="*/ 661504 h 1160647"/>
                  <a:gd name="connsiteX235" fmla="*/ 1280869 w 3024845"/>
                  <a:gd name="connsiteY235" fmla="*/ 661504 h 1160647"/>
                  <a:gd name="connsiteX236" fmla="*/ 1293029 w 3024845"/>
                  <a:gd name="connsiteY236" fmla="*/ 618269 h 1160647"/>
                  <a:gd name="connsiteX237" fmla="*/ 1294296 w 3024845"/>
                  <a:gd name="connsiteY237" fmla="*/ 618269 h 1160647"/>
                  <a:gd name="connsiteX238" fmla="*/ 1303163 w 3024845"/>
                  <a:gd name="connsiteY238" fmla="*/ 618269 h 1160647"/>
                  <a:gd name="connsiteX239" fmla="*/ 1313296 w 3024845"/>
                  <a:gd name="connsiteY239" fmla="*/ 661504 h 1160647"/>
                  <a:gd name="connsiteX240" fmla="*/ 1314309 w 3024845"/>
                  <a:gd name="connsiteY240" fmla="*/ 661504 h 1160647"/>
                  <a:gd name="connsiteX241" fmla="*/ 1321403 w 3024845"/>
                  <a:gd name="connsiteY241" fmla="*/ 661504 h 1160647"/>
                  <a:gd name="connsiteX242" fmla="*/ 1321403 w 3024845"/>
                  <a:gd name="connsiteY242" fmla="*/ 700416 h 1160647"/>
                  <a:gd name="connsiteX243" fmla="*/ 1323176 w 3024845"/>
                  <a:gd name="connsiteY243" fmla="*/ 700416 h 1160647"/>
                  <a:gd name="connsiteX244" fmla="*/ 1335590 w 3024845"/>
                  <a:gd name="connsiteY244" fmla="*/ 700416 h 1160647"/>
                  <a:gd name="connsiteX245" fmla="*/ 1335590 w 3024845"/>
                  <a:gd name="connsiteY245" fmla="*/ 702578 h 1160647"/>
                  <a:gd name="connsiteX246" fmla="*/ 1335590 w 3024845"/>
                  <a:gd name="connsiteY246" fmla="*/ 717710 h 1160647"/>
                  <a:gd name="connsiteX247" fmla="*/ 1339643 w 3024845"/>
                  <a:gd name="connsiteY247" fmla="*/ 715549 h 1160647"/>
                  <a:gd name="connsiteX248" fmla="*/ 1339643 w 3024845"/>
                  <a:gd name="connsiteY248" fmla="*/ 700416 h 1160647"/>
                  <a:gd name="connsiteX249" fmla="*/ 1341163 w 3024845"/>
                  <a:gd name="connsiteY249" fmla="*/ 700416 h 1160647"/>
                  <a:gd name="connsiteX250" fmla="*/ 1351803 w 3024845"/>
                  <a:gd name="connsiteY250" fmla="*/ 700416 h 1160647"/>
                  <a:gd name="connsiteX251" fmla="*/ 1351803 w 3024845"/>
                  <a:gd name="connsiteY251" fmla="*/ 702037 h 1160647"/>
                  <a:gd name="connsiteX252" fmla="*/ 1351803 w 3024845"/>
                  <a:gd name="connsiteY252" fmla="*/ 713387 h 1160647"/>
                  <a:gd name="connsiteX253" fmla="*/ 1382204 w 3024845"/>
                  <a:gd name="connsiteY253" fmla="*/ 713387 h 1160647"/>
                  <a:gd name="connsiteX254" fmla="*/ 1382204 w 3024845"/>
                  <a:gd name="connsiteY254" fmla="*/ 676637 h 1160647"/>
                  <a:gd name="connsiteX255" fmla="*/ 1383470 w 3024845"/>
                  <a:gd name="connsiteY255" fmla="*/ 676637 h 1160647"/>
                  <a:gd name="connsiteX256" fmla="*/ 1392337 w 3024845"/>
                  <a:gd name="connsiteY256" fmla="*/ 676637 h 1160647"/>
                  <a:gd name="connsiteX257" fmla="*/ 1392337 w 3024845"/>
                  <a:gd name="connsiteY257" fmla="*/ 698254 h 1160647"/>
                  <a:gd name="connsiteX258" fmla="*/ 1394364 w 3024845"/>
                  <a:gd name="connsiteY258" fmla="*/ 665828 h 1160647"/>
                  <a:gd name="connsiteX259" fmla="*/ 1416657 w 3024845"/>
                  <a:gd name="connsiteY259" fmla="*/ 665828 h 1160647"/>
                  <a:gd name="connsiteX260" fmla="*/ 1416657 w 3024845"/>
                  <a:gd name="connsiteY260" fmla="*/ 664206 h 1160647"/>
                  <a:gd name="connsiteX261" fmla="*/ 1416657 w 3024845"/>
                  <a:gd name="connsiteY261" fmla="*/ 652857 h 1160647"/>
                  <a:gd name="connsiteX262" fmla="*/ 1417417 w 3024845"/>
                  <a:gd name="connsiteY262" fmla="*/ 652857 h 1160647"/>
                  <a:gd name="connsiteX263" fmla="*/ 1422737 w 3024845"/>
                  <a:gd name="connsiteY263" fmla="*/ 652857 h 1160647"/>
                  <a:gd name="connsiteX264" fmla="*/ 1422737 w 3024845"/>
                  <a:gd name="connsiteY264" fmla="*/ 650966 h 1160647"/>
                  <a:gd name="connsiteX265" fmla="*/ 1422737 w 3024845"/>
                  <a:gd name="connsiteY265" fmla="*/ 637725 h 1160647"/>
                  <a:gd name="connsiteX266" fmla="*/ 1426791 w 3024845"/>
                  <a:gd name="connsiteY266" fmla="*/ 644210 h 1160647"/>
                  <a:gd name="connsiteX267" fmla="*/ 1429071 w 3024845"/>
                  <a:gd name="connsiteY267" fmla="*/ 644210 h 1160647"/>
                  <a:gd name="connsiteX268" fmla="*/ 1445031 w 3024845"/>
                  <a:gd name="connsiteY268" fmla="*/ 644210 h 1160647"/>
                  <a:gd name="connsiteX269" fmla="*/ 1445031 w 3024845"/>
                  <a:gd name="connsiteY269" fmla="*/ 643399 h 1160647"/>
                  <a:gd name="connsiteX270" fmla="*/ 1445031 w 3024845"/>
                  <a:gd name="connsiteY270" fmla="*/ 637725 h 1160647"/>
                  <a:gd name="connsiteX271" fmla="*/ 1445791 w 3024845"/>
                  <a:gd name="connsiteY271" fmla="*/ 637725 h 1160647"/>
                  <a:gd name="connsiteX272" fmla="*/ 1451111 w 3024845"/>
                  <a:gd name="connsiteY272" fmla="*/ 637725 h 1160647"/>
                  <a:gd name="connsiteX273" fmla="*/ 1451111 w 3024845"/>
                  <a:gd name="connsiteY273" fmla="*/ 639076 h 1160647"/>
                  <a:gd name="connsiteX274" fmla="*/ 1451111 w 3024845"/>
                  <a:gd name="connsiteY274" fmla="*/ 648534 h 1160647"/>
                  <a:gd name="connsiteX275" fmla="*/ 1489618 w 3024845"/>
                  <a:gd name="connsiteY275" fmla="*/ 648534 h 1160647"/>
                  <a:gd name="connsiteX276" fmla="*/ 1489618 w 3024845"/>
                  <a:gd name="connsiteY276" fmla="*/ 786887 h 1160647"/>
                  <a:gd name="connsiteX277" fmla="*/ 1491138 w 3024845"/>
                  <a:gd name="connsiteY277" fmla="*/ 786887 h 1160647"/>
                  <a:gd name="connsiteX278" fmla="*/ 1501778 w 3024845"/>
                  <a:gd name="connsiteY278" fmla="*/ 786887 h 1160647"/>
                  <a:gd name="connsiteX279" fmla="*/ 1501778 w 3024845"/>
                  <a:gd name="connsiteY279" fmla="*/ 773917 h 1160647"/>
                  <a:gd name="connsiteX280" fmla="*/ 1505832 w 3024845"/>
                  <a:gd name="connsiteY280" fmla="*/ 773917 h 1160647"/>
                  <a:gd name="connsiteX281" fmla="*/ 1505832 w 3024845"/>
                  <a:gd name="connsiteY281" fmla="*/ 786887 h 1160647"/>
                  <a:gd name="connsiteX282" fmla="*/ 1536232 w 3024845"/>
                  <a:gd name="connsiteY282" fmla="*/ 786887 h 1160647"/>
                  <a:gd name="connsiteX283" fmla="*/ 1536232 w 3024845"/>
                  <a:gd name="connsiteY283" fmla="*/ 756622 h 1160647"/>
                  <a:gd name="connsiteX284" fmla="*/ 1548392 w 3024845"/>
                  <a:gd name="connsiteY284" fmla="*/ 756622 h 1160647"/>
                  <a:gd name="connsiteX285" fmla="*/ 1560552 w 3024845"/>
                  <a:gd name="connsiteY285" fmla="*/ 754461 h 1160647"/>
                  <a:gd name="connsiteX286" fmla="*/ 1564606 w 3024845"/>
                  <a:gd name="connsiteY286" fmla="*/ 756622 h 1160647"/>
                  <a:gd name="connsiteX287" fmla="*/ 1574739 w 3024845"/>
                  <a:gd name="connsiteY287" fmla="*/ 756622 h 1160647"/>
                  <a:gd name="connsiteX288" fmla="*/ 1574739 w 3024845"/>
                  <a:gd name="connsiteY288" fmla="*/ 786887 h 1160647"/>
                  <a:gd name="connsiteX289" fmla="*/ 1582846 w 3024845"/>
                  <a:gd name="connsiteY289" fmla="*/ 786887 h 1160647"/>
                  <a:gd name="connsiteX290" fmla="*/ 1582846 w 3024845"/>
                  <a:gd name="connsiteY290" fmla="*/ 804182 h 1160647"/>
                  <a:gd name="connsiteX291" fmla="*/ 1592182 w 3024845"/>
                  <a:gd name="connsiteY291" fmla="*/ 805087 h 1160647"/>
                  <a:gd name="connsiteX292" fmla="*/ 1605140 w 3024845"/>
                  <a:gd name="connsiteY292" fmla="*/ 805087 h 1160647"/>
                  <a:gd name="connsiteX293" fmla="*/ 1605140 w 3024845"/>
                  <a:gd name="connsiteY293" fmla="*/ 789049 h 1160647"/>
                  <a:gd name="connsiteX294" fmla="*/ 1673096 w 3024845"/>
                  <a:gd name="connsiteY294" fmla="*/ 789049 h 1160647"/>
                  <a:gd name="connsiteX295" fmla="*/ 1673096 w 3024845"/>
                  <a:gd name="connsiteY295" fmla="*/ 703796 h 1160647"/>
                  <a:gd name="connsiteX296" fmla="*/ 1745104 w 3024845"/>
                  <a:gd name="connsiteY296" fmla="*/ 703796 h 1160647"/>
                  <a:gd name="connsiteX297" fmla="*/ 1745104 w 3024845"/>
                  <a:gd name="connsiteY297" fmla="*/ 782564 h 1160647"/>
                  <a:gd name="connsiteX298" fmla="*/ 1747008 w 3024845"/>
                  <a:gd name="connsiteY298" fmla="*/ 782564 h 1160647"/>
                  <a:gd name="connsiteX299" fmla="*/ 1748250 w 3024845"/>
                  <a:gd name="connsiteY299" fmla="*/ 805087 h 1160647"/>
                  <a:gd name="connsiteX300" fmla="*/ 1757926 w 3024845"/>
                  <a:gd name="connsiteY300" fmla="*/ 805087 h 1160647"/>
                  <a:gd name="connsiteX301" fmla="*/ 1759168 w 3024845"/>
                  <a:gd name="connsiteY301" fmla="*/ 782564 h 1160647"/>
                  <a:gd name="connsiteX302" fmla="*/ 1765248 w 3024845"/>
                  <a:gd name="connsiteY302" fmla="*/ 782564 h 1160647"/>
                  <a:gd name="connsiteX303" fmla="*/ 1766490 w 3024845"/>
                  <a:gd name="connsiteY303" fmla="*/ 805087 h 1160647"/>
                  <a:gd name="connsiteX304" fmla="*/ 1817112 w 3024845"/>
                  <a:gd name="connsiteY304" fmla="*/ 805087 h 1160647"/>
                  <a:gd name="connsiteX305" fmla="*/ 1817112 w 3024845"/>
                  <a:gd name="connsiteY305" fmla="*/ 642059 h 1160647"/>
                  <a:gd name="connsiteX306" fmla="*/ 2014439 w 3024845"/>
                  <a:gd name="connsiteY306" fmla="*/ 642059 h 1160647"/>
                  <a:gd name="connsiteX307" fmla="*/ 2014439 w 3024845"/>
                  <a:gd name="connsiteY307" fmla="*/ 805087 h 1160647"/>
                  <a:gd name="connsiteX308" fmla="*/ 2033136 w 3024845"/>
                  <a:gd name="connsiteY308" fmla="*/ 805087 h 1160647"/>
                  <a:gd name="connsiteX309" fmla="*/ 2033136 w 3024845"/>
                  <a:gd name="connsiteY309" fmla="*/ 722394 h 1160647"/>
                  <a:gd name="connsiteX310" fmla="*/ 2128256 w 3024845"/>
                  <a:gd name="connsiteY310" fmla="*/ 722394 h 1160647"/>
                  <a:gd name="connsiteX311" fmla="*/ 2140186 w 3024845"/>
                  <a:gd name="connsiteY311" fmla="*/ 404253 h 1160647"/>
                  <a:gd name="connsiteX312" fmla="*/ 2128026 w 3024845"/>
                  <a:gd name="connsiteY312" fmla="*/ 382635 h 1160647"/>
                  <a:gd name="connsiteX313" fmla="*/ 2121946 w 3024845"/>
                  <a:gd name="connsiteY313" fmla="*/ 378311 h 1160647"/>
                  <a:gd name="connsiteX314" fmla="*/ 2130053 w 3024845"/>
                  <a:gd name="connsiteY314" fmla="*/ 354532 h 1160647"/>
                  <a:gd name="connsiteX315" fmla="*/ 2130053 w 3024845"/>
                  <a:gd name="connsiteY315" fmla="*/ 337238 h 1160647"/>
                  <a:gd name="connsiteX316" fmla="*/ 2144240 w 3024845"/>
                  <a:gd name="connsiteY316" fmla="*/ 337238 h 1160647"/>
                  <a:gd name="connsiteX317" fmla="*/ 2144240 w 3024845"/>
                  <a:gd name="connsiteY317" fmla="*/ 315620 h 1160647"/>
                  <a:gd name="connsiteX318" fmla="*/ 2146266 w 3024845"/>
                  <a:gd name="connsiteY318" fmla="*/ 311296 h 1160647"/>
                  <a:gd name="connsiteX319" fmla="*/ 2146266 w 3024845"/>
                  <a:gd name="connsiteY319" fmla="*/ 233472 h 1160647"/>
                  <a:gd name="connsiteX320" fmla="*/ 2144240 w 3024845"/>
                  <a:gd name="connsiteY320" fmla="*/ 226987 h 1160647"/>
                  <a:gd name="connsiteX321" fmla="*/ 2150320 w 3024845"/>
                  <a:gd name="connsiteY321" fmla="*/ 220501 h 1160647"/>
                  <a:gd name="connsiteX322" fmla="*/ 2150320 w 3024845"/>
                  <a:gd name="connsiteY322" fmla="*/ 162133 h 1160647"/>
                  <a:gd name="connsiteX323" fmla="*/ 2152346 w 3024845"/>
                  <a:gd name="connsiteY323" fmla="*/ 157810 h 1160647"/>
                  <a:gd name="connsiteX324" fmla="*/ 2152346 w 3024845"/>
                  <a:gd name="connsiteY324" fmla="*/ 101604 h 1160647"/>
                  <a:gd name="connsiteX325" fmla="*/ 2154373 w 3024845"/>
                  <a:gd name="connsiteY325" fmla="*/ 82148 h 1160647"/>
                  <a:gd name="connsiteX326" fmla="*/ 2158427 w 3024845"/>
                  <a:gd name="connsiteY326" fmla="*/ 99442 h 1160647"/>
                  <a:gd name="connsiteX327" fmla="*/ 2160453 w 3024845"/>
                  <a:gd name="connsiteY327" fmla="*/ 157810 h 1160647"/>
                  <a:gd name="connsiteX328" fmla="*/ 2162480 w 3024845"/>
                  <a:gd name="connsiteY328" fmla="*/ 220501 h 1160647"/>
                  <a:gd name="connsiteX329" fmla="*/ 2168560 w 3024845"/>
                  <a:gd name="connsiteY329" fmla="*/ 226987 h 1160647"/>
                  <a:gd name="connsiteX330" fmla="*/ 2166533 w 3024845"/>
                  <a:gd name="connsiteY330" fmla="*/ 233472 h 1160647"/>
                  <a:gd name="connsiteX331" fmla="*/ 2166533 w 3024845"/>
                  <a:gd name="connsiteY331" fmla="*/ 311296 h 1160647"/>
                  <a:gd name="connsiteX332" fmla="*/ 2168560 w 3024845"/>
                  <a:gd name="connsiteY332" fmla="*/ 315620 h 1160647"/>
                  <a:gd name="connsiteX333" fmla="*/ 2168560 w 3024845"/>
                  <a:gd name="connsiteY333" fmla="*/ 337238 h 1160647"/>
                  <a:gd name="connsiteX334" fmla="*/ 2182747 w 3024845"/>
                  <a:gd name="connsiteY334" fmla="*/ 337238 h 1160647"/>
                  <a:gd name="connsiteX335" fmla="*/ 2182747 w 3024845"/>
                  <a:gd name="connsiteY335" fmla="*/ 354532 h 1160647"/>
                  <a:gd name="connsiteX336" fmla="*/ 2190854 w 3024845"/>
                  <a:gd name="connsiteY336" fmla="*/ 378311 h 1160647"/>
                  <a:gd name="connsiteX337" fmla="*/ 2184774 w 3024845"/>
                  <a:gd name="connsiteY337" fmla="*/ 382635 h 1160647"/>
                  <a:gd name="connsiteX338" fmla="*/ 2172613 w 3024845"/>
                  <a:gd name="connsiteY338" fmla="*/ 404253 h 1160647"/>
                  <a:gd name="connsiteX339" fmla="*/ 2180720 w 3024845"/>
                  <a:gd name="connsiteY339" fmla="*/ 657181 h 1160647"/>
                  <a:gd name="connsiteX340" fmla="*/ 2245574 w 3024845"/>
                  <a:gd name="connsiteY340" fmla="*/ 657181 h 1160647"/>
                  <a:gd name="connsiteX341" fmla="*/ 2245574 w 3024845"/>
                  <a:gd name="connsiteY341" fmla="*/ 732843 h 1160647"/>
                  <a:gd name="connsiteX342" fmla="*/ 2253681 w 3024845"/>
                  <a:gd name="connsiteY342" fmla="*/ 732843 h 1160647"/>
                  <a:gd name="connsiteX343" fmla="*/ 2255708 w 3024845"/>
                  <a:gd name="connsiteY343" fmla="*/ 726358 h 1160647"/>
                  <a:gd name="connsiteX344" fmla="*/ 2261788 w 3024845"/>
                  <a:gd name="connsiteY344" fmla="*/ 726358 h 1160647"/>
                  <a:gd name="connsiteX345" fmla="*/ 2263815 w 3024845"/>
                  <a:gd name="connsiteY345" fmla="*/ 735005 h 1160647"/>
                  <a:gd name="connsiteX346" fmla="*/ 2275975 w 3024845"/>
                  <a:gd name="connsiteY346" fmla="*/ 735005 h 1160647"/>
                  <a:gd name="connsiteX347" fmla="*/ 2275975 w 3024845"/>
                  <a:gd name="connsiteY347" fmla="*/ 728519 h 1160647"/>
                  <a:gd name="connsiteX348" fmla="*/ 2298268 w 3024845"/>
                  <a:gd name="connsiteY348" fmla="*/ 728519 h 1160647"/>
                  <a:gd name="connsiteX349" fmla="*/ 2298268 w 3024845"/>
                  <a:gd name="connsiteY349" fmla="*/ 735005 h 1160647"/>
                  <a:gd name="connsiteX350" fmla="*/ 2318535 w 3024845"/>
                  <a:gd name="connsiteY350" fmla="*/ 735005 h 1160647"/>
                  <a:gd name="connsiteX351" fmla="*/ 2318535 w 3024845"/>
                  <a:gd name="connsiteY351" fmla="*/ 780402 h 1160647"/>
                  <a:gd name="connsiteX352" fmla="*/ 2332722 w 3024845"/>
                  <a:gd name="connsiteY352" fmla="*/ 780402 h 1160647"/>
                  <a:gd name="connsiteX353" fmla="*/ 2332722 w 3024845"/>
                  <a:gd name="connsiteY353" fmla="*/ 767431 h 1160647"/>
                  <a:gd name="connsiteX354" fmla="*/ 2348936 w 3024845"/>
                  <a:gd name="connsiteY354" fmla="*/ 767431 h 1160647"/>
                  <a:gd name="connsiteX355" fmla="*/ 2348936 w 3024845"/>
                  <a:gd name="connsiteY355" fmla="*/ 588004 h 1160647"/>
                  <a:gd name="connsiteX356" fmla="*/ 2355016 w 3024845"/>
                  <a:gd name="connsiteY356" fmla="*/ 581518 h 1160647"/>
                  <a:gd name="connsiteX357" fmla="*/ 2427977 w 3024845"/>
                  <a:gd name="connsiteY357" fmla="*/ 581518 h 1160647"/>
                  <a:gd name="connsiteX358" fmla="*/ 2427977 w 3024845"/>
                  <a:gd name="connsiteY358" fmla="*/ 590166 h 1160647"/>
                  <a:gd name="connsiteX359" fmla="*/ 2438110 w 3024845"/>
                  <a:gd name="connsiteY359" fmla="*/ 590166 h 1160647"/>
                  <a:gd name="connsiteX360" fmla="*/ 2438110 w 3024845"/>
                  <a:gd name="connsiteY360" fmla="*/ 704740 h 1160647"/>
                  <a:gd name="connsiteX361" fmla="*/ 2460404 w 3024845"/>
                  <a:gd name="connsiteY361" fmla="*/ 704740 h 1160647"/>
                  <a:gd name="connsiteX362" fmla="*/ 2460404 w 3024845"/>
                  <a:gd name="connsiteY362" fmla="*/ 637725 h 1160647"/>
                  <a:gd name="connsiteX363" fmla="*/ 2486751 w 3024845"/>
                  <a:gd name="connsiteY363" fmla="*/ 637725 h 1160647"/>
                  <a:gd name="connsiteX364" fmla="*/ 2490804 w 3024845"/>
                  <a:gd name="connsiteY364" fmla="*/ 633401 h 1160647"/>
                  <a:gd name="connsiteX365" fmla="*/ 2498911 w 3024845"/>
                  <a:gd name="connsiteY365" fmla="*/ 633401 h 1160647"/>
                  <a:gd name="connsiteX366" fmla="*/ 2502964 w 3024845"/>
                  <a:gd name="connsiteY366" fmla="*/ 637725 h 1160647"/>
                  <a:gd name="connsiteX367" fmla="*/ 2525258 w 3024845"/>
                  <a:gd name="connsiteY367" fmla="*/ 637725 h 1160647"/>
                  <a:gd name="connsiteX368" fmla="*/ 2525258 w 3024845"/>
                  <a:gd name="connsiteY368" fmla="*/ 520989 h 1160647"/>
                  <a:gd name="connsiteX369" fmla="*/ 2582005 w 3024845"/>
                  <a:gd name="connsiteY369" fmla="*/ 510180 h 1160647"/>
                  <a:gd name="connsiteX370" fmla="*/ 2582005 w 3024845"/>
                  <a:gd name="connsiteY370" fmla="*/ 511261 h 1160647"/>
                  <a:gd name="connsiteX371" fmla="*/ 2582005 w 3024845"/>
                  <a:gd name="connsiteY371" fmla="*/ 518827 h 1160647"/>
                  <a:gd name="connsiteX372" fmla="*/ 2608352 w 3024845"/>
                  <a:gd name="connsiteY372" fmla="*/ 518827 h 1160647"/>
                  <a:gd name="connsiteX373" fmla="*/ 2608352 w 3024845"/>
                  <a:gd name="connsiteY373" fmla="*/ 773917 h 1160647"/>
                  <a:gd name="connsiteX374" fmla="*/ 2630646 w 3024845"/>
                  <a:gd name="connsiteY374" fmla="*/ 773917 h 1160647"/>
                  <a:gd name="connsiteX375" fmla="*/ 2630646 w 3024845"/>
                  <a:gd name="connsiteY375" fmla="*/ 769593 h 1160647"/>
                  <a:gd name="connsiteX376" fmla="*/ 2642806 w 3024845"/>
                  <a:gd name="connsiteY376" fmla="*/ 769593 h 1160647"/>
                  <a:gd name="connsiteX377" fmla="*/ 2642806 w 3024845"/>
                  <a:gd name="connsiteY377" fmla="*/ 773917 h 1160647"/>
                  <a:gd name="connsiteX378" fmla="*/ 2667126 w 3024845"/>
                  <a:gd name="connsiteY378" fmla="*/ 773917 h 1160647"/>
                  <a:gd name="connsiteX379" fmla="*/ 2667126 w 3024845"/>
                  <a:gd name="connsiteY379" fmla="*/ 760946 h 1160647"/>
                  <a:gd name="connsiteX380" fmla="*/ 2695500 w 3024845"/>
                  <a:gd name="connsiteY380" fmla="*/ 760946 h 1160647"/>
                  <a:gd name="connsiteX381" fmla="*/ 2707660 w 3024845"/>
                  <a:gd name="connsiteY381" fmla="*/ 756622 h 1160647"/>
                  <a:gd name="connsiteX382" fmla="*/ 2727927 w 3024845"/>
                  <a:gd name="connsiteY382" fmla="*/ 760946 h 1160647"/>
                  <a:gd name="connsiteX383" fmla="*/ 2727927 w 3024845"/>
                  <a:gd name="connsiteY383" fmla="*/ 743652 h 1160647"/>
                  <a:gd name="connsiteX384" fmla="*/ 2736034 w 3024845"/>
                  <a:gd name="connsiteY384" fmla="*/ 743652 h 1160647"/>
                  <a:gd name="connsiteX385" fmla="*/ 2736034 w 3024845"/>
                  <a:gd name="connsiteY385" fmla="*/ 730681 h 1160647"/>
                  <a:gd name="connsiteX386" fmla="*/ 2792781 w 3024845"/>
                  <a:gd name="connsiteY386" fmla="*/ 730681 h 1160647"/>
                  <a:gd name="connsiteX387" fmla="*/ 2792781 w 3024845"/>
                  <a:gd name="connsiteY387" fmla="*/ 700416 h 1160647"/>
                  <a:gd name="connsiteX388" fmla="*/ 2811021 w 3024845"/>
                  <a:gd name="connsiteY388" fmla="*/ 700416 h 1160647"/>
                  <a:gd name="connsiteX389" fmla="*/ 2811021 w 3024845"/>
                  <a:gd name="connsiteY389" fmla="*/ 693931 h 1160647"/>
                  <a:gd name="connsiteX390" fmla="*/ 2823181 w 3024845"/>
                  <a:gd name="connsiteY390" fmla="*/ 693931 h 1160647"/>
                  <a:gd name="connsiteX391" fmla="*/ 2823181 w 3024845"/>
                  <a:gd name="connsiteY391" fmla="*/ 700416 h 1160647"/>
                  <a:gd name="connsiteX392" fmla="*/ 2839395 w 3024845"/>
                  <a:gd name="connsiteY392" fmla="*/ 700416 h 1160647"/>
                  <a:gd name="connsiteX393" fmla="*/ 2839395 w 3024845"/>
                  <a:gd name="connsiteY393" fmla="*/ 750137 h 1160647"/>
                  <a:gd name="connsiteX394" fmla="*/ 2871822 w 3024845"/>
                  <a:gd name="connsiteY394" fmla="*/ 750137 h 1160647"/>
                  <a:gd name="connsiteX395" fmla="*/ 2871822 w 3024845"/>
                  <a:gd name="connsiteY395" fmla="*/ 724196 h 1160647"/>
                  <a:gd name="connsiteX396" fmla="*/ 2910329 w 3024845"/>
                  <a:gd name="connsiteY396" fmla="*/ 724196 h 1160647"/>
                  <a:gd name="connsiteX397" fmla="*/ 2910329 w 3024845"/>
                  <a:gd name="connsiteY397" fmla="*/ 693931 h 1160647"/>
                  <a:gd name="connsiteX398" fmla="*/ 2958970 w 3024845"/>
                  <a:gd name="connsiteY398" fmla="*/ 693931 h 1160647"/>
                  <a:gd name="connsiteX399" fmla="*/ 2958970 w 3024845"/>
                  <a:gd name="connsiteY399" fmla="*/ 805087 h 1160647"/>
                  <a:gd name="connsiteX400" fmla="*/ 2958970 w 3024845"/>
                  <a:gd name="connsiteY400" fmla="*/ 818866 h 1160647"/>
                  <a:gd name="connsiteX401" fmla="*/ 3024845 w 3024845"/>
                  <a:gd name="connsiteY401" fmla="*/ 818866 h 1160647"/>
                  <a:gd name="connsiteX402" fmla="*/ 3024845 w 3024845"/>
                  <a:gd name="connsiteY402" fmla="*/ 1160647 h 1160647"/>
                  <a:gd name="connsiteX403" fmla="*/ 145862 w 3024845"/>
                  <a:gd name="connsiteY403" fmla="*/ 1160647 h 1160647"/>
                  <a:gd name="connsiteX404" fmla="*/ 2054 w 3024845"/>
                  <a:gd name="connsiteY404" fmla="*/ 1158314 h 1160647"/>
                  <a:gd name="connsiteX405" fmla="*/ 0 w 3024845"/>
                  <a:gd name="connsiteY405" fmla="*/ 724196 h 1160647"/>
                  <a:gd name="connsiteX406" fmla="*/ 20267 w 3024845"/>
                  <a:gd name="connsiteY406" fmla="*/ 724196 h 1160647"/>
                  <a:gd name="connsiteX407" fmla="*/ 20774 w 3024845"/>
                  <a:gd name="connsiteY407" fmla="*/ 723115 h 1160647"/>
                  <a:gd name="connsiteX408" fmla="*/ 24320 w 3024845"/>
                  <a:gd name="connsiteY408" fmla="*/ 715549 h 1160647"/>
                  <a:gd name="connsiteX409" fmla="*/ 26094 w 3024845"/>
                  <a:gd name="connsiteY409" fmla="*/ 715819 h 1160647"/>
                  <a:gd name="connsiteX410" fmla="*/ 38507 w 3024845"/>
                  <a:gd name="connsiteY410" fmla="*/ 717710 h 1160647"/>
                  <a:gd name="connsiteX411" fmla="*/ 39014 w 3024845"/>
                  <a:gd name="connsiteY411" fmla="*/ 719062 h 1160647"/>
                  <a:gd name="connsiteX412" fmla="*/ 42560 w 3024845"/>
                  <a:gd name="connsiteY412" fmla="*/ 728519 h 1160647"/>
                  <a:gd name="connsiteX413" fmla="*/ 68907 w 3024845"/>
                  <a:gd name="connsiteY413" fmla="*/ 730681 h 1160647"/>
                  <a:gd name="connsiteX414" fmla="*/ 68907 w 3024845"/>
                  <a:gd name="connsiteY414" fmla="*/ 607460 h 1160647"/>
                  <a:gd name="connsiteX415" fmla="*/ 70934 w 3024845"/>
                  <a:gd name="connsiteY415" fmla="*/ 607460 h 1160647"/>
                  <a:gd name="connsiteX416" fmla="*/ 85121 w 3024845"/>
                  <a:gd name="connsiteY416" fmla="*/ 607460 h 1160647"/>
                  <a:gd name="connsiteX417" fmla="*/ 85121 w 3024845"/>
                  <a:gd name="connsiteY417" fmla="*/ 471268 h 1160647"/>
                  <a:gd name="connsiteX418" fmla="*/ 86894 w 3024845"/>
                  <a:gd name="connsiteY418" fmla="*/ 471268 h 1160647"/>
                  <a:gd name="connsiteX419" fmla="*/ 99308 w 3024845"/>
                  <a:gd name="connsiteY419" fmla="*/ 471268 h 1160647"/>
                  <a:gd name="connsiteX420" fmla="*/ 99308 w 3024845"/>
                  <a:gd name="connsiteY420" fmla="*/ 356694 h 1160647"/>
                  <a:gd name="connsiteX421" fmla="*/ 103361 w 3024845"/>
                  <a:gd name="connsiteY421" fmla="*/ 328590 h 1160647"/>
                  <a:gd name="connsiteX422" fmla="*/ 105388 w 3024845"/>
                  <a:gd name="connsiteY422" fmla="*/ 328590 h 1160647"/>
                  <a:gd name="connsiteX423" fmla="*/ 119575 w 3024845"/>
                  <a:gd name="connsiteY423" fmla="*/ 328590 h 1160647"/>
                  <a:gd name="connsiteX424" fmla="*/ 156055 w 3024845"/>
                  <a:gd name="connsiteY424" fmla="*/ 246443 h 1160647"/>
                  <a:gd name="connsiteX425" fmla="*/ 160109 w 3024845"/>
                  <a:gd name="connsiteY425" fmla="*/ 0 h 1160647"/>
                  <a:gd name="connsiteX0" fmla="*/ 160109 w 3024845"/>
                  <a:gd name="connsiteY0" fmla="*/ 0 h 1160647"/>
                  <a:gd name="connsiteX1" fmla="*/ 162135 w 3024845"/>
                  <a:gd name="connsiteY1" fmla="*/ 246443 h 1160647"/>
                  <a:gd name="connsiteX2" fmla="*/ 200642 w 3024845"/>
                  <a:gd name="connsiteY2" fmla="*/ 326429 h 1160647"/>
                  <a:gd name="connsiteX3" fmla="*/ 202669 w 3024845"/>
                  <a:gd name="connsiteY3" fmla="*/ 326429 h 1160647"/>
                  <a:gd name="connsiteX4" fmla="*/ 216856 w 3024845"/>
                  <a:gd name="connsiteY4" fmla="*/ 326429 h 1160647"/>
                  <a:gd name="connsiteX5" fmla="*/ 216856 w 3024845"/>
                  <a:gd name="connsiteY5" fmla="*/ 350208 h 1160647"/>
                  <a:gd name="connsiteX6" fmla="*/ 217363 w 3024845"/>
                  <a:gd name="connsiteY6" fmla="*/ 351019 h 1160647"/>
                  <a:gd name="connsiteX7" fmla="*/ 220909 w 3024845"/>
                  <a:gd name="connsiteY7" fmla="*/ 356694 h 1160647"/>
                  <a:gd name="connsiteX8" fmla="*/ 220909 w 3024845"/>
                  <a:gd name="connsiteY8" fmla="*/ 471268 h 1160647"/>
                  <a:gd name="connsiteX9" fmla="*/ 223189 w 3024845"/>
                  <a:gd name="connsiteY9" fmla="*/ 471268 h 1160647"/>
                  <a:gd name="connsiteX10" fmla="*/ 239150 w 3024845"/>
                  <a:gd name="connsiteY10" fmla="*/ 471268 h 1160647"/>
                  <a:gd name="connsiteX11" fmla="*/ 239150 w 3024845"/>
                  <a:gd name="connsiteY11" fmla="*/ 611783 h 1160647"/>
                  <a:gd name="connsiteX12" fmla="*/ 240670 w 3024845"/>
                  <a:gd name="connsiteY12" fmla="*/ 611513 h 1160647"/>
                  <a:gd name="connsiteX13" fmla="*/ 251310 w 3024845"/>
                  <a:gd name="connsiteY13" fmla="*/ 609622 h 1160647"/>
                  <a:gd name="connsiteX14" fmla="*/ 249283 w 3024845"/>
                  <a:gd name="connsiteY14" fmla="*/ 698254 h 1160647"/>
                  <a:gd name="connsiteX15" fmla="*/ 250803 w 3024845"/>
                  <a:gd name="connsiteY15" fmla="*/ 698525 h 1160647"/>
                  <a:gd name="connsiteX16" fmla="*/ 261443 w 3024845"/>
                  <a:gd name="connsiteY16" fmla="*/ 700416 h 1160647"/>
                  <a:gd name="connsiteX17" fmla="*/ 261696 w 3024845"/>
                  <a:gd name="connsiteY17" fmla="*/ 701227 h 1160647"/>
                  <a:gd name="connsiteX18" fmla="*/ 263470 w 3024845"/>
                  <a:gd name="connsiteY18" fmla="*/ 706902 h 1160647"/>
                  <a:gd name="connsiteX19" fmla="*/ 264230 w 3024845"/>
                  <a:gd name="connsiteY19" fmla="*/ 704470 h 1160647"/>
                  <a:gd name="connsiteX20" fmla="*/ 269550 w 3024845"/>
                  <a:gd name="connsiteY20" fmla="*/ 687446 h 1160647"/>
                  <a:gd name="connsiteX21" fmla="*/ 271323 w 3024845"/>
                  <a:gd name="connsiteY21" fmla="*/ 687446 h 1160647"/>
                  <a:gd name="connsiteX22" fmla="*/ 283737 w 3024845"/>
                  <a:gd name="connsiteY22" fmla="*/ 687446 h 1160647"/>
                  <a:gd name="connsiteX23" fmla="*/ 283737 w 3024845"/>
                  <a:gd name="connsiteY23" fmla="*/ 719872 h 1160647"/>
                  <a:gd name="connsiteX24" fmla="*/ 284750 w 3024845"/>
                  <a:gd name="connsiteY24" fmla="*/ 720413 h 1160647"/>
                  <a:gd name="connsiteX25" fmla="*/ 291844 w 3024845"/>
                  <a:gd name="connsiteY25" fmla="*/ 724196 h 1160647"/>
                  <a:gd name="connsiteX26" fmla="*/ 291844 w 3024845"/>
                  <a:gd name="connsiteY26" fmla="*/ 725547 h 1160647"/>
                  <a:gd name="connsiteX27" fmla="*/ 291844 w 3024845"/>
                  <a:gd name="connsiteY27" fmla="*/ 735005 h 1160647"/>
                  <a:gd name="connsiteX28" fmla="*/ 336431 w 3024845"/>
                  <a:gd name="connsiteY28" fmla="*/ 735005 h 1160647"/>
                  <a:gd name="connsiteX29" fmla="*/ 336431 w 3024845"/>
                  <a:gd name="connsiteY29" fmla="*/ 736086 h 1160647"/>
                  <a:gd name="connsiteX30" fmla="*/ 336431 w 3024845"/>
                  <a:gd name="connsiteY30" fmla="*/ 743652 h 1160647"/>
                  <a:gd name="connsiteX31" fmla="*/ 338457 w 3024845"/>
                  <a:gd name="connsiteY31" fmla="*/ 743652 h 1160647"/>
                  <a:gd name="connsiteX32" fmla="*/ 352644 w 3024845"/>
                  <a:gd name="connsiteY32" fmla="*/ 743652 h 1160647"/>
                  <a:gd name="connsiteX33" fmla="*/ 352644 w 3024845"/>
                  <a:gd name="connsiteY33" fmla="*/ 713387 h 1160647"/>
                  <a:gd name="connsiteX34" fmla="*/ 397231 w 3024845"/>
                  <a:gd name="connsiteY34" fmla="*/ 713387 h 1160647"/>
                  <a:gd name="connsiteX35" fmla="*/ 397231 w 3024845"/>
                  <a:gd name="connsiteY35" fmla="*/ 712036 h 1160647"/>
                  <a:gd name="connsiteX36" fmla="*/ 397231 w 3024845"/>
                  <a:gd name="connsiteY36" fmla="*/ 702578 h 1160647"/>
                  <a:gd name="connsiteX37" fmla="*/ 398245 w 3024845"/>
                  <a:gd name="connsiteY37" fmla="*/ 702578 h 1160647"/>
                  <a:gd name="connsiteX38" fmla="*/ 405338 w 3024845"/>
                  <a:gd name="connsiteY38" fmla="*/ 702578 h 1160647"/>
                  <a:gd name="connsiteX39" fmla="*/ 405338 w 3024845"/>
                  <a:gd name="connsiteY39" fmla="*/ 700687 h 1160647"/>
                  <a:gd name="connsiteX40" fmla="*/ 405338 w 3024845"/>
                  <a:gd name="connsiteY40" fmla="*/ 687446 h 1160647"/>
                  <a:gd name="connsiteX41" fmla="*/ 406098 w 3024845"/>
                  <a:gd name="connsiteY41" fmla="*/ 687446 h 1160647"/>
                  <a:gd name="connsiteX42" fmla="*/ 411418 w 3024845"/>
                  <a:gd name="connsiteY42" fmla="*/ 687446 h 1160647"/>
                  <a:gd name="connsiteX43" fmla="*/ 411418 w 3024845"/>
                  <a:gd name="connsiteY43" fmla="*/ 686365 h 1160647"/>
                  <a:gd name="connsiteX44" fmla="*/ 411418 w 3024845"/>
                  <a:gd name="connsiteY44" fmla="*/ 678798 h 1160647"/>
                  <a:gd name="connsiteX45" fmla="*/ 413445 w 3024845"/>
                  <a:gd name="connsiteY45" fmla="*/ 678798 h 1160647"/>
                  <a:gd name="connsiteX46" fmla="*/ 427632 w 3024845"/>
                  <a:gd name="connsiteY46" fmla="*/ 678798 h 1160647"/>
                  <a:gd name="connsiteX47" fmla="*/ 427632 w 3024845"/>
                  <a:gd name="connsiteY47" fmla="*/ 679879 h 1160647"/>
                  <a:gd name="connsiteX48" fmla="*/ 427632 w 3024845"/>
                  <a:gd name="connsiteY48" fmla="*/ 687446 h 1160647"/>
                  <a:gd name="connsiteX49" fmla="*/ 449925 w 3024845"/>
                  <a:gd name="connsiteY49" fmla="*/ 687446 h 1160647"/>
                  <a:gd name="connsiteX50" fmla="*/ 449925 w 3024845"/>
                  <a:gd name="connsiteY50" fmla="*/ 685554 h 1160647"/>
                  <a:gd name="connsiteX51" fmla="*/ 449925 w 3024845"/>
                  <a:gd name="connsiteY51" fmla="*/ 672313 h 1160647"/>
                  <a:gd name="connsiteX52" fmla="*/ 451699 w 3024845"/>
                  <a:gd name="connsiteY52" fmla="*/ 672313 h 1160647"/>
                  <a:gd name="connsiteX53" fmla="*/ 464112 w 3024845"/>
                  <a:gd name="connsiteY53" fmla="*/ 672313 h 1160647"/>
                  <a:gd name="connsiteX54" fmla="*/ 464112 w 3024845"/>
                  <a:gd name="connsiteY54" fmla="*/ 696093 h 1160647"/>
                  <a:gd name="connsiteX55" fmla="*/ 465126 w 3024845"/>
                  <a:gd name="connsiteY55" fmla="*/ 696093 h 1160647"/>
                  <a:gd name="connsiteX56" fmla="*/ 472219 w 3024845"/>
                  <a:gd name="connsiteY56" fmla="*/ 696093 h 1160647"/>
                  <a:gd name="connsiteX57" fmla="*/ 472219 w 3024845"/>
                  <a:gd name="connsiteY57" fmla="*/ 695012 h 1160647"/>
                  <a:gd name="connsiteX58" fmla="*/ 472219 w 3024845"/>
                  <a:gd name="connsiteY58" fmla="*/ 687446 h 1160647"/>
                  <a:gd name="connsiteX59" fmla="*/ 473992 w 3024845"/>
                  <a:gd name="connsiteY59" fmla="*/ 687446 h 1160647"/>
                  <a:gd name="connsiteX60" fmla="*/ 486406 w 3024845"/>
                  <a:gd name="connsiteY60" fmla="*/ 687446 h 1160647"/>
                  <a:gd name="connsiteX61" fmla="*/ 486406 w 3024845"/>
                  <a:gd name="connsiteY61" fmla="*/ 713387 h 1160647"/>
                  <a:gd name="connsiteX62" fmla="*/ 488433 w 3024845"/>
                  <a:gd name="connsiteY62" fmla="*/ 713387 h 1160647"/>
                  <a:gd name="connsiteX63" fmla="*/ 502619 w 3024845"/>
                  <a:gd name="connsiteY63" fmla="*/ 713387 h 1160647"/>
                  <a:gd name="connsiteX64" fmla="*/ 502619 w 3024845"/>
                  <a:gd name="connsiteY64" fmla="*/ 715008 h 1160647"/>
                  <a:gd name="connsiteX65" fmla="*/ 502619 w 3024845"/>
                  <a:gd name="connsiteY65" fmla="*/ 726358 h 1160647"/>
                  <a:gd name="connsiteX66" fmla="*/ 503379 w 3024845"/>
                  <a:gd name="connsiteY66" fmla="*/ 726358 h 1160647"/>
                  <a:gd name="connsiteX67" fmla="*/ 508700 w 3024845"/>
                  <a:gd name="connsiteY67" fmla="*/ 726358 h 1160647"/>
                  <a:gd name="connsiteX68" fmla="*/ 508700 w 3024845"/>
                  <a:gd name="connsiteY68" fmla="*/ 725547 h 1160647"/>
                  <a:gd name="connsiteX69" fmla="*/ 508700 w 3024845"/>
                  <a:gd name="connsiteY69" fmla="*/ 719872 h 1160647"/>
                  <a:gd name="connsiteX70" fmla="*/ 539100 w 3024845"/>
                  <a:gd name="connsiteY70" fmla="*/ 719872 h 1160647"/>
                  <a:gd name="connsiteX71" fmla="*/ 539100 w 3024845"/>
                  <a:gd name="connsiteY71" fmla="*/ 743652 h 1160647"/>
                  <a:gd name="connsiteX72" fmla="*/ 540113 w 3024845"/>
                  <a:gd name="connsiteY72" fmla="*/ 743652 h 1160647"/>
                  <a:gd name="connsiteX73" fmla="*/ 547207 w 3024845"/>
                  <a:gd name="connsiteY73" fmla="*/ 743652 h 1160647"/>
                  <a:gd name="connsiteX74" fmla="*/ 547207 w 3024845"/>
                  <a:gd name="connsiteY74" fmla="*/ 744733 h 1160647"/>
                  <a:gd name="connsiteX75" fmla="*/ 547207 w 3024845"/>
                  <a:gd name="connsiteY75" fmla="*/ 752299 h 1160647"/>
                  <a:gd name="connsiteX76" fmla="*/ 547967 w 3024845"/>
                  <a:gd name="connsiteY76" fmla="*/ 752299 h 1160647"/>
                  <a:gd name="connsiteX77" fmla="*/ 553287 w 3024845"/>
                  <a:gd name="connsiteY77" fmla="*/ 752299 h 1160647"/>
                  <a:gd name="connsiteX78" fmla="*/ 553287 w 3024845"/>
                  <a:gd name="connsiteY78" fmla="*/ 750137 h 1160647"/>
                  <a:gd name="connsiteX79" fmla="*/ 553287 w 3024845"/>
                  <a:gd name="connsiteY79" fmla="*/ 735005 h 1160647"/>
                  <a:gd name="connsiteX80" fmla="*/ 554300 w 3024845"/>
                  <a:gd name="connsiteY80" fmla="*/ 735005 h 1160647"/>
                  <a:gd name="connsiteX81" fmla="*/ 561394 w 3024845"/>
                  <a:gd name="connsiteY81" fmla="*/ 735005 h 1160647"/>
                  <a:gd name="connsiteX82" fmla="*/ 561394 w 3024845"/>
                  <a:gd name="connsiteY82" fmla="*/ 736086 h 1160647"/>
                  <a:gd name="connsiteX83" fmla="*/ 561394 w 3024845"/>
                  <a:gd name="connsiteY83" fmla="*/ 743652 h 1160647"/>
                  <a:gd name="connsiteX84" fmla="*/ 566714 w 3024845"/>
                  <a:gd name="connsiteY84" fmla="*/ 741659 h 1160647"/>
                  <a:gd name="connsiteX85" fmla="*/ 567474 w 3024845"/>
                  <a:gd name="connsiteY85" fmla="*/ 740679 h 1160647"/>
                  <a:gd name="connsiteX86" fmla="*/ 567474 w 3024845"/>
                  <a:gd name="connsiteY86" fmla="*/ 735005 h 1160647"/>
                  <a:gd name="connsiteX87" fmla="*/ 605981 w 3024845"/>
                  <a:gd name="connsiteY87" fmla="*/ 735005 h 1160647"/>
                  <a:gd name="connsiteX88" fmla="*/ 605981 w 3024845"/>
                  <a:gd name="connsiteY88" fmla="*/ 758784 h 1160647"/>
                  <a:gd name="connsiteX89" fmla="*/ 608007 w 3024845"/>
                  <a:gd name="connsiteY89" fmla="*/ 758784 h 1160647"/>
                  <a:gd name="connsiteX90" fmla="*/ 622194 w 3024845"/>
                  <a:gd name="connsiteY90" fmla="*/ 758784 h 1160647"/>
                  <a:gd name="connsiteX91" fmla="*/ 622194 w 3024845"/>
                  <a:gd name="connsiteY91" fmla="*/ 759865 h 1160647"/>
                  <a:gd name="connsiteX92" fmla="*/ 622194 w 3024845"/>
                  <a:gd name="connsiteY92" fmla="*/ 767431 h 1160647"/>
                  <a:gd name="connsiteX93" fmla="*/ 623968 w 3024845"/>
                  <a:gd name="connsiteY93" fmla="*/ 767431 h 1160647"/>
                  <a:gd name="connsiteX94" fmla="*/ 636381 w 3024845"/>
                  <a:gd name="connsiteY94" fmla="*/ 767431 h 1160647"/>
                  <a:gd name="connsiteX95" fmla="*/ 636381 w 3024845"/>
                  <a:gd name="connsiteY95" fmla="*/ 743652 h 1160647"/>
                  <a:gd name="connsiteX96" fmla="*/ 637394 w 3024845"/>
                  <a:gd name="connsiteY96" fmla="*/ 743652 h 1160647"/>
                  <a:gd name="connsiteX97" fmla="*/ 644488 w 3024845"/>
                  <a:gd name="connsiteY97" fmla="*/ 743652 h 1160647"/>
                  <a:gd name="connsiteX98" fmla="*/ 644488 w 3024845"/>
                  <a:gd name="connsiteY98" fmla="*/ 711225 h 1160647"/>
                  <a:gd name="connsiteX99" fmla="*/ 645501 w 3024845"/>
                  <a:gd name="connsiteY99" fmla="*/ 711225 h 1160647"/>
                  <a:gd name="connsiteX100" fmla="*/ 652595 w 3024845"/>
                  <a:gd name="connsiteY100" fmla="*/ 711225 h 1160647"/>
                  <a:gd name="connsiteX101" fmla="*/ 652595 w 3024845"/>
                  <a:gd name="connsiteY101" fmla="*/ 709334 h 1160647"/>
                  <a:gd name="connsiteX102" fmla="*/ 652595 w 3024845"/>
                  <a:gd name="connsiteY102" fmla="*/ 696093 h 1160647"/>
                  <a:gd name="connsiteX103" fmla="*/ 651328 w 3024845"/>
                  <a:gd name="connsiteY103" fmla="*/ 694471 h 1160647"/>
                  <a:gd name="connsiteX104" fmla="*/ 656648 w 3024845"/>
                  <a:gd name="connsiteY104" fmla="*/ 683122 h 1160647"/>
                  <a:gd name="connsiteX105" fmla="*/ 664755 w 3024845"/>
                  <a:gd name="connsiteY105" fmla="*/ 711225 h 1160647"/>
                  <a:gd name="connsiteX106" fmla="*/ 665515 w 3024845"/>
                  <a:gd name="connsiteY106" fmla="*/ 711225 h 1160647"/>
                  <a:gd name="connsiteX107" fmla="*/ 670835 w 3024845"/>
                  <a:gd name="connsiteY107" fmla="*/ 711225 h 1160647"/>
                  <a:gd name="connsiteX108" fmla="*/ 670835 w 3024845"/>
                  <a:gd name="connsiteY108" fmla="*/ 605298 h 1160647"/>
                  <a:gd name="connsiteX109" fmla="*/ 672355 w 3024845"/>
                  <a:gd name="connsiteY109" fmla="*/ 605298 h 1160647"/>
                  <a:gd name="connsiteX110" fmla="*/ 682995 w 3024845"/>
                  <a:gd name="connsiteY110" fmla="*/ 605298 h 1160647"/>
                  <a:gd name="connsiteX111" fmla="*/ 682995 w 3024845"/>
                  <a:gd name="connsiteY111" fmla="*/ 557739 h 1160647"/>
                  <a:gd name="connsiteX112" fmla="*/ 709342 w 3024845"/>
                  <a:gd name="connsiteY112" fmla="*/ 557739 h 1160647"/>
                  <a:gd name="connsiteX113" fmla="*/ 709342 w 3024845"/>
                  <a:gd name="connsiteY113" fmla="*/ 536121 h 1160647"/>
                  <a:gd name="connsiteX114" fmla="*/ 743796 w 3024845"/>
                  <a:gd name="connsiteY114" fmla="*/ 536121 h 1160647"/>
                  <a:gd name="connsiteX115" fmla="*/ 743796 w 3024845"/>
                  <a:gd name="connsiteY115" fmla="*/ 538553 h 1160647"/>
                  <a:gd name="connsiteX116" fmla="*/ 743796 w 3024845"/>
                  <a:gd name="connsiteY116" fmla="*/ 555577 h 1160647"/>
                  <a:gd name="connsiteX117" fmla="*/ 746076 w 3024845"/>
                  <a:gd name="connsiteY117" fmla="*/ 555577 h 1160647"/>
                  <a:gd name="connsiteX118" fmla="*/ 762036 w 3024845"/>
                  <a:gd name="connsiteY118" fmla="*/ 555577 h 1160647"/>
                  <a:gd name="connsiteX119" fmla="*/ 762036 w 3024845"/>
                  <a:gd name="connsiteY119" fmla="*/ 603136 h 1160647"/>
                  <a:gd name="connsiteX120" fmla="*/ 763049 w 3024845"/>
                  <a:gd name="connsiteY120" fmla="*/ 603136 h 1160647"/>
                  <a:gd name="connsiteX121" fmla="*/ 770143 w 3024845"/>
                  <a:gd name="connsiteY121" fmla="*/ 603136 h 1160647"/>
                  <a:gd name="connsiteX122" fmla="*/ 784330 w 3024845"/>
                  <a:gd name="connsiteY122" fmla="*/ 607460 h 1160647"/>
                  <a:gd name="connsiteX123" fmla="*/ 784330 w 3024845"/>
                  <a:gd name="connsiteY123" fmla="*/ 646372 h 1160647"/>
                  <a:gd name="connsiteX124" fmla="*/ 785343 w 3024845"/>
                  <a:gd name="connsiteY124" fmla="*/ 646372 h 1160647"/>
                  <a:gd name="connsiteX125" fmla="*/ 792436 w 3024845"/>
                  <a:gd name="connsiteY125" fmla="*/ 646372 h 1160647"/>
                  <a:gd name="connsiteX126" fmla="*/ 792436 w 3024845"/>
                  <a:gd name="connsiteY126" fmla="*/ 647993 h 1160647"/>
                  <a:gd name="connsiteX127" fmla="*/ 792436 w 3024845"/>
                  <a:gd name="connsiteY127" fmla="*/ 659342 h 1160647"/>
                  <a:gd name="connsiteX128" fmla="*/ 794463 w 3024845"/>
                  <a:gd name="connsiteY128" fmla="*/ 659342 h 1160647"/>
                  <a:gd name="connsiteX129" fmla="*/ 808650 w 3024845"/>
                  <a:gd name="connsiteY129" fmla="*/ 659342 h 1160647"/>
                  <a:gd name="connsiteX130" fmla="*/ 814730 w 3024845"/>
                  <a:gd name="connsiteY130" fmla="*/ 665828 h 1160647"/>
                  <a:gd name="connsiteX131" fmla="*/ 814730 w 3024845"/>
                  <a:gd name="connsiteY131" fmla="*/ 687446 h 1160647"/>
                  <a:gd name="connsiteX132" fmla="*/ 817010 w 3024845"/>
                  <a:gd name="connsiteY132" fmla="*/ 687446 h 1160647"/>
                  <a:gd name="connsiteX133" fmla="*/ 832970 w 3024845"/>
                  <a:gd name="connsiteY133" fmla="*/ 687446 h 1160647"/>
                  <a:gd name="connsiteX134" fmla="*/ 832970 w 3024845"/>
                  <a:gd name="connsiteY134" fmla="*/ 688526 h 1160647"/>
                  <a:gd name="connsiteX135" fmla="*/ 832970 w 3024845"/>
                  <a:gd name="connsiteY135" fmla="*/ 696093 h 1160647"/>
                  <a:gd name="connsiteX136" fmla="*/ 834237 w 3024845"/>
                  <a:gd name="connsiteY136" fmla="*/ 696093 h 1160647"/>
                  <a:gd name="connsiteX137" fmla="*/ 843104 w 3024845"/>
                  <a:gd name="connsiteY137" fmla="*/ 696093 h 1160647"/>
                  <a:gd name="connsiteX138" fmla="*/ 843104 w 3024845"/>
                  <a:gd name="connsiteY138" fmla="*/ 698254 h 1160647"/>
                  <a:gd name="connsiteX139" fmla="*/ 843104 w 3024845"/>
                  <a:gd name="connsiteY139" fmla="*/ 713387 h 1160647"/>
                  <a:gd name="connsiteX140" fmla="*/ 847157 w 3024845"/>
                  <a:gd name="connsiteY140" fmla="*/ 711495 h 1160647"/>
                  <a:gd name="connsiteX141" fmla="*/ 847157 w 3024845"/>
                  <a:gd name="connsiteY141" fmla="*/ 698254 h 1160647"/>
                  <a:gd name="connsiteX142" fmla="*/ 848170 w 3024845"/>
                  <a:gd name="connsiteY142" fmla="*/ 698254 h 1160647"/>
                  <a:gd name="connsiteX143" fmla="*/ 855264 w 3024845"/>
                  <a:gd name="connsiteY143" fmla="*/ 698254 h 1160647"/>
                  <a:gd name="connsiteX144" fmla="*/ 855264 w 3024845"/>
                  <a:gd name="connsiteY144" fmla="*/ 699876 h 1160647"/>
                  <a:gd name="connsiteX145" fmla="*/ 855264 w 3024845"/>
                  <a:gd name="connsiteY145" fmla="*/ 711225 h 1160647"/>
                  <a:gd name="connsiteX146" fmla="*/ 856024 w 3024845"/>
                  <a:gd name="connsiteY146" fmla="*/ 711225 h 1160647"/>
                  <a:gd name="connsiteX147" fmla="*/ 861344 w 3024845"/>
                  <a:gd name="connsiteY147" fmla="*/ 711225 h 1160647"/>
                  <a:gd name="connsiteX148" fmla="*/ 909984 w 3024845"/>
                  <a:gd name="connsiteY148" fmla="*/ 706902 h 1160647"/>
                  <a:gd name="connsiteX149" fmla="*/ 909984 w 3024845"/>
                  <a:gd name="connsiteY149" fmla="*/ 708253 h 1160647"/>
                  <a:gd name="connsiteX150" fmla="*/ 909984 w 3024845"/>
                  <a:gd name="connsiteY150" fmla="*/ 717710 h 1160647"/>
                  <a:gd name="connsiteX151" fmla="*/ 910744 w 3024845"/>
                  <a:gd name="connsiteY151" fmla="*/ 717710 h 1160647"/>
                  <a:gd name="connsiteX152" fmla="*/ 916065 w 3024845"/>
                  <a:gd name="connsiteY152" fmla="*/ 717710 h 1160647"/>
                  <a:gd name="connsiteX153" fmla="*/ 916065 w 3024845"/>
                  <a:gd name="connsiteY153" fmla="*/ 719872 h 1160647"/>
                  <a:gd name="connsiteX154" fmla="*/ 916065 w 3024845"/>
                  <a:gd name="connsiteY154" fmla="*/ 735005 h 1160647"/>
                  <a:gd name="connsiteX155" fmla="*/ 918091 w 3024845"/>
                  <a:gd name="connsiteY155" fmla="*/ 733654 h 1160647"/>
                  <a:gd name="connsiteX156" fmla="*/ 932278 w 3024845"/>
                  <a:gd name="connsiteY156" fmla="*/ 724196 h 1160647"/>
                  <a:gd name="connsiteX157" fmla="*/ 938358 w 3024845"/>
                  <a:gd name="connsiteY157" fmla="*/ 683122 h 1160647"/>
                  <a:gd name="connsiteX158" fmla="*/ 939118 w 3024845"/>
                  <a:gd name="connsiteY158" fmla="*/ 682852 h 1160647"/>
                  <a:gd name="connsiteX159" fmla="*/ 944438 w 3024845"/>
                  <a:gd name="connsiteY159" fmla="*/ 680960 h 1160647"/>
                  <a:gd name="connsiteX160" fmla="*/ 946465 w 3024845"/>
                  <a:gd name="connsiteY160" fmla="*/ 611783 h 1160647"/>
                  <a:gd name="connsiteX161" fmla="*/ 948492 w 3024845"/>
                  <a:gd name="connsiteY161" fmla="*/ 680960 h 1160647"/>
                  <a:gd name="connsiteX162" fmla="*/ 949252 w 3024845"/>
                  <a:gd name="connsiteY162" fmla="*/ 681230 h 1160647"/>
                  <a:gd name="connsiteX163" fmla="*/ 954572 w 3024845"/>
                  <a:gd name="connsiteY163" fmla="*/ 683122 h 1160647"/>
                  <a:gd name="connsiteX164" fmla="*/ 954572 w 3024845"/>
                  <a:gd name="connsiteY164" fmla="*/ 596651 h 1160647"/>
                  <a:gd name="connsiteX165" fmla="*/ 958625 w 3024845"/>
                  <a:gd name="connsiteY165" fmla="*/ 564224 h 1160647"/>
                  <a:gd name="connsiteX166" fmla="*/ 997132 w 3024845"/>
                  <a:gd name="connsiteY166" fmla="*/ 564224 h 1160647"/>
                  <a:gd name="connsiteX167" fmla="*/ 997132 w 3024845"/>
                  <a:gd name="connsiteY167" fmla="*/ 596651 h 1160647"/>
                  <a:gd name="connsiteX168" fmla="*/ 997892 w 3024845"/>
                  <a:gd name="connsiteY168" fmla="*/ 596651 h 1160647"/>
                  <a:gd name="connsiteX169" fmla="*/ 1003212 w 3024845"/>
                  <a:gd name="connsiteY169" fmla="*/ 596651 h 1160647"/>
                  <a:gd name="connsiteX170" fmla="*/ 1003212 w 3024845"/>
                  <a:gd name="connsiteY170" fmla="*/ 514503 h 1160647"/>
                  <a:gd name="connsiteX171" fmla="*/ 1004986 w 3024845"/>
                  <a:gd name="connsiteY171" fmla="*/ 514503 h 1160647"/>
                  <a:gd name="connsiteX172" fmla="*/ 1017399 w 3024845"/>
                  <a:gd name="connsiteY172" fmla="*/ 514503 h 1160647"/>
                  <a:gd name="connsiteX173" fmla="*/ 1017399 w 3024845"/>
                  <a:gd name="connsiteY173" fmla="*/ 512612 h 1160647"/>
                  <a:gd name="connsiteX174" fmla="*/ 1017399 w 3024845"/>
                  <a:gd name="connsiteY174" fmla="*/ 499371 h 1160647"/>
                  <a:gd name="connsiteX175" fmla="*/ 1039693 w 3024845"/>
                  <a:gd name="connsiteY175" fmla="*/ 499371 h 1160647"/>
                  <a:gd name="connsiteX176" fmla="*/ 1039693 w 3024845"/>
                  <a:gd name="connsiteY176" fmla="*/ 498290 h 1160647"/>
                  <a:gd name="connsiteX177" fmla="*/ 1039693 w 3024845"/>
                  <a:gd name="connsiteY177" fmla="*/ 490724 h 1160647"/>
                  <a:gd name="connsiteX178" fmla="*/ 1041466 w 3024845"/>
                  <a:gd name="connsiteY178" fmla="*/ 490724 h 1160647"/>
                  <a:gd name="connsiteX179" fmla="*/ 1053880 w 3024845"/>
                  <a:gd name="connsiteY179" fmla="*/ 490724 h 1160647"/>
                  <a:gd name="connsiteX180" fmla="*/ 1053880 w 3024845"/>
                  <a:gd name="connsiteY180" fmla="*/ 491805 h 1160647"/>
                  <a:gd name="connsiteX181" fmla="*/ 1053880 w 3024845"/>
                  <a:gd name="connsiteY181" fmla="*/ 499371 h 1160647"/>
                  <a:gd name="connsiteX182" fmla="*/ 1054640 w 3024845"/>
                  <a:gd name="connsiteY182" fmla="*/ 499371 h 1160647"/>
                  <a:gd name="connsiteX183" fmla="*/ 1059960 w 3024845"/>
                  <a:gd name="connsiteY183" fmla="*/ 499371 h 1160647"/>
                  <a:gd name="connsiteX184" fmla="*/ 1070093 w 3024845"/>
                  <a:gd name="connsiteY184" fmla="*/ 495047 h 1160647"/>
                  <a:gd name="connsiteX185" fmla="*/ 1074146 w 3024845"/>
                  <a:gd name="connsiteY185" fmla="*/ 498290 h 1160647"/>
                  <a:gd name="connsiteX186" fmla="*/ 1074146 w 3024845"/>
                  <a:gd name="connsiteY186" fmla="*/ 490724 h 1160647"/>
                  <a:gd name="connsiteX187" fmla="*/ 1076426 w 3024845"/>
                  <a:gd name="connsiteY187" fmla="*/ 490724 h 1160647"/>
                  <a:gd name="connsiteX188" fmla="*/ 1092387 w 3024845"/>
                  <a:gd name="connsiteY188" fmla="*/ 490724 h 1160647"/>
                  <a:gd name="connsiteX189" fmla="*/ 1092387 w 3024845"/>
                  <a:gd name="connsiteY189" fmla="*/ 491805 h 1160647"/>
                  <a:gd name="connsiteX190" fmla="*/ 1092387 w 3024845"/>
                  <a:gd name="connsiteY190" fmla="*/ 499371 h 1160647"/>
                  <a:gd name="connsiteX191" fmla="*/ 1122787 w 3024845"/>
                  <a:gd name="connsiteY191" fmla="*/ 499371 h 1160647"/>
                  <a:gd name="connsiteX192" fmla="*/ 1122787 w 3024845"/>
                  <a:gd name="connsiteY192" fmla="*/ 500992 h 1160647"/>
                  <a:gd name="connsiteX193" fmla="*/ 1122787 w 3024845"/>
                  <a:gd name="connsiteY193" fmla="*/ 512342 h 1160647"/>
                  <a:gd name="connsiteX194" fmla="*/ 1149134 w 3024845"/>
                  <a:gd name="connsiteY194" fmla="*/ 512342 h 1160647"/>
                  <a:gd name="connsiteX195" fmla="*/ 1149134 w 3024845"/>
                  <a:gd name="connsiteY195" fmla="*/ 542606 h 1160647"/>
                  <a:gd name="connsiteX196" fmla="*/ 1149894 w 3024845"/>
                  <a:gd name="connsiteY196" fmla="*/ 542606 h 1160647"/>
                  <a:gd name="connsiteX197" fmla="*/ 1155214 w 3024845"/>
                  <a:gd name="connsiteY197" fmla="*/ 542606 h 1160647"/>
                  <a:gd name="connsiteX198" fmla="*/ 1155214 w 3024845"/>
                  <a:gd name="connsiteY198" fmla="*/ 543687 h 1160647"/>
                  <a:gd name="connsiteX199" fmla="*/ 1155214 w 3024845"/>
                  <a:gd name="connsiteY199" fmla="*/ 551254 h 1160647"/>
                  <a:gd name="connsiteX200" fmla="*/ 1159268 w 3024845"/>
                  <a:gd name="connsiteY200" fmla="*/ 581518 h 1160647"/>
                  <a:gd name="connsiteX201" fmla="*/ 1160028 w 3024845"/>
                  <a:gd name="connsiteY201" fmla="*/ 581518 h 1160647"/>
                  <a:gd name="connsiteX202" fmla="*/ 1165348 w 3024845"/>
                  <a:gd name="connsiteY202" fmla="*/ 581518 h 1160647"/>
                  <a:gd name="connsiteX203" fmla="*/ 1165348 w 3024845"/>
                  <a:gd name="connsiteY203" fmla="*/ 582329 h 1160647"/>
                  <a:gd name="connsiteX204" fmla="*/ 1165348 w 3024845"/>
                  <a:gd name="connsiteY204" fmla="*/ 588004 h 1160647"/>
                  <a:gd name="connsiteX205" fmla="*/ 1166361 w 3024845"/>
                  <a:gd name="connsiteY205" fmla="*/ 588004 h 1160647"/>
                  <a:gd name="connsiteX206" fmla="*/ 1173454 w 3024845"/>
                  <a:gd name="connsiteY206" fmla="*/ 588004 h 1160647"/>
                  <a:gd name="connsiteX207" fmla="*/ 1173454 w 3024845"/>
                  <a:gd name="connsiteY207" fmla="*/ 618269 h 1160647"/>
                  <a:gd name="connsiteX208" fmla="*/ 1175481 w 3024845"/>
                  <a:gd name="connsiteY208" fmla="*/ 618269 h 1160647"/>
                  <a:gd name="connsiteX209" fmla="*/ 1189668 w 3024845"/>
                  <a:gd name="connsiteY209" fmla="*/ 618269 h 1160647"/>
                  <a:gd name="connsiteX210" fmla="*/ 1189668 w 3024845"/>
                  <a:gd name="connsiteY210" fmla="*/ 642048 h 1160647"/>
                  <a:gd name="connsiteX211" fmla="*/ 1191695 w 3024845"/>
                  <a:gd name="connsiteY211" fmla="*/ 643669 h 1160647"/>
                  <a:gd name="connsiteX212" fmla="*/ 1191695 w 3024845"/>
                  <a:gd name="connsiteY212" fmla="*/ 655019 h 1160647"/>
                  <a:gd name="connsiteX213" fmla="*/ 1192455 w 3024845"/>
                  <a:gd name="connsiteY213" fmla="*/ 655019 h 1160647"/>
                  <a:gd name="connsiteX214" fmla="*/ 1197775 w 3024845"/>
                  <a:gd name="connsiteY214" fmla="*/ 655019 h 1160647"/>
                  <a:gd name="connsiteX215" fmla="*/ 1197775 w 3024845"/>
                  <a:gd name="connsiteY215" fmla="*/ 678798 h 1160647"/>
                  <a:gd name="connsiteX216" fmla="*/ 1199041 w 3024845"/>
                  <a:gd name="connsiteY216" fmla="*/ 678798 h 1160647"/>
                  <a:gd name="connsiteX217" fmla="*/ 1207908 w 3024845"/>
                  <a:gd name="connsiteY217" fmla="*/ 678798 h 1160647"/>
                  <a:gd name="connsiteX218" fmla="*/ 1209935 w 3024845"/>
                  <a:gd name="connsiteY218" fmla="*/ 682852 h 1160647"/>
                  <a:gd name="connsiteX219" fmla="*/ 1209935 w 3024845"/>
                  <a:gd name="connsiteY219" fmla="*/ 696093 h 1160647"/>
                  <a:gd name="connsiteX220" fmla="*/ 1211455 w 3024845"/>
                  <a:gd name="connsiteY220" fmla="*/ 694201 h 1160647"/>
                  <a:gd name="connsiteX221" fmla="*/ 1222095 w 3024845"/>
                  <a:gd name="connsiteY221" fmla="*/ 680960 h 1160647"/>
                  <a:gd name="connsiteX222" fmla="*/ 1250469 w 3024845"/>
                  <a:gd name="connsiteY222" fmla="*/ 680960 h 1160647"/>
                  <a:gd name="connsiteX223" fmla="*/ 1250469 w 3024845"/>
                  <a:gd name="connsiteY223" fmla="*/ 767431 h 1160647"/>
                  <a:gd name="connsiteX224" fmla="*/ 1251229 w 3024845"/>
                  <a:gd name="connsiteY224" fmla="*/ 767431 h 1160647"/>
                  <a:gd name="connsiteX225" fmla="*/ 1256549 w 3024845"/>
                  <a:gd name="connsiteY225" fmla="*/ 767431 h 1160647"/>
                  <a:gd name="connsiteX226" fmla="*/ 1257309 w 3024845"/>
                  <a:gd name="connsiteY226" fmla="*/ 766080 h 1160647"/>
                  <a:gd name="connsiteX227" fmla="*/ 1262629 w 3024845"/>
                  <a:gd name="connsiteY227" fmla="*/ 756622 h 1160647"/>
                  <a:gd name="connsiteX228" fmla="*/ 1262629 w 3024845"/>
                  <a:gd name="connsiteY228" fmla="*/ 758514 h 1160647"/>
                  <a:gd name="connsiteX229" fmla="*/ 1262629 w 3024845"/>
                  <a:gd name="connsiteY229" fmla="*/ 771755 h 1160647"/>
                  <a:gd name="connsiteX230" fmla="*/ 1266682 w 3024845"/>
                  <a:gd name="connsiteY230" fmla="*/ 726358 h 1160647"/>
                  <a:gd name="connsiteX231" fmla="*/ 1267442 w 3024845"/>
                  <a:gd name="connsiteY231" fmla="*/ 726358 h 1160647"/>
                  <a:gd name="connsiteX232" fmla="*/ 1272762 w 3024845"/>
                  <a:gd name="connsiteY232" fmla="*/ 726358 h 1160647"/>
                  <a:gd name="connsiteX233" fmla="*/ 1272762 w 3024845"/>
                  <a:gd name="connsiteY233" fmla="*/ 661504 h 1160647"/>
                  <a:gd name="connsiteX234" fmla="*/ 1273776 w 3024845"/>
                  <a:gd name="connsiteY234" fmla="*/ 661504 h 1160647"/>
                  <a:gd name="connsiteX235" fmla="*/ 1280869 w 3024845"/>
                  <a:gd name="connsiteY235" fmla="*/ 661504 h 1160647"/>
                  <a:gd name="connsiteX236" fmla="*/ 1293029 w 3024845"/>
                  <a:gd name="connsiteY236" fmla="*/ 618269 h 1160647"/>
                  <a:gd name="connsiteX237" fmla="*/ 1294296 w 3024845"/>
                  <a:gd name="connsiteY237" fmla="*/ 618269 h 1160647"/>
                  <a:gd name="connsiteX238" fmla="*/ 1303163 w 3024845"/>
                  <a:gd name="connsiteY238" fmla="*/ 618269 h 1160647"/>
                  <a:gd name="connsiteX239" fmla="*/ 1313296 w 3024845"/>
                  <a:gd name="connsiteY239" fmla="*/ 661504 h 1160647"/>
                  <a:gd name="connsiteX240" fmla="*/ 1314309 w 3024845"/>
                  <a:gd name="connsiteY240" fmla="*/ 661504 h 1160647"/>
                  <a:gd name="connsiteX241" fmla="*/ 1321403 w 3024845"/>
                  <a:gd name="connsiteY241" fmla="*/ 661504 h 1160647"/>
                  <a:gd name="connsiteX242" fmla="*/ 1321403 w 3024845"/>
                  <a:gd name="connsiteY242" fmla="*/ 700416 h 1160647"/>
                  <a:gd name="connsiteX243" fmla="*/ 1323176 w 3024845"/>
                  <a:gd name="connsiteY243" fmla="*/ 700416 h 1160647"/>
                  <a:gd name="connsiteX244" fmla="*/ 1335590 w 3024845"/>
                  <a:gd name="connsiteY244" fmla="*/ 700416 h 1160647"/>
                  <a:gd name="connsiteX245" fmla="*/ 1335590 w 3024845"/>
                  <a:gd name="connsiteY245" fmla="*/ 702578 h 1160647"/>
                  <a:gd name="connsiteX246" fmla="*/ 1335590 w 3024845"/>
                  <a:gd name="connsiteY246" fmla="*/ 717710 h 1160647"/>
                  <a:gd name="connsiteX247" fmla="*/ 1339643 w 3024845"/>
                  <a:gd name="connsiteY247" fmla="*/ 715549 h 1160647"/>
                  <a:gd name="connsiteX248" fmla="*/ 1339643 w 3024845"/>
                  <a:gd name="connsiteY248" fmla="*/ 700416 h 1160647"/>
                  <a:gd name="connsiteX249" fmla="*/ 1341163 w 3024845"/>
                  <a:gd name="connsiteY249" fmla="*/ 700416 h 1160647"/>
                  <a:gd name="connsiteX250" fmla="*/ 1351803 w 3024845"/>
                  <a:gd name="connsiteY250" fmla="*/ 700416 h 1160647"/>
                  <a:gd name="connsiteX251" fmla="*/ 1351803 w 3024845"/>
                  <a:gd name="connsiteY251" fmla="*/ 702037 h 1160647"/>
                  <a:gd name="connsiteX252" fmla="*/ 1351803 w 3024845"/>
                  <a:gd name="connsiteY252" fmla="*/ 713387 h 1160647"/>
                  <a:gd name="connsiteX253" fmla="*/ 1382204 w 3024845"/>
                  <a:gd name="connsiteY253" fmla="*/ 713387 h 1160647"/>
                  <a:gd name="connsiteX254" fmla="*/ 1382204 w 3024845"/>
                  <a:gd name="connsiteY254" fmla="*/ 676637 h 1160647"/>
                  <a:gd name="connsiteX255" fmla="*/ 1383470 w 3024845"/>
                  <a:gd name="connsiteY255" fmla="*/ 676637 h 1160647"/>
                  <a:gd name="connsiteX256" fmla="*/ 1392337 w 3024845"/>
                  <a:gd name="connsiteY256" fmla="*/ 676637 h 1160647"/>
                  <a:gd name="connsiteX257" fmla="*/ 1392337 w 3024845"/>
                  <a:gd name="connsiteY257" fmla="*/ 698254 h 1160647"/>
                  <a:gd name="connsiteX258" fmla="*/ 1394364 w 3024845"/>
                  <a:gd name="connsiteY258" fmla="*/ 665828 h 1160647"/>
                  <a:gd name="connsiteX259" fmla="*/ 1416657 w 3024845"/>
                  <a:gd name="connsiteY259" fmla="*/ 665828 h 1160647"/>
                  <a:gd name="connsiteX260" fmla="*/ 1416657 w 3024845"/>
                  <a:gd name="connsiteY260" fmla="*/ 664206 h 1160647"/>
                  <a:gd name="connsiteX261" fmla="*/ 1416657 w 3024845"/>
                  <a:gd name="connsiteY261" fmla="*/ 652857 h 1160647"/>
                  <a:gd name="connsiteX262" fmla="*/ 1417417 w 3024845"/>
                  <a:gd name="connsiteY262" fmla="*/ 652857 h 1160647"/>
                  <a:gd name="connsiteX263" fmla="*/ 1422737 w 3024845"/>
                  <a:gd name="connsiteY263" fmla="*/ 652857 h 1160647"/>
                  <a:gd name="connsiteX264" fmla="*/ 1422737 w 3024845"/>
                  <a:gd name="connsiteY264" fmla="*/ 650966 h 1160647"/>
                  <a:gd name="connsiteX265" fmla="*/ 1422737 w 3024845"/>
                  <a:gd name="connsiteY265" fmla="*/ 637725 h 1160647"/>
                  <a:gd name="connsiteX266" fmla="*/ 1426791 w 3024845"/>
                  <a:gd name="connsiteY266" fmla="*/ 644210 h 1160647"/>
                  <a:gd name="connsiteX267" fmla="*/ 1429071 w 3024845"/>
                  <a:gd name="connsiteY267" fmla="*/ 644210 h 1160647"/>
                  <a:gd name="connsiteX268" fmla="*/ 1445031 w 3024845"/>
                  <a:gd name="connsiteY268" fmla="*/ 644210 h 1160647"/>
                  <a:gd name="connsiteX269" fmla="*/ 1445031 w 3024845"/>
                  <a:gd name="connsiteY269" fmla="*/ 643399 h 1160647"/>
                  <a:gd name="connsiteX270" fmla="*/ 1445031 w 3024845"/>
                  <a:gd name="connsiteY270" fmla="*/ 637725 h 1160647"/>
                  <a:gd name="connsiteX271" fmla="*/ 1445791 w 3024845"/>
                  <a:gd name="connsiteY271" fmla="*/ 637725 h 1160647"/>
                  <a:gd name="connsiteX272" fmla="*/ 1451111 w 3024845"/>
                  <a:gd name="connsiteY272" fmla="*/ 637725 h 1160647"/>
                  <a:gd name="connsiteX273" fmla="*/ 1451111 w 3024845"/>
                  <a:gd name="connsiteY273" fmla="*/ 639076 h 1160647"/>
                  <a:gd name="connsiteX274" fmla="*/ 1451111 w 3024845"/>
                  <a:gd name="connsiteY274" fmla="*/ 648534 h 1160647"/>
                  <a:gd name="connsiteX275" fmla="*/ 1489618 w 3024845"/>
                  <a:gd name="connsiteY275" fmla="*/ 648534 h 1160647"/>
                  <a:gd name="connsiteX276" fmla="*/ 1489618 w 3024845"/>
                  <a:gd name="connsiteY276" fmla="*/ 786887 h 1160647"/>
                  <a:gd name="connsiteX277" fmla="*/ 1491138 w 3024845"/>
                  <a:gd name="connsiteY277" fmla="*/ 786887 h 1160647"/>
                  <a:gd name="connsiteX278" fmla="*/ 1501778 w 3024845"/>
                  <a:gd name="connsiteY278" fmla="*/ 786887 h 1160647"/>
                  <a:gd name="connsiteX279" fmla="*/ 1501778 w 3024845"/>
                  <a:gd name="connsiteY279" fmla="*/ 773917 h 1160647"/>
                  <a:gd name="connsiteX280" fmla="*/ 1505832 w 3024845"/>
                  <a:gd name="connsiteY280" fmla="*/ 773917 h 1160647"/>
                  <a:gd name="connsiteX281" fmla="*/ 1505832 w 3024845"/>
                  <a:gd name="connsiteY281" fmla="*/ 786887 h 1160647"/>
                  <a:gd name="connsiteX282" fmla="*/ 1536232 w 3024845"/>
                  <a:gd name="connsiteY282" fmla="*/ 786887 h 1160647"/>
                  <a:gd name="connsiteX283" fmla="*/ 1536232 w 3024845"/>
                  <a:gd name="connsiteY283" fmla="*/ 756622 h 1160647"/>
                  <a:gd name="connsiteX284" fmla="*/ 1548392 w 3024845"/>
                  <a:gd name="connsiteY284" fmla="*/ 756622 h 1160647"/>
                  <a:gd name="connsiteX285" fmla="*/ 1560552 w 3024845"/>
                  <a:gd name="connsiteY285" fmla="*/ 754461 h 1160647"/>
                  <a:gd name="connsiteX286" fmla="*/ 1564606 w 3024845"/>
                  <a:gd name="connsiteY286" fmla="*/ 756622 h 1160647"/>
                  <a:gd name="connsiteX287" fmla="*/ 1574739 w 3024845"/>
                  <a:gd name="connsiteY287" fmla="*/ 756622 h 1160647"/>
                  <a:gd name="connsiteX288" fmla="*/ 1574739 w 3024845"/>
                  <a:gd name="connsiteY288" fmla="*/ 786887 h 1160647"/>
                  <a:gd name="connsiteX289" fmla="*/ 1582846 w 3024845"/>
                  <a:gd name="connsiteY289" fmla="*/ 786887 h 1160647"/>
                  <a:gd name="connsiteX290" fmla="*/ 1582846 w 3024845"/>
                  <a:gd name="connsiteY290" fmla="*/ 804182 h 1160647"/>
                  <a:gd name="connsiteX291" fmla="*/ 1592182 w 3024845"/>
                  <a:gd name="connsiteY291" fmla="*/ 805087 h 1160647"/>
                  <a:gd name="connsiteX292" fmla="*/ 1605140 w 3024845"/>
                  <a:gd name="connsiteY292" fmla="*/ 805087 h 1160647"/>
                  <a:gd name="connsiteX293" fmla="*/ 1605140 w 3024845"/>
                  <a:gd name="connsiteY293" fmla="*/ 789049 h 1160647"/>
                  <a:gd name="connsiteX294" fmla="*/ 1673096 w 3024845"/>
                  <a:gd name="connsiteY294" fmla="*/ 789049 h 1160647"/>
                  <a:gd name="connsiteX295" fmla="*/ 1673096 w 3024845"/>
                  <a:gd name="connsiteY295" fmla="*/ 703796 h 1160647"/>
                  <a:gd name="connsiteX296" fmla="*/ 1745104 w 3024845"/>
                  <a:gd name="connsiteY296" fmla="*/ 703796 h 1160647"/>
                  <a:gd name="connsiteX297" fmla="*/ 1745104 w 3024845"/>
                  <a:gd name="connsiteY297" fmla="*/ 782564 h 1160647"/>
                  <a:gd name="connsiteX298" fmla="*/ 1747008 w 3024845"/>
                  <a:gd name="connsiteY298" fmla="*/ 782564 h 1160647"/>
                  <a:gd name="connsiteX299" fmla="*/ 1748250 w 3024845"/>
                  <a:gd name="connsiteY299" fmla="*/ 805087 h 1160647"/>
                  <a:gd name="connsiteX300" fmla="*/ 1757926 w 3024845"/>
                  <a:gd name="connsiteY300" fmla="*/ 805087 h 1160647"/>
                  <a:gd name="connsiteX301" fmla="*/ 1759168 w 3024845"/>
                  <a:gd name="connsiteY301" fmla="*/ 782564 h 1160647"/>
                  <a:gd name="connsiteX302" fmla="*/ 1765248 w 3024845"/>
                  <a:gd name="connsiteY302" fmla="*/ 782564 h 1160647"/>
                  <a:gd name="connsiteX303" fmla="*/ 1766490 w 3024845"/>
                  <a:gd name="connsiteY303" fmla="*/ 805087 h 1160647"/>
                  <a:gd name="connsiteX304" fmla="*/ 1817112 w 3024845"/>
                  <a:gd name="connsiteY304" fmla="*/ 805087 h 1160647"/>
                  <a:gd name="connsiteX305" fmla="*/ 1817112 w 3024845"/>
                  <a:gd name="connsiteY305" fmla="*/ 642059 h 1160647"/>
                  <a:gd name="connsiteX306" fmla="*/ 2014439 w 3024845"/>
                  <a:gd name="connsiteY306" fmla="*/ 642059 h 1160647"/>
                  <a:gd name="connsiteX307" fmla="*/ 2014439 w 3024845"/>
                  <a:gd name="connsiteY307" fmla="*/ 805087 h 1160647"/>
                  <a:gd name="connsiteX308" fmla="*/ 2033136 w 3024845"/>
                  <a:gd name="connsiteY308" fmla="*/ 805087 h 1160647"/>
                  <a:gd name="connsiteX309" fmla="*/ 2033136 w 3024845"/>
                  <a:gd name="connsiteY309" fmla="*/ 722394 h 1160647"/>
                  <a:gd name="connsiteX310" fmla="*/ 2128256 w 3024845"/>
                  <a:gd name="connsiteY310" fmla="*/ 722394 h 1160647"/>
                  <a:gd name="connsiteX311" fmla="*/ 2140186 w 3024845"/>
                  <a:gd name="connsiteY311" fmla="*/ 404253 h 1160647"/>
                  <a:gd name="connsiteX312" fmla="*/ 2128026 w 3024845"/>
                  <a:gd name="connsiteY312" fmla="*/ 382635 h 1160647"/>
                  <a:gd name="connsiteX313" fmla="*/ 2121946 w 3024845"/>
                  <a:gd name="connsiteY313" fmla="*/ 378311 h 1160647"/>
                  <a:gd name="connsiteX314" fmla="*/ 2130053 w 3024845"/>
                  <a:gd name="connsiteY314" fmla="*/ 354532 h 1160647"/>
                  <a:gd name="connsiteX315" fmla="*/ 2130053 w 3024845"/>
                  <a:gd name="connsiteY315" fmla="*/ 337238 h 1160647"/>
                  <a:gd name="connsiteX316" fmla="*/ 2144240 w 3024845"/>
                  <a:gd name="connsiteY316" fmla="*/ 337238 h 1160647"/>
                  <a:gd name="connsiteX317" fmla="*/ 2144240 w 3024845"/>
                  <a:gd name="connsiteY317" fmla="*/ 315620 h 1160647"/>
                  <a:gd name="connsiteX318" fmla="*/ 2146266 w 3024845"/>
                  <a:gd name="connsiteY318" fmla="*/ 311296 h 1160647"/>
                  <a:gd name="connsiteX319" fmla="*/ 2146266 w 3024845"/>
                  <a:gd name="connsiteY319" fmla="*/ 233472 h 1160647"/>
                  <a:gd name="connsiteX320" fmla="*/ 2144240 w 3024845"/>
                  <a:gd name="connsiteY320" fmla="*/ 226987 h 1160647"/>
                  <a:gd name="connsiteX321" fmla="*/ 2150320 w 3024845"/>
                  <a:gd name="connsiteY321" fmla="*/ 220501 h 1160647"/>
                  <a:gd name="connsiteX322" fmla="*/ 2150320 w 3024845"/>
                  <a:gd name="connsiteY322" fmla="*/ 162133 h 1160647"/>
                  <a:gd name="connsiteX323" fmla="*/ 2152346 w 3024845"/>
                  <a:gd name="connsiteY323" fmla="*/ 157810 h 1160647"/>
                  <a:gd name="connsiteX324" fmla="*/ 2152346 w 3024845"/>
                  <a:gd name="connsiteY324" fmla="*/ 101604 h 1160647"/>
                  <a:gd name="connsiteX325" fmla="*/ 2154373 w 3024845"/>
                  <a:gd name="connsiteY325" fmla="*/ 82148 h 1160647"/>
                  <a:gd name="connsiteX326" fmla="*/ 2158427 w 3024845"/>
                  <a:gd name="connsiteY326" fmla="*/ 99442 h 1160647"/>
                  <a:gd name="connsiteX327" fmla="*/ 2160453 w 3024845"/>
                  <a:gd name="connsiteY327" fmla="*/ 157810 h 1160647"/>
                  <a:gd name="connsiteX328" fmla="*/ 2162480 w 3024845"/>
                  <a:gd name="connsiteY328" fmla="*/ 220501 h 1160647"/>
                  <a:gd name="connsiteX329" fmla="*/ 2168560 w 3024845"/>
                  <a:gd name="connsiteY329" fmla="*/ 226987 h 1160647"/>
                  <a:gd name="connsiteX330" fmla="*/ 2166533 w 3024845"/>
                  <a:gd name="connsiteY330" fmla="*/ 233472 h 1160647"/>
                  <a:gd name="connsiteX331" fmla="*/ 2166533 w 3024845"/>
                  <a:gd name="connsiteY331" fmla="*/ 311296 h 1160647"/>
                  <a:gd name="connsiteX332" fmla="*/ 2168560 w 3024845"/>
                  <a:gd name="connsiteY332" fmla="*/ 315620 h 1160647"/>
                  <a:gd name="connsiteX333" fmla="*/ 2168560 w 3024845"/>
                  <a:gd name="connsiteY333" fmla="*/ 337238 h 1160647"/>
                  <a:gd name="connsiteX334" fmla="*/ 2182747 w 3024845"/>
                  <a:gd name="connsiteY334" fmla="*/ 337238 h 1160647"/>
                  <a:gd name="connsiteX335" fmla="*/ 2182747 w 3024845"/>
                  <a:gd name="connsiteY335" fmla="*/ 354532 h 1160647"/>
                  <a:gd name="connsiteX336" fmla="*/ 2190854 w 3024845"/>
                  <a:gd name="connsiteY336" fmla="*/ 378311 h 1160647"/>
                  <a:gd name="connsiteX337" fmla="*/ 2184774 w 3024845"/>
                  <a:gd name="connsiteY337" fmla="*/ 382635 h 1160647"/>
                  <a:gd name="connsiteX338" fmla="*/ 2172613 w 3024845"/>
                  <a:gd name="connsiteY338" fmla="*/ 404253 h 1160647"/>
                  <a:gd name="connsiteX339" fmla="*/ 2180720 w 3024845"/>
                  <a:gd name="connsiteY339" fmla="*/ 657181 h 1160647"/>
                  <a:gd name="connsiteX340" fmla="*/ 2245574 w 3024845"/>
                  <a:gd name="connsiteY340" fmla="*/ 657181 h 1160647"/>
                  <a:gd name="connsiteX341" fmla="*/ 2245574 w 3024845"/>
                  <a:gd name="connsiteY341" fmla="*/ 732843 h 1160647"/>
                  <a:gd name="connsiteX342" fmla="*/ 2253681 w 3024845"/>
                  <a:gd name="connsiteY342" fmla="*/ 732843 h 1160647"/>
                  <a:gd name="connsiteX343" fmla="*/ 2255708 w 3024845"/>
                  <a:gd name="connsiteY343" fmla="*/ 726358 h 1160647"/>
                  <a:gd name="connsiteX344" fmla="*/ 2261788 w 3024845"/>
                  <a:gd name="connsiteY344" fmla="*/ 726358 h 1160647"/>
                  <a:gd name="connsiteX345" fmla="*/ 2263815 w 3024845"/>
                  <a:gd name="connsiteY345" fmla="*/ 735005 h 1160647"/>
                  <a:gd name="connsiteX346" fmla="*/ 2275975 w 3024845"/>
                  <a:gd name="connsiteY346" fmla="*/ 735005 h 1160647"/>
                  <a:gd name="connsiteX347" fmla="*/ 2275975 w 3024845"/>
                  <a:gd name="connsiteY347" fmla="*/ 728519 h 1160647"/>
                  <a:gd name="connsiteX348" fmla="*/ 2298268 w 3024845"/>
                  <a:gd name="connsiteY348" fmla="*/ 728519 h 1160647"/>
                  <a:gd name="connsiteX349" fmla="*/ 2298268 w 3024845"/>
                  <a:gd name="connsiteY349" fmla="*/ 735005 h 1160647"/>
                  <a:gd name="connsiteX350" fmla="*/ 2318535 w 3024845"/>
                  <a:gd name="connsiteY350" fmla="*/ 735005 h 1160647"/>
                  <a:gd name="connsiteX351" fmla="*/ 2318535 w 3024845"/>
                  <a:gd name="connsiteY351" fmla="*/ 780402 h 1160647"/>
                  <a:gd name="connsiteX352" fmla="*/ 2332722 w 3024845"/>
                  <a:gd name="connsiteY352" fmla="*/ 780402 h 1160647"/>
                  <a:gd name="connsiteX353" fmla="*/ 2332722 w 3024845"/>
                  <a:gd name="connsiteY353" fmla="*/ 767431 h 1160647"/>
                  <a:gd name="connsiteX354" fmla="*/ 2348936 w 3024845"/>
                  <a:gd name="connsiteY354" fmla="*/ 767431 h 1160647"/>
                  <a:gd name="connsiteX355" fmla="*/ 2348936 w 3024845"/>
                  <a:gd name="connsiteY355" fmla="*/ 588004 h 1160647"/>
                  <a:gd name="connsiteX356" fmla="*/ 2355016 w 3024845"/>
                  <a:gd name="connsiteY356" fmla="*/ 581518 h 1160647"/>
                  <a:gd name="connsiteX357" fmla="*/ 2427977 w 3024845"/>
                  <a:gd name="connsiteY357" fmla="*/ 581518 h 1160647"/>
                  <a:gd name="connsiteX358" fmla="*/ 2427977 w 3024845"/>
                  <a:gd name="connsiteY358" fmla="*/ 590166 h 1160647"/>
                  <a:gd name="connsiteX359" fmla="*/ 2438110 w 3024845"/>
                  <a:gd name="connsiteY359" fmla="*/ 590166 h 1160647"/>
                  <a:gd name="connsiteX360" fmla="*/ 2438110 w 3024845"/>
                  <a:gd name="connsiteY360" fmla="*/ 704740 h 1160647"/>
                  <a:gd name="connsiteX361" fmla="*/ 2460404 w 3024845"/>
                  <a:gd name="connsiteY361" fmla="*/ 704740 h 1160647"/>
                  <a:gd name="connsiteX362" fmla="*/ 2460404 w 3024845"/>
                  <a:gd name="connsiteY362" fmla="*/ 637725 h 1160647"/>
                  <a:gd name="connsiteX363" fmla="*/ 2486751 w 3024845"/>
                  <a:gd name="connsiteY363" fmla="*/ 637725 h 1160647"/>
                  <a:gd name="connsiteX364" fmla="*/ 2490804 w 3024845"/>
                  <a:gd name="connsiteY364" fmla="*/ 633401 h 1160647"/>
                  <a:gd name="connsiteX365" fmla="*/ 2498911 w 3024845"/>
                  <a:gd name="connsiteY365" fmla="*/ 633401 h 1160647"/>
                  <a:gd name="connsiteX366" fmla="*/ 2502964 w 3024845"/>
                  <a:gd name="connsiteY366" fmla="*/ 637725 h 1160647"/>
                  <a:gd name="connsiteX367" fmla="*/ 2525258 w 3024845"/>
                  <a:gd name="connsiteY367" fmla="*/ 637725 h 1160647"/>
                  <a:gd name="connsiteX368" fmla="*/ 2525258 w 3024845"/>
                  <a:gd name="connsiteY368" fmla="*/ 520989 h 1160647"/>
                  <a:gd name="connsiteX369" fmla="*/ 2582005 w 3024845"/>
                  <a:gd name="connsiteY369" fmla="*/ 510180 h 1160647"/>
                  <a:gd name="connsiteX370" fmla="*/ 2582005 w 3024845"/>
                  <a:gd name="connsiteY370" fmla="*/ 511261 h 1160647"/>
                  <a:gd name="connsiteX371" fmla="*/ 2582005 w 3024845"/>
                  <a:gd name="connsiteY371" fmla="*/ 518827 h 1160647"/>
                  <a:gd name="connsiteX372" fmla="*/ 2608352 w 3024845"/>
                  <a:gd name="connsiteY372" fmla="*/ 518827 h 1160647"/>
                  <a:gd name="connsiteX373" fmla="*/ 2608352 w 3024845"/>
                  <a:gd name="connsiteY373" fmla="*/ 773917 h 1160647"/>
                  <a:gd name="connsiteX374" fmla="*/ 2630646 w 3024845"/>
                  <a:gd name="connsiteY374" fmla="*/ 773917 h 1160647"/>
                  <a:gd name="connsiteX375" fmla="*/ 2630646 w 3024845"/>
                  <a:gd name="connsiteY375" fmla="*/ 769593 h 1160647"/>
                  <a:gd name="connsiteX376" fmla="*/ 2642806 w 3024845"/>
                  <a:gd name="connsiteY376" fmla="*/ 769593 h 1160647"/>
                  <a:gd name="connsiteX377" fmla="*/ 2642806 w 3024845"/>
                  <a:gd name="connsiteY377" fmla="*/ 773917 h 1160647"/>
                  <a:gd name="connsiteX378" fmla="*/ 2667126 w 3024845"/>
                  <a:gd name="connsiteY378" fmla="*/ 773917 h 1160647"/>
                  <a:gd name="connsiteX379" fmla="*/ 2667126 w 3024845"/>
                  <a:gd name="connsiteY379" fmla="*/ 760946 h 1160647"/>
                  <a:gd name="connsiteX380" fmla="*/ 2695500 w 3024845"/>
                  <a:gd name="connsiteY380" fmla="*/ 760946 h 1160647"/>
                  <a:gd name="connsiteX381" fmla="*/ 2707660 w 3024845"/>
                  <a:gd name="connsiteY381" fmla="*/ 756622 h 1160647"/>
                  <a:gd name="connsiteX382" fmla="*/ 2727927 w 3024845"/>
                  <a:gd name="connsiteY382" fmla="*/ 760946 h 1160647"/>
                  <a:gd name="connsiteX383" fmla="*/ 2727927 w 3024845"/>
                  <a:gd name="connsiteY383" fmla="*/ 743652 h 1160647"/>
                  <a:gd name="connsiteX384" fmla="*/ 2736034 w 3024845"/>
                  <a:gd name="connsiteY384" fmla="*/ 743652 h 1160647"/>
                  <a:gd name="connsiteX385" fmla="*/ 2736034 w 3024845"/>
                  <a:gd name="connsiteY385" fmla="*/ 730681 h 1160647"/>
                  <a:gd name="connsiteX386" fmla="*/ 2792781 w 3024845"/>
                  <a:gd name="connsiteY386" fmla="*/ 730681 h 1160647"/>
                  <a:gd name="connsiteX387" fmla="*/ 2792781 w 3024845"/>
                  <a:gd name="connsiteY387" fmla="*/ 700416 h 1160647"/>
                  <a:gd name="connsiteX388" fmla="*/ 2811021 w 3024845"/>
                  <a:gd name="connsiteY388" fmla="*/ 700416 h 1160647"/>
                  <a:gd name="connsiteX389" fmla="*/ 2811021 w 3024845"/>
                  <a:gd name="connsiteY389" fmla="*/ 693931 h 1160647"/>
                  <a:gd name="connsiteX390" fmla="*/ 2823181 w 3024845"/>
                  <a:gd name="connsiteY390" fmla="*/ 693931 h 1160647"/>
                  <a:gd name="connsiteX391" fmla="*/ 2823181 w 3024845"/>
                  <a:gd name="connsiteY391" fmla="*/ 700416 h 1160647"/>
                  <a:gd name="connsiteX392" fmla="*/ 2839395 w 3024845"/>
                  <a:gd name="connsiteY392" fmla="*/ 700416 h 1160647"/>
                  <a:gd name="connsiteX393" fmla="*/ 2839395 w 3024845"/>
                  <a:gd name="connsiteY393" fmla="*/ 750137 h 1160647"/>
                  <a:gd name="connsiteX394" fmla="*/ 2871822 w 3024845"/>
                  <a:gd name="connsiteY394" fmla="*/ 750137 h 1160647"/>
                  <a:gd name="connsiteX395" fmla="*/ 2871822 w 3024845"/>
                  <a:gd name="connsiteY395" fmla="*/ 724196 h 1160647"/>
                  <a:gd name="connsiteX396" fmla="*/ 2910329 w 3024845"/>
                  <a:gd name="connsiteY396" fmla="*/ 724196 h 1160647"/>
                  <a:gd name="connsiteX397" fmla="*/ 2910329 w 3024845"/>
                  <a:gd name="connsiteY397" fmla="*/ 693931 h 1160647"/>
                  <a:gd name="connsiteX398" fmla="*/ 2958970 w 3024845"/>
                  <a:gd name="connsiteY398" fmla="*/ 693931 h 1160647"/>
                  <a:gd name="connsiteX399" fmla="*/ 2958970 w 3024845"/>
                  <a:gd name="connsiteY399" fmla="*/ 805087 h 1160647"/>
                  <a:gd name="connsiteX400" fmla="*/ 2958970 w 3024845"/>
                  <a:gd name="connsiteY400" fmla="*/ 818866 h 1160647"/>
                  <a:gd name="connsiteX401" fmla="*/ 3024845 w 3024845"/>
                  <a:gd name="connsiteY401" fmla="*/ 818866 h 1160647"/>
                  <a:gd name="connsiteX402" fmla="*/ 3024845 w 3024845"/>
                  <a:gd name="connsiteY402" fmla="*/ 1160647 h 1160647"/>
                  <a:gd name="connsiteX403" fmla="*/ 145862 w 3024845"/>
                  <a:gd name="connsiteY403" fmla="*/ 1160647 h 1160647"/>
                  <a:gd name="connsiteX404" fmla="*/ 2054 w 3024845"/>
                  <a:gd name="connsiteY404" fmla="*/ 1158314 h 1160647"/>
                  <a:gd name="connsiteX405" fmla="*/ 0 w 3024845"/>
                  <a:gd name="connsiteY405" fmla="*/ 724196 h 1160647"/>
                  <a:gd name="connsiteX406" fmla="*/ 20267 w 3024845"/>
                  <a:gd name="connsiteY406" fmla="*/ 724196 h 1160647"/>
                  <a:gd name="connsiteX407" fmla="*/ 20774 w 3024845"/>
                  <a:gd name="connsiteY407" fmla="*/ 723115 h 1160647"/>
                  <a:gd name="connsiteX408" fmla="*/ 24320 w 3024845"/>
                  <a:gd name="connsiteY408" fmla="*/ 715549 h 1160647"/>
                  <a:gd name="connsiteX409" fmla="*/ 26094 w 3024845"/>
                  <a:gd name="connsiteY409" fmla="*/ 715819 h 1160647"/>
                  <a:gd name="connsiteX410" fmla="*/ 38507 w 3024845"/>
                  <a:gd name="connsiteY410" fmla="*/ 717710 h 1160647"/>
                  <a:gd name="connsiteX411" fmla="*/ 39014 w 3024845"/>
                  <a:gd name="connsiteY411" fmla="*/ 719062 h 1160647"/>
                  <a:gd name="connsiteX412" fmla="*/ 42560 w 3024845"/>
                  <a:gd name="connsiteY412" fmla="*/ 728519 h 1160647"/>
                  <a:gd name="connsiteX413" fmla="*/ 68907 w 3024845"/>
                  <a:gd name="connsiteY413" fmla="*/ 730681 h 1160647"/>
                  <a:gd name="connsiteX414" fmla="*/ 68907 w 3024845"/>
                  <a:gd name="connsiteY414" fmla="*/ 607460 h 1160647"/>
                  <a:gd name="connsiteX415" fmla="*/ 70934 w 3024845"/>
                  <a:gd name="connsiteY415" fmla="*/ 607460 h 1160647"/>
                  <a:gd name="connsiteX416" fmla="*/ 85121 w 3024845"/>
                  <a:gd name="connsiteY416" fmla="*/ 607460 h 1160647"/>
                  <a:gd name="connsiteX417" fmla="*/ 85121 w 3024845"/>
                  <a:gd name="connsiteY417" fmla="*/ 471268 h 1160647"/>
                  <a:gd name="connsiteX418" fmla="*/ 86894 w 3024845"/>
                  <a:gd name="connsiteY418" fmla="*/ 471268 h 1160647"/>
                  <a:gd name="connsiteX419" fmla="*/ 99308 w 3024845"/>
                  <a:gd name="connsiteY419" fmla="*/ 471268 h 1160647"/>
                  <a:gd name="connsiteX420" fmla="*/ 99308 w 3024845"/>
                  <a:gd name="connsiteY420" fmla="*/ 356694 h 1160647"/>
                  <a:gd name="connsiteX421" fmla="*/ 103361 w 3024845"/>
                  <a:gd name="connsiteY421" fmla="*/ 328590 h 1160647"/>
                  <a:gd name="connsiteX422" fmla="*/ 105388 w 3024845"/>
                  <a:gd name="connsiteY422" fmla="*/ 328590 h 1160647"/>
                  <a:gd name="connsiteX423" fmla="*/ 119575 w 3024845"/>
                  <a:gd name="connsiteY423" fmla="*/ 328590 h 1160647"/>
                  <a:gd name="connsiteX424" fmla="*/ 156055 w 3024845"/>
                  <a:gd name="connsiteY424" fmla="*/ 246443 h 1160647"/>
                  <a:gd name="connsiteX425" fmla="*/ 160109 w 3024845"/>
                  <a:gd name="connsiteY425" fmla="*/ 0 h 1160647"/>
                  <a:gd name="connsiteX0" fmla="*/ 160109 w 3024845"/>
                  <a:gd name="connsiteY0" fmla="*/ 0 h 1160647"/>
                  <a:gd name="connsiteX1" fmla="*/ 162135 w 3024845"/>
                  <a:gd name="connsiteY1" fmla="*/ 246443 h 1160647"/>
                  <a:gd name="connsiteX2" fmla="*/ 200642 w 3024845"/>
                  <a:gd name="connsiteY2" fmla="*/ 326429 h 1160647"/>
                  <a:gd name="connsiteX3" fmla="*/ 202669 w 3024845"/>
                  <a:gd name="connsiteY3" fmla="*/ 326429 h 1160647"/>
                  <a:gd name="connsiteX4" fmla="*/ 216856 w 3024845"/>
                  <a:gd name="connsiteY4" fmla="*/ 326429 h 1160647"/>
                  <a:gd name="connsiteX5" fmla="*/ 216856 w 3024845"/>
                  <a:gd name="connsiteY5" fmla="*/ 350208 h 1160647"/>
                  <a:gd name="connsiteX6" fmla="*/ 217363 w 3024845"/>
                  <a:gd name="connsiteY6" fmla="*/ 351019 h 1160647"/>
                  <a:gd name="connsiteX7" fmla="*/ 220909 w 3024845"/>
                  <a:gd name="connsiteY7" fmla="*/ 356694 h 1160647"/>
                  <a:gd name="connsiteX8" fmla="*/ 220909 w 3024845"/>
                  <a:gd name="connsiteY8" fmla="*/ 471268 h 1160647"/>
                  <a:gd name="connsiteX9" fmla="*/ 223189 w 3024845"/>
                  <a:gd name="connsiteY9" fmla="*/ 471268 h 1160647"/>
                  <a:gd name="connsiteX10" fmla="*/ 239150 w 3024845"/>
                  <a:gd name="connsiteY10" fmla="*/ 471268 h 1160647"/>
                  <a:gd name="connsiteX11" fmla="*/ 239150 w 3024845"/>
                  <a:gd name="connsiteY11" fmla="*/ 611783 h 1160647"/>
                  <a:gd name="connsiteX12" fmla="*/ 240670 w 3024845"/>
                  <a:gd name="connsiteY12" fmla="*/ 611513 h 1160647"/>
                  <a:gd name="connsiteX13" fmla="*/ 251310 w 3024845"/>
                  <a:gd name="connsiteY13" fmla="*/ 609622 h 1160647"/>
                  <a:gd name="connsiteX14" fmla="*/ 249283 w 3024845"/>
                  <a:gd name="connsiteY14" fmla="*/ 698254 h 1160647"/>
                  <a:gd name="connsiteX15" fmla="*/ 250803 w 3024845"/>
                  <a:gd name="connsiteY15" fmla="*/ 698525 h 1160647"/>
                  <a:gd name="connsiteX16" fmla="*/ 261443 w 3024845"/>
                  <a:gd name="connsiteY16" fmla="*/ 700416 h 1160647"/>
                  <a:gd name="connsiteX17" fmla="*/ 261696 w 3024845"/>
                  <a:gd name="connsiteY17" fmla="*/ 701227 h 1160647"/>
                  <a:gd name="connsiteX18" fmla="*/ 263470 w 3024845"/>
                  <a:gd name="connsiteY18" fmla="*/ 706902 h 1160647"/>
                  <a:gd name="connsiteX19" fmla="*/ 264230 w 3024845"/>
                  <a:gd name="connsiteY19" fmla="*/ 704470 h 1160647"/>
                  <a:gd name="connsiteX20" fmla="*/ 269550 w 3024845"/>
                  <a:gd name="connsiteY20" fmla="*/ 687446 h 1160647"/>
                  <a:gd name="connsiteX21" fmla="*/ 271323 w 3024845"/>
                  <a:gd name="connsiteY21" fmla="*/ 687446 h 1160647"/>
                  <a:gd name="connsiteX22" fmla="*/ 283737 w 3024845"/>
                  <a:gd name="connsiteY22" fmla="*/ 687446 h 1160647"/>
                  <a:gd name="connsiteX23" fmla="*/ 283737 w 3024845"/>
                  <a:gd name="connsiteY23" fmla="*/ 719872 h 1160647"/>
                  <a:gd name="connsiteX24" fmla="*/ 284750 w 3024845"/>
                  <a:gd name="connsiteY24" fmla="*/ 720413 h 1160647"/>
                  <a:gd name="connsiteX25" fmla="*/ 291844 w 3024845"/>
                  <a:gd name="connsiteY25" fmla="*/ 724196 h 1160647"/>
                  <a:gd name="connsiteX26" fmla="*/ 291844 w 3024845"/>
                  <a:gd name="connsiteY26" fmla="*/ 725547 h 1160647"/>
                  <a:gd name="connsiteX27" fmla="*/ 291844 w 3024845"/>
                  <a:gd name="connsiteY27" fmla="*/ 735005 h 1160647"/>
                  <a:gd name="connsiteX28" fmla="*/ 336431 w 3024845"/>
                  <a:gd name="connsiteY28" fmla="*/ 735005 h 1160647"/>
                  <a:gd name="connsiteX29" fmla="*/ 336431 w 3024845"/>
                  <a:gd name="connsiteY29" fmla="*/ 736086 h 1160647"/>
                  <a:gd name="connsiteX30" fmla="*/ 336431 w 3024845"/>
                  <a:gd name="connsiteY30" fmla="*/ 743652 h 1160647"/>
                  <a:gd name="connsiteX31" fmla="*/ 338457 w 3024845"/>
                  <a:gd name="connsiteY31" fmla="*/ 743652 h 1160647"/>
                  <a:gd name="connsiteX32" fmla="*/ 352644 w 3024845"/>
                  <a:gd name="connsiteY32" fmla="*/ 743652 h 1160647"/>
                  <a:gd name="connsiteX33" fmla="*/ 352644 w 3024845"/>
                  <a:gd name="connsiteY33" fmla="*/ 713387 h 1160647"/>
                  <a:gd name="connsiteX34" fmla="*/ 397231 w 3024845"/>
                  <a:gd name="connsiteY34" fmla="*/ 713387 h 1160647"/>
                  <a:gd name="connsiteX35" fmla="*/ 397231 w 3024845"/>
                  <a:gd name="connsiteY35" fmla="*/ 712036 h 1160647"/>
                  <a:gd name="connsiteX36" fmla="*/ 397231 w 3024845"/>
                  <a:gd name="connsiteY36" fmla="*/ 702578 h 1160647"/>
                  <a:gd name="connsiteX37" fmla="*/ 398245 w 3024845"/>
                  <a:gd name="connsiteY37" fmla="*/ 702578 h 1160647"/>
                  <a:gd name="connsiteX38" fmla="*/ 405338 w 3024845"/>
                  <a:gd name="connsiteY38" fmla="*/ 702578 h 1160647"/>
                  <a:gd name="connsiteX39" fmla="*/ 405338 w 3024845"/>
                  <a:gd name="connsiteY39" fmla="*/ 700687 h 1160647"/>
                  <a:gd name="connsiteX40" fmla="*/ 405338 w 3024845"/>
                  <a:gd name="connsiteY40" fmla="*/ 687446 h 1160647"/>
                  <a:gd name="connsiteX41" fmla="*/ 406098 w 3024845"/>
                  <a:gd name="connsiteY41" fmla="*/ 687446 h 1160647"/>
                  <a:gd name="connsiteX42" fmla="*/ 411418 w 3024845"/>
                  <a:gd name="connsiteY42" fmla="*/ 687446 h 1160647"/>
                  <a:gd name="connsiteX43" fmla="*/ 411418 w 3024845"/>
                  <a:gd name="connsiteY43" fmla="*/ 686365 h 1160647"/>
                  <a:gd name="connsiteX44" fmla="*/ 411418 w 3024845"/>
                  <a:gd name="connsiteY44" fmla="*/ 678798 h 1160647"/>
                  <a:gd name="connsiteX45" fmla="*/ 413445 w 3024845"/>
                  <a:gd name="connsiteY45" fmla="*/ 678798 h 1160647"/>
                  <a:gd name="connsiteX46" fmla="*/ 427632 w 3024845"/>
                  <a:gd name="connsiteY46" fmla="*/ 678798 h 1160647"/>
                  <a:gd name="connsiteX47" fmla="*/ 427632 w 3024845"/>
                  <a:gd name="connsiteY47" fmla="*/ 679879 h 1160647"/>
                  <a:gd name="connsiteX48" fmla="*/ 427632 w 3024845"/>
                  <a:gd name="connsiteY48" fmla="*/ 687446 h 1160647"/>
                  <a:gd name="connsiteX49" fmla="*/ 449925 w 3024845"/>
                  <a:gd name="connsiteY49" fmla="*/ 687446 h 1160647"/>
                  <a:gd name="connsiteX50" fmla="*/ 449925 w 3024845"/>
                  <a:gd name="connsiteY50" fmla="*/ 685554 h 1160647"/>
                  <a:gd name="connsiteX51" fmla="*/ 449925 w 3024845"/>
                  <a:gd name="connsiteY51" fmla="*/ 672313 h 1160647"/>
                  <a:gd name="connsiteX52" fmla="*/ 451699 w 3024845"/>
                  <a:gd name="connsiteY52" fmla="*/ 672313 h 1160647"/>
                  <a:gd name="connsiteX53" fmla="*/ 464112 w 3024845"/>
                  <a:gd name="connsiteY53" fmla="*/ 672313 h 1160647"/>
                  <a:gd name="connsiteX54" fmla="*/ 464112 w 3024845"/>
                  <a:gd name="connsiteY54" fmla="*/ 696093 h 1160647"/>
                  <a:gd name="connsiteX55" fmla="*/ 465126 w 3024845"/>
                  <a:gd name="connsiteY55" fmla="*/ 696093 h 1160647"/>
                  <a:gd name="connsiteX56" fmla="*/ 472219 w 3024845"/>
                  <a:gd name="connsiteY56" fmla="*/ 696093 h 1160647"/>
                  <a:gd name="connsiteX57" fmla="*/ 472219 w 3024845"/>
                  <a:gd name="connsiteY57" fmla="*/ 695012 h 1160647"/>
                  <a:gd name="connsiteX58" fmla="*/ 472219 w 3024845"/>
                  <a:gd name="connsiteY58" fmla="*/ 687446 h 1160647"/>
                  <a:gd name="connsiteX59" fmla="*/ 473992 w 3024845"/>
                  <a:gd name="connsiteY59" fmla="*/ 687446 h 1160647"/>
                  <a:gd name="connsiteX60" fmla="*/ 486406 w 3024845"/>
                  <a:gd name="connsiteY60" fmla="*/ 687446 h 1160647"/>
                  <a:gd name="connsiteX61" fmla="*/ 486406 w 3024845"/>
                  <a:gd name="connsiteY61" fmla="*/ 713387 h 1160647"/>
                  <a:gd name="connsiteX62" fmla="*/ 488433 w 3024845"/>
                  <a:gd name="connsiteY62" fmla="*/ 713387 h 1160647"/>
                  <a:gd name="connsiteX63" fmla="*/ 502619 w 3024845"/>
                  <a:gd name="connsiteY63" fmla="*/ 713387 h 1160647"/>
                  <a:gd name="connsiteX64" fmla="*/ 502619 w 3024845"/>
                  <a:gd name="connsiteY64" fmla="*/ 715008 h 1160647"/>
                  <a:gd name="connsiteX65" fmla="*/ 502619 w 3024845"/>
                  <a:gd name="connsiteY65" fmla="*/ 726358 h 1160647"/>
                  <a:gd name="connsiteX66" fmla="*/ 503379 w 3024845"/>
                  <a:gd name="connsiteY66" fmla="*/ 726358 h 1160647"/>
                  <a:gd name="connsiteX67" fmla="*/ 508700 w 3024845"/>
                  <a:gd name="connsiteY67" fmla="*/ 726358 h 1160647"/>
                  <a:gd name="connsiteX68" fmla="*/ 508700 w 3024845"/>
                  <a:gd name="connsiteY68" fmla="*/ 725547 h 1160647"/>
                  <a:gd name="connsiteX69" fmla="*/ 508700 w 3024845"/>
                  <a:gd name="connsiteY69" fmla="*/ 719872 h 1160647"/>
                  <a:gd name="connsiteX70" fmla="*/ 539100 w 3024845"/>
                  <a:gd name="connsiteY70" fmla="*/ 719872 h 1160647"/>
                  <a:gd name="connsiteX71" fmla="*/ 539100 w 3024845"/>
                  <a:gd name="connsiteY71" fmla="*/ 743652 h 1160647"/>
                  <a:gd name="connsiteX72" fmla="*/ 540113 w 3024845"/>
                  <a:gd name="connsiteY72" fmla="*/ 743652 h 1160647"/>
                  <a:gd name="connsiteX73" fmla="*/ 547207 w 3024845"/>
                  <a:gd name="connsiteY73" fmla="*/ 743652 h 1160647"/>
                  <a:gd name="connsiteX74" fmla="*/ 547207 w 3024845"/>
                  <a:gd name="connsiteY74" fmla="*/ 744733 h 1160647"/>
                  <a:gd name="connsiteX75" fmla="*/ 547207 w 3024845"/>
                  <a:gd name="connsiteY75" fmla="*/ 752299 h 1160647"/>
                  <a:gd name="connsiteX76" fmla="*/ 547967 w 3024845"/>
                  <a:gd name="connsiteY76" fmla="*/ 752299 h 1160647"/>
                  <a:gd name="connsiteX77" fmla="*/ 553287 w 3024845"/>
                  <a:gd name="connsiteY77" fmla="*/ 752299 h 1160647"/>
                  <a:gd name="connsiteX78" fmla="*/ 553287 w 3024845"/>
                  <a:gd name="connsiteY78" fmla="*/ 750137 h 1160647"/>
                  <a:gd name="connsiteX79" fmla="*/ 553287 w 3024845"/>
                  <a:gd name="connsiteY79" fmla="*/ 735005 h 1160647"/>
                  <a:gd name="connsiteX80" fmla="*/ 554300 w 3024845"/>
                  <a:gd name="connsiteY80" fmla="*/ 735005 h 1160647"/>
                  <a:gd name="connsiteX81" fmla="*/ 561394 w 3024845"/>
                  <a:gd name="connsiteY81" fmla="*/ 735005 h 1160647"/>
                  <a:gd name="connsiteX82" fmla="*/ 561394 w 3024845"/>
                  <a:gd name="connsiteY82" fmla="*/ 736086 h 1160647"/>
                  <a:gd name="connsiteX83" fmla="*/ 561394 w 3024845"/>
                  <a:gd name="connsiteY83" fmla="*/ 743652 h 1160647"/>
                  <a:gd name="connsiteX84" fmla="*/ 566714 w 3024845"/>
                  <a:gd name="connsiteY84" fmla="*/ 741659 h 1160647"/>
                  <a:gd name="connsiteX85" fmla="*/ 567474 w 3024845"/>
                  <a:gd name="connsiteY85" fmla="*/ 740679 h 1160647"/>
                  <a:gd name="connsiteX86" fmla="*/ 567474 w 3024845"/>
                  <a:gd name="connsiteY86" fmla="*/ 735005 h 1160647"/>
                  <a:gd name="connsiteX87" fmla="*/ 605981 w 3024845"/>
                  <a:gd name="connsiteY87" fmla="*/ 735005 h 1160647"/>
                  <a:gd name="connsiteX88" fmla="*/ 605981 w 3024845"/>
                  <a:gd name="connsiteY88" fmla="*/ 758784 h 1160647"/>
                  <a:gd name="connsiteX89" fmla="*/ 608007 w 3024845"/>
                  <a:gd name="connsiteY89" fmla="*/ 758784 h 1160647"/>
                  <a:gd name="connsiteX90" fmla="*/ 622194 w 3024845"/>
                  <a:gd name="connsiteY90" fmla="*/ 758784 h 1160647"/>
                  <a:gd name="connsiteX91" fmla="*/ 622194 w 3024845"/>
                  <a:gd name="connsiteY91" fmla="*/ 759865 h 1160647"/>
                  <a:gd name="connsiteX92" fmla="*/ 622194 w 3024845"/>
                  <a:gd name="connsiteY92" fmla="*/ 767431 h 1160647"/>
                  <a:gd name="connsiteX93" fmla="*/ 623968 w 3024845"/>
                  <a:gd name="connsiteY93" fmla="*/ 767431 h 1160647"/>
                  <a:gd name="connsiteX94" fmla="*/ 636381 w 3024845"/>
                  <a:gd name="connsiteY94" fmla="*/ 767431 h 1160647"/>
                  <a:gd name="connsiteX95" fmla="*/ 636381 w 3024845"/>
                  <a:gd name="connsiteY95" fmla="*/ 743652 h 1160647"/>
                  <a:gd name="connsiteX96" fmla="*/ 637394 w 3024845"/>
                  <a:gd name="connsiteY96" fmla="*/ 743652 h 1160647"/>
                  <a:gd name="connsiteX97" fmla="*/ 644488 w 3024845"/>
                  <a:gd name="connsiteY97" fmla="*/ 743652 h 1160647"/>
                  <a:gd name="connsiteX98" fmla="*/ 644488 w 3024845"/>
                  <a:gd name="connsiteY98" fmla="*/ 711225 h 1160647"/>
                  <a:gd name="connsiteX99" fmla="*/ 645501 w 3024845"/>
                  <a:gd name="connsiteY99" fmla="*/ 711225 h 1160647"/>
                  <a:gd name="connsiteX100" fmla="*/ 652595 w 3024845"/>
                  <a:gd name="connsiteY100" fmla="*/ 711225 h 1160647"/>
                  <a:gd name="connsiteX101" fmla="*/ 652595 w 3024845"/>
                  <a:gd name="connsiteY101" fmla="*/ 709334 h 1160647"/>
                  <a:gd name="connsiteX102" fmla="*/ 652595 w 3024845"/>
                  <a:gd name="connsiteY102" fmla="*/ 696093 h 1160647"/>
                  <a:gd name="connsiteX103" fmla="*/ 651328 w 3024845"/>
                  <a:gd name="connsiteY103" fmla="*/ 694471 h 1160647"/>
                  <a:gd name="connsiteX104" fmla="*/ 656648 w 3024845"/>
                  <a:gd name="connsiteY104" fmla="*/ 683122 h 1160647"/>
                  <a:gd name="connsiteX105" fmla="*/ 664755 w 3024845"/>
                  <a:gd name="connsiteY105" fmla="*/ 711225 h 1160647"/>
                  <a:gd name="connsiteX106" fmla="*/ 665515 w 3024845"/>
                  <a:gd name="connsiteY106" fmla="*/ 711225 h 1160647"/>
                  <a:gd name="connsiteX107" fmla="*/ 670835 w 3024845"/>
                  <a:gd name="connsiteY107" fmla="*/ 711225 h 1160647"/>
                  <a:gd name="connsiteX108" fmla="*/ 670835 w 3024845"/>
                  <a:gd name="connsiteY108" fmla="*/ 605298 h 1160647"/>
                  <a:gd name="connsiteX109" fmla="*/ 672355 w 3024845"/>
                  <a:gd name="connsiteY109" fmla="*/ 605298 h 1160647"/>
                  <a:gd name="connsiteX110" fmla="*/ 682995 w 3024845"/>
                  <a:gd name="connsiteY110" fmla="*/ 605298 h 1160647"/>
                  <a:gd name="connsiteX111" fmla="*/ 682995 w 3024845"/>
                  <a:gd name="connsiteY111" fmla="*/ 557739 h 1160647"/>
                  <a:gd name="connsiteX112" fmla="*/ 709342 w 3024845"/>
                  <a:gd name="connsiteY112" fmla="*/ 557739 h 1160647"/>
                  <a:gd name="connsiteX113" fmla="*/ 709342 w 3024845"/>
                  <a:gd name="connsiteY113" fmla="*/ 536121 h 1160647"/>
                  <a:gd name="connsiteX114" fmla="*/ 743796 w 3024845"/>
                  <a:gd name="connsiteY114" fmla="*/ 536121 h 1160647"/>
                  <a:gd name="connsiteX115" fmla="*/ 743796 w 3024845"/>
                  <a:gd name="connsiteY115" fmla="*/ 538553 h 1160647"/>
                  <a:gd name="connsiteX116" fmla="*/ 743796 w 3024845"/>
                  <a:gd name="connsiteY116" fmla="*/ 555577 h 1160647"/>
                  <a:gd name="connsiteX117" fmla="*/ 746076 w 3024845"/>
                  <a:gd name="connsiteY117" fmla="*/ 555577 h 1160647"/>
                  <a:gd name="connsiteX118" fmla="*/ 762036 w 3024845"/>
                  <a:gd name="connsiteY118" fmla="*/ 555577 h 1160647"/>
                  <a:gd name="connsiteX119" fmla="*/ 762036 w 3024845"/>
                  <a:gd name="connsiteY119" fmla="*/ 603136 h 1160647"/>
                  <a:gd name="connsiteX120" fmla="*/ 763049 w 3024845"/>
                  <a:gd name="connsiteY120" fmla="*/ 603136 h 1160647"/>
                  <a:gd name="connsiteX121" fmla="*/ 770143 w 3024845"/>
                  <a:gd name="connsiteY121" fmla="*/ 603136 h 1160647"/>
                  <a:gd name="connsiteX122" fmla="*/ 784330 w 3024845"/>
                  <a:gd name="connsiteY122" fmla="*/ 607460 h 1160647"/>
                  <a:gd name="connsiteX123" fmla="*/ 784330 w 3024845"/>
                  <a:gd name="connsiteY123" fmla="*/ 646372 h 1160647"/>
                  <a:gd name="connsiteX124" fmla="*/ 785343 w 3024845"/>
                  <a:gd name="connsiteY124" fmla="*/ 646372 h 1160647"/>
                  <a:gd name="connsiteX125" fmla="*/ 792436 w 3024845"/>
                  <a:gd name="connsiteY125" fmla="*/ 646372 h 1160647"/>
                  <a:gd name="connsiteX126" fmla="*/ 792436 w 3024845"/>
                  <a:gd name="connsiteY126" fmla="*/ 647993 h 1160647"/>
                  <a:gd name="connsiteX127" fmla="*/ 792436 w 3024845"/>
                  <a:gd name="connsiteY127" fmla="*/ 659342 h 1160647"/>
                  <a:gd name="connsiteX128" fmla="*/ 794463 w 3024845"/>
                  <a:gd name="connsiteY128" fmla="*/ 659342 h 1160647"/>
                  <a:gd name="connsiteX129" fmla="*/ 808650 w 3024845"/>
                  <a:gd name="connsiteY129" fmla="*/ 659342 h 1160647"/>
                  <a:gd name="connsiteX130" fmla="*/ 814730 w 3024845"/>
                  <a:gd name="connsiteY130" fmla="*/ 665828 h 1160647"/>
                  <a:gd name="connsiteX131" fmla="*/ 814730 w 3024845"/>
                  <a:gd name="connsiteY131" fmla="*/ 687446 h 1160647"/>
                  <a:gd name="connsiteX132" fmla="*/ 817010 w 3024845"/>
                  <a:gd name="connsiteY132" fmla="*/ 687446 h 1160647"/>
                  <a:gd name="connsiteX133" fmla="*/ 832970 w 3024845"/>
                  <a:gd name="connsiteY133" fmla="*/ 687446 h 1160647"/>
                  <a:gd name="connsiteX134" fmla="*/ 832970 w 3024845"/>
                  <a:gd name="connsiteY134" fmla="*/ 688526 h 1160647"/>
                  <a:gd name="connsiteX135" fmla="*/ 832970 w 3024845"/>
                  <a:gd name="connsiteY135" fmla="*/ 696093 h 1160647"/>
                  <a:gd name="connsiteX136" fmla="*/ 834237 w 3024845"/>
                  <a:gd name="connsiteY136" fmla="*/ 696093 h 1160647"/>
                  <a:gd name="connsiteX137" fmla="*/ 843104 w 3024845"/>
                  <a:gd name="connsiteY137" fmla="*/ 696093 h 1160647"/>
                  <a:gd name="connsiteX138" fmla="*/ 843104 w 3024845"/>
                  <a:gd name="connsiteY138" fmla="*/ 698254 h 1160647"/>
                  <a:gd name="connsiteX139" fmla="*/ 843104 w 3024845"/>
                  <a:gd name="connsiteY139" fmla="*/ 713387 h 1160647"/>
                  <a:gd name="connsiteX140" fmla="*/ 847157 w 3024845"/>
                  <a:gd name="connsiteY140" fmla="*/ 711495 h 1160647"/>
                  <a:gd name="connsiteX141" fmla="*/ 847157 w 3024845"/>
                  <a:gd name="connsiteY141" fmla="*/ 698254 h 1160647"/>
                  <a:gd name="connsiteX142" fmla="*/ 848170 w 3024845"/>
                  <a:gd name="connsiteY142" fmla="*/ 698254 h 1160647"/>
                  <a:gd name="connsiteX143" fmla="*/ 855264 w 3024845"/>
                  <a:gd name="connsiteY143" fmla="*/ 698254 h 1160647"/>
                  <a:gd name="connsiteX144" fmla="*/ 855264 w 3024845"/>
                  <a:gd name="connsiteY144" fmla="*/ 699876 h 1160647"/>
                  <a:gd name="connsiteX145" fmla="*/ 855264 w 3024845"/>
                  <a:gd name="connsiteY145" fmla="*/ 711225 h 1160647"/>
                  <a:gd name="connsiteX146" fmla="*/ 856024 w 3024845"/>
                  <a:gd name="connsiteY146" fmla="*/ 711225 h 1160647"/>
                  <a:gd name="connsiteX147" fmla="*/ 861344 w 3024845"/>
                  <a:gd name="connsiteY147" fmla="*/ 711225 h 1160647"/>
                  <a:gd name="connsiteX148" fmla="*/ 909984 w 3024845"/>
                  <a:gd name="connsiteY148" fmla="*/ 706902 h 1160647"/>
                  <a:gd name="connsiteX149" fmla="*/ 909984 w 3024845"/>
                  <a:gd name="connsiteY149" fmla="*/ 708253 h 1160647"/>
                  <a:gd name="connsiteX150" fmla="*/ 909984 w 3024845"/>
                  <a:gd name="connsiteY150" fmla="*/ 717710 h 1160647"/>
                  <a:gd name="connsiteX151" fmla="*/ 910744 w 3024845"/>
                  <a:gd name="connsiteY151" fmla="*/ 717710 h 1160647"/>
                  <a:gd name="connsiteX152" fmla="*/ 916065 w 3024845"/>
                  <a:gd name="connsiteY152" fmla="*/ 717710 h 1160647"/>
                  <a:gd name="connsiteX153" fmla="*/ 916065 w 3024845"/>
                  <a:gd name="connsiteY153" fmla="*/ 719872 h 1160647"/>
                  <a:gd name="connsiteX154" fmla="*/ 916065 w 3024845"/>
                  <a:gd name="connsiteY154" fmla="*/ 735005 h 1160647"/>
                  <a:gd name="connsiteX155" fmla="*/ 918091 w 3024845"/>
                  <a:gd name="connsiteY155" fmla="*/ 733654 h 1160647"/>
                  <a:gd name="connsiteX156" fmla="*/ 932278 w 3024845"/>
                  <a:gd name="connsiteY156" fmla="*/ 724196 h 1160647"/>
                  <a:gd name="connsiteX157" fmla="*/ 938358 w 3024845"/>
                  <a:gd name="connsiteY157" fmla="*/ 683122 h 1160647"/>
                  <a:gd name="connsiteX158" fmla="*/ 939118 w 3024845"/>
                  <a:gd name="connsiteY158" fmla="*/ 682852 h 1160647"/>
                  <a:gd name="connsiteX159" fmla="*/ 944438 w 3024845"/>
                  <a:gd name="connsiteY159" fmla="*/ 680960 h 1160647"/>
                  <a:gd name="connsiteX160" fmla="*/ 946465 w 3024845"/>
                  <a:gd name="connsiteY160" fmla="*/ 611783 h 1160647"/>
                  <a:gd name="connsiteX161" fmla="*/ 948492 w 3024845"/>
                  <a:gd name="connsiteY161" fmla="*/ 680960 h 1160647"/>
                  <a:gd name="connsiteX162" fmla="*/ 949252 w 3024845"/>
                  <a:gd name="connsiteY162" fmla="*/ 681230 h 1160647"/>
                  <a:gd name="connsiteX163" fmla="*/ 954572 w 3024845"/>
                  <a:gd name="connsiteY163" fmla="*/ 683122 h 1160647"/>
                  <a:gd name="connsiteX164" fmla="*/ 954572 w 3024845"/>
                  <a:gd name="connsiteY164" fmla="*/ 596651 h 1160647"/>
                  <a:gd name="connsiteX165" fmla="*/ 958625 w 3024845"/>
                  <a:gd name="connsiteY165" fmla="*/ 564224 h 1160647"/>
                  <a:gd name="connsiteX166" fmla="*/ 997132 w 3024845"/>
                  <a:gd name="connsiteY166" fmla="*/ 564224 h 1160647"/>
                  <a:gd name="connsiteX167" fmla="*/ 997132 w 3024845"/>
                  <a:gd name="connsiteY167" fmla="*/ 596651 h 1160647"/>
                  <a:gd name="connsiteX168" fmla="*/ 997892 w 3024845"/>
                  <a:gd name="connsiteY168" fmla="*/ 596651 h 1160647"/>
                  <a:gd name="connsiteX169" fmla="*/ 1003212 w 3024845"/>
                  <a:gd name="connsiteY169" fmla="*/ 596651 h 1160647"/>
                  <a:gd name="connsiteX170" fmla="*/ 1003212 w 3024845"/>
                  <a:gd name="connsiteY170" fmla="*/ 514503 h 1160647"/>
                  <a:gd name="connsiteX171" fmla="*/ 1004986 w 3024845"/>
                  <a:gd name="connsiteY171" fmla="*/ 514503 h 1160647"/>
                  <a:gd name="connsiteX172" fmla="*/ 1017399 w 3024845"/>
                  <a:gd name="connsiteY172" fmla="*/ 514503 h 1160647"/>
                  <a:gd name="connsiteX173" fmla="*/ 1017399 w 3024845"/>
                  <a:gd name="connsiteY173" fmla="*/ 512612 h 1160647"/>
                  <a:gd name="connsiteX174" fmla="*/ 1017399 w 3024845"/>
                  <a:gd name="connsiteY174" fmla="*/ 499371 h 1160647"/>
                  <a:gd name="connsiteX175" fmla="*/ 1039693 w 3024845"/>
                  <a:gd name="connsiteY175" fmla="*/ 499371 h 1160647"/>
                  <a:gd name="connsiteX176" fmla="*/ 1039693 w 3024845"/>
                  <a:gd name="connsiteY176" fmla="*/ 498290 h 1160647"/>
                  <a:gd name="connsiteX177" fmla="*/ 1039693 w 3024845"/>
                  <a:gd name="connsiteY177" fmla="*/ 490724 h 1160647"/>
                  <a:gd name="connsiteX178" fmla="*/ 1041466 w 3024845"/>
                  <a:gd name="connsiteY178" fmla="*/ 490724 h 1160647"/>
                  <a:gd name="connsiteX179" fmla="*/ 1053880 w 3024845"/>
                  <a:gd name="connsiteY179" fmla="*/ 490724 h 1160647"/>
                  <a:gd name="connsiteX180" fmla="*/ 1053880 w 3024845"/>
                  <a:gd name="connsiteY180" fmla="*/ 491805 h 1160647"/>
                  <a:gd name="connsiteX181" fmla="*/ 1053880 w 3024845"/>
                  <a:gd name="connsiteY181" fmla="*/ 499371 h 1160647"/>
                  <a:gd name="connsiteX182" fmla="*/ 1054640 w 3024845"/>
                  <a:gd name="connsiteY182" fmla="*/ 499371 h 1160647"/>
                  <a:gd name="connsiteX183" fmla="*/ 1059960 w 3024845"/>
                  <a:gd name="connsiteY183" fmla="*/ 499371 h 1160647"/>
                  <a:gd name="connsiteX184" fmla="*/ 1070093 w 3024845"/>
                  <a:gd name="connsiteY184" fmla="*/ 495047 h 1160647"/>
                  <a:gd name="connsiteX185" fmla="*/ 1074146 w 3024845"/>
                  <a:gd name="connsiteY185" fmla="*/ 498290 h 1160647"/>
                  <a:gd name="connsiteX186" fmla="*/ 1074146 w 3024845"/>
                  <a:gd name="connsiteY186" fmla="*/ 490724 h 1160647"/>
                  <a:gd name="connsiteX187" fmla="*/ 1076426 w 3024845"/>
                  <a:gd name="connsiteY187" fmla="*/ 490724 h 1160647"/>
                  <a:gd name="connsiteX188" fmla="*/ 1092387 w 3024845"/>
                  <a:gd name="connsiteY188" fmla="*/ 490724 h 1160647"/>
                  <a:gd name="connsiteX189" fmla="*/ 1092387 w 3024845"/>
                  <a:gd name="connsiteY189" fmla="*/ 491805 h 1160647"/>
                  <a:gd name="connsiteX190" fmla="*/ 1092387 w 3024845"/>
                  <a:gd name="connsiteY190" fmla="*/ 499371 h 1160647"/>
                  <a:gd name="connsiteX191" fmla="*/ 1122787 w 3024845"/>
                  <a:gd name="connsiteY191" fmla="*/ 499371 h 1160647"/>
                  <a:gd name="connsiteX192" fmla="*/ 1122787 w 3024845"/>
                  <a:gd name="connsiteY192" fmla="*/ 500992 h 1160647"/>
                  <a:gd name="connsiteX193" fmla="*/ 1122787 w 3024845"/>
                  <a:gd name="connsiteY193" fmla="*/ 512342 h 1160647"/>
                  <a:gd name="connsiteX194" fmla="*/ 1149134 w 3024845"/>
                  <a:gd name="connsiteY194" fmla="*/ 512342 h 1160647"/>
                  <a:gd name="connsiteX195" fmla="*/ 1149134 w 3024845"/>
                  <a:gd name="connsiteY195" fmla="*/ 542606 h 1160647"/>
                  <a:gd name="connsiteX196" fmla="*/ 1149894 w 3024845"/>
                  <a:gd name="connsiteY196" fmla="*/ 542606 h 1160647"/>
                  <a:gd name="connsiteX197" fmla="*/ 1155214 w 3024845"/>
                  <a:gd name="connsiteY197" fmla="*/ 542606 h 1160647"/>
                  <a:gd name="connsiteX198" fmla="*/ 1155214 w 3024845"/>
                  <a:gd name="connsiteY198" fmla="*/ 543687 h 1160647"/>
                  <a:gd name="connsiteX199" fmla="*/ 1155214 w 3024845"/>
                  <a:gd name="connsiteY199" fmla="*/ 551254 h 1160647"/>
                  <a:gd name="connsiteX200" fmla="*/ 1159268 w 3024845"/>
                  <a:gd name="connsiteY200" fmla="*/ 581518 h 1160647"/>
                  <a:gd name="connsiteX201" fmla="*/ 1160028 w 3024845"/>
                  <a:gd name="connsiteY201" fmla="*/ 581518 h 1160647"/>
                  <a:gd name="connsiteX202" fmla="*/ 1165348 w 3024845"/>
                  <a:gd name="connsiteY202" fmla="*/ 581518 h 1160647"/>
                  <a:gd name="connsiteX203" fmla="*/ 1165348 w 3024845"/>
                  <a:gd name="connsiteY203" fmla="*/ 582329 h 1160647"/>
                  <a:gd name="connsiteX204" fmla="*/ 1165348 w 3024845"/>
                  <a:gd name="connsiteY204" fmla="*/ 588004 h 1160647"/>
                  <a:gd name="connsiteX205" fmla="*/ 1166361 w 3024845"/>
                  <a:gd name="connsiteY205" fmla="*/ 588004 h 1160647"/>
                  <a:gd name="connsiteX206" fmla="*/ 1173454 w 3024845"/>
                  <a:gd name="connsiteY206" fmla="*/ 588004 h 1160647"/>
                  <a:gd name="connsiteX207" fmla="*/ 1173454 w 3024845"/>
                  <a:gd name="connsiteY207" fmla="*/ 618269 h 1160647"/>
                  <a:gd name="connsiteX208" fmla="*/ 1175481 w 3024845"/>
                  <a:gd name="connsiteY208" fmla="*/ 618269 h 1160647"/>
                  <a:gd name="connsiteX209" fmla="*/ 1189668 w 3024845"/>
                  <a:gd name="connsiteY209" fmla="*/ 618269 h 1160647"/>
                  <a:gd name="connsiteX210" fmla="*/ 1189668 w 3024845"/>
                  <a:gd name="connsiteY210" fmla="*/ 642048 h 1160647"/>
                  <a:gd name="connsiteX211" fmla="*/ 1191695 w 3024845"/>
                  <a:gd name="connsiteY211" fmla="*/ 643669 h 1160647"/>
                  <a:gd name="connsiteX212" fmla="*/ 1191695 w 3024845"/>
                  <a:gd name="connsiteY212" fmla="*/ 655019 h 1160647"/>
                  <a:gd name="connsiteX213" fmla="*/ 1192455 w 3024845"/>
                  <a:gd name="connsiteY213" fmla="*/ 655019 h 1160647"/>
                  <a:gd name="connsiteX214" fmla="*/ 1197775 w 3024845"/>
                  <a:gd name="connsiteY214" fmla="*/ 655019 h 1160647"/>
                  <a:gd name="connsiteX215" fmla="*/ 1197775 w 3024845"/>
                  <a:gd name="connsiteY215" fmla="*/ 678798 h 1160647"/>
                  <a:gd name="connsiteX216" fmla="*/ 1199041 w 3024845"/>
                  <a:gd name="connsiteY216" fmla="*/ 678798 h 1160647"/>
                  <a:gd name="connsiteX217" fmla="*/ 1207908 w 3024845"/>
                  <a:gd name="connsiteY217" fmla="*/ 678798 h 1160647"/>
                  <a:gd name="connsiteX218" fmla="*/ 1209935 w 3024845"/>
                  <a:gd name="connsiteY218" fmla="*/ 682852 h 1160647"/>
                  <a:gd name="connsiteX219" fmla="*/ 1209935 w 3024845"/>
                  <a:gd name="connsiteY219" fmla="*/ 696093 h 1160647"/>
                  <a:gd name="connsiteX220" fmla="*/ 1211455 w 3024845"/>
                  <a:gd name="connsiteY220" fmla="*/ 694201 h 1160647"/>
                  <a:gd name="connsiteX221" fmla="*/ 1222095 w 3024845"/>
                  <a:gd name="connsiteY221" fmla="*/ 680960 h 1160647"/>
                  <a:gd name="connsiteX222" fmla="*/ 1250469 w 3024845"/>
                  <a:gd name="connsiteY222" fmla="*/ 680960 h 1160647"/>
                  <a:gd name="connsiteX223" fmla="*/ 1250469 w 3024845"/>
                  <a:gd name="connsiteY223" fmla="*/ 767431 h 1160647"/>
                  <a:gd name="connsiteX224" fmla="*/ 1251229 w 3024845"/>
                  <a:gd name="connsiteY224" fmla="*/ 767431 h 1160647"/>
                  <a:gd name="connsiteX225" fmla="*/ 1256549 w 3024845"/>
                  <a:gd name="connsiteY225" fmla="*/ 767431 h 1160647"/>
                  <a:gd name="connsiteX226" fmla="*/ 1257309 w 3024845"/>
                  <a:gd name="connsiteY226" fmla="*/ 766080 h 1160647"/>
                  <a:gd name="connsiteX227" fmla="*/ 1262629 w 3024845"/>
                  <a:gd name="connsiteY227" fmla="*/ 756622 h 1160647"/>
                  <a:gd name="connsiteX228" fmla="*/ 1262629 w 3024845"/>
                  <a:gd name="connsiteY228" fmla="*/ 758514 h 1160647"/>
                  <a:gd name="connsiteX229" fmla="*/ 1262629 w 3024845"/>
                  <a:gd name="connsiteY229" fmla="*/ 771755 h 1160647"/>
                  <a:gd name="connsiteX230" fmla="*/ 1266682 w 3024845"/>
                  <a:gd name="connsiteY230" fmla="*/ 726358 h 1160647"/>
                  <a:gd name="connsiteX231" fmla="*/ 1267442 w 3024845"/>
                  <a:gd name="connsiteY231" fmla="*/ 726358 h 1160647"/>
                  <a:gd name="connsiteX232" fmla="*/ 1272762 w 3024845"/>
                  <a:gd name="connsiteY232" fmla="*/ 726358 h 1160647"/>
                  <a:gd name="connsiteX233" fmla="*/ 1272762 w 3024845"/>
                  <a:gd name="connsiteY233" fmla="*/ 661504 h 1160647"/>
                  <a:gd name="connsiteX234" fmla="*/ 1273776 w 3024845"/>
                  <a:gd name="connsiteY234" fmla="*/ 661504 h 1160647"/>
                  <a:gd name="connsiteX235" fmla="*/ 1280869 w 3024845"/>
                  <a:gd name="connsiteY235" fmla="*/ 661504 h 1160647"/>
                  <a:gd name="connsiteX236" fmla="*/ 1293029 w 3024845"/>
                  <a:gd name="connsiteY236" fmla="*/ 618269 h 1160647"/>
                  <a:gd name="connsiteX237" fmla="*/ 1294296 w 3024845"/>
                  <a:gd name="connsiteY237" fmla="*/ 618269 h 1160647"/>
                  <a:gd name="connsiteX238" fmla="*/ 1303163 w 3024845"/>
                  <a:gd name="connsiteY238" fmla="*/ 618269 h 1160647"/>
                  <a:gd name="connsiteX239" fmla="*/ 1313296 w 3024845"/>
                  <a:gd name="connsiteY239" fmla="*/ 661504 h 1160647"/>
                  <a:gd name="connsiteX240" fmla="*/ 1314309 w 3024845"/>
                  <a:gd name="connsiteY240" fmla="*/ 661504 h 1160647"/>
                  <a:gd name="connsiteX241" fmla="*/ 1321403 w 3024845"/>
                  <a:gd name="connsiteY241" fmla="*/ 661504 h 1160647"/>
                  <a:gd name="connsiteX242" fmla="*/ 1321403 w 3024845"/>
                  <a:gd name="connsiteY242" fmla="*/ 700416 h 1160647"/>
                  <a:gd name="connsiteX243" fmla="*/ 1323176 w 3024845"/>
                  <a:gd name="connsiteY243" fmla="*/ 700416 h 1160647"/>
                  <a:gd name="connsiteX244" fmla="*/ 1335590 w 3024845"/>
                  <a:gd name="connsiteY244" fmla="*/ 700416 h 1160647"/>
                  <a:gd name="connsiteX245" fmla="*/ 1335590 w 3024845"/>
                  <a:gd name="connsiteY245" fmla="*/ 702578 h 1160647"/>
                  <a:gd name="connsiteX246" fmla="*/ 1335590 w 3024845"/>
                  <a:gd name="connsiteY246" fmla="*/ 717710 h 1160647"/>
                  <a:gd name="connsiteX247" fmla="*/ 1339643 w 3024845"/>
                  <a:gd name="connsiteY247" fmla="*/ 715549 h 1160647"/>
                  <a:gd name="connsiteX248" fmla="*/ 1339643 w 3024845"/>
                  <a:gd name="connsiteY248" fmla="*/ 700416 h 1160647"/>
                  <a:gd name="connsiteX249" fmla="*/ 1341163 w 3024845"/>
                  <a:gd name="connsiteY249" fmla="*/ 700416 h 1160647"/>
                  <a:gd name="connsiteX250" fmla="*/ 1351803 w 3024845"/>
                  <a:gd name="connsiteY250" fmla="*/ 700416 h 1160647"/>
                  <a:gd name="connsiteX251" fmla="*/ 1351803 w 3024845"/>
                  <a:gd name="connsiteY251" fmla="*/ 702037 h 1160647"/>
                  <a:gd name="connsiteX252" fmla="*/ 1351803 w 3024845"/>
                  <a:gd name="connsiteY252" fmla="*/ 713387 h 1160647"/>
                  <a:gd name="connsiteX253" fmla="*/ 1382204 w 3024845"/>
                  <a:gd name="connsiteY253" fmla="*/ 713387 h 1160647"/>
                  <a:gd name="connsiteX254" fmla="*/ 1382204 w 3024845"/>
                  <a:gd name="connsiteY254" fmla="*/ 676637 h 1160647"/>
                  <a:gd name="connsiteX255" fmla="*/ 1383470 w 3024845"/>
                  <a:gd name="connsiteY255" fmla="*/ 676637 h 1160647"/>
                  <a:gd name="connsiteX256" fmla="*/ 1392337 w 3024845"/>
                  <a:gd name="connsiteY256" fmla="*/ 676637 h 1160647"/>
                  <a:gd name="connsiteX257" fmla="*/ 1392337 w 3024845"/>
                  <a:gd name="connsiteY257" fmla="*/ 698254 h 1160647"/>
                  <a:gd name="connsiteX258" fmla="*/ 1394364 w 3024845"/>
                  <a:gd name="connsiteY258" fmla="*/ 665828 h 1160647"/>
                  <a:gd name="connsiteX259" fmla="*/ 1416657 w 3024845"/>
                  <a:gd name="connsiteY259" fmla="*/ 665828 h 1160647"/>
                  <a:gd name="connsiteX260" fmla="*/ 1416657 w 3024845"/>
                  <a:gd name="connsiteY260" fmla="*/ 664206 h 1160647"/>
                  <a:gd name="connsiteX261" fmla="*/ 1416657 w 3024845"/>
                  <a:gd name="connsiteY261" fmla="*/ 652857 h 1160647"/>
                  <a:gd name="connsiteX262" fmla="*/ 1417417 w 3024845"/>
                  <a:gd name="connsiteY262" fmla="*/ 652857 h 1160647"/>
                  <a:gd name="connsiteX263" fmla="*/ 1422737 w 3024845"/>
                  <a:gd name="connsiteY263" fmla="*/ 652857 h 1160647"/>
                  <a:gd name="connsiteX264" fmla="*/ 1422737 w 3024845"/>
                  <a:gd name="connsiteY264" fmla="*/ 650966 h 1160647"/>
                  <a:gd name="connsiteX265" fmla="*/ 1422737 w 3024845"/>
                  <a:gd name="connsiteY265" fmla="*/ 637725 h 1160647"/>
                  <a:gd name="connsiteX266" fmla="*/ 1426791 w 3024845"/>
                  <a:gd name="connsiteY266" fmla="*/ 644210 h 1160647"/>
                  <a:gd name="connsiteX267" fmla="*/ 1429071 w 3024845"/>
                  <a:gd name="connsiteY267" fmla="*/ 644210 h 1160647"/>
                  <a:gd name="connsiteX268" fmla="*/ 1445031 w 3024845"/>
                  <a:gd name="connsiteY268" fmla="*/ 644210 h 1160647"/>
                  <a:gd name="connsiteX269" fmla="*/ 1445031 w 3024845"/>
                  <a:gd name="connsiteY269" fmla="*/ 643399 h 1160647"/>
                  <a:gd name="connsiteX270" fmla="*/ 1445031 w 3024845"/>
                  <a:gd name="connsiteY270" fmla="*/ 637725 h 1160647"/>
                  <a:gd name="connsiteX271" fmla="*/ 1445791 w 3024845"/>
                  <a:gd name="connsiteY271" fmla="*/ 637725 h 1160647"/>
                  <a:gd name="connsiteX272" fmla="*/ 1451111 w 3024845"/>
                  <a:gd name="connsiteY272" fmla="*/ 637725 h 1160647"/>
                  <a:gd name="connsiteX273" fmla="*/ 1451111 w 3024845"/>
                  <a:gd name="connsiteY273" fmla="*/ 639076 h 1160647"/>
                  <a:gd name="connsiteX274" fmla="*/ 1451111 w 3024845"/>
                  <a:gd name="connsiteY274" fmla="*/ 648534 h 1160647"/>
                  <a:gd name="connsiteX275" fmla="*/ 1489618 w 3024845"/>
                  <a:gd name="connsiteY275" fmla="*/ 648534 h 1160647"/>
                  <a:gd name="connsiteX276" fmla="*/ 1489618 w 3024845"/>
                  <a:gd name="connsiteY276" fmla="*/ 786887 h 1160647"/>
                  <a:gd name="connsiteX277" fmla="*/ 1491138 w 3024845"/>
                  <a:gd name="connsiteY277" fmla="*/ 786887 h 1160647"/>
                  <a:gd name="connsiteX278" fmla="*/ 1501778 w 3024845"/>
                  <a:gd name="connsiteY278" fmla="*/ 786887 h 1160647"/>
                  <a:gd name="connsiteX279" fmla="*/ 1501778 w 3024845"/>
                  <a:gd name="connsiteY279" fmla="*/ 773917 h 1160647"/>
                  <a:gd name="connsiteX280" fmla="*/ 1505832 w 3024845"/>
                  <a:gd name="connsiteY280" fmla="*/ 773917 h 1160647"/>
                  <a:gd name="connsiteX281" fmla="*/ 1505832 w 3024845"/>
                  <a:gd name="connsiteY281" fmla="*/ 786887 h 1160647"/>
                  <a:gd name="connsiteX282" fmla="*/ 1536232 w 3024845"/>
                  <a:gd name="connsiteY282" fmla="*/ 786887 h 1160647"/>
                  <a:gd name="connsiteX283" fmla="*/ 1536232 w 3024845"/>
                  <a:gd name="connsiteY283" fmla="*/ 756622 h 1160647"/>
                  <a:gd name="connsiteX284" fmla="*/ 1548392 w 3024845"/>
                  <a:gd name="connsiteY284" fmla="*/ 756622 h 1160647"/>
                  <a:gd name="connsiteX285" fmla="*/ 1560552 w 3024845"/>
                  <a:gd name="connsiteY285" fmla="*/ 754461 h 1160647"/>
                  <a:gd name="connsiteX286" fmla="*/ 1564606 w 3024845"/>
                  <a:gd name="connsiteY286" fmla="*/ 756622 h 1160647"/>
                  <a:gd name="connsiteX287" fmla="*/ 1574739 w 3024845"/>
                  <a:gd name="connsiteY287" fmla="*/ 756622 h 1160647"/>
                  <a:gd name="connsiteX288" fmla="*/ 1574739 w 3024845"/>
                  <a:gd name="connsiteY288" fmla="*/ 786887 h 1160647"/>
                  <a:gd name="connsiteX289" fmla="*/ 1582846 w 3024845"/>
                  <a:gd name="connsiteY289" fmla="*/ 786887 h 1160647"/>
                  <a:gd name="connsiteX290" fmla="*/ 1582846 w 3024845"/>
                  <a:gd name="connsiteY290" fmla="*/ 804182 h 1160647"/>
                  <a:gd name="connsiteX291" fmla="*/ 1592182 w 3024845"/>
                  <a:gd name="connsiteY291" fmla="*/ 805087 h 1160647"/>
                  <a:gd name="connsiteX292" fmla="*/ 1605140 w 3024845"/>
                  <a:gd name="connsiteY292" fmla="*/ 805087 h 1160647"/>
                  <a:gd name="connsiteX293" fmla="*/ 1605140 w 3024845"/>
                  <a:gd name="connsiteY293" fmla="*/ 789049 h 1160647"/>
                  <a:gd name="connsiteX294" fmla="*/ 1673096 w 3024845"/>
                  <a:gd name="connsiteY294" fmla="*/ 789049 h 1160647"/>
                  <a:gd name="connsiteX295" fmla="*/ 1673096 w 3024845"/>
                  <a:gd name="connsiteY295" fmla="*/ 703796 h 1160647"/>
                  <a:gd name="connsiteX296" fmla="*/ 1745104 w 3024845"/>
                  <a:gd name="connsiteY296" fmla="*/ 703796 h 1160647"/>
                  <a:gd name="connsiteX297" fmla="*/ 1745104 w 3024845"/>
                  <a:gd name="connsiteY297" fmla="*/ 782564 h 1160647"/>
                  <a:gd name="connsiteX298" fmla="*/ 1747008 w 3024845"/>
                  <a:gd name="connsiteY298" fmla="*/ 782564 h 1160647"/>
                  <a:gd name="connsiteX299" fmla="*/ 1748250 w 3024845"/>
                  <a:gd name="connsiteY299" fmla="*/ 805087 h 1160647"/>
                  <a:gd name="connsiteX300" fmla="*/ 1757926 w 3024845"/>
                  <a:gd name="connsiteY300" fmla="*/ 805087 h 1160647"/>
                  <a:gd name="connsiteX301" fmla="*/ 1759168 w 3024845"/>
                  <a:gd name="connsiteY301" fmla="*/ 782564 h 1160647"/>
                  <a:gd name="connsiteX302" fmla="*/ 1765248 w 3024845"/>
                  <a:gd name="connsiteY302" fmla="*/ 782564 h 1160647"/>
                  <a:gd name="connsiteX303" fmla="*/ 1766490 w 3024845"/>
                  <a:gd name="connsiteY303" fmla="*/ 805087 h 1160647"/>
                  <a:gd name="connsiteX304" fmla="*/ 1817112 w 3024845"/>
                  <a:gd name="connsiteY304" fmla="*/ 805087 h 1160647"/>
                  <a:gd name="connsiteX305" fmla="*/ 1817112 w 3024845"/>
                  <a:gd name="connsiteY305" fmla="*/ 642059 h 1160647"/>
                  <a:gd name="connsiteX306" fmla="*/ 2014439 w 3024845"/>
                  <a:gd name="connsiteY306" fmla="*/ 642059 h 1160647"/>
                  <a:gd name="connsiteX307" fmla="*/ 2014439 w 3024845"/>
                  <a:gd name="connsiteY307" fmla="*/ 805087 h 1160647"/>
                  <a:gd name="connsiteX308" fmla="*/ 2033136 w 3024845"/>
                  <a:gd name="connsiteY308" fmla="*/ 805087 h 1160647"/>
                  <a:gd name="connsiteX309" fmla="*/ 2033136 w 3024845"/>
                  <a:gd name="connsiteY309" fmla="*/ 722394 h 1160647"/>
                  <a:gd name="connsiteX310" fmla="*/ 2128256 w 3024845"/>
                  <a:gd name="connsiteY310" fmla="*/ 722394 h 1160647"/>
                  <a:gd name="connsiteX311" fmla="*/ 2140186 w 3024845"/>
                  <a:gd name="connsiteY311" fmla="*/ 404253 h 1160647"/>
                  <a:gd name="connsiteX312" fmla="*/ 2128026 w 3024845"/>
                  <a:gd name="connsiteY312" fmla="*/ 382635 h 1160647"/>
                  <a:gd name="connsiteX313" fmla="*/ 2121946 w 3024845"/>
                  <a:gd name="connsiteY313" fmla="*/ 378311 h 1160647"/>
                  <a:gd name="connsiteX314" fmla="*/ 2130053 w 3024845"/>
                  <a:gd name="connsiteY314" fmla="*/ 354532 h 1160647"/>
                  <a:gd name="connsiteX315" fmla="*/ 2130053 w 3024845"/>
                  <a:gd name="connsiteY315" fmla="*/ 337238 h 1160647"/>
                  <a:gd name="connsiteX316" fmla="*/ 2144240 w 3024845"/>
                  <a:gd name="connsiteY316" fmla="*/ 337238 h 1160647"/>
                  <a:gd name="connsiteX317" fmla="*/ 2144240 w 3024845"/>
                  <a:gd name="connsiteY317" fmla="*/ 315620 h 1160647"/>
                  <a:gd name="connsiteX318" fmla="*/ 2146266 w 3024845"/>
                  <a:gd name="connsiteY318" fmla="*/ 311296 h 1160647"/>
                  <a:gd name="connsiteX319" fmla="*/ 2146266 w 3024845"/>
                  <a:gd name="connsiteY319" fmla="*/ 233472 h 1160647"/>
                  <a:gd name="connsiteX320" fmla="*/ 2144240 w 3024845"/>
                  <a:gd name="connsiteY320" fmla="*/ 226987 h 1160647"/>
                  <a:gd name="connsiteX321" fmla="*/ 2150320 w 3024845"/>
                  <a:gd name="connsiteY321" fmla="*/ 220501 h 1160647"/>
                  <a:gd name="connsiteX322" fmla="*/ 2150320 w 3024845"/>
                  <a:gd name="connsiteY322" fmla="*/ 162133 h 1160647"/>
                  <a:gd name="connsiteX323" fmla="*/ 2152346 w 3024845"/>
                  <a:gd name="connsiteY323" fmla="*/ 157810 h 1160647"/>
                  <a:gd name="connsiteX324" fmla="*/ 2152346 w 3024845"/>
                  <a:gd name="connsiteY324" fmla="*/ 101604 h 1160647"/>
                  <a:gd name="connsiteX325" fmla="*/ 2154373 w 3024845"/>
                  <a:gd name="connsiteY325" fmla="*/ 82148 h 1160647"/>
                  <a:gd name="connsiteX326" fmla="*/ 2158427 w 3024845"/>
                  <a:gd name="connsiteY326" fmla="*/ 99442 h 1160647"/>
                  <a:gd name="connsiteX327" fmla="*/ 2160453 w 3024845"/>
                  <a:gd name="connsiteY327" fmla="*/ 157810 h 1160647"/>
                  <a:gd name="connsiteX328" fmla="*/ 2162480 w 3024845"/>
                  <a:gd name="connsiteY328" fmla="*/ 220501 h 1160647"/>
                  <a:gd name="connsiteX329" fmla="*/ 2168560 w 3024845"/>
                  <a:gd name="connsiteY329" fmla="*/ 226987 h 1160647"/>
                  <a:gd name="connsiteX330" fmla="*/ 2166533 w 3024845"/>
                  <a:gd name="connsiteY330" fmla="*/ 233472 h 1160647"/>
                  <a:gd name="connsiteX331" fmla="*/ 2166533 w 3024845"/>
                  <a:gd name="connsiteY331" fmla="*/ 311296 h 1160647"/>
                  <a:gd name="connsiteX332" fmla="*/ 2168560 w 3024845"/>
                  <a:gd name="connsiteY332" fmla="*/ 315620 h 1160647"/>
                  <a:gd name="connsiteX333" fmla="*/ 2168560 w 3024845"/>
                  <a:gd name="connsiteY333" fmla="*/ 337238 h 1160647"/>
                  <a:gd name="connsiteX334" fmla="*/ 2182747 w 3024845"/>
                  <a:gd name="connsiteY334" fmla="*/ 337238 h 1160647"/>
                  <a:gd name="connsiteX335" fmla="*/ 2182747 w 3024845"/>
                  <a:gd name="connsiteY335" fmla="*/ 354532 h 1160647"/>
                  <a:gd name="connsiteX336" fmla="*/ 2190854 w 3024845"/>
                  <a:gd name="connsiteY336" fmla="*/ 378311 h 1160647"/>
                  <a:gd name="connsiteX337" fmla="*/ 2184774 w 3024845"/>
                  <a:gd name="connsiteY337" fmla="*/ 382635 h 1160647"/>
                  <a:gd name="connsiteX338" fmla="*/ 2172613 w 3024845"/>
                  <a:gd name="connsiteY338" fmla="*/ 404253 h 1160647"/>
                  <a:gd name="connsiteX339" fmla="*/ 2180720 w 3024845"/>
                  <a:gd name="connsiteY339" fmla="*/ 657181 h 1160647"/>
                  <a:gd name="connsiteX340" fmla="*/ 2245574 w 3024845"/>
                  <a:gd name="connsiteY340" fmla="*/ 657181 h 1160647"/>
                  <a:gd name="connsiteX341" fmla="*/ 2245574 w 3024845"/>
                  <a:gd name="connsiteY341" fmla="*/ 732843 h 1160647"/>
                  <a:gd name="connsiteX342" fmla="*/ 2253681 w 3024845"/>
                  <a:gd name="connsiteY342" fmla="*/ 732843 h 1160647"/>
                  <a:gd name="connsiteX343" fmla="*/ 2255708 w 3024845"/>
                  <a:gd name="connsiteY343" fmla="*/ 726358 h 1160647"/>
                  <a:gd name="connsiteX344" fmla="*/ 2261788 w 3024845"/>
                  <a:gd name="connsiteY344" fmla="*/ 726358 h 1160647"/>
                  <a:gd name="connsiteX345" fmla="*/ 2263815 w 3024845"/>
                  <a:gd name="connsiteY345" fmla="*/ 735005 h 1160647"/>
                  <a:gd name="connsiteX346" fmla="*/ 2275975 w 3024845"/>
                  <a:gd name="connsiteY346" fmla="*/ 735005 h 1160647"/>
                  <a:gd name="connsiteX347" fmla="*/ 2275975 w 3024845"/>
                  <a:gd name="connsiteY347" fmla="*/ 728519 h 1160647"/>
                  <a:gd name="connsiteX348" fmla="*/ 2298268 w 3024845"/>
                  <a:gd name="connsiteY348" fmla="*/ 728519 h 1160647"/>
                  <a:gd name="connsiteX349" fmla="*/ 2298268 w 3024845"/>
                  <a:gd name="connsiteY349" fmla="*/ 735005 h 1160647"/>
                  <a:gd name="connsiteX350" fmla="*/ 2318535 w 3024845"/>
                  <a:gd name="connsiteY350" fmla="*/ 735005 h 1160647"/>
                  <a:gd name="connsiteX351" fmla="*/ 2318535 w 3024845"/>
                  <a:gd name="connsiteY351" fmla="*/ 780402 h 1160647"/>
                  <a:gd name="connsiteX352" fmla="*/ 2332722 w 3024845"/>
                  <a:gd name="connsiteY352" fmla="*/ 780402 h 1160647"/>
                  <a:gd name="connsiteX353" fmla="*/ 2332722 w 3024845"/>
                  <a:gd name="connsiteY353" fmla="*/ 767431 h 1160647"/>
                  <a:gd name="connsiteX354" fmla="*/ 2348936 w 3024845"/>
                  <a:gd name="connsiteY354" fmla="*/ 767431 h 1160647"/>
                  <a:gd name="connsiteX355" fmla="*/ 2348936 w 3024845"/>
                  <a:gd name="connsiteY355" fmla="*/ 588004 h 1160647"/>
                  <a:gd name="connsiteX356" fmla="*/ 2355016 w 3024845"/>
                  <a:gd name="connsiteY356" fmla="*/ 581518 h 1160647"/>
                  <a:gd name="connsiteX357" fmla="*/ 2427977 w 3024845"/>
                  <a:gd name="connsiteY357" fmla="*/ 581518 h 1160647"/>
                  <a:gd name="connsiteX358" fmla="*/ 2427977 w 3024845"/>
                  <a:gd name="connsiteY358" fmla="*/ 590166 h 1160647"/>
                  <a:gd name="connsiteX359" fmla="*/ 2438110 w 3024845"/>
                  <a:gd name="connsiteY359" fmla="*/ 590166 h 1160647"/>
                  <a:gd name="connsiteX360" fmla="*/ 2438110 w 3024845"/>
                  <a:gd name="connsiteY360" fmla="*/ 704740 h 1160647"/>
                  <a:gd name="connsiteX361" fmla="*/ 2460404 w 3024845"/>
                  <a:gd name="connsiteY361" fmla="*/ 704740 h 1160647"/>
                  <a:gd name="connsiteX362" fmla="*/ 2460404 w 3024845"/>
                  <a:gd name="connsiteY362" fmla="*/ 637725 h 1160647"/>
                  <a:gd name="connsiteX363" fmla="*/ 2486751 w 3024845"/>
                  <a:gd name="connsiteY363" fmla="*/ 637725 h 1160647"/>
                  <a:gd name="connsiteX364" fmla="*/ 2490804 w 3024845"/>
                  <a:gd name="connsiteY364" fmla="*/ 633401 h 1160647"/>
                  <a:gd name="connsiteX365" fmla="*/ 2498911 w 3024845"/>
                  <a:gd name="connsiteY365" fmla="*/ 633401 h 1160647"/>
                  <a:gd name="connsiteX366" fmla="*/ 2502964 w 3024845"/>
                  <a:gd name="connsiteY366" fmla="*/ 637725 h 1160647"/>
                  <a:gd name="connsiteX367" fmla="*/ 2525258 w 3024845"/>
                  <a:gd name="connsiteY367" fmla="*/ 637725 h 1160647"/>
                  <a:gd name="connsiteX368" fmla="*/ 2525258 w 3024845"/>
                  <a:gd name="connsiteY368" fmla="*/ 520989 h 1160647"/>
                  <a:gd name="connsiteX369" fmla="*/ 2582005 w 3024845"/>
                  <a:gd name="connsiteY369" fmla="*/ 510180 h 1160647"/>
                  <a:gd name="connsiteX370" fmla="*/ 2582005 w 3024845"/>
                  <a:gd name="connsiteY370" fmla="*/ 511261 h 1160647"/>
                  <a:gd name="connsiteX371" fmla="*/ 2582005 w 3024845"/>
                  <a:gd name="connsiteY371" fmla="*/ 518827 h 1160647"/>
                  <a:gd name="connsiteX372" fmla="*/ 2608352 w 3024845"/>
                  <a:gd name="connsiteY372" fmla="*/ 518827 h 1160647"/>
                  <a:gd name="connsiteX373" fmla="*/ 2608352 w 3024845"/>
                  <a:gd name="connsiteY373" fmla="*/ 773917 h 1160647"/>
                  <a:gd name="connsiteX374" fmla="*/ 2630646 w 3024845"/>
                  <a:gd name="connsiteY374" fmla="*/ 773917 h 1160647"/>
                  <a:gd name="connsiteX375" fmla="*/ 2630646 w 3024845"/>
                  <a:gd name="connsiteY375" fmla="*/ 769593 h 1160647"/>
                  <a:gd name="connsiteX376" fmla="*/ 2642806 w 3024845"/>
                  <a:gd name="connsiteY376" fmla="*/ 769593 h 1160647"/>
                  <a:gd name="connsiteX377" fmla="*/ 2642806 w 3024845"/>
                  <a:gd name="connsiteY377" fmla="*/ 773917 h 1160647"/>
                  <a:gd name="connsiteX378" fmla="*/ 2667126 w 3024845"/>
                  <a:gd name="connsiteY378" fmla="*/ 773917 h 1160647"/>
                  <a:gd name="connsiteX379" fmla="*/ 2667126 w 3024845"/>
                  <a:gd name="connsiteY379" fmla="*/ 760946 h 1160647"/>
                  <a:gd name="connsiteX380" fmla="*/ 2695500 w 3024845"/>
                  <a:gd name="connsiteY380" fmla="*/ 760946 h 1160647"/>
                  <a:gd name="connsiteX381" fmla="*/ 2707660 w 3024845"/>
                  <a:gd name="connsiteY381" fmla="*/ 756622 h 1160647"/>
                  <a:gd name="connsiteX382" fmla="*/ 2727927 w 3024845"/>
                  <a:gd name="connsiteY382" fmla="*/ 760946 h 1160647"/>
                  <a:gd name="connsiteX383" fmla="*/ 2727927 w 3024845"/>
                  <a:gd name="connsiteY383" fmla="*/ 743652 h 1160647"/>
                  <a:gd name="connsiteX384" fmla="*/ 2736034 w 3024845"/>
                  <a:gd name="connsiteY384" fmla="*/ 743652 h 1160647"/>
                  <a:gd name="connsiteX385" fmla="*/ 2736034 w 3024845"/>
                  <a:gd name="connsiteY385" fmla="*/ 730681 h 1160647"/>
                  <a:gd name="connsiteX386" fmla="*/ 2792781 w 3024845"/>
                  <a:gd name="connsiteY386" fmla="*/ 730681 h 1160647"/>
                  <a:gd name="connsiteX387" fmla="*/ 2792781 w 3024845"/>
                  <a:gd name="connsiteY387" fmla="*/ 700416 h 1160647"/>
                  <a:gd name="connsiteX388" fmla="*/ 2811021 w 3024845"/>
                  <a:gd name="connsiteY388" fmla="*/ 700416 h 1160647"/>
                  <a:gd name="connsiteX389" fmla="*/ 2811021 w 3024845"/>
                  <a:gd name="connsiteY389" fmla="*/ 693931 h 1160647"/>
                  <a:gd name="connsiteX390" fmla="*/ 2823181 w 3024845"/>
                  <a:gd name="connsiteY390" fmla="*/ 693931 h 1160647"/>
                  <a:gd name="connsiteX391" fmla="*/ 2823181 w 3024845"/>
                  <a:gd name="connsiteY391" fmla="*/ 700416 h 1160647"/>
                  <a:gd name="connsiteX392" fmla="*/ 2839395 w 3024845"/>
                  <a:gd name="connsiteY392" fmla="*/ 700416 h 1160647"/>
                  <a:gd name="connsiteX393" fmla="*/ 2839395 w 3024845"/>
                  <a:gd name="connsiteY393" fmla="*/ 750137 h 1160647"/>
                  <a:gd name="connsiteX394" fmla="*/ 2871822 w 3024845"/>
                  <a:gd name="connsiteY394" fmla="*/ 750137 h 1160647"/>
                  <a:gd name="connsiteX395" fmla="*/ 2871822 w 3024845"/>
                  <a:gd name="connsiteY395" fmla="*/ 724196 h 1160647"/>
                  <a:gd name="connsiteX396" fmla="*/ 2910329 w 3024845"/>
                  <a:gd name="connsiteY396" fmla="*/ 724196 h 1160647"/>
                  <a:gd name="connsiteX397" fmla="*/ 2910329 w 3024845"/>
                  <a:gd name="connsiteY397" fmla="*/ 693931 h 1160647"/>
                  <a:gd name="connsiteX398" fmla="*/ 2958970 w 3024845"/>
                  <a:gd name="connsiteY398" fmla="*/ 693931 h 1160647"/>
                  <a:gd name="connsiteX399" fmla="*/ 2958970 w 3024845"/>
                  <a:gd name="connsiteY399" fmla="*/ 805087 h 1160647"/>
                  <a:gd name="connsiteX400" fmla="*/ 2958970 w 3024845"/>
                  <a:gd name="connsiteY400" fmla="*/ 818866 h 1160647"/>
                  <a:gd name="connsiteX401" fmla="*/ 3024845 w 3024845"/>
                  <a:gd name="connsiteY401" fmla="*/ 818866 h 1160647"/>
                  <a:gd name="connsiteX402" fmla="*/ 3024845 w 3024845"/>
                  <a:gd name="connsiteY402" fmla="*/ 1160647 h 1160647"/>
                  <a:gd name="connsiteX403" fmla="*/ 2054 w 3024845"/>
                  <a:gd name="connsiteY403" fmla="*/ 1158314 h 1160647"/>
                  <a:gd name="connsiteX404" fmla="*/ 0 w 3024845"/>
                  <a:gd name="connsiteY404" fmla="*/ 724196 h 1160647"/>
                  <a:gd name="connsiteX405" fmla="*/ 20267 w 3024845"/>
                  <a:gd name="connsiteY405" fmla="*/ 724196 h 1160647"/>
                  <a:gd name="connsiteX406" fmla="*/ 20774 w 3024845"/>
                  <a:gd name="connsiteY406" fmla="*/ 723115 h 1160647"/>
                  <a:gd name="connsiteX407" fmla="*/ 24320 w 3024845"/>
                  <a:gd name="connsiteY407" fmla="*/ 715549 h 1160647"/>
                  <a:gd name="connsiteX408" fmla="*/ 26094 w 3024845"/>
                  <a:gd name="connsiteY408" fmla="*/ 715819 h 1160647"/>
                  <a:gd name="connsiteX409" fmla="*/ 38507 w 3024845"/>
                  <a:gd name="connsiteY409" fmla="*/ 717710 h 1160647"/>
                  <a:gd name="connsiteX410" fmla="*/ 39014 w 3024845"/>
                  <a:gd name="connsiteY410" fmla="*/ 719062 h 1160647"/>
                  <a:gd name="connsiteX411" fmla="*/ 42560 w 3024845"/>
                  <a:gd name="connsiteY411" fmla="*/ 728519 h 1160647"/>
                  <a:gd name="connsiteX412" fmla="*/ 68907 w 3024845"/>
                  <a:gd name="connsiteY412" fmla="*/ 730681 h 1160647"/>
                  <a:gd name="connsiteX413" fmla="*/ 68907 w 3024845"/>
                  <a:gd name="connsiteY413" fmla="*/ 607460 h 1160647"/>
                  <a:gd name="connsiteX414" fmla="*/ 70934 w 3024845"/>
                  <a:gd name="connsiteY414" fmla="*/ 607460 h 1160647"/>
                  <a:gd name="connsiteX415" fmla="*/ 85121 w 3024845"/>
                  <a:gd name="connsiteY415" fmla="*/ 607460 h 1160647"/>
                  <a:gd name="connsiteX416" fmla="*/ 85121 w 3024845"/>
                  <a:gd name="connsiteY416" fmla="*/ 471268 h 1160647"/>
                  <a:gd name="connsiteX417" fmla="*/ 86894 w 3024845"/>
                  <a:gd name="connsiteY417" fmla="*/ 471268 h 1160647"/>
                  <a:gd name="connsiteX418" fmla="*/ 99308 w 3024845"/>
                  <a:gd name="connsiteY418" fmla="*/ 471268 h 1160647"/>
                  <a:gd name="connsiteX419" fmla="*/ 99308 w 3024845"/>
                  <a:gd name="connsiteY419" fmla="*/ 356694 h 1160647"/>
                  <a:gd name="connsiteX420" fmla="*/ 103361 w 3024845"/>
                  <a:gd name="connsiteY420" fmla="*/ 328590 h 1160647"/>
                  <a:gd name="connsiteX421" fmla="*/ 105388 w 3024845"/>
                  <a:gd name="connsiteY421" fmla="*/ 328590 h 1160647"/>
                  <a:gd name="connsiteX422" fmla="*/ 119575 w 3024845"/>
                  <a:gd name="connsiteY422" fmla="*/ 328590 h 1160647"/>
                  <a:gd name="connsiteX423" fmla="*/ 156055 w 3024845"/>
                  <a:gd name="connsiteY423" fmla="*/ 246443 h 1160647"/>
                  <a:gd name="connsiteX424" fmla="*/ 160109 w 3024845"/>
                  <a:gd name="connsiteY424" fmla="*/ 0 h 1160647"/>
                  <a:gd name="connsiteX0" fmla="*/ 160109 w 3024845"/>
                  <a:gd name="connsiteY0" fmla="*/ 0 h 1160647"/>
                  <a:gd name="connsiteX1" fmla="*/ 162135 w 3024845"/>
                  <a:gd name="connsiteY1" fmla="*/ 246443 h 1160647"/>
                  <a:gd name="connsiteX2" fmla="*/ 200642 w 3024845"/>
                  <a:gd name="connsiteY2" fmla="*/ 326429 h 1160647"/>
                  <a:gd name="connsiteX3" fmla="*/ 202669 w 3024845"/>
                  <a:gd name="connsiteY3" fmla="*/ 326429 h 1160647"/>
                  <a:gd name="connsiteX4" fmla="*/ 216856 w 3024845"/>
                  <a:gd name="connsiteY4" fmla="*/ 326429 h 1160647"/>
                  <a:gd name="connsiteX5" fmla="*/ 216856 w 3024845"/>
                  <a:gd name="connsiteY5" fmla="*/ 350208 h 1160647"/>
                  <a:gd name="connsiteX6" fmla="*/ 217363 w 3024845"/>
                  <a:gd name="connsiteY6" fmla="*/ 351019 h 1160647"/>
                  <a:gd name="connsiteX7" fmla="*/ 220909 w 3024845"/>
                  <a:gd name="connsiteY7" fmla="*/ 356694 h 1160647"/>
                  <a:gd name="connsiteX8" fmla="*/ 220909 w 3024845"/>
                  <a:gd name="connsiteY8" fmla="*/ 471268 h 1160647"/>
                  <a:gd name="connsiteX9" fmla="*/ 223189 w 3024845"/>
                  <a:gd name="connsiteY9" fmla="*/ 471268 h 1160647"/>
                  <a:gd name="connsiteX10" fmla="*/ 239150 w 3024845"/>
                  <a:gd name="connsiteY10" fmla="*/ 471268 h 1160647"/>
                  <a:gd name="connsiteX11" fmla="*/ 239150 w 3024845"/>
                  <a:gd name="connsiteY11" fmla="*/ 611783 h 1160647"/>
                  <a:gd name="connsiteX12" fmla="*/ 240670 w 3024845"/>
                  <a:gd name="connsiteY12" fmla="*/ 611513 h 1160647"/>
                  <a:gd name="connsiteX13" fmla="*/ 251310 w 3024845"/>
                  <a:gd name="connsiteY13" fmla="*/ 609622 h 1160647"/>
                  <a:gd name="connsiteX14" fmla="*/ 249283 w 3024845"/>
                  <a:gd name="connsiteY14" fmla="*/ 698254 h 1160647"/>
                  <a:gd name="connsiteX15" fmla="*/ 250803 w 3024845"/>
                  <a:gd name="connsiteY15" fmla="*/ 698525 h 1160647"/>
                  <a:gd name="connsiteX16" fmla="*/ 261443 w 3024845"/>
                  <a:gd name="connsiteY16" fmla="*/ 700416 h 1160647"/>
                  <a:gd name="connsiteX17" fmla="*/ 261696 w 3024845"/>
                  <a:gd name="connsiteY17" fmla="*/ 701227 h 1160647"/>
                  <a:gd name="connsiteX18" fmla="*/ 263470 w 3024845"/>
                  <a:gd name="connsiteY18" fmla="*/ 706902 h 1160647"/>
                  <a:gd name="connsiteX19" fmla="*/ 264230 w 3024845"/>
                  <a:gd name="connsiteY19" fmla="*/ 704470 h 1160647"/>
                  <a:gd name="connsiteX20" fmla="*/ 269550 w 3024845"/>
                  <a:gd name="connsiteY20" fmla="*/ 687446 h 1160647"/>
                  <a:gd name="connsiteX21" fmla="*/ 271323 w 3024845"/>
                  <a:gd name="connsiteY21" fmla="*/ 687446 h 1160647"/>
                  <a:gd name="connsiteX22" fmla="*/ 283737 w 3024845"/>
                  <a:gd name="connsiteY22" fmla="*/ 687446 h 1160647"/>
                  <a:gd name="connsiteX23" fmla="*/ 283737 w 3024845"/>
                  <a:gd name="connsiteY23" fmla="*/ 719872 h 1160647"/>
                  <a:gd name="connsiteX24" fmla="*/ 284750 w 3024845"/>
                  <a:gd name="connsiteY24" fmla="*/ 720413 h 1160647"/>
                  <a:gd name="connsiteX25" fmla="*/ 291844 w 3024845"/>
                  <a:gd name="connsiteY25" fmla="*/ 724196 h 1160647"/>
                  <a:gd name="connsiteX26" fmla="*/ 291844 w 3024845"/>
                  <a:gd name="connsiteY26" fmla="*/ 725547 h 1160647"/>
                  <a:gd name="connsiteX27" fmla="*/ 291844 w 3024845"/>
                  <a:gd name="connsiteY27" fmla="*/ 735005 h 1160647"/>
                  <a:gd name="connsiteX28" fmla="*/ 336431 w 3024845"/>
                  <a:gd name="connsiteY28" fmla="*/ 735005 h 1160647"/>
                  <a:gd name="connsiteX29" fmla="*/ 336431 w 3024845"/>
                  <a:gd name="connsiteY29" fmla="*/ 736086 h 1160647"/>
                  <a:gd name="connsiteX30" fmla="*/ 336431 w 3024845"/>
                  <a:gd name="connsiteY30" fmla="*/ 743652 h 1160647"/>
                  <a:gd name="connsiteX31" fmla="*/ 338457 w 3024845"/>
                  <a:gd name="connsiteY31" fmla="*/ 743652 h 1160647"/>
                  <a:gd name="connsiteX32" fmla="*/ 352644 w 3024845"/>
                  <a:gd name="connsiteY32" fmla="*/ 743652 h 1160647"/>
                  <a:gd name="connsiteX33" fmla="*/ 352644 w 3024845"/>
                  <a:gd name="connsiteY33" fmla="*/ 713387 h 1160647"/>
                  <a:gd name="connsiteX34" fmla="*/ 397231 w 3024845"/>
                  <a:gd name="connsiteY34" fmla="*/ 713387 h 1160647"/>
                  <a:gd name="connsiteX35" fmla="*/ 397231 w 3024845"/>
                  <a:gd name="connsiteY35" fmla="*/ 712036 h 1160647"/>
                  <a:gd name="connsiteX36" fmla="*/ 397231 w 3024845"/>
                  <a:gd name="connsiteY36" fmla="*/ 702578 h 1160647"/>
                  <a:gd name="connsiteX37" fmla="*/ 398245 w 3024845"/>
                  <a:gd name="connsiteY37" fmla="*/ 702578 h 1160647"/>
                  <a:gd name="connsiteX38" fmla="*/ 405338 w 3024845"/>
                  <a:gd name="connsiteY38" fmla="*/ 702578 h 1160647"/>
                  <a:gd name="connsiteX39" fmla="*/ 405338 w 3024845"/>
                  <a:gd name="connsiteY39" fmla="*/ 700687 h 1160647"/>
                  <a:gd name="connsiteX40" fmla="*/ 405338 w 3024845"/>
                  <a:gd name="connsiteY40" fmla="*/ 687446 h 1160647"/>
                  <a:gd name="connsiteX41" fmla="*/ 406098 w 3024845"/>
                  <a:gd name="connsiteY41" fmla="*/ 687446 h 1160647"/>
                  <a:gd name="connsiteX42" fmla="*/ 411418 w 3024845"/>
                  <a:gd name="connsiteY42" fmla="*/ 687446 h 1160647"/>
                  <a:gd name="connsiteX43" fmla="*/ 411418 w 3024845"/>
                  <a:gd name="connsiteY43" fmla="*/ 686365 h 1160647"/>
                  <a:gd name="connsiteX44" fmla="*/ 411418 w 3024845"/>
                  <a:gd name="connsiteY44" fmla="*/ 678798 h 1160647"/>
                  <a:gd name="connsiteX45" fmla="*/ 413445 w 3024845"/>
                  <a:gd name="connsiteY45" fmla="*/ 678798 h 1160647"/>
                  <a:gd name="connsiteX46" fmla="*/ 427632 w 3024845"/>
                  <a:gd name="connsiteY46" fmla="*/ 678798 h 1160647"/>
                  <a:gd name="connsiteX47" fmla="*/ 427632 w 3024845"/>
                  <a:gd name="connsiteY47" fmla="*/ 679879 h 1160647"/>
                  <a:gd name="connsiteX48" fmla="*/ 427632 w 3024845"/>
                  <a:gd name="connsiteY48" fmla="*/ 687446 h 1160647"/>
                  <a:gd name="connsiteX49" fmla="*/ 449925 w 3024845"/>
                  <a:gd name="connsiteY49" fmla="*/ 687446 h 1160647"/>
                  <a:gd name="connsiteX50" fmla="*/ 449925 w 3024845"/>
                  <a:gd name="connsiteY50" fmla="*/ 685554 h 1160647"/>
                  <a:gd name="connsiteX51" fmla="*/ 449925 w 3024845"/>
                  <a:gd name="connsiteY51" fmla="*/ 672313 h 1160647"/>
                  <a:gd name="connsiteX52" fmla="*/ 451699 w 3024845"/>
                  <a:gd name="connsiteY52" fmla="*/ 672313 h 1160647"/>
                  <a:gd name="connsiteX53" fmla="*/ 464112 w 3024845"/>
                  <a:gd name="connsiteY53" fmla="*/ 672313 h 1160647"/>
                  <a:gd name="connsiteX54" fmla="*/ 464112 w 3024845"/>
                  <a:gd name="connsiteY54" fmla="*/ 696093 h 1160647"/>
                  <a:gd name="connsiteX55" fmla="*/ 465126 w 3024845"/>
                  <a:gd name="connsiteY55" fmla="*/ 696093 h 1160647"/>
                  <a:gd name="connsiteX56" fmla="*/ 472219 w 3024845"/>
                  <a:gd name="connsiteY56" fmla="*/ 696093 h 1160647"/>
                  <a:gd name="connsiteX57" fmla="*/ 472219 w 3024845"/>
                  <a:gd name="connsiteY57" fmla="*/ 695012 h 1160647"/>
                  <a:gd name="connsiteX58" fmla="*/ 472219 w 3024845"/>
                  <a:gd name="connsiteY58" fmla="*/ 687446 h 1160647"/>
                  <a:gd name="connsiteX59" fmla="*/ 473992 w 3024845"/>
                  <a:gd name="connsiteY59" fmla="*/ 687446 h 1160647"/>
                  <a:gd name="connsiteX60" fmla="*/ 486406 w 3024845"/>
                  <a:gd name="connsiteY60" fmla="*/ 687446 h 1160647"/>
                  <a:gd name="connsiteX61" fmla="*/ 486406 w 3024845"/>
                  <a:gd name="connsiteY61" fmla="*/ 713387 h 1160647"/>
                  <a:gd name="connsiteX62" fmla="*/ 488433 w 3024845"/>
                  <a:gd name="connsiteY62" fmla="*/ 713387 h 1160647"/>
                  <a:gd name="connsiteX63" fmla="*/ 502619 w 3024845"/>
                  <a:gd name="connsiteY63" fmla="*/ 713387 h 1160647"/>
                  <a:gd name="connsiteX64" fmla="*/ 502619 w 3024845"/>
                  <a:gd name="connsiteY64" fmla="*/ 715008 h 1160647"/>
                  <a:gd name="connsiteX65" fmla="*/ 502619 w 3024845"/>
                  <a:gd name="connsiteY65" fmla="*/ 726358 h 1160647"/>
                  <a:gd name="connsiteX66" fmla="*/ 503379 w 3024845"/>
                  <a:gd name="connsiteY66" fmla="*/ 726358 h 1160647"/>
                  <a:gd name="connsiteX67" fmla="*/ 508700 w 3024845"/>
                  <a:gd name="connsiteY67" fmla="*/ 726358 h 1160647"/>
                  <a:gd name="connsiteX68" fmla="*/ 508700 w 3024845"/>
                  <a:gd name="connsiteY68" fmla="*/ 725547 h 1160647"/>
                  <a:gd name="connsiteX69" fmla="*/ 508700 w 3024845"/>
                  <a:gd name="connsiteY69" fmla="*/ 719872 h 1160647"/>
                  <a:gd name="connsiteX70" fmla="*/ 539100 w 3024845"/>
                  <a:gd name="connsiteY70" fmla="*/ 719872 h 1160647"/>
                  <a:gd name="connsiteX71" fmla="*/ 539100 w 3024845"/>
                  <a:gd name="connsiteY71" fmla="*/ 743652 h 1160647"/>
                  <a:gd name="connsiteX72" fmla="*/ 540113 w 3024845"/>
                  <a:gd name="connsiteY72" fmla="*/ 743652 h 1160647"/>
                  <a:gd name="connsiteX73" fmla="*/ 547207 w 3024845"/>
                  <a:gd name="connsiteY73" fmla="*/ 743652 h 1160647"/>
                  <a:gd name="connsiteX74" fmla="*/ 547207 w 3024845"/>
                  <a:gd name="connsiteY74" fmla="*/ 744733 h 1160647"/>
                  <a:gd name="connsiteX75" fmla="*/ 547207 w 3024845"/>
                  <a:gd name="connsiteY75" fmla="*/ 752299 h 1160647"/>
                  <a:gd name="connsiteX76" fmla="*/ 547967 w 3024845"/>
                  <a:gd name="connsiteY76" fmla="*/ 752299 h 1160647"/>
                  <a:gd name="connsiteX77" fmla="*/ 553287 w 3024845"/>
                  <a:gd name="connsiteY77" fmla="*/ 752299 h 1160647"/>
                  <a:gd name="connsiteX78" fmla="*/ 553287 w 3024845"/>
                  <a:gd name="connsiteY78" fmla="*/ 750137 h 1160647"/>
                  <a:gd name="connsiteX79" fmla="*/ 553287 w 3024845"/>
                  <a:gd name="connsiteY79" fmla="*/ 735005 h 1160647"/>
                  <a:gd name="connsiteX80" fmla="*/ 554300 w 3024845"/>
                  <a:gd name="connsiteY80" fmla="*/ 735005 h 1160647"/>
                  <a:gd name="connsiteX81" fmla="*/ 561394 w 3024845"/>
                  <a:gd name="connsiteY81" fmla="*/ 735005 h 1160647"/>
                  <a:gd name="connsiteX82" fmla="*/ 561394 w 3024845"/>
                  <a:gd name="connsiteY82" fmla="*/ 736086 h 1160647"/>
                  <a:gd name="connsiteX83" fmla="*/ 561394 w 3024845"/>
                  <a:gd name="connsiteY83" fmla="*/ 743652 h 1160647"/>
                  <a:gd name="connsiteX84" fmla="*/ 566714 w 3024845"/>
                  <a:gd name="connsiteY84" fmla="*/ 741659 h 1160647"/>
                  <a:gd name="connsiteX85" fmla="*/ 567474 w 3024845"/>
                  <a:gd name="connsiteY85" fmla="*/ 740679 h 1160647"/>
                  <a:gd name="connsiteX86" fmla="*/ 567474 w 3024845"/>
                  <a:gd name="connsiteY86" fmla="*/ 735005 h 1160647"/>
                  <a:gd name="connsiteX87" fmla="*/ 605981 w 3024845"/>
                  <a:gd name="connsiteY87" fmla="*/ 735005 h 1160647"/>
                  <a:gd name="connsiteX88" fmla="*/ 605981 w 3024845"/>
                  <a:gd name="connsiteY88" fmla="*/ 758784 h 1160647"/>
                  <a:gd name="connsiteX89" fmla="*/ 608007 w 3024845"/>
                  <a:gd name="connsiteY89" fmla="*/ 758784 h 1160647"/>
                  <a:gd name="connsiteX90" fmla="*/ 622194 w 3024845"/>
                  <a:gd name="connsiteY90" fmla="*/ 758784 h 1160647"/>
                  <a:gd name="connsiteX91" fmla="*/ 622194 w 3024845"/>
                  <a:gd name="connsiteY91" fmla="*/ 759865 h 1160647"/>
                  <a:gd name="connsiteX92" fmla="*/ 622194 w 3024845"/>
                  <a:gd name="connsiteY92" fmla="*/ 767431 h 1160647"/>
                  <a:gd name="connsiteX93" fmla="*/ 623968 w 3024845"/>
                  <a:gd name="connsiteY93" fmla="*/ 767431 h 1160647"/>
                  <a:gd name="connsiteX94" fmla="*/ 636381 w 3024845"/>
                  <a:gd name="connsiteY94" fmla="*/ 767431 h 1160647"/>
                  <a:gd name="connsiteX95" fmla="*/ 636381 w 3024845"/>
                  <a:gd name="connsiteY95" fmla="*/ 743652 h 1160647"/>
                  <a:gd name="connsiteX96" fmla="*/ 637394 w 3024845"/>
                  <a:gd name="connsiteY96" fmla="*/ 743652 h 1160647"/>
                  <a:gd name="connsiteX97" fmla="*/ 644488 w 3024845"/>
                  <a:gd name="connsiteY97" fmla="*/ 743652 h 1160647"/>
                  <a:gd name="connsiteX98" fmla="*/ 644488 w 3024845"/>
                  <a:gd name="connsiteY98" fmla="*/ 711225 h 1160647"/>
                  <a:gd name="connsiteX99" fmla="*/ 645501 w 3024845"/>
                  <a:gd name="connsiteY99" fmla="*/ 711225 h 1160647"/>
                  <a:gd name="connsiteX100" fmla="*/ 652595 w 3024845"/>
                  <a:gd name="connsiteY100" fmla="*/ 711225 h 1160647"/>
                  <a:gd name="connsiteX101" fmla="*/ 652595 w 3024845"/>
                  <a:gd name="connsiteY101" fmla="*/ 709334 h 1160647"/>
                  <a:gd name="connsiteX102" fmla="*/ 652595 w 3024845"/>
                  <a:gd name="connsiteY102" fmla="*/ 696093 h 1160647"/>
                  <a:gd name="connsiteX103" fmla="*/ 651328 w 3024845"/>
                  <a:gd name="connsiteY103" fmla="*/ 694471 h 1160647"/>
                  <a:gd name="connsiteX104" fmla="*/ 656648 w 3024845"/>
                  <a:gd name="connsiteY104" fmla="*/ 683122 h 1160647"/>
                  <a:gd name="connsiteX105" fmla="*/ 664755 w 3024845"/>
                  <a:gd name="connsiteY105" fmla="*/ 711225 h 1160647"/>
                  <a:gd name="connsiteX106" fmla="*/ 665515 w 3024845"/>
                  <a:gd name="connsiteY106" fmla="*/ 711225 h 1160647"/>
                  <a:gd name="connsiteX107" fmla="*/ 670835 w 3024845"/>
                  <a:gd name="connsiteY107" fmla="*/ 711225 h 1160647"/>
                  <a:gd name="connsiteX108" fmla="*/ 670835 w 3024845"/>
                  <a:gd name="connsiteY108" fmla="*/ 605298 h 1160647"/>
                  <a:gd name="connsiteX109" fmla="*/ 672355 w 3024845"/>
                  <a:gd name="connsiteY109" fmla="*/ 605298 h 1160647"/>
                  <a:gd name="connsiteX110" fmla="*/ 682995 w 3024845"/>
                  <a:gd name="connsiteY110" fmla="*/ 605298 h 1160647"/>
                  <a:gd name="connsiteX111" fmla="*/ 682995 w 3024845"/>
                  <a:gd name="connsiteY111" fmla="*/ 557739 h 1160647"/>
                  <a:gd name="connsiteX112" fmla="*/ 709342 w 3024845"/>
                  <a:gd name="connsiteY112" fmla="*/ 557739 h 1160647"/>
                  <a:gd name="connsiteX113" fmla="*/ 709342 w 3024845"/>
                  <a:gd name="connsiteY113" fmla="*/ 536121 h 1160647"/>
                  <a:gd name="connsiteX114" fmla="*/ 743796 w 3024845"/>
                  <a:gd name="connsiteY114" fmla="*/ 536121 h 1160647"/>
                  <a:gd name="connsiteX115" fmla="*/ 743796 w 3024845"/>
                  <a:gd name="connsiteY115" fmla="*/ 538553 h 1160647"/>
                  <a:gd name="connsiteX116" fmla="*/ 743796 w 3024845"/>
                  <a:gd name="connsiteY116" fmla="*/ 555577 h 1160647"/>
                  <a:gd name="connsiteX117" fmla="*/ 746076 w 3024845"/>
                  <a:gd name="connsiteY117" fmla="*/ 555577 h 1160647"/>
                  <a:gd name="connsiteX118" fmla="*/ 762036 w 3024845"/>
                  <a:gd name="connsiteY118" fmla="*/ 555577 h 1160647"/>
                  <a:gd name="connsiteX119" fmla="*/ 762036 w 3024845"/>
                  <a:gd name="connsiteY119" fmla="*/ 603136 h 1160647"/>
                  <a:gd name="connsiteX120" fmla="*/ 763049 w 3024845"/>
                  <a:gd name="connsiteY120" fmla="*/ 603136 h 1160647"/>
                  <a:gd name="connsiteX121" fmla="*/ 770143 w 3024845"/>
                  <a:gd name="connsiteY121" fmla="*/ 603136 h 1160647"/>
                  <a:gd name="connsiteX122" fmla="*/ 784330 w 3024845"/>
                  <a:gd name="connsiteY122" fmla="*/ 607460 h 1160647"/>
                  <a:gd name="connsiteX123" fmla="*/ 784330 w 3024845"/>
                  <a:gd name="connsiteY123" fmla="*/ 646372 h 1160647"/>
                  <a:gd name="connsiteX124" fmla="*/ 785343 w 3024845"/>
                  <a:gd name="connsiteY124" fmla="*/ 646372 h 1160647"/>
                  <a:gd name="connsiteX125" fmla="*/ 792436 w 3024845"/>
                  <a:gd name="connsiteY125" fmla="*/ 646372 h 1160647"/>
                  <a:gd name="connsiteX126" fmla="*/ 792436 w 3024845"/>
                  <a:gd name="connsiteY126" fmla="*/ 647993 h 1160647"/>
                  <a:gd name="connsiteX127" fmla="*/ 792436 w 3024845"/>
                  <a:gd name="connsiteY127" fmla="*/ 659342 h 1160647"/>
                  <a:gd name="connsiteX128" fmla="*/ 794463 w 3024845"/>
                  <a:gd name="connsiteY128" fmla="*/ 659342 h 1160647"/>
                  <a:gd name="connsiteX129" fmla="*/ 808650 w 3024845"/>
                  <a:gd name="connsiteY129" fmla="*/ 659342 h 1160647"/>
                  <a:gd name="connsiteX130" fmla="*/ 814730 w 3024845"/>
                  <a:gd name="connsiteY130" fmla="*/ 665828 h 1160647"/>
                  <a:gd name="connsiteX131" fmla="*/ 814730 w 3024845"/>
                  <a:gd name="connsiteY131" fmla="*/ 687446 h 1160647"/>
                  <a:gd name="connsiteX132" fmla="*/ 817010 w 3024845"/>
                  <a:gd name="connsiteY132" fmla="*/ 687446 h 1160647"/>
                  <a:gd name="connsiteX133" fmla="*/ 832970 w 3024845"/>
                  <a:gd name="connsiteY133" fmla="*/ 687446 h 1160647"/>
                  <a:gd name="connsiteX134" fmla="*/ 832970 w 3024845"/>
                  <a:gd name="connsiteY134" fmla="*/ 688526 h 1160647"/>
                  <a:gd name="connsiteX135" fmla="*/ 832970 w 3024845"/>
                  <a:gd name="connsiteY135" fmla="*/ 696093 h 1160647"/>
                  <a:gd name="connsiteX136" fmla="*/ 834237 w 3024845"/>
                  <a:gd name="connsiteY136" fmla="*/ 696093 h 1160647"/>
                  <a:gd name="connsiteX137" fmla="*/ 843104 w 3024845"/>
                  <a:gd name="connsiteY137" fmla="*/ 696093 h 1160647"/>
                  <a:gd name="connsiteX138" fmla="*/ 843104 w 3024845"/>
                  <a:gd name="connsiteY138" fmla="*/ 698254 h 1160647"/>
                  <a:gd name="connsiteX139" fmla="*/ 843104 w 3024845"/>
                  <a:gd name="connsiteY139" fmla="*/ 713387 h 1160647"/>
                  <a:gd name="connsiteX140" fmla="*/ 847157 w 3024845"/>
                  <a:gd name="connsiteY140" fmla="*/ 711495 h 1160647"/>
                  <a:gd name="connsiteX141" fmla="*/ 847157 w 3024845"/>
                  <a:gd name="connsiteY141" fmla="*/ 698254 h 1160647"/>
                  <a:gd name="connsiteX142" fmla="*/ 848170 w 3024845"/>
                  <a:gd name="connsiteY142" fmla="*/ 698254 h 1160647"/>
                  <a:gd name="connsiteX143" fmla="*/ 855264 w 3024845"/>
                  <a:gd name="connsiteY143" fmla="*/ 698254 h 1160647"/>
                  <a:gd name="connsiteX144" fmla="*/ 855264 w 3024845"/>
                  <a:gd name="connsiteY144" fmla="*/ 699876 h 1160647"/>
                  <a:gd name="connsiteX145" fmla="*/ 855264 w 3024845"/>
                  <a:gd name="connsiteY145" fmla="*/ 711225 h 1160647"/>
                  <a:gd name="connsiteX146" fmla="*/ 856024 w 3024845"/>
                  <a:gd name="connsiteY146" fmla="*/ 711225 h 1160647"/>
                  <a:gd name="connsiteX147" fmla="*/ 861344 w 3024845"/>
                  <a:gd name="connsiteY147" fmla="*/ 711225 h 1160647"/>
                  <a:gd name="connsiteX148" fmla="*/ 909984 w 3024845"/>
                  <a:gd name="connsiteY148" fmla="*/ 706902 h 1160647"/>
                  <a:gd name="connsiteX149" fmla="*/ 909984 w 3024845"/>
                  <a:gd name="connsiteY149" fmla="*/ 708253 h 1160647"/>
                  <a:gd name="connsiteX150" fmla="*/ 909984 w 3024845"/>
                  <a:gd name="connsiteY150" fmla="*/ 717710 h 1160647"/>
                  <a:gd name="connsiteX151" fmla="*/ 910744 w 3024845"/>
                  <a:gd name="connsiteY151" fmla="*/ 717710 h 1160647"/>
                  <a:gd name="connsiteX152" fmla="*/ 916065 w 3024845"/>
                  <a:gd name="connsiteY152" fmla="*/ 717710 h 1160647"/>
                  <a:gd name="connsiteX153" fmla="*/ 916065 w 3024845"/>
                  <a:gd name="connsiteY153" fmla="*/ 719872 h 1160647"/>
                  <a:gd name="connsiteX154" fmla="*/ 916065 w 3024845"/>
                  <a:gd name="connsiteY154" fmla="*/ 735005 h 1160647"/>
                  <a:gd name="connsiteX155" fmla="*/ 918091 w 3024845"/>
                  <a:gd name="connsiteY155" fmla="*/ 733654 h 1160647"/>
                  <a:gd name="connsiteX156" fmla="*/ 932278 w 3024845"/>
                  <a:gd name="connsiteY156" fmla="*/ 724196 h 1160647"/>
                  <a:gd name="connsiteX157" fmla="*/ 938358 w 3024845"/>
                  <a:gd name="connsiteY157" fmla="*/ 683122 h 1160647"/>
                  <a:gd name="connsiteX158" fmla="*/ 939118 w 3024845"/>
                  <a:gd name="connsiteY158" fmla="*/ 682852 h 1160647"/>
                  <a:gd name="connsiteX159" fmla="*/ 944438 w 3024845"/>
                  <a:gd name="connsiteY159" fmla="*/ 680960 h 1160647"/>
                  <a:gd name="connsiteX160" fmla="*/ 946465 w 3024845"/>
                  <a:gd name="connsiteY160" fmla="*/ 611783 h 1160647"/>
                  <a:gd name="connsiteX161" fmla="*/ 948492 w 3024845"/>
                  <a:gd name="connsiteY161" fmla="*/ 680960 h 1160647"/>
                  <a:gd name="connsiteX162" fmla="*/ 949252 w 3024845"/>
                  <a:gd name="connsiteY162" fmla="*/ 681230 h 1160647"/>
                  <a:gd name="connsiteX163" fmla="*/ 954572 w 3024845"/>
                  <a:gd name="connsiteY163" fmla="*/ 683122 h 1160647"/>
                  <a:gd name="connsiteX164" fmla="*/ 954572 w 3024845"/>
                  <a:gd name="connsiteY164" fmla="*/ 596651 h 1160647"/>
                  <a:gd name="connsiteX165" fmla="*/ 958625 w 3024845"/>
                  <a:gd name="connsiteY165" fmla="*/ 564224 h 1160647"/>
                  <a:gd name="connsiteX166" fmla="*/ 997132 w 3024845"/>
                  <a:gd name="connsiteY166" fmla="*/ 564224 h 1160647"/>
                  <a:gd name="connsiteX167" fmla="*/ 997132 w 3024845"/>
                  <a:gd name="connsiteY167" fmla="*/ 596651 h 1160647"/>
                  <a:gd name="connsiteX168" fmla="*/ 997892 w 3024845"/>
                  <a:gd name="connsiteY168" fmla="*/ 596651 h 1160647"/>
                  <a:gd name="connsiteX169" fmla="*/ 1003212 w 3024845"/>
                  <a:gd name="connsiteY169" fmla="*/ 596651 h 1160647"/>
                  <a:gd name="connsiteX170" fmla="*/ 1003212 w 3024845"/>
                  <a:gd name="connsiteY170" fmla="*/ 514503 h 1160647"/>
                  <a:gd name="connsiteX171" fmla="*/ 1004986 w 3024845"/>
                  <a:gd name="connsiteY171" fmla="*/ 514503 h 1160647"/>
                  <a:gd name="connsiteX172" fmla="*/ 1017399 w 3024845"/>
                  <a:gd name="connsiteY172" fmla="*/ 514503 h 1160647"/>
                  <a:gd name="connsiteX173" fmla="*/ 1017399 w 3024845"/>
                  <a:gd name="connsiteY173" fmla="*/ 512612 h 1160647"/>
                  <a:gd name="connsiteX174" fmla="*/ 1017399 w 3024845"/>
                  <a:gd name="connsiteY174" fmla="*/ 499371 h 1160647"/>
                  <a:gd name="connsiteX175" fmla="*/ 1039693 w 3024845"/>
                  <a:gd name="connsiteY175" fmla="*/ 499371 h 1160647"/>
                  <a:gd name="connsiteX176" fmla="*/ 1039693 w 3024845"/>
                  <a:gd name="connsiteY176" fmla="*/ 498290 h 1160647"/>
                  <a:gd name="connsiteX177" fmla="*/ 1039693 w 3024845"/>
                  <a:gd name="connsiteY177" fmla="*/ 490724 h 1160647"/>
                  <a:gd name="connsiteX178" fmla="*/ 1041466 w 3024845"/>
                  <a:gd name="connsiteY178" fmla="*/ 490724 h 1160647"/>
                  <a:gd name="connsiteX179" fmla="*/ 1053880 w 3024845"/>
                  <a:gd name="connsiteY179" fmla="*/ 490724 h 1160647"/>
                  <a:gd name="connsiteX180" fmla="*/ 1053880 w 3024845"/>
                  <a:gd name="connsiteY180" fmla="*/ 491805 h 1160647"/>
                  <a:gd name="connsiteX181" fmla="*/ 1053880 w 3024845"/>
                  <a:gd name="connsiteY181" fmla="*/ 499371 h 1160647"/>
                  <a:gd name="connsiteX182" fmla="*/ 1054640 w 3024845"/>
                  <a:gd name="connsiteY182" fmla="*/ 499371 h 1160647"/>
                  <a:gd name="connsiteX183" fmla="*/ 1059960 w 3024845"/>
                  <a:gd name="connsiteY183" fmla="*/ 499371 h 1160647"/>
                  <a:gd name="connsiteX184" fmla="*/ 1070093 w 3024845"/>
                  <a:gd name="connsiteY184" fmla="*/ 495047 h 1160647"/>
                  <a:gd name="connsiteX185" fmla="*/ 1074146 w 3024845"/>
                  <a:gd name="connsiteY185" fmla="*/ 498290 h 1160647"/>
                  <a:gd name="connsiteX186" fmla="*/ 1074146 w 3024845"/>
                  <a:gd name="connsiteY186" fmla="*/ 490724 h 1160647"/>
                  <a:gd name="connsiteX187" fmla="*/ 1076426 w 3024845"/>
                  <a:gd name="connsiteY187" fmla="*/ 490724 h 1160647"/>
                  <a:gd name="connsiteX188" fmla="*/ 1092387 w 3024845"/>
                  <a:gd name="connsiteY188" fmla="*/ 490724 h 1160647"/>
                  <a:gd name="connsiteX189" fmla="*/ 1092387 w 3024845"/>
                  <a:gd name="connsiteY189" fmla="*/ 491805 h 1160647"/>
                  <a:gd name="connsiteX190" fmla="*/ 1092387 w 3024845"/>
                  <a:gd name="connsiteY190" fmla="*/ 499371 h 1160647"/>
                  <a:gd name="connsiteX191" fmla="*/ 1122787 w 3024845"/>
                  <a:gd name="connsiteY191" fmla="*/ 499371 h 1160647"/>
                  <a:gd name="connsiteX192" fmla="*/ 1122787 w 3024845"/>
                  <a:gd name="connsiteY192" fmla="*/ 500992 h 1160647"/>
                  <a:gd name="connsiteX193" fmla="*/ 1122787 w 3024845"/>
                  <a:gd name="connsiteY193" fmla="*/ 512342 h 1160647"/>
                  <a:gd name="connsiteX194" fmla="*/ 1149134 w 3024845"/>
                  <a:gd name="connsiteY194" fmla="*/ 512342 h 1160647"/>
                  <a:gd name="connsiteX195" fmla="*/ 1149134 w 3024845"/>
                  <a:gd name="connsiteY195" fmla="*/ 542606 h 1160647"/>
                  <a:gd name="connsiteX196" fmla="*/ 1149894 w 3024845"/>
                  <a:gd name="connsiteY196" fmla="*/ 542606 h 1160647"/>
                  <a:gd name="connsiteX197" fmla="*/ 1155214 w 3024845"/>
                  <a:gd name="connsiteY197" fmla="*/ 542606 h 1160647"/>
                  <a:gd name="connsiteX198" fmla="*/ 1155214 w 3024845"/>
                  <a:gd name="connsiteY198" fmla="*/ 543687 h 1160647"/>
                  <a:gd name="connsiteX199" fmla="*/ 1155214 w 3024845"/>
                  <a:gd name="connsiteY199" fmla="*/ 551254 h 1160647"/>
                  <a:gd name="connsiteX200" fmla="*/ 1159268 w 3024845"/>
                  <a:gd name="connsiteY200" fmla="*/ 581518 h 1160647"/>
                  <a:gd name="connsiteX201" fmla="*/ 1160028 w 3024845"/>
                  <a:gd name="connsiteY201" fmla="*/ 581518 h 1160647"/>
                  <a:gd name="connsiteX202" fmla="*/ 1165348 w 3024845"/>
                  <a:gd name="connsiteY202" fmla="*/ 581518 h 1160647"/>
                  <a:gd name="connsiteX203" fmla="*/ 1165348 w 3024845"/>
                  <a:gd name="connsiteY203" fmla="*/ 582329 h 1160647"/>
                  <a:gd name="connsiteX204" fmla="*/ 1165348 w 3024845"/>
                  <a:gd name="connsiteY204" fmla="*/ 588004 h 1160647"/>
                  <a:gd name="connsiteX205" fmla="*/ 1166361 w 3024845"/>
                  <a:gd name="connsiteY205" fmla="*/ 588004 h 1160647"/>
                  <a:gd name="connsiteX206" fmla="*/ 1173454 w 3024845"/>
                  <a:gd name="connsiteY206" fmla="*/ 588004 h 1160647"/>
                  <a:gd name="connsiteX207" fmla="*/ 1173454 w 3024845"/>
                  <a:gd name="connsiteY207" fmla="*/ 618269 h 1160647"/>
                  <a:gd name="connsiteX208" fmla="*/ 1175481 w 3024845"/>
                  <a:gd name="connsiteY208" fmla="*/ 618269 h 1160647"/>
                  <a:gd name="connsiteX209" fmla="*/ 1189668 w 3024845"/>
                  <a:gd name="connsiteY209" fmla="*/ 618269 h 1160647"/>
                  <a:gd name="connsiteX210" fmla="*/ 1189668 w 3024845"/>
                  <a:gd name="connsiteY210" fmla="*/ 642048 h 1160647"/>
                  <a:gd name="connsiteX211" fmla="*/ 1191695 w 3024845"/>
                  <a:gd name="connsiteY211" fmla="*/ 643669 h 1160647"/>
                  <a:gd name="connsiteX212" fmla="*/ 1191695 w 3024845"/>
                  <a:gd name="connsiteY212" fmla="*/ 655019 h 1160647"/>
                  <a:gd name="connsiteX213" fmla="*/ 1192455 w 3024845"/>
                  <a:gd name="connsiteY213" fmla="*/ 655019 h 1160647"/>
                  <a:gd name="connsiteX214" fmla="*/ 1197775 w 3024845"/>
                  <a:gd name="connsiteY214" fmla="*/ 655019 h 1160647"/>
                  <a:gd name="connsiteX215" fmla="*/ 1197775 w 3024845"/>
                  <a:gd name="connsiteY215" fmla="*/ 678798 h 1160647"/>
                  <a:gd name="connsiteX216" fmla="*/ 1199041 w 3024845"/>
                  <a:gd name="connsiteY216" fmla="*/ 678798 h 1160647"/>
                  <a:gd name="connsiteX217" fmla="*/ 1207908 w 3024845"/>
                  <a:gd name="connsiteY217" fmla="*/ 678798 h 1160647"/>
                  <a:gd name="connsiteX218" fmla="*/ 1209935 w 3024845"/>
                  <a:gd name="connsiteY218" fmla="*/ 682852 h 1160647"/>
                  <a:gd name="connsiteX219" fmla="*/ 1209935 w 3024845"/>
                  <a:gd name="connsiteY219" fmla="*/ 696093 h 1160647"/>
                  <a:gd name="connsiteX220" fmla="*/ 1211455 w 3024845"/>
                  <a:gd name="connsiteY220" fmla="*/ 694201 h 1160647"/>
                  <a:gd name="connsiteX221" fmla="*/ 1222095 w 3024845"/>
                  <a:gd name="connsiteY221" fmla="*/ 680960 h 1160647"/>
                  <a:gd name="connsiteX222" fmla="*/ 1250469 w 3024845"/>
                  <a:gd name="connsiteY222" fmla="*/ 680960 h 1160647"/>
                  <a:gd name="connsiteX223" fmla="*/ 1250469 w 3024845"/>
                  <a:gd name="connsiteY223" fmla="*/ 767431 h 1160647"/>
                  <a:gd name="connsiteX224" fmla="*/ 1251229 w 3024845"/>
                  <a:gd name="connsiteY224" fmla="*/ 767431 h 1160647"/>
                  <a:gd name="connsiteX225" fmla="*/ 1256549 w 3024845"/>
                  <a:gd name="connsiteY225" fmla="*/ 767431 h 1160647"/>
                  <a:gd name="connsiteX226" fmla="*/ 1257309 w 3024845"/>
                  <a:gd name="connsiteY226" fmla="*/ 766080 h 1160647"/>
                  <a:gd name="connsiteX227" fmla="*/ 1262629 w 3024845"/>
                  <a:gd name="connsiteY227" fmla="*/ 756622 h 1160647"/>
                  <a:gd name="connsiteX228" fmla="*/ 1262629 w 3024845"/>
                  <a:gd name="connsiteY228" fmla="*/ 758514 h 1160647"/>
                  <a:gd name="connsiteX229" fmla="*/ 1262629 w 3024845"/>
                  <a:gd name="connsiteY229" fmla="*/ 771755 h 1160647"/>
                  <a:gd name="connsiteX230" fmla="*/ 1266682 w 3024845"/>
                  <a:gd name="connsiteY230" fmla="*/ 726358 h 1160647"/>
                  <a:gd name="connsiteX231" fmla="*/ 1267442 w 3024845"/>
                  <a:gd name="connsiteY231" fmla="*/ 726358 h 1160647"/>
                  <a:gd name="connsiteX232" fmla="*/ 1272762 w 3024845"/>
                  <a:gd name="connsiteY232" fmla="*/ 726358 h 1160647"/>
                  <a:gd name="connsiteX233" fmla="*/ 1272762 w 3024845"/>
                  <a:gd name="connsiteY233" fmla="*/ 661504 h 1160647"/>
                  <a:gd name="connsiteX234" fmla="*/ 1273776 w 3024845"/>
                  <a:gd name="connsiteY234" fmla="*/ 661504 h 1160647"/>
                  <a:gd name="connsiteX235" fmla="*/ 1280869 w 3024845"/>
                  <a:gd name="connsiteY235" fmla="*/ 661504 h 1160647"/>
                  <a:gd name="connsiteX236" fmla="*/ 1293029 w 3024845"/>
                  <a:gd name="connsiteY236" fmla="*/ 618269 h 1160647"/>
                  <a:gd name="connsiteX237" fmla="*/ 1294296 w 3024845"/>
                  <a:gd name="connsiteY237" fmla="*/ 618269 h 1160647"/>
                  <a:gd name="connsiteX238" fmla="*/ 1303163 w 3024845"/>
                  <a:gd name="connsiteY238" fmla="*/ 618269 h 1160647"/>
                  <a:gd name="connsiteX239" fmla="*/ 1313296 w 3024845"/>
                  <a:gd name="connsiteY239" fmla="*/ 661504 h 1160647"/>
                  <a:gd name="connsiteX240" fmla="*/ 1314309 w 3024845"/>
                  <a:gd name="connsiteY240" fmla="*/ 661504 h 1160647"/>
                  <a:gd name="connsiteX241" fmla="*/ 1321403 w 3024845"/>
                  <a:gd name="connsiteY241" fmla="*/ 661504 h 1160647"/>
                  <a:gd name="connsiteX242" fmla="*/ 1321403 w 3024845"/>
                  <a:gd name="connsiteY242" fmla="*/ 700416 h 1160647"/>
                  <a:gd name="connsiteX243" fmla="*/ 1323176 w 3024845"/>
                  <a:gd name="connsiteY243" fmla="*/ 700416 h 1160647"/>
                  <a:gd name="connsiteX244" fmla="*/ 1335590 w 3024845"/>
                  <a:gd name="connsiteY244" fmla="*/ 700416 h 1160647"/>
                  <a:gd name="connsiteX245" fmla="*/ 1335590 w 3024845"/>
                  <a:gd name="connsiteY245" fmla="*/ 702578 h 1160647"/>
                  <a:gd name="connsiteX246" fmla="*/ 1335590 w 3024845"/>
                  <a:gd name="connsiteY246" fmla="*/ 717710 h 1160647"/>
                  <a:gd name="connsiteX247" fmla="*/ 1339643 w 3024845"/>
                  <a:gd name="connsiteY247" fmla="*/ 715549 h 1160647"/>
                  <a:gd name="connsiteX248" fmla="*/ 1339643 w 3024845"/>
                  <a:gd name="connsiteY248" fmla="*/ 700416 h 1160647"/>
                  <a:gd name="connsiteX249" fmla="*/ 1341163 w 3024845"/>
                  <a:gd name="connsiteY249" fmla="*/ 700416 h 1160647"/>
                  <a:gd name="connsiteX250" fmla="*/ 1351803 w 3024845"/>
                  <a:gd name="connsiteY250" fmla="*/ 700416 h 1160647"/>
                  <a:gd name="connsiteX251" fmla="*/ 1351803 w 3024845"/>
                  <a:gd name="connsiteY251" fmla="*/ 702037 h 1160647"/>
                  <a:gd name="connsiteX252" fmla="*/ 1351803 w 3024845"/>
                  <a:gd name="connsiteY252" fmla="*/ 713387 h 1160647"/>
                  <a:gd name="connsiteX253" fmla="*/ 1382204 w 3024845"/>
                  <a:gd name="connsiteY253" fmla="*/ 713387 h 1160647"/>
                  <a:gd name="connsiteX254" fmla="*/ 1382204 w 3024845"/>
                  <a:gd name="connsiteY254" fmla="*/ 676637 h 1160647"/>
                  <a:gd name="connsiteX255" fmla="*/ 1383470 w 3024845"/>
                  <a:gd name="connsiteY255" fmla="*/ 676637 h 1160647"/>
                  <a:gd name="connsiteX256" fmla="*/ 1392337 w 3024845"/>
                  <a:gd name="connsiteY256" fmla="*/ 676637 h 1160647"/>
                  <a:gd name="connsiteX257" fmla="*/ 1392337 w 3024845"/>
                  <a:gd name="connsiteY257" fmla="*/ 698254 h 1160647"/>
                  <a:gd name="connsiteX258" fmla="*/ 1394364 w 3024845"/>
                  <a:gd name="connsiteY258" fmla="*/ 665828 h 1160647"/>
                  <a:gd name="connsiteX259" fmla="*/ 1416657 w 3024845"/>
                  <a:gd name="connsiteY259" fmla="*/ 665828 h 1160647"/>
                  <a:gd name="connsiteX260" fmla="*/ 1416657 w 3024845"/>
                  <a:gd name="connsiteY260" fmla="*/ 664206 h 1160647"/>
                  <a:gd name="connsiteX261" fmla="*/ 1416657 w 3024845"/>
                  <a:gd name="connsiteY261" fmla="*/ 652857 h 1160647"/>
                  <a:gd name="connsiteX262" fmla="*/ 1417417 w 3024845"/>
                  <a:gd name="connsiteY262" fmla="*/ 652857 h 1160647"/>
                  <a:gd name="connsiteX263" fmla="*/ 1422737 w 3024845"/>
                  <a:gd name="connsiteY263" fmla="*/ 652857 h 1160647"/>
                  <a:gd name="connsiteX264" fmla="*/ 1422737 w 3024845"/>
                  <a:gd name="connsiteY264" fmla="*/ 650966 h 1160647"/>
                  <a:gd name="connsiteX265" fmla="*/ 1422737 w 3024845"/>
                  <a:gd name="connsiteY265" fmla="*/ 637725 h 1160647"/>
                  <a:gd name="connsiteX266" fmla="*/ 1426791 w 3024845"/>
                  <a:gd name="connsiteY266" fmla="*/ 644210 h 1160647"/>
                  <a:gd name="connsiteX267" fmla="*/ 1429071 w 3024845"/>
                  <a:gd name="connsiteY267" fmla="*/ 644210 h 1160647"/>
                  <a:gd name="connsiteX268" fmla="*/ 1445031 w 3024845"/>
                  <a:gd name="connsiteY268" fmla="*/ 644210 h 1160647"/>
                  <a:gd name="connsiteX269" fmla="*/ 1445031 w 3024845"/>
                  <a:gd name="connsiteY269" fmla="*/ 643399 h 1160647"/>
                  <a:gd name="connsiteX270" fmla="*/ 1445031 w 3024845"/>
                  <a:gd name="connsiteY270" fmla="*/ 637725 h 1160647"/>
                  <a:gd name="connsiteX271" fmla="*/ 1445791 w 3024845"/>
                  <a:gd name="connsiteY271" fmla="*/ 637725 h 1160647"/>
                  <a:gd name="connsiteX272" fmla="*/ 1451111 w 3024845"/>
                  <a:gd name="connsiteY272" fmla="*/ 637725 h 1160647"/>
                  <a:gd name="connsiteX273" fmla="*/ 1451111 w 3024845"/>
                  <a:gd name="connsiteY273" fmla="*/ 639076 h 1160647"/>
                  <a:gd name="connsiteX274" fmla="*/ 1451111 w 3024845"/>
                  <a:gd name="connsiteY274" fmla="*/ 648534 h 1160647"/>
                  <a:gd name="connsiteX275" fmla="*/ 1489618 w 3024845"/>
                  <a:gd name="connsiteY275" fmla="*/ 648534 h 1160647"/>
                  <a:gd name="connsiteX276" fmla="*/ 1489618 w 3024845"/>
                  <a:gd name="connsiteY276" fmla="*/ 786887 h 1160647"/>
                  <a:gd name="connsiteX277" fmla="*/ 1491138 w 3024845"/>
                  <a:gd name="connsiteY277" fmla="*/ 786887 h 1160647"/>
                  <a:gd name="connsiteX278" fmla="*/ 1501778 w 3024845"/>
                  <a:gd name="connsiteY278" fmla="*/ 786887 h 1160647"/>
                  <a:gd name="connsiteX279" fmla="*/ 1501778 w 3024845"/>
                  <a:gd name="connsiteY279" fmla="*/ 773917 h 1160647"/>
                  <a:gd name="connsiteX280" fmla="*/ 1505832 w 3024845"/>
                  <a:gd name="connsiteY280" fmla="*/ 773917 h 1160647"/>
                  <a:gd name="connsiteX281" fmla="*/ 1505832 w 3024845"/>
                  <a:gd name="connsiteY281" fmla="*/ 786887 h 1160647"/>
                  <a:gd name="connsiteX282" fmla="*/ 1536232 w 3024845"/>
                  <a:gd name="connsiteY282" fmla="*/ 786887 h 1160647"/>
                  <a:gd name="connsiteX283" fmla="*/ 1536232 w 3024845"/>
                  <a:gd name="connsiteY283" fmla="*/ 756622 h 1160647"/>
                  <a:gd name="connsiteX284" fmla="*/ 1548392 w 3024845"/>
                  <a:gd name="connsiteY284" fmla="*/ 756622 h 1160647"/>
                  <a:gd name="connsiteX285" fmla="*/ 1560552 w 3024845"/>
                  <a:gd name="connsiteY285" fmla="*/ 754461 h 1160647"/>
                  <a:gd name="connsiteX286" fmla="*/ 1564606 w 3024845"/>
                  <a:gd name="connsiteY286" fmla="*/ 756622 h 1160647"/>
                  <a:gd name="connsiteX287" fmla="*/ 1574739 w 3024845"/>
                  <a:gd name="connsiteY287" fmla="*/ 756622 h 1160647"/>
                  <a:gd name="connsiteX288" fmla="*/ 1574739 w 3024845"/>
                  <a:gd name="connsiteY288" fmla="*/ 786887 h 1160647"/>
                  <a:gd name="connsiteX289" fmla="*/ 1582846 w 3024845"/>
                  <a:gd name="connsiteY289" fmla="*/ 786887 h 1160647"/>
                  <a:gd name="connsiteX290" fmla="*/ 1582846 w 3024845"/>
                  <a:gd name="connsiteY290" fmla="*/ 804182 h 1160647"/>
                  <a:gd name="connsiteX291" fmla="*/ 1592182 w 3024845"/>
                  <a:gd name="connsiteY291" fmla="*/ 805087 h 1160647"/>
                  <a:gd name="connsiteX292" fmla="*/ 1605140 w 3024845"/>
                  <a:gd name="connsiteY292" fmla="*/ 805087 h 1160647"/>
                  <a:gd name="connsiteX293" fmla="*/ 1605140 w 3024845"/>
                  <a:gd name="connsiteY293" fmla="*/ 789049 h 1160647"/>
                  <a:gd name="connsiteX294" fmla="*/ 1673096 w 3024845"/>
                  <a:gd name="connsiteY294" fmla="*/ 789049 h 1160647"/>
                  <a:gd name="connsiteX295" fmla="*/ 1673096 w 3024845"/>
                  <a:gd name="connsiteY295" fmla="*/ 703796 h 1160647"/>
                  <a:gd name="connsiteX296" fmla="*/ 1745104 w 3024845"/>
                  <a:gd name="connsiteY296" fmla="*/ 703796 h 1160647"/>
                  <a:gd name="connsiteX297" fmla="*/ 1745104 w 3024845"/>
                  <a:gd name="connsiteY297" fmla="*/ 782564 h 1160647"/>
                  <a:gd name="connsiteX298" fmla="*/ 1747008 w 3024845"/>
                  <a:gd name="connsiteY298" fmla="*/ 782564 h 1160647"/>
                  <a:gd name="connsiteX299" fmla="*/ 1748250 w 3024845"/>
                  <a:gd name="connsiteY299" fmla="*/ 805087 h 1160647"/>
                  <a:gd name="connsiteX300" fmla="*/ 1757926 w 3024845"/>
                  <a:gd name="connsiteY300" fmla="*/ 805087 h 1160647"/>
                  <a:gd name="connsiteX301" fmla="*/ 1759168 w 3024845"/>
                  <a:gd name="connsiteY301" fmla="*/ 782564 h 1160647"/>
                  <a:gd name="connsiteX302" fmla="*/ 1765248 w 3024845"/>
                  <a:gd name="connsiteY302" fmla="*/ 782564 h 1160647"/>
                  <a:gd name="connsiteX303" fmla="*/ 1766490 w 3024845"/>
                  <a:gd name="connsiteY303" fmla="*/ 805087 h 1160647"/>
                  <a:gd name="connsiteX304" fmla="*/ 1817112 w 3024845"/>
                  <a:gd name="connsiteY304" fmla="*/ 805087 h 1160647"/>
                  <a:gd name="connsiteX305" fmla="*/ 1817112 w 3024845"/>
                  <a:gd name="connsiteY305" fmla="*/ 642059 h 1160647"/>
                  <a:gd name="connsiteX306" fmla="*/ 2014439 w 3024845"/>
                  <a:gd name="connsiteY306" fmla="*/ 642059 h 1160647"/>
                  <a:gd name="connsiteX307" fmla="*/ 2014439 w 3024845"/>
                  <a:gd name="connsiteY307" fmla="*/ 805087 h 1160647"/>
                  <a:gd name="connsiteX308" fmla="*/ 2033136 w 3024845"/>
                  <a:gd name="connsiteY308" fmla="*/ 805087 h 1160647"/>
                  <a:gd name="connsiteX309" fmla="*/ 2033136 w 3024845"/>
                  <a:gd name="connsiteY309" fmla="*/ 722394 h 1160647"/>
                  <a:gd name="connsiteX310" fmla="*/ 2128256 w 3024845"/>
                  <a:gd name="connsiteY310" fmla="*/ 722394 h 1160647"/>
                  <a:gd name="connsiteX311" fmla="*/ 2140186 w 3024845"/>
                  <a:gd name="connsiteY311" fmla="*/ 404253 h 1160647"/>
                  <a:gd name="connsiteX312" fmla="*/ 2128026 w 3024845"/>
                  <a:gd name="connsiteY312" fmla="*/ 382635 h 1160647"/>
                  <a:gd name="connsiteX313" fmla="*/ 2121946 w 3024845"/>
                  <a:gd name="connsiteY313" fmla="*/ 378311 h 1160647"/>
                  <a:gd name="connsiteX314" fmla="*/ 2130053 w 3024845"/>
                  <a:gd name="connsiteY314" fmla="*/ 354532 h 1160647"/>
                  <a:gd name="connsiteX315" fmla="*/ 2130053 w 3024845"/>
                  <a:gd name="connsiteY315" fmla="*/ 337238 h 1160647"/>
                  <a:gd name="connsiteX316" fmla="*/ 2144240 w 3024845"/>
                  <a:gd name="connsiteY316" fmla="*/ 337238 h 1160647"/>
                  <a:gd name="connsiteX317" fmla="*/ 2144240 w 3024845"/>
                  <a:gd name="connsiteY317" fmla="*/ 315620 h 1160647"/>
                  <a:gd name="connsiteX318" fmla="*/ 2146266 w 3024845"/>
                  <a:gd name="connsiteY318" fmla="*/ 311296 h 1160647"/>
                  <a:gd name="connsiteX319" fmla="*/ 2146266 w 3024845"/>
                  <a:gd name="connsiteY319" fmla="*/ 233472 h 1160647"/>
                  <a:gd name="connsiteX320" fmla="*/ 2144240 w 3024845"/>
                  <a:gd name="connsiteY320" fmla="*/ 226987 h 1160647"/>
                  <a:gd name="connsiteX321" fmla="*/ 2150320 w 3024845"/>
                  <a:gd name="connsiteY321" fmla="*/ 220501 h 1160647"/>
                  <a:gd name="connsiteX322" fmla="*/ 2150320 w 3024845"/>
                  <a:gd name="connsiteY322" fmla="*/ 162133 h 1160647"/>
                  <a:gd name="connsiteX323" fmla="*/ 2152346 w 3024845"/>
                  <a:gd name="connsiteY323" fmla="*/ 157810 h 1160647"/>
                  <a:gd name="connsiteX324" fmla="*/ 2152346 w 3024845"/>
                  <a:gd name="connsiteY324" fmla="*/ 101604 h 1160647"/>
                  <a:gd name="connsiteX325" fmla="*/ 2154373 w 3024845"/>
                  <a:gd name="connsiteY325" fmla="*/ 82148 h 1160647"/>
                  <a:gd name="connsiteX326" fmla="*/ 2158427 w 3024845"/>
                  <a:gd name="connsiteY326" fmla="*/ 99442 h 1160647"/>
                  <a:gd name="connsiteX327" fmla="*/ 2160453 w 3024845"/>
                  <a:gd name="connsiteY327" fmla="*/ 157810 h 1160647"/>
                  <a:gd name="connsiteX328" fmla="*/ 2162480 w 3024845"/>
                  <a:gd name="connsiteY328" fmla="*/ 220501 h 1160647"/>
                  <a:gd name="connsiteX329" fmla="*/ 2168560 w 3024845"/>
                  <a:gd name="connsiteY329" fmla="*/ 226987 h 1160647"/>
                  <a:gd name="connsiteX330" fmla="*/ 2166533 w 3024845"/>
                  <a:gd name="connsiteY330" fmla="*/ 233472 h 1160647"/>
                  <a:gd name="connsiteX331" fmla="*/ 2166533 w 3024845"/>
                  <a:gd name="connsiteY331" fmla="*/ 311296 h 1160647"/>
                  <a:gd name="connsiteX332" fmla="*/ 2168560 w 3024845"/>
                  <a:gd name="connsiteY332" fmla="*/ 315620 h 1160647"/>
                  <a:gd name="connsiteX333" fmla="*/ 2168560 w 3024845"/>
                  <a:gd name="connsiteY333" fmla="*/ 337238 h 1160647"/>
                  <a:gd name="connsiteX334" fmla="*/ 2182747 w 3024845"/>
                  <a:gd name="connsiteY334" fmla="*/ 337238 h 1160647"/>
                  <a:gd name="connsiteX335" fmla="*/ 2182747 w 3024845"/>
                  <a:gd name="connsiteY335" fmla="*/ 354532 h 1160647"/>
                  <a:gd name="connsiteX336" fmla="*/ 2190854 w 3024845"/>
                  <a:gd name="connsiteY336" fmla="*/ 378311 h 1160647"/>
                  <a:gd name="connsiteX337" fmla="*/ 2184774 w 3024845"/>
                  <a:gd name="connsiteY337" fmla="*/ 382635 h 1160647"/>
                  <a:gd name="connsiteX338" fmla="*/ 2172613 w 3024845"/>
                  <a:gd name="connsiteY338" fmla="*/ 404253 h 1160647"/>
                  <a:gd name="connsiteX339" fmla="*/ 2180720 w 3024845"/>
                  <a:gd name="connsiteY339" fmla="*/ 657181 h 1160647"/>
                  <a:gd name="connsiteX340" fmla="*/ 2245574 w 3024845"/>
                  <a:gd name="connsiteY340" fmla="*/ 657181 h 1160647"/>
                  <a:gd name="connsiteX341" fmla="*/ 2245574 w 3024845"/>
                  <a:gd name="connsiteY341" fmla="*/ 732843 h 1160647"/>
                  <a:gd name="connsiteX342" fmla="*/ 2253681 w 3024845"/>
                  <a:gd name="connsiteY342" fmla="*/ 732843 h 1160647"/>
                  <a:gd name="connsiteX343" fmla="*/ 2255708 w 3024845"/>
                  <a:gd name="connsiteY343" fmla="*/ 726358 h 1160647"/>
                  <a:gd name="connsiteX344" fmla="*/ 2261788 w 3024845"/>
                  <a:gd name="connsiteY344" fmla="*/ 726358 h 1160647"/>
                  <a:gd name="connsiteX345" fmla="*/ 2263815 w 3024845"/>
                  <a:gd name="connsiteY345" fmla="*/ 735005 h 1160647"/>
                  <a:gd name="connsiteX346" fmla="*/ 2275975 w 3024845"/>
                  <a:gd name="connsiteY346" fmla="*/ 735005 h 1160647"/>
                  <a:gd name="connsiteX347" fmla="*/ 2275975 w 3024845"/>
                  <a:gd name="connsiteY347" fmla="*/ 728519 h 1160647"/>
                  <a:gd name="connsiteX348" fmla="*/ 2298268 w 3024845"/>
                  <a:gd name="connsiteY348" fmla="*/ 728519 h 1160647"/>
                  <a:gd name="connsiteX349" fmla="*/ 2298268 w 3024845"/>
                  <a:gd name="connsiteY349" fmla="*/ 735005 h 1160647"/>
                  <a:gd name="connsiteX350" fmla="*/ 2318535 w 3024845"/>
                  <a:gd name="connsiteY350" fmla="*/ 735005 h 1160647"/>
                  <a:gd name="connsiteX351" fmla="*/ 2318535 w 3024845"/>
                  <a:gd name="connsiteY351" fmla="*/ 780402 h 1160647"/>
                  <a:gd name="connsiteX352" fmla="*/ 2332722 w 3024845"/>
                  <a:gd name="connsiteY352" fmla="*/ 780402 h 1160647"/>
                  <a:gd name="connsiteX353" fmla="*/ 2332722 w 3024845"/>
                  <a:gd name="connsiteY353" fmla="*/ 767431 h 1160647"/>
                  <a:gd name="connsiteX354" fmla="*/ 2348936 w 3024845"/>
                  <a:gd name="connsiteY354" fmla="*/ 767431 h 1160647"/>
                  <a:gd name="connsiteX355" fmla="*/ 2348936 w 3024845"/>
                  <a:gd name="connsiteY355" fmla="*/ 588004 h 1160647"/>
                  <a:gd name="connsiteX356" fmla="*/ 2355016 w 3024845"/>
                  <a:gd name="connsiteY356" fmla="*/ 581518 h 1160647"/>
                  <a:gd name="connsiteX357" fmla="*/ 2427977 w 3024845"/>
                  <a:gd name="connsiteY357" fmla="*/ 581518 h 1160647"/>
                  <a:gd name="connsiteX358" fmla="*/ 2427977 w 3024845"/>
                  <a:gd name="connsiteY358" fmla="*/ 590166 h 1160647"/>
                  <a:gd name="connsiteX359" fmla="*/ 2438110 w 3024845"/>
                  <a:gd name="connsiteY359" fmla="*/ 590166 h 1160647"/>
                  <a:gd name="connsiteX360" fmla="*/ 2438110 w 3024845"/>
                  <a:gd name="connsiteY360" fmla="*/ 704740 h 1160647"/>
                  <a:gd name="connsiteX361" fmla="*/ 2460404 w 3024845"/>
                  <a:gd name="connsiteY361" fmla="*/ 704740 h 1160647"/>
                  <a:gd name="connsiteX362" fmla="*/ 2460404 w 3024845"/>
                  <a:gd name="connsiteY362" fmla="*/ 637725 h 1160647"/>
                  <a:gd name="connsiteX363" fmla="*/ 2486751 w 3024845"/>
                  <a:gd name="connsiteY363" fmla="*/ 637725 h 1160647"/>
                  <a:gd name="connsiteX364" fmla="*/ 2490804 w 3024845"/>
                  <a:gd name="connsiteY364" fmla="*/ 633401 h 1160647"/>
                  <a:gd name="connsiteX365" fmla="*/ 2498911 w 3024845"/>
                  <a:gd name="connsiteY365" fmla="*/ 633401 h 1160647"/>
                  <a:gd name="connsiteX366" fmla="*/ 2502964 w 3024845"/>
                  <a:gd name="connsiteY366" fmla="*/ 637725 h 1160647"/>
                  <a:gd name="connsiteX367" fmla="*/ 2525258 w 3024845"/>
                  <a:gd name="connsiteY367" fmla="*/ 637725 h 1160647"/>
                  <a:gd name="connsiteX368" fmla="*/ 2525258 w 3024845"/>
                  <a:gd name="connsiteY368" fmla="*/ 520989 h 1160647"/>
                  <a:gd name="connsiteX369" fmla="*/ 2582005 w 3024845"/>
                  <a:gd name="connsiteY369" fmla="*/ 510180 h 1160647"/>
                  <a:gd name="connsiteX370" fmla="*/ 2582005 w 3024845"/>
                  <a:gd name="connsiteY370" fmla="*/ 511261 h 1160647"/>
                  <a:gd name="connsiteX371" fmla="*/ 2582005 w 3024845"/>
                  <a:gd name="connsiteY371" fmla="*/ 518827 h 1160647"/>
                  <a:gd name="connsiteX372" fmla="*/ 2608352 w 3024845"/>
                  <a:gd name="connsiteY372" fmla="*/ 518827 h 1160647"/>
                  <a:gd name="connsiteX373" fmla="*/ 2608352 w 3024845"/>
                  <a:gd name="connsiteY373" fmla="*/ 773917 h 1160647"/>
                  <a:gd name="connsiteX374" fmla="*/ 2630646 w 3024845"/>
                  <a:gd name="connsiteY374" fmla="*/ 773917 h 1160647"/>
                  <a:gd name="connsiteX375" fmla="*/ 2630646 w 3024845"/>
                  <a:gd name="connsiteY375" fmla="*/ 769593 h 1160647"/>
                  <a:gd name="connsiteX376" fmla="*/ 2642806 w 3024845"/>
                  <a:gd name="connsiteY376" fmla="*/ 769593 h 1160647"/>
                  <a:gd name="connsiteX377" fmla="*/ 2642806 w 3024845"/>
                  <a:gd name="connsiteY377" fmla="*/ 773917 h 1160647"/>
                  <a:gd name="connsiteX378" fmla="*/ 2667126 w 3024845"/>
                  <a:gd name="connsiteY378" fmla="*/ 773917 h 1160647"/>
                  <a:gd name="connsiteX379" fmla="*/ 2667126 w 3024845"/>
                  <a:gd name="connsiteY379" fmla="*/ 760946 h 1160647"/>
                  <a:gd name="connsiteX380" fmla="*/ 2695500 w 3024845"/>
                  <a:gd name="connsiteY380" fmla="*/ 760946 h 1160647"/>
                  <a:gd name="connsiteX381" fmla="*/ 2707660 w 3024845"/>
                  <a:gd name="connsiteY381" fmla="*/ 756622 h 1160647"/>
                  <a:gd name="connsiteX382" fmla="*/ 2727927 w 3024845"/>
                  <a:gd name="connsiteY382" fmla="*/ 760946 h 1160647"/>
                  <a:gd name="connsiteX383" fmla="*/ 2727927 w 3024845"/>
                  <a:gd name="connsiteY383" fmla="*/ 743652 h 1160647"/>
                  <a:gd name="connsiteX384" fmla="*/ 2736034 w 3024845"/>
                  <a:gd name="connsiteY384" fmla="*/ 743652 h 1160647"/>
                  <a:gd name="connsiteX385" fmla="*/ 2736034 w 3024845"/>
                  <a:gd name="connsiteY385" fmla="*/ 730681 h 1160647"/>
                  <a:gd name="connsiteX386" fmla="*/ 2792781 w 3024845"/>
                  <a:gd name="connsiteY386" fmla="*/ 730681 h 1160647"/>
                  <a:gd name="connsiteX387" fmla="*/ 2792781 w 3024845"/>
                  <a:gd name="connsiteY387" fmla="*/ 700416 h 1160647"/>
                  <a:gd name="connsiteX388" fmla="*/ 2811021 w 3024845"/>
                  <a:gd name="connsiteY388" fmla="*/ 700416 h 1160647"/>
                  <a:gd name="connsiteX389" fmla="*/ 2811021 w 3024845"/>
                  <a:gd name="connsiteY389" fmla="*/ 693931 h 1160647"/>
                  <a:gd name="connsiteX390" fmla="*/ 2823181 w 3024845"/>
                  <a:gd name="connsiteY390" fmla="*/ 693931 h 1160647"/>
                  <a:gd name="connsiteX391" fmla="*/ 2823181 w 3024845"/>
                  <a:gd name="connsiteY391" fmla="*/ 700416 h 1160647"/>
                  <a:gd name="connsiteX392" fmla="*/ 2839395 w 3024845"/>
                  <a:gd name="connsiteY392" fmla="*/ 700416 h 1160647"/>
                  <a:gd name="connsiteX393" fmla="*/ 2839395 w 3024845"/>
                  <a:gd name="connsiteY393" fmla="*/ 750137 h 1160647"/>
                  <a:gd name="connsiteX394" fmla="*/ 2871822 w 3024845"/>
                  <a:gd name="connsiteY394" fmla="*/ 750137 h 1160647"/>
                  <a:gd name="connsiteX395" fmla="*/ 2871822 w 3024845"/>
                  <a:gd name="connsiteY395" fmla="*/ 724196 h 1160647"/>
                  <a:gd name="connsiteX396" fmla="*/ 2910329 w 3024845"/>
                  <a:gd name="connsiteY396" fmla="*/ 724196 h 1160647"/>
                  <a:gd name="connsiteX397" fmla="*/ 2910329 w 3024845"/>
                  <a:gd name="connsiteY397" fmla="*/ 693931 h 1160647"/>
                  <a:gd name="connsiteX398" fmla="*/ 2958970 w 3024845"/>
                  <a:gd name="connsiteY398" fmla="*/ 693931 h 1160647"/>
                  <a:gd name="connsiteX399" fmla="*/ 2958970 w 3024845"/>
                  <a:gd name="connsiteY399" fmla="*/ 805087 h 1160647"/>
                  <a:gd name="connsiteX400" fmla="*/ 2958970 w 3024845"/>
                  <a:gd name="connsiteY400" fmla="*/ 818866 h 1160647"/>
                  <a:gd name="connsiteX401" fmla="*/ 3024845 w 3024845"/>
                  <a:gd name="connsiteY401" fmla="*/ 818866 h 1160647"/>
                  <a:gd name="connsiteX402" fmla="*/ 3024845 w 3024845"/>
                  <a:gd name="connsiteY402" fmla="*/ 1160647 h 1160647"/>
                  <a:gd name="connsiteX403" fmla="*/ 2054 w 3024845"/>
                  <a:gd name="connsiteY403" fmla="*/ 1158314 h 1160647"/>
                  <a:gd name="connsiteX404" fmla="*/ 0 w 3024845"/>
                  <a:gd name="connsiteY404" fmla="*/ 724196 h 1160647"/>
                  <a:gd name="connsiteX405" fmla="*/ 20267 w 3024845"/>
                  <a:gd name="connsiteY405" fmla="*/ 724196 h 1160647"/>
                  <a:gd name="connsiteX406" fmla="*/ 20774 w 3024845"/>
                  <a:gd name="connsiteY406" fmla="*/ 723115 h 1160647"/>
                  <a:gd name="connsiteX407" fmla="*/ 24320 w 3024845"/>
                  <a:gd name="connsiteY407" fmla="*/ 715549 h 1160647"/>
                  <a:gd name="connsiteX408" fmla="*/ 26094 w 3024845"/>
                  <a:gd name="connsiteY408" fmla="*/ 715819 h 1160647"/>
                  <a:gd name="connsiteX409" fmla="*/ 38507 w 3024845"/>
                  <a:gd name="connsiteY409" fmla="*/ 717710 h 1160647"/>
                  <a:gd name="connsiteX410" fmla="*/ 39014 w 3024845"/>
                  <a:gd name="connsiteY410" fmla="*/ 719062 h 1160647"/>
                  <a:gd name="connsiteX411" fmla="*/ 42560 w 3024845"/>
                  <a:gd name="connsiteY411" fmla="*/ 728519 h 1160647"/>
                  <a:gd name="connsiteX412" fmla="*/ 68907 w 3024845"/>
                  <a:gd name="connsiteY412" fmla="*/ 730681 h 1160647"/>
                  <a:gd name="connsiteX413" fmla="*/ 68907 w 3024845"/>
                  <a:gd name="connsiteY413" fmla="*/ 607460 h 1160647"/>
                  <a:gd name="connsiteX414" fmla="*/ 70934 w 3024845"/>
                  <a:gd name="connsiteY414" fmla="*/ 607460 h 1160647"/>
                  <a:gd name="connsiteX415" fmla="*/ 85121 w 3024845"/>
                  <a:gd name="connsiteY415" fmla="*/ 607460 h 1160647"/>
                  <a:gd name="connsiteX416" fmla="*/ 85121 w 3024845"/>
                  <a:gd name="connsiteY416" fmla="*/ 471268 h 1160647"/>
                  <a:gd name="connsiteX417" fmla="*/ 86894 w 3024845"/>
                  <a:gd name="connsiteY417" fmla="*/ 471268 h 1160647"/>
                  <a:gd name="connsiteX418" fmla="*/ 99308 w 3024845"/>
                  <a:gd name="connsiteY418" fmla="*/ 471268 h 1160647"/>
                  <a:gd name="connsiteX419" fmla="*/ 99308 w 3024845"/>
                  <a:gd name="connsiteY419" fmla="*/ 356694 h 1160647"/>
                  <a:gd name="connsiteX420" fmla="*/ 103361 w 3024845"/>
                  <a:gd name="connsiteY420" fmla="*/ 328590 h 1160647"/>
                  <a:gd name="connsiteX421" fmla="*/ 105388 w 3024845"/>
                  <a:gd name="connsiteY421" fmla="*/ 328590 h 1160647"/>
                  <a:gd name="connsiteX422" fmla="*/ 119575 w 3024845"/>
                  <a:gd name="connsiteY422" fmla="*/ 328590 h 1160647"/>
                  <a:gd name="connsiteX423" fmla="*/ 156055 w 3024845"/>
                  <a:gd name="connsiteY423" fmla="*/ 246443 h 1160647"/>
                  <a:gd name="connsiteX424" fmla="*/ 160109 w 3024845"/>
                  <a:gd name="connsiteY424" fmla="*/ 0 h 1160647"/>
                  <a:gd name="connsiteX0" fmla="*/ 156055 w 3024845"/>
                  <a:gd name="connsiteY0" fmla="*/ 164295 h 1078499"/>
                  <a:gd name="connsiteX1" fmla="*/ 162135 w 3024845"/>
                  <a:gd name="connsiteY1" fmla="*/ 164295 h 1078499"/>
                  <a:gd name="connsiteX2" fmla="*/ 200642 w 3024845"/>
                  <a:gd name="connsiteY2" fmla="*/ 244281 h 1078499"/>
                  <a:gd name="connsiteX3" fmla="*/ 202669 w 3024845"/>
                  <a:gd name="connsiteY3" fmla="*/ 244281 h 1078499"/>
                  <a:gd name="connsiteX4" fmla="*/ 216856 w 3024845"/>
                  <a:gd name="connsiteY4" fmla="*/ 244281 h 1078499"/>
                  <a:gd name="connsiteX5" fmla="*/ 216856 w 3024845"/>
                  <a:gd name="connsiteY5" fmla="*/ 268060 h 1078499"/>
                  <a:gd name="connsiteX6" fmla="*/ 217363 w 3024845"/>
                  <a:gd name="connsiteY6" fmla="*/ 268871 h 1078499"/>
                  <a:gd name="connsiteX7" fmla="*/ 220909 w 3024845"/>
                  <a:gd name="connsiteY7" fmla="*/ 274546 h 1078499"/>
                  <a:gd name="connsiteX8" fmla="*/ 220909 w 3024845"/>
                  <a:gd name="connsiteY8" fmla="*/ 389120 h 1078499"/>
                  <a:gd name="connsiteX9" fmla="*/ 223189 w 3024845"/>
                  <a:gd name="connsiteY9" fmla="*/ 389120 h 1078499"/>
                  <a:gd name="connsiteX10" fmla="*/ 239150 w 3024845"/>
                  <a:gd name="connsiteY10" fmla="*/ 389120 h 1078499"/>
                  <a:gd name="connsiteX11" fmla="*/ 239150 w 3024845"/>
                  <a:gd name="connsiteY11" fmla="*/ 529635 h 1078499"/>
                  <a:gd name="connsiteX12" fmla="*/ 240670 w 3024845"/>
                  <a:gd name="connsiteY12" fmla="*/ 529365 h 1078499"/>
                  <a:gd name="connsiteX13" fmla="*/ 251310 w 3024845"/>
                  <a:gd name="connsiteY13" fmla="*/ 527474 h 1078499"/>
                  <a:gd name="connsiteX14" fmla="*/ 249283 w 3024845"/>
                  <a:gd name="connsiteY14" fmla="*/ 616106 h 1078499"/>
                  <a:gd name="connsiteX15" fmla="*/ 250803 w 3024845"/>
                  <a:gd name="connsiteY15" fmla="*/ 616377 h 1078499"/>
                  <a:gd name="connsiteX16" fmla="*/ 261443 w 3024845"/>
                  <a:gd name="connsiteY16" fmla="*/ 618268 h 1078499"/>
                  <a:gd name="connsiteX17" fmla="*/ 261696 w 3024845"/>
                  <a:gd name="connsiteY17" fmla="*/ 619079 h 1078499"/>
                  <a:gd name="connsiteX18" fmla="*/ 263470 w 3024845"/>
                  <a:gd name="connsiteY18" fmla="*/ 624754 h 1078499"/>
                  <a:gd name="connsiteX19" fmla="*/ 264230 w 3024845"/>
                  <a:gd name="connsiteY19" fmla="*/ 622322 h 1078499"/>
                  <a:gd name="connsiteX20" fmla="*/ 269550 w 3024845"/>
                  <a:gd name="connsiteY20" fmla="*/ 605298 h 1078499"/>
                  <a:gd name="connsiteX21" fmla="*/ 271323 w 3024845"/>
                  <a:gd name="connsiteY21" fmla="*/ 605298 h 1078499"/>
                  <a:gd name="connsiteX22" fmla="*/ 283737 w 3024845"/>
                  <a:gd name="connsiteY22" fmla="*/ 605298 h 1078499"/>
                  <a:gd name="connsiteX23" fmla="*/ 283737 w 3024845"/>
                  <a:gd name="connsiteY23" fmla="*/ 637724 h 1078499"/>
                  <a:gd name="connsiteX24" fmla="*/ 284750 w 3024845"/>
                  <a:gd name="connsiteY24" fmla="*/ 638265 h 1078499"/>
                  <a:gd name="connsiteX25" fmla="*/ 291844 w 3024845"/>
                  <a:gd name="connsiteY25" fmla="*/ 642048 h 1078499"/>
                  <a:gd name="connsiteX26" fmla="*/ 291844 w 3024845"/>
                  <a:gd name="connsiteY26" fmla="*/ 643399 h 1078499"/>
                  <a:gd name="connsiteX27" fmla="*/ 291844 w 3024845"/>
                  <a:gd name="connsiteY27" fmla="*/ 652857 h 1078499"/>
                  <a:gd name="connsiteX28" fmla="*/ 336431 w 3024845"/>
                  <a:gd name="connsiteY28" fmla="*/ 652857 h 1078499"/>
                  <a:gd name="connsiteX29" fmla="*/ 336431 w 3024845"/>
                  <a:gd name="connsiteY29" fmla="*/ 653938 h 1078499"/>
                  <a:gd name="connsiteX30" fmla="*/ 336431 w 3024845"/>
                  <a:gd name="connsiteY30" fmla="*/ 661504 h 1078499"/>
                  <a:gd name="connsiteX31" fmla="*/ 338457 w 3024845"/>
                  <a:gd name="connsiteY31" fmla="*/ 661504 h 1078499"/>
                  <a:gd name="connsiteX32" fmla="*/ 352644 w 3024845"/>
                  <a:gd name="connsiteY32" fmla="*/ 661504 h 1078499"/>
                  <a:gd name="connsiteX33" fmla="*/ 352644 w 3024845"/>
                  <a:gd name="connsiteY33" fmla="*/ 631239 h 1078499"/>
                  <a:gd name="connsiteX34" fmla="*/ 397231 w 3024845"/>
                  <a:gd name="connsiteY34" fmla="*/ 631239 h 1078499"/>
                  <a:gd name="connsiteX35" fmla="*/ 397231 w 3024845"/>
                  <a:gd name="connsiteY35" fmla="*/ 629888 h 1078499"/>
                  <a:gd name="connsiteX36" fmla="*/ 397231 w 3024845"/>
                  <a:gd name="connsiteY36" fmla="*/ 620430 h 1078499"/>
                  <a:gd name="connsiteX37" fmla="*/ 398245 w 3024845"/>
                  <a:gd name="connsiteY37" fmla="*/ 620430 h 1078499"/>
                  <a:gd name="connsiteX38" fmla="*/ 405338 w 3024845"/>
                  <a:gd name="connsiteY38" fmla="*/ 620430 h 1078499"/>
                  <a:gd name="connsiteX39" fmla="*/ 405338 w 3024845"/>
                  <a:gd name="connsiteY39" fmla="*/ 618539 h 1078499"/>
                  <a:gd name="connsiteX40" fmla="*/ 405338 w 3024845"/>
                  <a:gd name="connsiteY40" fmla="*/ 605298 h 1078499"/>
                  <a:gd name="connsiteX41" fmla="*/ 406098 w 3024845"/>
                  <a:gd name="connsiteY41" fmla="*/ 605298 h 1078499"/>
                  <a:gd name="connsiteX42" fmla="*/ 411418 w 3024845"/>
                  <a:gd name="connsiteY42" fmla="*/ 605298 h 1078499"/>
                  <a:gd name="connsiteX43" fmla="*/ 411418 w 3024845"/>
                  <a:gd name="connsiteY43" fmla="*/ 604217 h 1078499"/>
                  <a:gd name="connsiteX44" fmla="*/ 411418 w 3024845"/>
                  <a:gd name="connsiteY44" fmla="*/ 596650 h 1078499"/>
                  <a:gd name="connsiteX45" fmla="*/ 413445 w 3024845"/>
                  <a:gd name="connsiteY45" fmla="*/ 596650 h 1078499"/>
                  <a:gd name="connsiteX46" fmla="*/ 427632 w 3024845"/>
                  <a:gd name="connsiteY46" fmla="*/ 596650 h 1078499"/>
                  <a:gd name="connsiteX47" fmla="*/ 427632 w 3024845"/>
                  <a:gd name="connsiteY47" fmla="*/ 597731 h 1078499"/>
                  <a:gd name="connsiteX48" fmla="*/ 427632 w 3024845"/>
                  <a:gd name="connsiteY48" fmla="*/ 605298 h 1078499"/>
                  <a:gd name="connsiteX49" fmla="*/ 449925 w 3024845"/>
                  <a:gd name="connsiteY49" fmla="*/ 605298 h 1078499"/>
                  <a:gd name="connsiteX50" fmla="*/ 449925 w 3024845"/>
                  <a:gd name="connsiteY50" fmla="*/ 603406 h 1078499"/>
                  <a:gd name="connsiteX51" fmla="*/ 449925 w 3024845"/>
                  <a:gd name="connsiteY51" fmla="*/ 590165 h 1078499"/>
                  <a:gd name="connsiteX52" fmla="*/ 451699 w 3024845"/>
                  <a:gd name="connsiteY52" fmla="*/ 590165 h 1078499"/>
                  <a:gd name="connsiteX53" fmla="*/ 464112 w 3024845"/>
                  <a:gd name="connsiteY53" fmla="*/ 590165 h 1078499"/>
                  <a:gd name="connsiteX54" fmla="*/ 464112 w 3024845"/>
                  <a:gd name="connsiteY54" fmla="*/ 613945 h 1078499"/>
                  <a:gd name="connsiteX55" fmla="*/ 465126 w 3024845"/>
                  <a:gd name="connsiteY55" fmla="*/ 613945 h 1078499"/>
                  <a:gd name="connsiteX56" fmla="*/ 472219 w 3024845"/>
                  <a:gd name="connsiteY56" fmla="*/ 613945 h 1078499"/>
                  <a:gd name="connsiteX57" fmla="*/ 472219 w 3024845"/>
                  <a:gd name="connsiteY57" fmla="*/ 612864 h 1078499"/>
                  <a:gd name="connsiteX58" fmla="*/ 472219 w 3024845"/>
                  <a:gd name="connsiteY58" fmla="*/ 605298 h 1078499"/>
                  <a:gd name="connsiteX59" fmla="*/ 473992 w 3024845"/>
                  <a:gd name="connsiteY59" fmla="*/ 605298 h 1078499"/>
                  <a:gd name="connsiteX60" fmla="*/ 486406 w 3024845"/>
                  <a:gd name="connsiteY60" fmla="*/ 605298 h 1078499"/>
                  <a:gd name="connsiteX61" fmla="*/ 486406 w 3024845"/>
                  <a:gd name="connsiteY61" fmla="*/ 631239 h 1078499"/>
                  <a:gd name="connsiteX62" fmla="*/ 488433 w 3024845"/>
                  <a:gd name="connsiteY62" fmla="*/ 631239 h 1078499"/>
                  <a:gd name="connsiteX63" fmla="*/ 502619 w 3024845"/>
                  <a:gd name="connsiteY63" fmla="*/ 631239 h 1078499"/>
                  <a:gd name="connsiteX64" fmla="*/ 502619 w 3024845"/>
                  <a:gd name="connsiteY64" fmla="*/ 632860 h 1078499"/>
                  <a:gd name="connsiteX65" fmla="*/ 502619 w 3024845"/>
                  <a:gd name="connsiteY65" fmla="*/ 644210 h 1078499"/>
                  <a:gd name="connsiteX66" fmla="*/ 503379 w 3024845"/>
                  <a:gd name="connsiteY66" fmla="*/ 644210 h 1078499"/>
                  <a:gd name="connsiteX67" fmla="*/ 508700 w 3024845"/>
                  <a:gd name="connsiteY67" fmla="*/ 644210 h 1078499"/>
                  <a:gd name="connsiteX68" fmla="*/ 508700 w 3024845"/>
                  <a:gd name="connsiteY68" fmla="*/ 643399 h 1078499"/>
                  <a:gd name="connsiteX69" fmla="*/ 508700 w 3024845"/>
                  <a:gd name="connsiteY69" fmla="*/ 637724 h 1078499"/>
                  <a:gd name="connsiteX70" fmla="*/ 539100 w 3024845"/>
                  <a:gd name="connsiteY70" fmla="*/ 637724 h 1078499"/>
                  <a:gd name="connsiteX71" fmla="*/ 539100 w 3024845"/>
                  <a:gd name="connsiteY71" fmla="*/ 661504 h 1078499"/>
                  <a:gd name="connsiteX72" fmla="*/ 540113 w 3024845"/>
                  <a:gd name="connsiteY72" fmla="*/ 661504 h 1078499"/>
                  <a:gd name="connsiteX73" fmla="*/ 547207 w 3024845"/>
                  <a:gd name="connsiteY73" fmla="*/ 661504 h 1078499"/>
                  <a:gd name="connsiteX74" fmla="*/ 547207 w 3024845"/>
                  <a:gd name="connsiteY74" fmla="*/ 662585 h 1078499"/>
                  <a:gd name="connsiteX75" fmla="*/ 547207 w 3024845"/>
                  <a:gd name="connsiteY75" fmla="*/ 670151 h 1078499"/>
                  <a:gd name="connsiteX76" fmla="*/ 547967 w 3024845"/>
                  <a:gd name="connsiteY76" fmla="*/ 670151 h 1078499"/>
                  <a:gd name="connsiteX77" fmla="*/ 553287 w 3024845"/>
                  <a:gd name="connsiteY77" fmla="*/ 670151 h 1078499"/>
                  <a:gd name="connsiteX78" fmla="*/ 553287 w 3024845"/>
                  <a:gd name="connsiteY78" fmla="*/ 667989 h 1078499"/>
                  <a:gd name="connsiteX79" fmla="*/ 553287 w 3024845"/>
                  <a:gd name="connsiteY79" fmla="*/ 652857 h 1078499"/>
                  <a:gd name="connsiteX80" fmla="*/ 554300 w 3024845"/>
                  <a:gd name="connsiteY80" fmla="*/ 652857 h 1078499"/>
                  <a:gd name="connsiteX81" fmla="*/ 561394 w 3024845"/>
                  <a:gd name="connsiteY81" fmla="*/ 652857 h 1078499"/>
                  <a:gd name="connsiteX82" fmla="*/ 561394 w 3024845"/>
                  <a:gd name="connsiteY82" fmla="*/ 653938 h 1078499"/>
                  <a:gd name="connsiteX83" fmla="*/ 561394 w 3024845"/>
                  <a:gd name="connsiteY83" fmla="*/ 661504 h 1078499"/>
                  <a:gd name="connsiteX84" fmla="*/ 566714 w 3024845"/>
                  <a:gd name="connsiteY84" fmla="*/ 659511 h 1078499"/>
                  <a:gd name="connsiteX85" fmla="*/ 567474 w 3024845"/>
                  <a:gd name="connsiteY85" fmla="*/ 658531 h 1078499"/>
                  <a:gd name="connsiteX86" fmla="*/ 567474 w 3024845"/>
                  <a:gd name="connsiteY86" fmla="*/ 652857 h 1078499"/>
                  <a:gd name="connsiteX87" fmla="*/ 605981 w 3024845"/>
                  <a:gd name="connsiteY87" fmla="*/ 652857 h 1078499"/>
                  <a:gd name="connsiteX88" fmla="*/ 605981 w 3024845"/>
                  <a:gd name="connsiteY88" fmla="*/ 676636 h 1078499"/>
                  <a:gd name="connsiteX89" fmla="*/ 608007 w 3024845"/>
                  <a:gd name="connsiteY89" fmla="*/ 676636 h 1078499"/>
                  <a:gd name="connsiteX90" fmla="*/ 622194 w 3024845"/>
                  <a:gd name="connsiteY90" fmla="*/ 676636 h 1078499"/>
                  <a:gd name="connsiteX91" fmla="*/ 622194 w 3024845"/>
                  <a:gd name="connsiteY91" fmla="*/ 677717 h 1078499"/>
                  <a:gd name="connsiteX92" fmla="*/ 622194 w 3024845"/>
                  <a:gd name="connsiteY92" fmla="*/ 685283 h 1078499"/>
                  <a:gd name="connsiteX93" fmla="*/ 623968 w 3024845"/>
                  <a:gd name="connsiteY93" fmla="*/ 685283 h 1078499"/>
                  <a:gd name="connsiteX94" fmla="*/ 636381 w 3024845"/>
                  <a:gd name="connsiteY94" fmla="*/ 685283 h 1078499"/>
                  <a:gd name="connsiteX95" fmla="*/ 636381 w 3024845"/>
                  <a:gd name="connsiteY95" fmla="*/ 661504 h 1078499"/>
                  <a:gd name="connsiteX96" fmla="*/ 637394 w 3024845"/>
                  <a:gd name="connsiteY96" fmla="*/ 661504 h 1078499"/>
                  <a:gd name="connsiteX97" fmla="*/ 644488 w 3024845"/>
                  <a:gd name="connsiteY97" fmla="*/ 661504 h 1078499"/>
                  <a:gd name="connsiteX98" fmla="*/ 644488 w 3024845"/>
                  <a:gd name="connsiteY98" fmla="*/ 629077 h 1078499"/>
                  <a:gd name="connsiteX99" fmla="*/ 645501 w 3024845"/>
                  <a:gd name="connsiteY99" fmla="*/ 629077 h 1078499"/>
                  <a:gd name="connsiteX100" fmla="*/ 652595 w 3024845"/>
                  <a:gd name="connsiteY100" fmla="*/ 629077 h 1078499"/>
                  <a:gd name="connsiteX101" fmla="*/ 652595 w 3024845"/>
                  <a:gd name="connsiteY101" fmla="*/ 627186 h 1078499"/>
                  <a:gd name="connsiteX102" fmla="*/ 652595 w 3024845"/>
                  <a:gd name="connsiteY102" fmla="*/ 613945 h 1078499"/>
                  <a:gd name="connsiteX103" fmla="*/ 651328 w 3024845"/>
                  <a:gd name="connsiteY103" fmla="*/ 612323 h 1078499"/>
                  <a:gd name="connsiteX104" fmla="*/ 656648 w 3024845"/>
                  <a:gd name="connsiteY104" fmla="*/ 600974 h 1078499"/>
                  <a:gd name="connsiteX105" fmla="*/ 664755 w 3024845"/>
                  <a:gd name="connsiteY105" fmla="*/ 629077 h 1078499"/>
                  <a:gd name="connsiteX106" fmla="*/ 665515 w 3024845"/>
                  <a:gd name="connsiteY106" fmla="*/ 629077 h 1078499"/>
                  <a:gd name="connsiteX107" fmla="*/ 670835 w 3024845"/>
                  <a:gd name="connsiteY107" fmla="*/ 629077 h 1078499"/>
                  <a:gd name="connsiteX108" fmla="*/ 670835 w 3024845"/>
                  <a:gd name="connsiteY108" fmla="*/ 523150 h 1078499"/>
                  <a:gd name="connsiteX109" fmla="*/ 672355 w 3024845"/>
                  <a:gd name="connsiteY109" fmla="*/ 523150 h 1078499"/>
                  <a:gd name="connsiteX110" fmla="*/ 682995 w 3024845"/>
                  <a:gd name="connsiteY110" fmla="*/ 523150 h 1078499"/>
                  <a:gd name="connsiteX111" fmla="*/ 682995 w 3024845"/>
                  <a:gd name="connsiteY111" fmla="*/ 475591 h 1078499"/>
                  <a:gd name="connsiteX112" fmla="*/ 709342 w 3024845"/>
                  <a:gd name="connsiteY112" fmla="*/ 475591 h 1078499"/>
                  <a:gd name="connsiteX113" fmla="*/ 709342 w 3024845"/>
                  <a:gd name="connsiteY113" fmla="*/ 453973 h 1078499"/>
                  <a:gd name="connsiteX114" fmla="*/ 743796 w 3024845"/>
                  <a:gd name="connsiteY114" fmla="*/ 453973 h 1078499"/>
                  <a:gd name="connsiteX115" fmla="*/ 743796 w 3024845"/>
                  <a:gd name="connsiteY115" fmla="*/ 456405 h 1078499"/>
                  <a:gd name="connsiteX116" fmla="*/ 743796 w 3024845"/>
                  <a:gd name="connsiteY116" fmla="*/ 473429 h 1078499"/>
                  <a:gd name="connsiteX117" fmla="*/ 746076 w 3024845"/>
                  <a:gd name="connsiteY117" fmla="*/ 473429 h 1078499"/>
                  <a:gd name="connsiteX118" fmla="*/ 762036 w 3024845"/>
                  <a:gd name="connsiteY118" fmla="*/ 473429 h 1078499"/>
                  <a:gd name="connsiteX119" fmla="*/ 762036 w 3024845"/>
                  <a:gd name="connsiteY119" fmla="*/ 520988 h 1078499"/>
                  <a:gd name="connsiteX120" fmla="*/ 763049 w 3024845"/>
                  <a:gd name="connsiteY120" fmla="*/ 520988 h 1078499"/>
                  <a:gd name="connsiteX121" fmla="*/ 770143 w 3024845"/>
                  <a:gd name="connsiteY121" fmla="*/ 520988 h 1078499"/>
                  <a:gd name="connsiteX122" fmla="*/ 784330 w 3024845"/>
                  <a:gd name="connsiteY122" fmla="*/ 525312 h 1078499"/>
                  <a:gd name="connsiteX123" fmla="*/ 784330 w 3024845"/>
                  <a:gd name="connsiteY123" fmla="*/ 564224 h 1078499"/>
                  <a:gd name="connsiteX124" fmla="*/ 785343 w 3024845"/>
                  <a:gd name="connsiteY124" fmla="*/ 564224 h 1078499"/>
                  <a:gd name="connsiteX125" fmla="*/ 792436 w 3024845"/>
                  <a:gd name="connsiteY125" fmla="*/ 564224 h 1078499"/>
                  <a:gd name="connsiteX126" fmla="*/ 792436 w 3024845"/>
                  <a:gd name="connsiteY126" fmla="*/ 565845 h 1078499"/>
                  <a:gd name="connsiteX127" fmla="*/ 792436 w 3024845"/>
                  <a:gd name="connsiteY127" fmla="*/ 577194 h 1078499"/>
                  <a:gd name="connsiteX128" fmla="*/ 794463 w 3024845"/>
                  <a:gd name="connsiteY128" fmla="*/ 577194 h 1078499"/>
                  <a:gd name="connsiteX129" fmla="*/ 808650 w 3024845"/>
                  <a:gd name="connsiteY129" fmla="*/ 577194 h 1078499"/>
                  <a:gd name="connsiteX130" fmla="*/ 814730 w 3024845"/>
                  <a:gd name="connsiteY130" fmla="*/ 583680 h 1078499"/>
                  <a:gd name="connsiteX131" fmla="*/ 814730 w 3024845"/>
                  <a:gd name="connsiteY131" fmla="*/ 605298 h 1078499"/>
                  <a:gd name="connsiteX132" fmla="*/ 817010 w 3024845"/>
                  <a:gd name="connsiteY132" fmla="*/ 605298 h 1078499"/>
                  <a:gd name="connsiteX133" fmla="*/ 832970 w 3024845"/>
                  <a:gd name="connsiteY133" fmla="*/ 605298 h 1078499"/>
                  <a:gd name="connsiteX134" fmla="*/ 832970 w 3024845"/>
                  <a:gd name="connsiteY134" fmla="*/ 606378 h 1078499"/>
                  <a:gd name="connsiteX135" fmla="*/ 832970 w 3024845"/>
                  <a:gd name="connsiteY135" fmla="*/ 613945 h 1078499"/>
                  <a:gd name="connsiteX136" fmla="*/ 834237 w 3024845"/>
                  <a:gd name="connsiteY136" fmla="*/ 613945 h 1078499"/>
                  <a:gd name="connsiteX137" fmla="*/ 843104 w 3024845"/>
                  <a:gd name="connsiteY137" fmla="*/ 613945 h 1078499"/>
                  <a:gd name="connsiteX138" fmla="*/ 843104 w 3024845"/>
                  <a:gd name="connsiteY138" fmla="*/ 616106 h 1078499"/>
                  <a:gd name="connsiteX139" fmla="*/ 843104 w 3024845"/>
                  <a:gd name="connsiteY139" fmla="*/ 631239 h 1078499"/>
                  <a:gd name="connsiteX140" fmla="*/ 847157 w 3024845"/>
                  <a:gd name="connsiteY140" fmla="*/ 629347 h 1078499"/>
                  <a:gd name="connsiteX141" fmla="*/ 847157 w 3024845"/>
                  <a:gd name="connsiteY141" fmla="*/ 616106 h 1078499"/>
                  <a:gd name="connsiteX142" fmla="*/ 848170 w 3024845"/>
                  <a:gd name="connsiteY142" fmla="*/ 616106 h 1078499"/>
                  <a:gd name="connsiteX143" fmla="*/ 855264 w 3024845"/>
                  <a:gd name="connsiteY143" fmla="*/ 616106 h 1078499"/>
                  <a:gd name="connsiteX144" fmla="*/ 855264 w 3024845"/>
                  <a:gd name="connsiteY144" fmla="*/ 617728 h 1078499"/>
                  <a:gd name="connsiteX145" fmla="*/ 855264 w 3024845"/>
                  <a:gd name="connsiteY145" fmla="*/ 629077 h 1078499"/>
                  <a:gd name="connsiteX146" fmla="*/ 856024 w 3024845"/>
                  <a:gd name="connsiteY146" fmla="*/ 629077 h 1078499"/>
                  <a:gd name="connsiteX147" fmla="*/ 861344 w 3024845"/>
                  <a:gd name="connsiteY147" fmla="*/ 629077 h 1078499"/>
                  <a:gd name="connsiteX148" fmla="*/ 909984 w 3024845"/>
                  <a:gd name="connsiteY148" fmla="*/ 624754 h 1078499"/>
                  <a:gd name="connsiteX149" fmla="*/ 909984 w 3024845"/>
                  <a:gd name="connsiteY149" fmla="*/ 626105 h 1078499"/>
                  <a:gd name="connsiteX150" fmla="*/ 909984 w 3024845"/>
                  <a:gd name="connsiteY150" fmla="*/ 635562 h 1078499"/>
                  <a:gd name="connsiteX151" fmla="*/ 910744 w 3024845"/>
                  <a:gd name="connsiteY151" fmla="*/ 635562 h 1078499"/>
                  <a:gd name="connsiteX152" fmla="*/ 916065 w 3024845"/>
                  <a:gd name="connsiteY152" fmla="*/ 635562 h 1078499"/>
                  <a:gd name="connsiteX153" fmla="*/ 916065 w 3024845"/>
                  <a:gd name="connsiteY153" fmla="*/ 637724 h 1078499"/>
                  <a:gd name="connsiteX154" fmla="*/ 916065 w 3024845"/>
                  <a:gd name="connsiteY154" fmla="*/ 652857 h 1078499"/>
                  <a:gd name="connsiteX155" fmla="*/ 918091 w 3024845"/>
                  <a:gd name="connsiteY155" fmla="*/ 651506 h 1078499"/>
                  <a:gd name="connsiteX156" fmla="*/ 932278 w 3024845"/>
                  <a:gd name="connsiteY156" fmla="*/ 642048 h 1078499"/>
                  <a:gd name="connsiteX157" fmla="*/ 938358 w 3024845"/>
                  <a:gd name="connsiteY157" fmla="*/ 600974 h 1078499"/>
                  <a:gd name="connsiteX158" fmla="*/ 939118 w 3024845"/>
                  <a:gd name="connsiteY158" fmla="*/ 600704 h 1078499"/>
                  <a:gd name="connsiteX159" fmla="*/ 944438 w 3024845"/>
                  <a:gd name="connsiteY159" fmla="*/ 598812 h 1078499"/>
                  <a:gd name="connsiteX160" fmla="*/ 946465 w 3024845"/>
                  <a:gd name="connsiteY160" fmla="*/ 529635 h 1078499"/>
                  <a:gd name="connsiteX161" fmla="*/ 948492 w 3024845"/>
                  <a:gd name="connsiteY161" fmla="*/ 598812 h 1078499"/>
                  <a:gd name="connsiteX162" fmla="*/ 949252 w 3024845"/>
                  <a:gd name="connsiteY162" fmla="*/ 599082 h 1078499"/>
                  <a:gd name="connsiteX163" fmla="*/ 954572 w 3024845"/>
                  <a:gd name="connsiteY163" fmla="*/ 600974 h 1078499"/>
                  <a:gd name="connsiteX164" fmla="*/ 954572 w 3024845"/>
                  <a:gd name="connsiteY164" fmla="*/ 514503 h 1078499"/>
                  <a:gd name="connsiteX165" fmla="*/ 958625 w 3024845"/>
                  <a:gd name="connsiteY165" fmla="*/ 482076 h 1078499"/>
                  <a:gd name="connsiteX166" fmla="*/ 997132 w 3024845"/>
                  <a:gd name="connsiteY166" fmla="*/ 482076 h 1078499"/>
                  <a:gd name="connsiteX167" fmla="*/ 997132 w 3024845"/>
                  <a:gd name="connsiteY167" fmla="*/ 514503 h 1078499"/>
                  <a:gd name="connsiteX168" fmla="*/ 997892 w 3024845"/>
                  <a:gd name="connsiteY168" fmla="*/ 514503 h 1078499"/>
                  <a:gd name="connsiteX169" fmla="*/ 1003212 w 3024845"/>
                  <a:gd name="connsiteY169" fmla="*/ 514503 h 1078499"/>
                  <a:gd name="connsiteX170" fmla="*/ 1003212 w 3024845"/>
                  <a:gd name="connsiteY170" fmla="*/ 432355 h 1078499"/>
                  <a:gd name="connsiteX171" fmla="*/ 1004986 w 3024845"/>
                  <a:gd name="connsiteY171" fmla="*/ 432355 h 1078499"/>
                  <a:gd name="connsiteX172" fmla="*/ 1017399 w 3024845"/>
                  <a:gd name="connsiteY172" fmla="*/ 432355 h 1078499"/>
                  <a:gd name="connsiteX173" fmla="*/ 1017399 w 3024845"/>
                  <a:gd name="connsiteY173" fmla="*/ 430464 h 1078499"/>
                  <a:gd name="connsiteX174" fmla="*/ 1017399 w 3024845"/>
                  <a:gd name="connsiteY174" fmla="*/ 417223 h 1078499"/>
                  <a:gd name="connsiteX175" fmla="*/ 1039693 w 3024845"/>
                  <a:gd name="connsiteY175" fmla="*/ 417223 h 1078499"/>
                  <a:gd name="connsiteX176" fmla="*/ 1039693 w 3024845"/>
                  <a:gd name="connsiteY176" fmla="*/ 416142 h 1078499"/>
                  <a:gd name="connsiteX177" fmla="*/ 1039693 w 3024845"/>
                  <a:gd name="connsiteY177" fmla="*/ 408576 h 1078499"/>
                  <a:gd name="connsiteX178" fmla="*/ 1041466 w 3024845"/>
                  <a:gd name="connsiteY178" fmla="*/ 408576 h 1078499"/>
                  <a:gd name="connsiteX179" fmla="*/ 1053880 w 3024845"/>
                  <a:gd name="connsiteY179" fmla="*/ 408576 h 1078499"/>
                  <a:gd name="connsiteX180" fmla="*/ 1053880 w 3024845"/>
                  <a:gd name="connsiteY180" fmla="*/ 409657 h 1078499"/>
                  <a:gd name="connsiteX181" fmla="*/ 1053880 w 3024845"/>
                  <a:gd name="connsiteY181" fmla="*/ 417223 h 1078499"/>
                  <a:gd name="connsiteX182" fmla="*/ 1054640 w 3024845"/>
                  <a:gd name="connsiteY182" fmla="*/ 417223 h 1078499"/>
                  <a:gd name="connsiteX183" fmla="*/ 1059960 w 3024845"/>
                  <a:gd name="connsiteY183" fmla="*/ 417223 h 1078499"/>
                  <a:gd name="connsiteX184" fmla="*/ 1070093 w 3024845"/>
                  <a:gd name="connsiteY184" fmla="*/ 412899 h 1078499"/>
                  <a:gd name="connsiteX185" fmla="*/ 1074146 w 3024845"/>
                  <a:gd name="connsiteY185" fmla="*/ 416142 h 1078499"/>
                  <a:gd name="connsiteX186" fmla="*/ 1074146 w 3024845"/>
                  <a:gd name="connsiteY186" fmla="*/ 408576 h 1078499"/>
                  <a:gd name="connsiteX187" fmla="*/ 1076426 w 3024845"/>
                  <a:gd name="connsiteY187" fmla="*/ 408576 h 1078499"/>
                  <a:gd name="connsiteX188" fmla="*/ 1092387 w 3024845"/>
                  <a:gd name="connsiteY188" fmla="*/ 408576 h 1078499"/>
                  <a:gd name="connsiteX189" fmla="*/ 1092387 w 3024845"/>
                  <a:gd name="connsiteY189" fmla="*/ 409657 h 1078499"/>
                  <a:gd name="connsiteX190" fmla="*/ 1092387 w 3024845"/>
                  <a:gd name="connsiteY190" fmla="*/ 417223 h 1078499"/>
                  <a:gd name="connsiteX191" fmla="*/ 1122787 w 3024845"/>
                  <a:gd name="connsiteY191" fmla="*/ 417223 h 1078499"/>
                  <a:gd name="connsiteX192" fmla="*/ 1122787 w 3024845"/>
                  <a:gd name="connsiteY192" fmla="*/ 418844 h 1078499"/>
                  <a:gd name="connsiteX193" fmla="*/ 1122787 w 3024845"/>
                  <a:gd name="connsiteY193" fmla="*/ 430194 h 1078499"/>
                  <a:gd name="connsiteX194" fmla="*/ 1149134 w 3024845"/>
                  <a:gd name="connsiteY194" fmla="*/ 430194 h 1078499"/>
                  <a:gd name="connsiteX195" fmla="*/ 1149134 w 3024845"/>
                  <a:gd name="connsiteY195" fmla="*/ 460458 h 1078499"/>
                  <a:gd name="connsiteX196" fmla="*/ 1149894 w 3024845"/>
                  <a:gd name="connsiteY196" fmla="*/ 460458 h 1078499"/>
                  <a:gd name="connsiteX197" fmla="*/ 1155214 w 3024845"/>
                  <a:gd name="connsiteY197" fmla="*/ 460458 h 1078499"/>
                  <a:gd name="connsiteX198" fmla="*/ 1155214 w 3024845"/>
                  <a:gd name="connsiteY198" fmla="*/ 461539 h 1078499"/>
                  <a:gd name="connsiteX199" fmla="*/ 1155214 w 3024845"/>
                  <a:gd name="connsiteY199" fmla="*/ 469106 h 1078499"/>
                  <a:gd name="connsiteX200" fmla="*/ 1159268 w 3024845"/>
                  <a:gd name="connsiteY200" fmla="*/ 499370 h 1078499"/>
                  <a:gd name="connsiteX201" fmla="*/ 1160028 w 3024845"/>
                  <a:gd name="connsiteY201" fmla="*/ 499370 h 1078499"/>
                  <a:gd name="connsiteX202" fmla="*/ 1165348 w 3024845"/>
                  <a:gd name="connsiteY202" fmla="*/ 499370 h 1078499"/>
                  <a:gd name="connsiteX203" fmla="*/ 1165348 w 3024845"/>
                  <a:gd name="connsiteY203" fmla="*/ 500181 h 1078499"/>
                  <a:gd name="connsiteX204" fmla="*/ 1165348 w 3024845"/>
                  <a:gd name="connsiteY204" fmla="*/ 505856 h 1078499"/>
                  <a:gd name="connsiteX205" fmla="*/ 1166361 w 3024845"/>
                  <a:gd name="connsiteY205" fmla="*/ 505856 h 1078499"/>
                  <a:gd name="connsiteX206" fmla="*/ 1173454 w 3024845"/>
                  <a:gd name="connsiteY206" fmla="*/ 505856 h 1078499"/>
                  <a:gd name="connsiteX207" fmla="*/ 1173454 w 3024845"/>
                  <a:gd name="connsiteY207" fmla="*/ 536121 h 1078499"/>
                  <a:gd name="connsiteX208" fmla="*/ 1175481 w 3024845"/>
                  <a:gd name="connsiteY208" fmla="*/ 536121 h 1078499"/>
                  <a:gd name="connsiteX209" fmla="*/ 1189668 w 3024845"/>
                  <a:gd name="connsiteY209" fmla="*/ 536121 h 1078499"/>
                  <a:gd name="connsiteX210" fmla="*/ 1189668 w 3024845"/>
                  <a:gd name="connsiteY210" fmla="*/ 559900 h 1078499"/>
                  <a:gd name="connsiteX211" fmla="*/ 1191695 w 3024845"/>
                  <a:gd name="connsiteY211" fmla="*/ 561521 h 1078499"/>
                  <a:gd name="connsiteX212" fmla="*/ 1191695 w 3024845"/>
                  <a:gd name="connsiteY212" fmla="*/ 572871 h 1078499"/>
                  <a:gd name="connsiteX213" fmla="*/ 1192455 w 3024845"/>
                  <a:gd name="connsiteY213" fmla="*/ 572871 h 1078499"/>
                  <a:gd name="connsiteX214" fmla="*/ 1197775 w 3024845"/>
                  <a:gd name="connsiteY214" fmla="*/ 572871 h 1078499"/>
                  <a:gd name="connsiteX215" fmla="*/ 1197775 w 3024845"/>
                  <a:gd name="connsiteY215" fmla="*/ 596650 h 1078499"/>
                  <a:gd name="connsiteX216" fmla="*/ 1199041 w 3024845"/>
                  <a:gd name="connsiteY216" fmla="*/ 596650 h 1078499"/>
                  <a:gd name="connsiteX217" fmla="*/ 1207908 w 3024845"/>
                  <a:gd name="connsiteY217" fmla="*/ 596650 h 1078499"/>
                  <a:gd name="connsiteX218" fmla="*/ 1209935 w 3024845"/>
                  <a:gd name="connsiteY218" fmla="*/ 600704 h 1078499"/>
                  <a:gd name="connsiteX219" fmla="*/ 1209935 w 3024845"/>
                  <a:gd name="connsiteY219" fmla="*/ 613945 h 1078499"/>
                  <a:gd name="connsiteX220" fmla="*/ 1211455 w 3024845"/>
                  <a:gd name="connsiteY220" fmla="*/ 612053 h 1078499"/>
                  <a:gd name="connsiteX221" fmla="*/ 1222095 w 3024845"/>
                  <a:gd name="connsiteY221" fmla="*/ 598812 h 1078499"/>
                  <a:gd name="connsiteX222" fmla="*/ 1250469 w 3024845"/>
                  <a:gd name="connsiteY222" fmla="*/ 598812 h 1078499"/>
                  <a:gd name="connsiteX223" fmla="*/ 1250469 w 3024845"/>
                  <a:gd name="connsiteY223" fmla="*/ 685283 h 1078499"/>
                  <a:gd name="connsiteX224" fmla="*/ 1251229 w 3024845"/>
                  <a:gd name="connsiteY224" fmla="*/ 685283 h 1078499"/>
                  <a:gd name="connsiteX225" fmla="*/ 1256549 w 3024845"/>
                  <a:gd name="connsiteY225" fmla="*/ 685283 h 1078499"/>
                  <a:gd name="connsiteX226" fmla="*/ 1257309 w 3024845"/>
                  <a:gd name="connsiteY226" fmla="*/ 683932 h 1078499"/>
                  <a:gd name="connsiteX227" fmla="*/ 1262629 w 3024845"/>
                  <a:gd name="connsiteY227" fmla="*/ 674474 h 1078499"/>
                  <a:gd name="connsiteX228" fmla="*/ 1262629 w 3024845"/>
                  <a:gd name="connsiteY228" fmla="*/ 676366 h 1078499"/>
                  <a:gd name="connsiteX229" fmla="*/ 1262629 w 3024845"/>
                  <a:gd name="connsiteY229" fmla="*/ 689607 h 1078499"/>
                  <a:gd name="connsiteX230" fmla="*/ 1266682 w 3024845"/>
                  <a:gd name="connsiteY230" fmla="*/ 644210 h 1078499"/>
                  <a:gd name="connsiteX231" fmla="*/ 1267442 w 3024845"/>
                  <a:gd name="connsiteY231" fmla="*/ 644210 h 1078499"/>
                  <a:gd name="connsiteX232" fmla="*/ 1272762 w 3024845"/>
                  <a:gd name="connsiteY232" fmla="*/ 644210 h 1078499"/>
                  <a:gd name="connsiteX233" fmla="*/ 1272762 w 3024845"/>
                  <a:gd name="connsiteY233" fmla="*/ 579356 h 1078499"/>
                  <a:gd name="connsiteX234" fmla="*/ 1273776 w 3024845"/>
                  <a:gd name="connsiteY234" fmla="*/ 579356 h 1078499"/>
                  <a:gd name="connsiteX235" fmla="*/ 1280869 w 3024845"/>
                  <a:gd name="connsiteY235" fmla="*/ 579356 h 1078499"/>
                  <a:gd name="connsiteX236" fmla="*/ 1293029 w 3024845"/>
                  <a:gd name="connsiteY236" fmla="*/ 536121 h 1078499"/>
                  <a:gd name="connsiteX237" fmla="*/ 1294296 w 3024845"/>
                  <a:gd name="connsiteY237" fmla="*/ 536121 h 1078499"/>
                  <a:gd name="connsiteX238" fmla="*/ 1303163 w 3024845"/>
                  <a:gd name="connsiteY238" fmla="*/ 536121 h 1078499"/>
                  <a:gd name="connsiteX239" fmla="*/ 1313296 w 3024845"/>
                  <a:gd name="connsiteY239" fmla="*/ 579356 h 1078499"/>
                  <a:gd name="connsiteX240" fmla="*/ 1314309 w 3024845"/>
                  <a:gd name="connsiteY240" fmla="*/ 579356 h 1078499"/>
                  <a:gd name="connsiteX241" fmla="*/ 1321403 w 3024845"/>
                  <a:gd name="connsiteY241" fmla="*/ 579356 h 1078499"/>
                  <a:gd name="connsiteX242" fmla="*/ 1321403 w 3024845"/>
                  <a:gd name="connsiteY242" fmla="*/ 618268 h 1078499"/>
                  <a:gd name="connsiteX243" fmla="*/ 1323176 w 3024845"/>
                  <a:gd name="connsiteY243" fmla="*/ 618268 h 1078499"/>
                  <a:gd name="connsiteX244" fmla="*/ 1335590 w 3024845"/>
                  <a:gd name="connsiteY244" fmla="*/ 618268 h 1078499"/>
                  <a:gd name="connsiteX245" fmla="*/ 1335590 w 3024845"/>
                  <a:gd name="connsiteY245" fmla="*/ 620430 h 1078499"/>
                  <a:gd name="connsiteX246" fmla="*/ 1335590 w 3024845"/>
                  <a:gd name="connsiteY246" fmla="*/ 635562 h 1078499"/>
                  <a:gd name="connsiteX247" fmla="*/ 1339643 w 3024845"/>
                  <a:gd name="connsiteY247" fmla="*/ 633401 h 1078499"/>
                  <a:gd name="connsiteX248" fmla="*/ 1339643 w 3024845"/>
                  <a:gd name="connsiteY248" fmla="*/ 618268 h 1078499"/>
                  <a:gd name="connsiteX249" fmla="*/ 1341163 w 3024845"/>
                  <a:gd name="connsiteY249" fmla="*/ 618268 h 1078499"/>
                  <a:gd name="connsiteX250" fmla="*/ 1351803 w 3024845"/>
                  <a:gd name="connsiteY250" fmla="*/ 618268 h 1078499"/>
                  <a:gd name="connsiteX251" fmla="*/ 1351803 w 3024845"/>
                  <a:gd name="connsiteY251" fmla="*/ 619889 h 1078499"/>
                  <a:gd name="connsiteX252" fmla="*/ 1351803 w 3024845"/>
                  <a:gd name="connsiteY252" fmla="*/ 631239 h 1078499"/>
                  <a:gd name="connsiteX253" fmla="*/ 1382204 w 3024845"/>
                  <a:gd name="connsiteY253" fmla="*/ 631239 h 1078499"/>
                  <a:gd name="connsiteX254" fmla="*/ 1382204 w 3024845"/>
                  <a:gd name="connsiteY254" fmla="*/ 594489 h 1078499"/>
                  <a:gd name="connsiteX255" fmla="*/ 1383470 w 3024845"/>
                  <a:gd name="connsiteY255" fmla="*/ 594489 h 1078499"/>
                  <a:gd name="connsiteX256" fmla="*/ 1392337 w 3024845"/>
                  <a:gd name="connsiteY256" fmla="*/ 594489 h 1078499"/>
                  <a:gd name="connsiteX257" fmla="*/ 1392337 w 3024845"/>
                  <a:gd name="connsiteY257" fmla="*/ 616106 h 1078499"/>
                  <a:gd name="connsiteX258" fmla="*/ 1394364 w 3024845"/>
                  <a:gd name="connsiteY258" fmla="*/ 583680 h 1078499"/>
                  <a:gd name="connsiteX259" fmla="*/ 1416657 w 3024845"/>
                  <a:gd name="connsiteY259" fmla="*/ 583680 h 1078499"/>
                  <a:gd name="connsiteX260" fmla="*/ 1416657 w 3024845"/>
                  <a:gd name="connsiteY260" fmla="*/ 582058 h 1078499"/>
                  <a:gd name="connsiteX261" fmla="*/ 1416657 w 3024845"/>
                  <a:gd name="connsiteY261" fmla="*/ 570709 h 1078499"/>
                  <a:gd name="connsiteX262" fmla="*/ 1417417 w 3024845"/>
                  <a:gd name="connsiteY262" fmla="*/ 570709 h 1078499"/>
                  <a:gd name="connsiteX263" fmla="*/ 1422737 w 3024845"/>
                  <a:gd name="connsiteY263" fmla="*/ 570709 h 1078499"/>
                  <a:gd name="connsiteX264" fmla="*/ 1422737 w 3024845"/>
                  <a:gd name="connsiteY264" fmla="*/ 568818 h 1078499"/>
                  <a:gd name="connsiteX265" fmla="*/ 1422737 w 3024845"/>
                  <a:gd name="connsiteY265" fmla="*/ 555577 h 1078499"/>
                  <a:gd name="connsiteX266" fmla="*/ 1426791 w 3024845"/>
                  <a:gd name="connsiteY266" fmla="*/ 562062 h 1078499"/>
                  <a:gd name="connsiteX267" fmla="*/ 1429071 w 3024845"/>
                  <a:gd name="connsiteY267" fmla="*/ 562062 h 1078499"/>
                  <a:gd name="connsiteX268" fmla="*/ 1445031 w 3024845"/>
                  <a:gd name="connsiteY268" fmla="*/ 562062 h 1078499"/>
                  <a:gd name="connsiteX269" fmla="*/ 1445031 w 3024845"/>
                  <a:gd name="connsiteY269" fmla="*/ 561251 h 1078499"/>
                  <a:gd name="connsiteX270" fmla="*/ 1445031 w 3024845"/>
                  <a:gd name="connsiteY270" fmla="*/ 555577 h 1078499"/>
                  <a:gd name="connsiteX271" fmla="*/ 1445791 w 3024845"/>
                  <a:gd name="connsiteY271" fmla="*/ 555577 h 1078499"/>
                  <a:gd name="connsiteX272" fmla="*/ 1451111 w 3024845"/>
                  <a:gd name="connsiteY272" fmla="*/ 555577 h 1078499"/>
                  <a:gd name="connsiteX273" fmla="*/ 1451111 w 3024845"/>
                  <a:gd name="connsiteY273" fmla="*/ 556928 h 1078499"/>
                  <a:gd name="connsiteX274" fmla="*/ 1451111 w 3024845"/>
                  <a:gd name="connsiteY274" fmla="*/ 566386 h 1078499"/>
                  <a:gd name="connsiteX275" fmla="*/ 1489618 w 3024845"/>
                  <a:gd name="connsiteY275" fmla="*/ 566386 h 1078499"/>
                  <a:gd name="connsiteX276" fmla="*/ 1489618 w 3024845"/>
                  <a:gd name="connsiteY276" fmla="*/ 704739 h 1078499"/>
                  <a:gd name="connsiteX277" fmla="*/ 1491138 w 3024845"/>
                  <a:gd name="connsiteY277" fmla="*/ 704739 h 1078499"/>
                  <a:gd name="connsiteX278" fmla="*/ 1501778 w 3024845"/>
                  <a:gd name="connsiteY278" fmla="*/ 704739 h 1078499"/>
                  <a:gd name="connsiteX279" fmla="*/ 1501778 w 3024845"/>
                  <a:gd name="connsiteY279" fmla="*/ 691769 h 1078499"/>
                  <a:gd name="connsiteX280" fmla="*/ 1505832 w 3024845"/>
                  <a:gd name="connsiteY280" fmla="*/ 691769 h 1078499"/>
                  <a:gd name="connsiteX281" fmla="*/ 1505832 w 3024845"/>
                  <a:gd name="connsiteY281" fmla="*/ 704739 h 1078499"/>
                  <a:gd name="connsiteX282" fmla="*/ 1536232 w 3024845"/>
                  <a:gd name="connsiteY282" fmla="*/ 704739 h 1078499"/>
                  <a:gd name="connsiteX283" fmla="*/ 1536232 w 3024845"/>
                  <a:gd name="connsiteY283" fmla="*/ 674474 h 1078499"/>
                  <a:gd name="connsiteX284" fmla="*/ 1548392 w 3024845"/>
                  <a:gd name="connsiteY284" fmla="*/ 674474 h 1078499"/>
                  <a:gd name="connsiteX285" fmla="*/ 1560552 w 3024845"/>
                  <a:gd name="connsiteY285" fmla="*/ 672313 h 1078499"/>
                  <a:gd name="connsiteX286" fmla="*/ 1564606 w 3024845"/>
                  <a:gd name="connsiteY286" fmla="*/ 674474 h 1078499"/>
                  <a:gd name="connsiteX287" fmla="*/ 1574739 w 3024845"/>
                  <a:gd name="connsiteY287" fmla="*/ 674474 h 1078499"/>
                  <a:gd name="connsiteX288" fmla="*/ 1574739 w 3024845"/>
                  <a:gd name="connsiteY288" fmla="*/ 704739 h 1078499"/>
                  <a:gd name="connsiteX289" fmla="*/ 1582846 w 3024845"/>
                  <a:gd name="connsiteY289" fmla="*/ 704739 h 1078499"/>
                  <a:gd name="connsiteX290" fmla="*/ 1582846 w 3024845"/>
                  <a:gd name="connsiteY290" fmla="*/ 722034 h 1078499"/>
                  <a:gd name="connsiteX291" fmla="*/ 1592182 w 3024845"/>
                  <a:gd name="connsiteY291" fmla="*/ 722939 h 1078499"/>
                  <a:gd name="connsiteX292" fmla="*/ 1605140 w 3024845"/>
                  <a:gd name="connsiteY292" fmla="*/ 722939 h 1078499"/>
                  <a:gd name="connsiteX293" fmla="*/ 1605140 w 3024845"/>
                  <a:gd name="connsiteY293" fmla="*/ 706901 h 1078499"/>
                  <a:gd name="connsiteX294" fmla="*/ 1673096 w 3024845"/>
                  <a:gd name="connsiteY294" fmla="*/ 706901 h 1078499"/>
                  <a:gd name="connsiteX295" fmla="*/ 1673096 w 3024845"/>
                  <a:gd name="connsiteY295" fmla="*/ 621648 h 1078499"/>
                  <a:gd name="connsiteX296" fmla="*/ 1745104 w 3024845"/>
                  <a:gd name="connsiteY296" fmla="*/ 621648 h 1078499"/>
                  <a:gd name="connsiteX297" fmla="*/ 1745104 w 3024845"/>
                  <a:gd name="connsiteY297" fmla="*/ 700416 h 1078499"/>
                  <a:gd name="connsiteX298" fmla="*/ 1747008 w 3024845"/>
                  <a:gd name="connsiteY298" fmla="*/ 700416 h 1078499"/>
                  <a:gd name="connsiteX299" fmla="*/ 1748250 w 3024845"/>
                  <a:gd name="connsiteY299" fmla="*/ 722939 h 1078499"/>
                  <a:gd name="connsiteX300" fmla="*/ 1757926 w 3024845"/>
                  <a:gd name="connsiteY300" fmla="*/ 722939 h 1078499"/>
                  <a:gd name="connsiteX301" fmla="*/ 1759168 w 3024845"/>
                  <a:gd name="connsiteY301" fmla="*/ 700416 h 1078499"/>
                  <a:gd name="connsiteX302" fmla="*/ 1765248 w 3024845"/>
                  <a:gd name="connsiteY302" fmla="*/ 700416 h 1078499"/>
                  <a:gd name="connsiteX303" fmla="*/ 1766490 w 3024845"/>
                  <a:gd name="connsiteY303" fmla="*/ 722939 h 1078499"/>
                  <a:gd name="connsiteX304" fmla="*/ 1817112 w 3024845"/>
                  <a:gd name="connsiteY304" fmla="*/ 722939 h 1078499"/>
                  <a:gd name="connsiteX305" fmla="*/ 1817112 w 3024845"/>
                  <a:gd name="connsiteY305" fmla="*/ 559911 h 1078499"/>
                  <a:gd name="connsiteX306" fmla="*/ 2014439 w 3024845"/>
                  <a:gd name="connsiteY306" fmla="*/ 559911 h 1078499"/>
                  <a:gd name="connsiteX307" fmla="*/ 2014439 w 3024845"/>
                  <a:gd name="connsiteY307" fmla="*/ 722939 h 1078499"/>
                  <a:gd name="connsiteX308" fmla="*/ 2033136 w 3024845"/>
                  <a:gd name="connsiteY308" fmla="*/ 722939 h 1078499"/>
                  <a:gd name="connsiteX309" fmla="*/ 2033136 w 3024845"/>
                  <a:gd name="connsiteY309" fmla="*/ 640246 h 1078499"/>
                  <a:gd name="connsiteX310" fmla="*/ 2128256 w 3024845"/>
                  <a:gd name="connsiteY310" fmla="*/ 640246 h 1078499"/>
                  <a:gd name="connsiteX311" fmla="*/ 2140186 w 3024845"/>
                  <a:gd name="connsiteY311" fmla="*/ 322105 h 1078499"/>
                  <a:gd name="connsiteX312" fmla="*/ 2128026 w 3024845"/>
                  <a:gd name="connsiteY312" fmla="*/ 300487 h 1078499"/>
                  <a:gd name="connsiteX313" fmla="*/ 2121946 w 3024845"/>
                  <a:gd name="connsiteY313" fmla="*/ 296163 h 1078499"/>
                  <a:gd name="connsiteX314" fmla="*/ 2130053 w 3024845"/>
                  <a:gd name="connsiteY314" fmla="*/ 272384 h 1078499"/>
                  <a:gd name="connsiteX315" fmla="*/ 2130053 w 3024845"/>
                  <a:gd name="connsiteY315" fmla="*/ 255090 h 1078499"/>
                  <a:gd name="connsiteX316" fmla="*/ 2144240 w 3024845"/>
                  <a:gd name="connsiteY316" fmla="*/ 255090 h 1078499"/>
                  <a:gd name="connsiteX317" fmla="*/ 2144240 w 3024845"/>
                  <a:gd name="connsiteY317" fmla="*/ 233472 h 1078499"/>
                  <a:gd name="connsiteX318" fmla="*/ 2146266 w 3024845"/>
                  <a:gd name="connsiteY318" fmla="*/ 229148 h 1078499"/>
                  <a:gd name="connsiteX319" fmla="*/ 2146266 w 3024845"/>
                  <a:gd name="connsiteY319" fmla="*/ 151324 h 1078499"/>
                  <a:gd name="connsiteX320" fmla="*/ 2144240 w 3024845"/>
                  <a:gd name="connsiteY320" fmla="*/ 144839 h 1078499"/>
                  <a:gd name="connsiteX321" fmla="*/ 2150320 w 3024845"/>
                  <a:gd name="connsiteY321" fmla="*/ 138353 h 1078499"/>
                  <a:gd name="connsiteX322" fmla="*/ 2150320 w 3024845"/>
                  <a:gd name="connsiteY322" fmla="*/ 79985 h 1078499"/>
                  <a:gd name="connsiteX323" fmla="*/ 2152346 w 3024845"/>
                  <a:gd name="connsiteY323" fmla="*/ 75662 h 1078499"/>
                  <a:gd name="connsiteX324" fmla="*/ 2152346 w 3024845"/>
                  <a:gd name="connsiteY324" fmla="*/ 19456 h 1078499"/>
                  <a:gd name="connsiteX325" fmla="*/ 2154373 w 3024845"/>
                  <a:gd name="connsiteY325" fmla="*/ 0 h 1078499"/>
                  <a:gd name="connsiteX326" fmla="*/ 2158427 w 3024845"/>
                  <a:gd name="connsiteY326" fmla="*/ 17294 h 1078499"/>
                  <a:gd name="connsiteX327" fmla="*/ 2160453 w 3024845"/>
                  <a:gd name="connsiteY327" fmla="*/ 75662 h 1078499"/>
                  <a:gd name="connsiteX328" fmla="*/ 2162480 w 3024845"/>
                  <a:gd name="connsiteY328" fmla="*/ 138353 h 1078499"/>
                  <a:gd name="connsiteX329" fmla="*/ 2168560 w 3024845"/>
                  <a:gd name="connsiteY329" fmla="*/ 144839 h 1078499"/>
                  <a:gd name="connsiteX330" fmla="*/ 2166533 w 3024845"/>
                  <a:gd name="connsiteY330" fmla="*/ 151324 h 1078499"/>
                  <a:gd name="connsiteX331" fmla="*/ 2166533 w 3024845"/>
                  <a:gd name="connsiteY331" fmla="*/ 229148 h 1078499"/>
                  <a:gd name="connsiteX332" fmla="*/ 2168560 w 3024845"/>
                  <a:gd name="connsiteY332" fmla="*/ 233472 h 1078499"/>
                  <a:gd name="connsiteX333" fmla="*/ 2168560 w 3024845"/>
                  <a:gd name="connsiteY333" fmla="*/ 255090 h 1078499"/>
                  <a:gd name="connsiteX334" fmla="*/ 2182747 w 3024845"/>
                  <a:gd name="connsiteY334" fmla="*/ 255090 h 1078499"/>
                  <a:gd name="connsiteX335" fmla="*/ 2182747 w 3024845"/>
                  <a:gd name="connsiteY335" fmla="*/ 272384 h 1078499"/>
                  <a:gd name="connsiteX336" fmla="*/ 2190854 w 3024845"/>
                  <a:gd name="connsiteY336" fmla="*/ 296163 h 1078499"/>
                  <a:gd name="connsiteX337" fmla="*/ 2184774 w 3024845"/>
                  <a:gd name="connsiteY337" fmla="*/ 300487 h 1078499"/>
                  <a:gd name="connsiteX338" fmla="*/ 2172613 w 3024845"/>
                  <a:gd name="connsiteY338" fmla="*/ 322105 h 1078499"/>
                  <a:gd name="connsiteX339" fmla="*/ 2180720 w 3024845"/>
                  <a:gd name="connsiteY339" fmla="*/ 575033 h 1078499"/>
                  <a:gd name="connsiteX340" fmla="*/ 2245574 w 3024845"/>
                  <a:gd name="connsiteY340" fmla="*/ 575033 h 1078499"/>
                  <a:gd name="connsiteX341" fmla="*/ 2245574 w 3024845"/>
                  <a:gd name="connsiteY341" fmla="*/ 650695 h 1078499"/>
                  <a:gd name="connsiteX342" fmla="*/ 2253681 w 3024845"/>
                  <a:gd name="connsiteY342" fmla="*/ 650695 h 1078499"/>
                  <a:gd name="connsiteX343" fmla="*/ 2255708 w 3024845"/>
                  <a:gd name="connsiteY343" fmla="*/ 644210 h 1078499"/>
                  <a:gd name="connsiteX344" fmla="*/ 2261788 w 3024845"/>
                  <a:gd name="connsiteY344" fmla="*/ 644210 h 1078499"/>
                  <a:gd name="connsiteX345" fmla="*/ 2263815 w 3024845"/>
                  <a:gd name="connsiteY345" fmla="*/ 652857 h 1078499"/>
                  <a:gd name="connsiteX346" fmla="*/ 2275975 w 3024845"/>
                  <a:gd name="connsiteY346" fmla="*/ 652857 h 1078499"/>
                  <a:gd name="connsiteX347" fmla="*/ 2275975 w 3024845"/>
                  <a:gd name="connsiteY347" fmla="*/ 646371 h 1078499"/>
                  <a:gd name="connsiteX348" fmla="*/ 2298268 w 3024845"/>
                  <a:gd name="connsiteY348" fmla="*/ 646371 h 1078499"/>
                  <a:gd name="connsiteX349" fmla="*/ 2298268 w 3024845"/>
                  <a:gd name="connsiteY349" fmla="*/ 652857 h 1078499"/>
                  <a:gd name="connsiteX350" fmla="*/ 2318535 w 3024845"/>
                  <a:gd name="connsiteY350" fmla="*/ 652857 h 1078499"/>
                  <a:gd name="connsiteX351" fmla="*/ 2318535 w 3024845"/>
                  <a:gd name="connsiteY351" fmla="*/ 698254 h 1078499"/>
                  <a:gd name="connsiteX352" fmla="*/ 2332722 w 3024845"/>
                  <a:gd name="connsiteY352" fmla="*/ 698254 h 1078499"/>
                  <a:gd name="connsiteX353" fmla="*/ 2332722 w 3024845"/>
                  <a:gd name="connsiteY353" fmla="*/ 685283 h 1078499"/>
                  <a:gd name="connsiteX354" fmla="*/ 2348936 w 3024845"/>
                  <a:gd name="connsiteY354" fmla="*/ 685283 h 1078499"/>
                  <a:gd name="connsiteX355" fmla="*/ 2348936 w 3024845"/>
                  <a:gd name="connsiteY355" fmla="*/ 505856 h 1078499"/>
                  <a:gd name="connsiteX356" fmla="*/ 2355016 w 3024845"/>
                  <a:gd name="connsiteY356" fmla="*/ 499370 h 1078499"/>
                  <a:gd name="connsiteX357" fmla="*/ 2427977 w 3024845"/>
                  <a:gd name="connsiteY357" fmla="*/ 499370 h 1078499"/>
                  <a:gd name="connsiteX358" fmla="*/ 2427977 w 3024845"/>
                  <a:gd name="connsiteY358" fmla="*/ 508018 h 1078499"/>
                  <a:gd name="connsiteX359" fmla="*/ 2438110 w 3024845"/>
                  <a:gd name="connsiteY359" fmla="*/ 508018 h 1078499"/>
                  <a:gd name="connsiteX360" fmla="*/ 2438110 w 3024845"/>
                  <a:gd name="connsiteY360" fmla="*/ 622592 h 1078499"/>
                  <a:gd name="connsiteX361" fmla="*/ 2460404 w 3024845"/>
                  <a:gd name="connsiteY361" fmla="*/ 622592 h 1078499"/>
                  <a:gd name="connsiteX362" fmla="*/ 2460404 w 3024845"/>
                  <a:gd name="connsiteY362" fmla="*/ 555577 h 1078499"/>
                  <a:gd name="connsiteX363" fmla="*/ 2486751 w 3024845"/>
                  <a:gd name="connsiteY363" fmla="*/ 555577 h 1078499"/>
                  <a:gd name="connsiteX364" fmla="*/ 2490804 w 3024845"/>
                  <a:gd name="connsiteY364" fmla="*/ 551253 h 1078499"/>
                  <a:gd name="connsiteX365" fmla="*/ 2498911 w 3024845"/>
                  <a:gd name="connsiteY365" fmla="*/ 551253 h 1078499"/>
                  <a:gd name="connsiteX366" fmla="*/ 2502964 w 3024845"/>
                  <a:gd name="connsiteY366" fmla="*/ 555577 h 1078499"/>
                  <a:gd name="connsiteX367" fmla="*/ 2525258 w 3024845"/>
                  <a:gd name="connsiteY367" fmla="*/ 555577 h 1078499"/>
                  <a:gd name="connsiteX368" fmla="*/ 2525258 w 3024845"/>
                  <a:gd name="connsiteY368" fmla="*/ 438841 h 1078499"/>
                  <a:gd name="connsiteX369" fmla="*/ 2582005 w 3024845"/>
                  <a:gd name="connsiteY369" fmla="*/ 428032 h 1078499"/>
                  <a:gd name="connsiteX370" fmla="*/ 2582005 w 3024845"/>
                  <a:gd name="connsiteY370" fmla="*/ 429113 h 1078499"/>
                  <a:gd name="connsiteX371" fmla="*/ 2582005 w 3024845"/>
                  <a:gd name="connsiteY371" fmla="*/ 436679 h 1078499"/>
                  <a:gd name="connsiteX372" fmla="*/ 2608352 w 3024845"/>
                  <a:gd name="connsiteY372" fmla="*/ 436679 h 1078499"/>
                  <a:gd name="connsiteX373" fmla="*/ 2608352 w 3024845"/>
                  <a:gd name="connsiteY373" fmla="*/ 691769 h 1078499"/>
                  <a:gd name="connsiteX374" fmla="*/ 2630646 w 3024845"/>
                  <a:gd name="connsiteY374" fmla="*/ 691769 h 1078499"/>
                  <a:gd name="connsiteX375" fmla="*/ 2630646 w 3024845"/>
                  <a:gd name="connsiteY375" fmla="*/ 687445 h 1078499"/>
                  <a:gd name="connsiteX376" fmla="*/ 2642806 w 3024845"/>
                  <a:gd name="connsiteY376" fmla="*/ 687445 h 1078499"/>
                  <a:gd name="connsiteX377" fmla="*/ 2642806 w 3024845"/>
                  <a:gd name="connsiteY377" fmla="*/ 691769 h 1078499"/>
                  <a:gd name="connsiteX378" fmla="*/ 2667126 w 3024845"/>
                  <a:gd name="connsiteY378" fmla="*/ 691769 h 1078499"/>
                  <a:gd name="connsiteX379" fmla="*/ 2667126 w 3024845"/>
                  <a:gd name="connsiteY379" fmla="*/ 678798 h 1078499"/>
                  <a:gd name="connsiteX380" fmla="*/ 2695500 w 3024845"/>
                  <a:gd name="connsiteY380" fmla="*/ 678798 h 1078499"/>
                  <a:gd name="connsiteX381" fmla="*/ 2707660 w 3024845"/>
                  <a:gd name="connsiteY381" fmla="*/ 674474 h 1078499"/>
                  <a:gd name="connsiteX382" fmla="*/ 2727927 w 3024845"/>
                  <a:gd name="connsiteY382" fmla="*/ 678798 h 1078499"/>
                  <a:gd name="connsiteX383" fmla="*/ 2727927 w 3024845"/>
                  <a:gd name="connsiteY383" fmla="*/ 661504 h 1078499"/>
                  <a:gd name="connsiteX384" fmla="*/ 2736034 w 3024845"/>
                  <a:gd name="connsiteY384" fmla="*/ 661504 h 1078499"/>
                  <a:gd name="connsiteX385" fmla="*/ 2736034 w 3024845"/>
                  <a:gd name="connsiteY385" fmla="*/ 648533 h 1078499"/>
                  <a:gd name="connsiteX386" fmla="*/ 2792781 w 3024845"/>
                  <a:gd name="connsiteY386" fmla="*/ 648533 h 1078499"/>
                  <a:gd name="connsiteX387" fmla="*/ 2792781 w 3024845"/>
                  <a:gd name="connsiteY387" fmla="*/ 618268 h 1078499"/>
                  <a:gd name="connsiteX388" fmla="*/ 2811021 w 3024845"/>
                  <a:gd name="connsiteY388" fmla="*/ 618268 h 1078499"/>
                  <a:gd name="connsiteX389" fmla="*/ 2811021 w 3024845"/>
                  <a:gd name="connsiteY389" fmla="*/ 611783 h 1078499"/>
                  <a:gd name="connsiteX390" fmla="*/ 2823181 w 3024845"/>
                  <a:gd name="connsiteY390" fmla="*/ 611783 h 1078499"/>
                  <a:gd name="connsiteX391" fmla="*/ 2823181 w 3024845"/>
                  <a:gd name="connsiteY391" fmla="*/ 618268 h 1078499"/>
                  <a:gd name="connsiteX392" fmla="*/ 2839395 w 3024845"/>
                  <a:gd name="connsiteY392" fmla="*/ 618268 h 1078499"/>
                  <a:gd name="connsiteX393" fmla="*/ 2839395 w 3024845"/>
                  <a:gd name="connsiteY393" fmla="*/ 667989 h 1078499"/>
                  <a:gd name="connsiteX394" fmla="*/ 2871822 w 3024845"/>
                  <a:gd name="connsiteY394" fmla="*/ 667989 h 1078499"/>
                  <a:gd name="connsiteX395" fmla="*/ 2871822 w 3024845"/>
                  <a:gd name="connsiteY395" fmla="*/ 642048 h 1078499"/>
                  <a:gd name="connsiteX396" fmla="*/ 2910329 w 3024845"/>
                  <a:gd name="connsiteY396" fmla="*/ 642048 h 1078499"/>
                  <a:gd name="connsiteX397" fmla="*/ 2910329 w 3024845"/>
                  <a:gd name="connsiteY397" fmla="*/ 611783 h 1078499"/>
                  <a:gd name="connsiteX398" fmla="*/ 2958970 w 3024845"/>
                  <a:gd name="connsiteY398" fmla="*/ 611783 h 1078499"/>
                  <a:gd name="connsiteX399" fmla="*/ 2958970 w 3024845"/>
                  <a:gd name="connsiteY399" fmla="*/ 722939 h 1078499"/>
                  <a:gd name="connsiteX400" fmla="*/ 2958970 w 3024845"/>
                  <a:gd name="connsiteY400" fmla="*/ 736718 h 1078499"/>
                  <a:gd name="connsiteX401" fmla="*/ 3024845 w 3024845"/>
                  <a:gd name="connsiteY401" fmla="*/ 736718 h 1078499"/>
                  <a:gd name="connsiteX402" fmla="*/ 3024845 w 3024845"/>
                  <a:gd name="connsiteY402" fmla="*/ 1078499 h 1078499"/>
                  <a:gd name="connsiteX403" fmla="*/ 2054 w 3024845"/>
                  <a:gd name="connsiteY403" fmla="*/ 1076166 h 1078499"/>
                  <a:gd name="connsiteX404" fmla="*/ 0 w 3024845"/>
                  <a:gd name="connsiteY404" fmla="*/ 642048 h 1078499"/>
                  <a:gd name="connsiteX405" fmla="*/ 20267 w 3024845"/>
                  <a:gd name="connsiteY405" fmla="*/ 642048 h 1078499"/>
                  <a:gd name="connsiteX406" fmla="*/ 20774 w 3024845"/>
                  <a:gd name="connsiteY406" fmla="*/ 640967 h 1078499"/>
                  <a:gd name="connsiteX407" fmla="*/ 24320 w 3024845"/>
                  <a:gd name="connsiteY407" fmla="*/ 633401 h 1078499"/>
                  <a:gd name="connsiteX408" fmla="*/ 26094 w 3024845"/>
                  <a:gd name="connsiteY408" fmla="*/ 633671 h 1078499"/>
                  <a:gd name="connsiteX409" fmla="*/ 38507 w 3024845"/>
                  <a:gd name="connsiteY409" fmla="*/ 635562 h 1078499"/>
                  <a:gd name="connsiteX410" fmla="*/ 39014 w 3024845"/>
                  <a:gd name="connsiteY410" fmla="*/ 636914 h 1078499"/>
                  <a:gd name="connsiteX411" fmla="*/ 42560 w 3024845"/>
                  <a:gd name="connsiteY411" fmla="*/ 646371 h 1078499"/>
                  <a:gd name="connsiteX412" fmla="*/ 68907 w 3024845"/>
                  <a:gd name="connsiteY412" fmla="*/ 648533 h 1078499"/>
                  <a:gd name="connsiteX413" fmla="*/ 68907 w 3024845"/>
                  <a:gd name="connsiteY413" fmla="*/ 525312 h 1078499"/>
                  <a:gd name="connsiteX414" fmla="*/ 70934 w 3024845"/>
                  <a:gd name="connsiteY414" fmla="*/ 525312 h 1078499"/>
                  <a:gd name="connsiteX415" fmla="*/ 85121 w 3024845"/>
                  <a:gd name="connsiteY415" fmla="*/ 525312 h 1078499"/>
                  <a:gd name="connsiteX416" fmla="*/ 85121 w 3024845"/>
                  <a:gd name="connsiteY416" fmla="*/ 389120 h 1078499"/>
                  <a:gd name="connsiteX417" fmla="*/ 86894 w 3024845"/>
                  <a:gd name="connsiteY417" fmla="*/ 389120 h 1078499"/>
                  <a:gd name="connsiteX418" fmla="*/ 99308 w 3024845"/>
                  <a:gd name="connsiteY418" fmla="*/ 389120 h 1078499"/>
                  <a:gd name="connsiteX419" fmla="*/ 99308 w 3024845"/>
                  <a:gd name="connsiteY419" fmla="*/ 274546 h 1078499"/>
                  <a:gd name="connsiteX420" fmla="*/ 103361 w 3024845"/>
                  <a:gd name="connsiteY420" fmla="*/ 246442 h 1078499"/>
                  <a:gd name="connsiteX421" fmla="*/ 105388 w 3024845"/>
                  <a:gd name="connsiteY421" fmla="*/ 246442 h 1078499"/>
                  <a:gd name="connsiteX422" fmla="*/ 119575 w 3024845"/>
                  <a:gd name="connsiteY422" fmla="*/ 246442 h 1078499"/>
                  <a:gd name="connsiteX423" fmla="*/ 156055 w 3024845"/>
                  <a:gd name="connsiteY423" fmla="*/ 164295 h 1078499"/>
                  <a:gd name="connsiteX0" fmla="*/ 119575 w 3024845"/>
                  <a:gd name="connsiteY0" fmla="*/ 246442 h 1078499"/>
                  <a:gd name="connsiteX1" fmla="*/ 162135 w 3024845"/>
                  <a:gd name="connsiteY1" fmla="*/ 164295 h 1078499"/>
                  <a:gd name="connsiteX2" fmla="*/ 200642 w 3024845"/>
                  <a:gd name="connsiteY2" fmla="*/ 244281 h 1078499"/>
                  <a:gd name="connsiteX3" fmla="*/ 202669 w 3024845"/>
                  <a:gd name="connsiteY3" fmla="*/ 244281 h 1078499"/>
                  <a:gd name="connsiteX4" fmla="*/ 216856 w 3024845"/>
                  <a:gd name="connsiteY4" fmla="*/ 244281 h 1078499"/>
                  <a:gd name="connsiteX5" fmla="*/ 216856 w 3024845"/>
                  <a:gd name="connsiteY5" fmla="*/ 268060 h 1078499"/>
                  <a:gd name="connsiteX6" fmla="*/ 217363 w 3024845"/>
                  <a:gd name="connsiteY6" fmla="*/ 268871 h 1078499"/>
                  <a:gd name="connsiteX7" fmla="*/ 220909 w 3024845"/>
                  <a:gd name="connsiteY7" fmla="*/ 274546 h 1078499"/>
                  <a:gd name="connsiteX8" fmla="*/ 220909 w 3024845"/>
                  <a:gd name="connsiteY8" fmla="*/ 389120 h 1078499"/>
                  <a:gd name="connsiteX9" fmla="*/ 223189 w 3024845"/>
                  <a:gd name="connsiteY9" fmla="*/ 389120 h 1078499"/>
                  <a:gd name="connsiteX10" fmla="*/ 239150 w 3024845"/>
                  <a:gd name="connsiteY10" fmla="*/ 389120 h 1078499"/>
                  <a:gd name="connsiteX11" fmla="*/ 239150 w 3024845"/>
                  <a:gd name="connsiteY11" fmla="*/ 529635 h 1078499"/>
                  <a:gd name="connsiteX12" fmla="*/ 240670 w 3024845"/>
                  <a:gd name="connsiteY12" fmla="*/ 529365 h 1078499"/>
                  <a:gd name="connsiteX13" fmla="*/ 251310 w 3024845"/>
                  <a:gd name="connsiteY13" fmla="*/ 527474 h 1078499"/>
                  <a:gd name="connsiteX14" fmla="*/ 249283 w 3024845"/>
                  <a:gd name="connsiteY14" fmla="*/ 616106 h 1078499"/>
                  <a:gd name="connsiteX15" fmla="*/ 250803 w 3024845"/>
                  <a:gd name="connsiteY15" fmla="*/ 616377 h 1078499"/>
                  <a:gd name="connsiteX16" fmla="*/ 261443 w 3024845"/>
                  <a:gd name="connsiteY16" fmla="*/ 618268 h 1078499"/>
                  <a:gd name="connsiteX17" fmla="*/ 261696 w 3024845"/>
                  <a:gd name="connsiteY17" fmla="*/ 619079 h 1078499"/>
                  <a:gd name="connsiteX18" fmla="*/ 263470 w 3024845"/>
                  <a:gd name="connsiteY18" fmla="*/ 624754 h 1078499"/>
                  <a:gd name="connsiteX19" fmla="*/ 264230 w 3024845"/>
                  <a:gd name="connsiteY19" fmla="*/ 622322 h 1078499"/>
                  <a:gd name="connsiteX20" fmla="*/ 269550 w 3024845"/>
                  <a:gd name="connsiteY20" fmla="*/ 605298 h 1078499"/>
                  <a:gd name="connsiteX21" fmla="*/ 271323 w 3024845"/>
                  <a:gd name="connsiteY21" fmla="*/ 605298 h 1078499"/>
                  <a:gd name="connsiteX22" fmla="*/ 283737 w 3024845"/>
                  <a:gd name="connsiteY22" fmla="*/ 605298 h 1078499"/>
                  <a:gd name="connsiteX23" fmla="*/ 283737 w 3024845"/>
                  <a:gd name="connsiteY23" fmla="*/ 637724 h 1078499"/>
                  <a:gd name="connsiteX24" fmla="*/ 284750 w 3024845"/>
                  <a:gd name="connsiteY24" fmla="*/ 638265 h 1078499"/>
                  <a:gd name="connsiteX25" fmla="*/ 291844 w 3024845"/>
                  <a:gd name="connsiteY25" fmla="*/ 642048 h 1078499"/>
                  <a:gd name="connsiteX26" fmla="*/ 291844 w 3024845"/>
                  <a:gd name="connsiteY26" fmla="*/ 643399 h 1078499"/>
                  <a:gd name="connsiteX27" fmla="*/ 291844 w 3024845"/>
                  <a:gd name="connsiteY27" fmla="*/ 652857 h 1078499"/>
                  <a:gd name="connsiteX28" fmla="*/ 336431 w 3024845"/>
                  <a:gd name="connsiteY28" fmla="*/ 652857 h 1078499"/>
                  <a:gd name="connsiteX29" fmla="*/ 336431 w 3024845"/>
                  <a:gd name="connsiteY29" fmla="*/ 653938 h 1078499"/>
                  <a:gd name="connsiteX30" fmla="*/ 336431 w 3024845"/>
                  <a:gd name="connsiteY30" fmla="*/ 661504 h 1078499"/>
                  <a:gd name="connsiteX31" fmla="*/ 338457 w 3024845"/>
                  <a:gd name="connsiteY31" fmla="*/ 661504 h 1078499"/>
                  <a:gd name="connsiteX32" fmla="*/ 352644 w 3024845"/>
                  <a:gd name="connsiteY32" fmla="*/ 661504 h 1078499"/>
                  <a:gd name="connsiteX33" fmla="*/ 352644 w 3024845"/>
                  <a:gd name="connsiteY33" fmla="*/ 631239 h 1078499"/>
                  <a:gd name="connsiteX34" fmla="*/ 397231 w 3024845"/>
                  <a:gd name="connsiteY34" fmla="*/ 631239 h 1078499"/>
                  <a:gd name="connsiteX35" fmla="*/ 397231 w 3024845"/>
                  <a:gd name="connsiteY35" fmla="*/ 629888 h 1078499"/>
                  <a:gd name="connsiteX36" fmla="*/ 397231 w 3024845"/>
                  <a:gd name="connsiteY36" fmla="*/ 620430 h 1078499"/>
                  <a:gd name="connsiteX37" fmla="*/ 398245 w 3024845"/>
                  <a:gd name="connsiteY37" fmla="*/ 620430 h 1078499"/>
                  <a:gd name="connsiteX38" fmla="*/ 405338 w 3024845"/>
                  <a:gd name="connsiteY38" fmla="*/ 620430 h 1078499"/>
                  <a:gd name="connsiteX39" fmla="*/ 405338 w 3024845"/>
                  <a:gd name="connsiteY39" fmla="*/ 618539 h 1078499"/>
                  <a:gd name="connsiteX40" fmla="*/ 405338 w 3024845"/>
                  <a:gd name="connsiteY40" fmla="*/ 605298 h 1078499"/>
                  <a:gd name="connsiteX41" fmla="*/ 406098 w 3024845"/>
                  <a:gd name="connsiteY41" fmla="*/ 605298 h 1078499"/>
                  <a:gd name="connsiteX42" fmla="*/ 411418 w 3024845"/>
                  <a:gd name="connsiteY42" fmla="*/ 605298 h 1078499"/>
                  <a:gd name="connsiteX43" fmla="*/ 411418 w 3024845"/>
                  <a:gd name="connsiteY43" fmla="*/ 604217 h 1078499"/>
                  <a:gd name="connsiteX44" fmla="*/ 411418 w 3024845"/>
                  <a:gd name="connsiteY44" fmla="*/ 596650 h 1078499"/>
                  <a:gd name="connsiteX45" fmla="*/ 413445 w 3024845"/>
                  <a:gd name="connsiteY45" fmla="*/ 596650 h 1078499"/>
                  <a:gd name="connsiteX46" fmla="*/ 427632 w 3024845"/>
                  <a:gd name="connsiteY46" fmla="*/ 596650 h 1078499"/>
                  <a:gd name="connsiteX47" fmla="*/ 427632 w 3024845"/>
                  <a:gd name="connsiteY47" fmla="*/ 597731 h 1078499"/>
                  <a:gd name="connsiteX48" fmla="*/ 427632 w 3024845"/>
                  <a:gd name="connsiteY48" fmla="*/ 605298 h 1078499"/>
                  <a:gd name="connsiteX49" fmla="*/ 449925 w 3024845"/>
                  <a:gd name="connsiteY49" fmla="*/ 605298 h 1078499"/>
                  <a:gd name="connsiteX50" fmla="*/ 449925 w 3024845"/>
                  <a:gd name="connsiteY50" fmla="*/ 603406 h 1078499"/>
                  <a:gd name="connsiteX51" fmla="*/ 449925 w 3024845"/>
                  <a:gd name="connsiteY51" fmla="*/ 590165 h 1078499"/>
                  <a:gd name="connsiteX52" fmla="*/ 451699 w 3024845"/>
                  <a:gd name="connsiteY52" fmla="*/ 590165 h 1078499"/>
                  <a:gd name="connsiteX53" fmla="*/ 464112 w 3024845"/>
                  <a:gd name="connsiteY53" fmla="*/ 590165 h 1078499"/>
                  <a:gd name="connsiteX54" fmla="*/ 464112 w 3024845"/>
                  <a:gd name="connsiteY54" fmla="*/ 613945 h 1078499"/>
                  <a:gd name="connsiteX55" fmla="*/ 465126 w 3024845"/>
                  <a:gd name="connsiteY55" fmla="*/ 613945 h 1078499"/>
                  <a:gd name="connsiteX56" fmla="*/ 472219 w 3024845"/>
                  <a:gd name="connsiteY56" fmla="*/ 613945 h 1078499"/>
                  <a:gd name="connsiteX57" fmla="*/ 472219 w 3024845"/>
                  <a:gd name="connsiteY57" fmla="*/ 612864 h 1078499"/>
                  <a:gd name="connsiteX58" fmla="*/ 472219 w 3024845"/>
                  <a:gd name="connsiteY58" fmla="*/ 605298 h 1078499"/>
                  <a:gd name="connsiteX59" fmla="*/ 473992 w 3024845"/>
                  <a:gd name="connsiteY59" fmla="*/ 605298 h 1078499"/>
                  <a:gd name="connsiteX60" fmla="*/ 486406 w 3024845"/>
                  <a:gd name="connsiteY60" fmla="*/ 605298 h 1078499"/>
                  <a:gd name="connsiteX61" fmla="*/ 486406 w 3024845"/>
                  <a:gd name="connsiteY61" fmla="*/ 631239 h 1078499"/>
                  <a:gd name="connsiteX62" fmla="*/ 488433 w 3024845"/>
                  <a:gd name="connsiteY62" fmla="*/ 631239 h 1078499"/>
                  <a:gd name="connsiteX63" fmla="*/ 502619 w 3024845"/>
                  <a:gd name="connsiteY63" fmla="*/ 631239 h 1078499"/>
                  <a:gd name="connsiteX64" fmla="*/ 502619 w 3024845"/>
                  <a:gd name="connsiteY64" fmla="*/ 632860 h 1078499"/>
                  <a:gd name="connsiteX65" fmla="*/ 502619 w 3024845"/>
                  <a:gd name="connsiteY65" fmla="*/ 644210 h 1078499"/>
                  <a:gd name="connsiteX66" fmla="*/ 503379 w 3024845"/>
                  <a:gd name="connsiteY66" fmla="*/ 644210 h 1078499"/>
                  <a:gd name="connsiteX67" fmla="*/ 508700 w 3024845"/>
                  <a:gd name="connsiteY67" fmla="*/ 644210 h 1078499"/>
                  <a:gd name="connsiteX68" fmla="*/ 508700 w 3024845"/>
                  <a:gd name="connsiteY68" fmla="*/ 643399 h 1078499"/>
                  <a:gd name="connsiteX69" fmla="*/ 508700 w 3024845"/>
                  <a:gd name="connsiteY69" fmla="*/ 637724 h 1078499"/>
                  <a:gd name="connsiteX70" fmla="*/ 539100 w 3024845"/>
                  <a:gd name="connsiteY70" fmla="*/ 637724 h 1078499"/>
                  <a:gd name="connsiteX71" fmla="*/ 539100 w 3024845"/>
                  <a:gd name="connsiteY71" fmla="*/ 661504 h 1078499"/>
                  <a:gd name="connsiteX72" fmla="*/ 540113 w 3024845"/>
                  <a:gd name="connsiteY72" fmla="*/ 661504 h 1078499"/>
                  <a:gd name="connsiteX73" fmla="*/ 547207 w 3024845"/>
                  <a:gd name="connsiteY73" fmla="*/ 661504 h 1078499"/>
                  <a:gd name="connsiteX74" fmla="*/ 547207 w 3024845"/>
                  <a:gd name="connsiteY74" fmla="*/ 662585 h 1078499"/>
                  <a:gd name="connsiteX75" fmla="*/ 547207 w 3024845"/>
                  <a:gd name="connsiteY75" fmla="*/ 670151 h 1078499"/>
                  <a:gd name="connsiteX76" fmla="*/ 547967 w 3024845"/>
                  <a:gd name="connsiteY76" fmla="*/ 670151 h 1078499"/>
                  <a:gd name="connsiteX77" fmla="*/ 553287 w 3024845"/>
                  <a:gd name="connsiteY77" fmla="*/ 670151 h 1078499"/>
                  <a:gd name="connsiteX78" fmla="*/ 553287 w 3024845"/>
                  <a:gd name="connsiteY78" fmla="*/ 667989 h 1078499"/>
                  <a:gd name="connsiteX79" fmla="*/ 553287 w 3024845"/>
                  <a:gd name="connsiteY79" fmla="*/ 652857 h 1078499"/>
                  <a:gd name="connsiteX80" fmla="*/ 554300 w 3024845"/>
                  <a:gd name="connsiteY80" fmla="*/ 652857 h 1078499"/>
                  <a:gd name="connsiteX81" fmla="*/ 561394 w 3024845"/>
                  <a:gd name="connsiteY81" fmla="*/ 652857 h 1078499"/>
                  <a:gd name="connsiteX82" fmla="*/ 561394 w 3024845"/>
                  <a:gd name="connsiteY82" fmla="*/ 653938 h 1078499"/>
                  <a:gd name="connsiteX83" fmla="*/ 561394 w 3024845"/>
                  <a:gd name="connsiteY83" fmla="*/ 661504 h 1078499"/>
                  <a:gd name="connsiteX84" fmla="*/ 566714 w 3024845"/>
                  <a:gd name="connsiteY84" fmla="*/ 659511 h 1078499"/>
                  <a:gd name="connsiteX85" fmla="*/ 567474 w 3024845"/>
                  <a:gd name="connsiteY85" fmla="*/ 658531 h 1078499"/>
                  <a:gd name="connsiteX86" fmla="*/ 567474 w 3024845"/>
                  <a:gd name="connsiteY86" fmla="*/ 652857 h 1078499"/>
                  <a:gd name="connsiteX87" fmla="*/ 605981 w 3024845"/>
                  <a:gd name="connsiteY87" fmla="*/ 652857 h 1078499"/>
                  <a:gd name="connsiteX88" fmla="*/ 605981 w 3024845"/>
                  <a:gd name="connsiteY88" fmla="*/ 676636 h 1078499"/>
                  <a:gd name="connsiteX89" fmla="*/ 608007 w 3024845"/>
                  <a:gd name="connsiteY89" fmla="*/ 676636 h 1078499"/>
                  <a:gd name="connsiteX90" fmla="*/ 622194 w 3024845"/>
                  <a:gd name="connsiteY90" fmla="*/ 676636 h 1078499"/>
                  <a:gd name="connsiteX91" fmla="*/ 622194 w 3024845"/>
                  <a:gd name="connsiteY91" fmla="*/ 677717 h 1078499"/>
                  <a:gd name="connsiteX92" fmla="*/ 622194 w 3024845"/>
                  <a:gd name="connsiteY92" fmla="*/ 685283 h 1078499"/>
                  <a:gd name="connsiteX93" fmla="*/ 623968 w 3024845"/>
                  <a:gd name="connsiteY93" fmla="*/ 685283 h 1078499"/>
                  <a:gd name="connsiteX94" fmla="*/ 636381 w 3024845"/>
                  <a:gd name="connsiteY94" fmla="*/ 685283 h 1078499"/>
                  <a:gd name="connsiteX95" fmla="*/ 636381 w 3024845"/>
                  <a:gd name="connsiteY95" fmla="*/ 661504 h 1078499"/>
                  <a:gd name="connsiteX96" fmla="*/ 637394 w 3024845"/>
                  <a:gd name="connsiteY96" fmla="*/ 661504 h 1078499"/>
                  <a:gd name="connsiteX97" fmla="*/ 644488 w 3024845"/>
                  <a:gd name="connsiteY97" fmla="*/ 661504 h 1078499"/>
                  <a:gd name="connsiteX98" fmla="*/ 644488 w 3024845"/>
                  <a:gd name="connsiteY98" fmla="*/ 629077 h 1078499"/>
                  <a:gd name="connsiteX99" fmla="*/ 645501 w 3024845"/>
                  <a:gd name="connsiteY99" fmla="*/ 629077 h 1078499"/>
                  <a:gd name="connsiteX100" fmla="*/ 652595 w 3024845"/>
                  <a:gd name="connsiteY100" fmla="*/ 629077 h 1078499"/>
                  <a:gd name="connsiteX101" fmla="*/ 652595 w 3024845"/>
                  <a:gd name="connsiteY101" fmla="*/ 627186 h 1078499"/>
                  <a:gd name="connsiteX102" fmla="*/ 652595 w 3024845"/>
                  <a:gd name="connsiteY102" fmla="*/ 613945 h 1078499"/>
                  <a:gd name="connsiteX103" fmla="*/ 651328 w 3024845"/>
                  <a:gd name="connsiteY103" fmla="*/ 612323 h 1078499"/>
                  <a:gd name="connsiteX104" fmla="*/ 656648 w 3024845"/>
                  <a:gd name="connsiteY104" fmla="*/ 600974 h 1078499"/>
                  <a:gd name="connsiteX105" fmla="*/ 664755 w 3024845"/>
                  <a:gd name="connsiteY105" fmla="*/ 629077 h 1078499"/>
                  <a:gd name="connsiteX106" fmla="*/ 665515 w 3024845"/>
                  <a:gd name="connsiteY106" fmla="*/ 629077 h 1078499"/>
                  <a:gd name="connsiteX107" fmla="*/ 670835 w 3024845"/>
                  <a:gd name="connsiteY107" fmla="*/ 629077 h 1078499"/>
                  <a:gd name="connsiteX108" fmla="*/ 670835 w 3024845"/>
                  <a:gd name="connsiteY108" fmla="*/ 523150 h 1078499"/>
                  <a:gd name="connsiteX109" fmla="*/ 672355 w 3024845"/>
                  <a:gd name="connsiteY109" fmla="*/ 523150 h 1078499"/>
                  <a:gd name="connsiteX110" fmla="*/ 682995 w 3024845"/>
                  <a:gd name="connsiteY110" fmla="*/ 523150 h 1078499"/>
                  <a:gd name="connsiteX111" fmla="*/ 682995 w 3024845"/>
                  <a:gd name="connsiteY111" fmla="*/ 475591 h 1078499"/>
                  <a:gd name="connsiteX112" fmla="*/ 709342 w 3024845"/>
                  <a:gd name="connsiteY112" fmla="*/ 475591 h 1078499"/>
                  <a:gd name="connsiteX113" fmla="*/ 709342 w 3024845"/>
                  <a:gd name="connsiteY113" fmla="*/ 453973 h 1078499"/>
                  <a:gd name="connsiteX114" fmla="*/ 743796 w 3024845"/>
                  <a:gd name="connsiteY114" fmla="*/ 453973 h 1078499"/>
                  <a:gd name="connsiteX115" fmla="*/ 743796 w 3024845"/>
                  <a:gd name="connsiteY115" fmla="*/ 456405 h 1078499"/>
                  <a:gd name="connsiteX116" fmla="*/ 743796 w 3024845"/>
                  <a:gd name="connsiteY116" fmla="*/ 473429 h 1078499"/>
                  <a:gd name="connsiteX117" fmla="*/ 746076 w 3024845"/>
                  <a:gd name="connsiteY117" fmla="*/ 473429 h 1078499"/>
                  <a:gd name="connsiteX118" fmla="*/ 762036 w 3024845"/>
                  <a:gd name="connsiteY118" fmla="*/ 473429 h 1078499"/>
                  <a:gd name="connsiteX119" fmla="*/ 762036 w 3024845"/>
                  <a:gd name="connsiteY119" fmla="*/ 520988 h 1078499"/>
                  <a:gd name="connsiteX120" fmla="*/ 763049 w 3024845"/>
                  <a:gd name="connsiteY120" fmla="*/ 520988 h 1078499"/>
                  <a:gd name="connsiteX121" fmla="*/ 770143 w 3024845"/>
                  <a:gd name="connsiteY121" fmla="*/ 520988 h 1078499"/>
                  <a:gd name="connsiteX122" fmla="*/ 784330 w 3024845"/>
                  <a:gd name="connsiteY122" fmla="*/ 525312 h 1078499"/>
                  <a:gd name="connsiteX123" fmla="*/ 784330 w 3024845"/>
                  <a:gd name="connsiteY123" fmla="*/ 564224 h 1078499"/>
                  <a:gd name="connsiteX124" fmla="*/ 785343 w 3024845"/>
                  <a:gd name="connsiteY124" fmla="*/ 564224 h 1078499"/>
                  <a:gd name="connsiteX125" fmla="*/ 792436 w 3024845"/>
                  <a:gd name="connsiteY125" fmla="*/ 564224 h 1078499"/>
                  <a:gd name="connsiteX126" fmla="*/ 792436 w 3024845"/>
                  <a:gd name="connsiteY126" fmla="*/ 565845 h 1078499"/>
                  <a:gd name="connsiteX127" fmla="*/ 792436 w 3024845"/>
                  <a:gd name="connsiteY127" fmla="*/ 577194 h 1078499"/>
                  <a:gd name="connsiteX128" fmla="*/ 794463 w 3024845"/>
                  <a:gd name="connsiteY128" fmla="*/ 577194 h 1078499"/>
                  <a:gd name="connsiteX129" fmla="*/ 808650 w 3024845"/>
                  <a:gd name="connsiteY129" fmla="*/ 577194 h 1078499"/>
                  <a:gd name="connsiteX130" fmla="*/ 814730 w 3024845"/>
                  <a:gd name="connsiteY130" fmla="*/ 583680 h 1078499"/>
                  <a:gd name="connsiteX131" fmla="*/ 814730 w 3024845"/>
                  <a:gd name="connsiteY131" fmla="*/ 605298 h 1078499"/>
                  <a:gd name="connsiteX132" fmla="*/ 817010 w 3024845"/>
                  <a:gd name="connsiteY132" fmla="*/ 605298 h 1078499"/>
                  <a:gd name="connsiteX133" fmla="*/ 832970 w 3024845"/>
                  <a:gd name="connsiteY133" fmla="*/ 605298 h 1078499"/>
                  <a:gd name="connsiteX134" fmla="*/ 832970 w 3024845"/>
                  <a:gd name="connsiteY134" fmla="*/ 606378 h 1078499"/>
                  <a:gd name="connsiteX135" fmla="*/ 832970 w 3024845"/>
                  <a:gd name="connsiteY135" fmla="*/ 613945 h 1078499"/>
                  <a:gd name="connsiteX136" fmla="*/ 834237 w 3024845"/>
                  <a:gd name="connsiteY136" fmla="*/ 613945 h 1078499"/>
                  <a:gd name="connsiteX137" fmla="*/ 843104 w 3024845"/>
                  <a:gd name="connsiteY137" fmla="*/ 613945 h 1078499"/>
                  <a:gd name="connsiteX138" fmla="*/ 843104 w 3024845"/>
                  <a:gd name="connsiteY138" fmla="*/ 616106 h 1078499"/>
                  <a:gd name="connsiteX139" fmla="*/ 843104 w 3024845"/>
                  <a:gd name="connsiteY139" fmla="*/ 631239 h 1078499"/>
                  <a:gd name="connsiteX140" fmla="*/ 847157 w 3024845"/>
                  <a:gd name="connsiteY140" fmla="*/ 629347 h 1078499"/>
                  <a:gd name="connsiteX141" fmla="*/ 847157 w 3024845"/>
                  <a:gd name="connsiteY141" fmla="*/ 616106 h 1078499"/>
                  <a:gd name="connsiteX142" fmla="*/ 848170 w 3024845"/>
                  <a:gd name="connsiteY142" fmla="*/ 616106 h 1078499"/>
                  <a:gd name="connsiteX143" fmla="*/ 855264 w 3024845"/>
                  <a:gd name="connsiteY143" fmla="*/ 616106 h 1078499"/>
                  <a:gd name="connsiteX144" fmla="*/ 855264 w 3024845"/>
                  <a:gd name="connsiteY144" fmla="*/ 617728 h 1078499"/>
                  <a:gd name="connsiteX145" fmla="*/ 855264 w 3024845"/>
                  <a:gd name="connsiteY145" fmla="*/ 629077 h 1078499"/>
                  <a:gd name="connsiteX146" fmla="*/ 856024 w 3024845"/>
                  <a:gd name="connsiteY146" fmla="*/ 629077 h 1078499"/>
                  <a:gd name="connsiteX147" fmla="*/ 861344 w 3024845"/>
                  <a:gd name="connsiteY147" fmla="*/ 629077 h 1078499"/>
                  <a:gd name="connsiteX148" fmla="*/ 909984 w 3024845"/>
                  <a:gd name="connsiteY148" fmla="*/ 624754 h 1078499"/>
                  <a:gd name="connsiteX149" fmla="*/ 909984 w 3024845"/>
                  <a:gd name="connsiteY149" fmla="*/ 626105 h 1078499"/>
                  <a:gd name="connsiteX150" fmla="*/ 909984 w 3024845"/>
                  <a:gd name="connsiteY150" fmla="*/ 635562 h 1078499"/>
                  <a:gd name="connsiteX151" fmla="*/ 910744 w 3024845"/>
                  <a:gd name="connsiteY151" fmla="*/ 635562 h 1078499"/>
                  <a:gd name="connsiteX152" fmla="*/ 916065 w 3024845"/>
                  <a:gd name="connsiteY152" fmla="*/ 635562 h 1078499"/>
                  <a:gd name="connsiteX153" fmla="*/ 916065 w 3024845"/>
                  <a:gd name="connsiteY153" fmla="*/ 637724 h 1078499"/>
                  <a:gd name="connsiteX154" fmla="*/ 916065 w 3024845"/>
                  <a:gd name="connsiteY154" fmla="*/ 652857 h 1078499"/>
                  <a:gd name="connsiteX155" fmla="*/ 918091 w 3024845"/>
                  <a:gd name="connsiteY155" fmla="*/ 651506 h 1078499"/>
                  <a:gd name="connsiteX156" fmla="*/ 932278 w 3024845"/>
                  <a:gd name="connsiteY156" fmla="*/ 642048 h 1078499"/>
                  <a:gd name="connsiteX157" fmla="*/ 938358 w 3024845"/>
                  <a:gd name="connsiteY157" fmla="*/ 600974 h 1078499"/>
                  <a:gd name="connsiteX158" fmla="*/ 939118 w 3024845"/>
                  <a:gd name="connsiteY158" fmla="*/ 600704 h 1078499"/>
                  <a:gd name="connsiteX159" fmla="*/ 944438 w 3024845"/>
                  <a:gd name="connsiteY159" fmla="*/ 598812 h 1078499"/>
                  <a:gd name="connsiteX160" fmla="*/ 946465 w 3024845"/>
                  <a:gd name="connsiteY160" fmla="*/ 529635 h 1078499"/>
                  <a:gd name="connsiteX161" fmla="*/ 948492 w 3024845"/>
                  <a:gd name="connsiteY161" fmla="*/ 598812 h 1078499"/>
                  <a:gd name="connsiteX162" fmla="*/ 949252 w 3024845"/>
                  <a:gd name="connsiteY162" fmla="*/ 599082 h 1078499"/>
                  <a:gd name="connsiteX163" fmla="*/ 954572 w 3024845"/>
                  <a:gd name="connsiteY163" fmla="*/ 600974 h 1078499"/>
                  <a:gd name="connsiteX164" fmla="*/ 954572 w 3024845"/>
                  <a:gd name="connsiteY164" fmla="*/ 514503 h 1078499"/>
                  <a:gd name="connsiteX165" fmla="*/ 958625 w 3024845"/>
                  <a:gd name="connsiteY165" fmla="*/ 482076 h 1078499"/>
                  <a:gd name="connsiteX166" fmla="*/ 997132 w 3024845"/>
                  <a:gd name="connsiteY166" fmla="*/ 482076 h 1078499"/>
                  <a:gd name="connsiteX167" fmla="*/ 997132 w 3024845"/>
                  <a:gd name="connsiteY167" fmla="*/ 514503 h 1078499"/>
                  <a:gd name="connsiteX168" fmla="*/ 997892 w 3024845"/>
                  <a:gd name="connsiteY168" fmla="*/ 514503 h 1078499"/>
                  <a:gd name="connsiteX169" fmla="*/ 1003212 w 3024845"/>
                  <a:gd name="connsiteY169" fmla="*/ 514503 h 1078499"/>
                  <a:gd name="connsiteX170" fmla="*/ 1003212 w 3024845"/>
                  <a:gd name="connsiteY170" fmla="*/ 432355 h 1078499"/>
                  <a:gd name="connsiteX171" fmla="*/ 1004986 w 3024845"/>
                  <a:gd name="connsiteY171" fmla="*/ 432355 h 1078499"/>
                  <a:gd name="connsiteX172" fmla="*/ 1017399 w 3024845"/>
                  <a:gd name="connsiteY172" fmla="*/ 432355 h 1078499"/>
                  <a:gd name="connsiteX173" fmla="*/ 1017399 w 3024845"/>
                  <a:gd name="connsiteY173" fmla="*/ 430464 h 1078499"/>
                  <a:gd name="connsiteX174" fmla="*/ 1017399 w 3024845"/>
                  <a:gd name="connsiteY174" fmla="*/ 417223 h 1078499"/>
                  <a:gd name="connsiteX175" fmla="*/ 1039693 w 3024845"/>
                  <a:gd name="connsiteY175" fmla="*/ 417223 h 1078499"/>
                  <a:gd name="connsiteX176" fmla="*/ 1039693 w 3024845"/>
                  <a:gd name="connsiteY176" fmla="*/ 416142 h 1078499"/>
                  <a:gd name="connsiteX177" fmla="*/ 1039693 w 3024845"/>
                  <a:gd name="connsiteY177" fmla="*/ 408576 h 1078499"/>
                  <a:gd name="connsiteX178" fmla="*/ 1041466 w 3024845"/>
                  <a:gd name="connsiteY178" fmla="*/ 408576 h 1078499"/>
                  <a:gd name="connsiteX179" fmla="*/ 1053880 w 3024845"/>
                  <a:gd name="connsiteY179" fmla="*/ 408576 h 1078499"/>
                  <a:gd name="connsiteX180" fmla="*/ 1053880 w 3024845"/>
                  <a:gd name="connsiteY180" fmla="*/ 409657 h 1078499"/>
                  <a:gd name="connsiteX181" fmla="*/ 1053880 w 3024845"/>
                  <a:gd name="connsiteY181" fmla="*/ 417223 h 1078499"/>
                  <a:gd name="connsiteX182" fmla="*/ 1054640 w 3024845"/>
                  <a:gd name="connsiteY182" fmla="*/ 417223 h 1078499"/>
                  <a:gd name="connsiteX183" fmla="*/ 1059960 w 3024845"/>
                  <a:gd name="connsiteY183" fmla="*/ 417223 h 1078499"/>
                  <a:gd name="connsiteX184" fmla="*/ 1070093 w 3024845"/>
                  <a:gd name="connsiteY184" fmla="*/ 412899 h 1078499"/>
                  <a:gd name="connsiteX185" fmla="*/ 1074146 w 3024845"/>
                  <a:gd name="connsiteY185" fmla="*/ 416142 h 1078499"/>
                  <a:gd name="connsiteX186" fmla="*/ 1074146 w 3024845"/>
                  <a:gd name="connsiteY186" fmla="*/ 408576 h 1078499"/>
                  <a:gd name="connsiteX187" fmla="*/ 1076426 w 3024845"/>
                  <a:gd name="connsiteY187" fmla="*/ 408576 h 1078499"/>
                  <a:gd name="connsiteX188" fmla="*/ 1092387 w 3024845"/>
                  <a:gd name="connsiteY188" fmla="*/ 408576 h 1078499"/>
                  <a:gd name="connsiteX189" fmla="*/ 1092387 w 3024845"/>
                  <a:gd name="connsiteY189" fmla="*/ 409657 h 1078499"/>
                  <a:gd name="connsiteX190" fmla="*/ 1092387 w 3024845"/>
                  <a:gd name="connsiteY190" fmla="*/ 417223 h 1078499"/>
                  <a:gd name="connsiteX191" fmla="*/ 1122787 w 3024845"/>
                  <a:gd name="connsiteY191" fmla="*/ 417223 h 1078499"/>
                  <a:gd name="connsiteX192" fmla="*/ 1122787 w 3024845"/>
                  <a:gd name="connsiteY192" fmla="*/ 418844 h 1078499"/>
                  <a:gd name="connsiteX193" fmla="*/ 1122787 w 3024845"/>
                  <a:gd name="connsiteY193" fmla="*/ 430194 h 1078499"/>
                  <a:gd name="connsiteX194" fmla="*/ 1149134 w 3024845"/>
                  <a:gd name="connsiteY194" fmla="*/ 430194 h 1078499"/>
                  <a:gd name="connsiteX195" fmla="*/ 1149134 w 3024845"/>
                  <a:gd name="connsiteY195" fmla="*/ 460458 h 1078499"/>
                  <a:gd name="connsiteX196" fmla="*/ 1149894 w 3024845"/>
                  <a:gd name="connsiteY196" fmla="*/ 460458 h 1078499"/>
                  <a:gd name="connsiteX197" fmla="*/ 1155214 w 3024845"/>
                  <a:gd name="connsiteY197" fmla="*/ 460458 h 1078499"/>
                  <a:gd name="connsiteX198" fmla="*/ 1155214 w 3024845"/>
                  <a:gd name="connsiteY198" fmla="*/ 461539 h 1078499"/>
                  <a:gd name="connsiteX199" fmla="*/ 1155214 w 3024845"/>
                  <a:gd name="connsiteY199" fmla="*/ 469106 h 1078499"/>
                  <a:gd name="connsiteX200" fmla="*/ 1159268 w 3024845"/>
                  <a:gd name="connsiteY200" fmla="*/ 499370 h 1078499"/>
                  <a:gd name="connsiteX201" fmla="*/ 1160028 w 3024845"/>
                  <a:gd name="connsiteY201" fmla="*/ 499370 h 1078499"/>
                  <a:gd name="connsiteX202" fmla="*/ 1165348 w 3024845"/>
                  <a:gd name="connsiteY202" fmla="*/ 499370 h 1078499"/>
                  <a:gd name="connsiteX203" fmla="*/ 1165348 w 3024845"/>
                  <a:gd name="connsiteY203" fmla="*/ 500181 h 1078499"/>
                  <a:gd name="connsiteX204" fmla="*/ 1165348 w 3024845"/>
                  <a:gd name="connsiteY204" fmla="*/ 505856 h 1078499"/>
                  <a:gd name="connsiteX205" fmla="*/ 1166361 w 3024845"/>
                  <a:gd name="connsiteY205" fmla="*/ 505856 h 1078499"/>
                  <a:gd name="connsiteX206" fmla="*/ 1173454 w 3024845"/>
                  <a:gd name="connsiteY206" fmla="*/ 505856 h 1078499"/>
                  <a:gd name="connsiteX207" fmla="*/ 1173454 w 3024845"/>
                  <a:gd name="connsiteY207" fmla="*/ 536121 h 1078499"/>
                  <a:gd name="connsiteX208" fmla="*/ 1175481 w 3024845"/>
                  <a:gd name="connsiteY208" fmla="*/ 536121 h 1078499"/>
                  <a:gd name="connsiteX209" fmla="*/ 1189668 w 3024845"/>
                  <a:gd name="connsiteY209" fmla="*/ 536121 h 1078499"/>
                  <a:gd name="connsiteX210" fmla="*/ 1189668 w 3024845"/>
                  <a:gd name="connsiteY210" fmla="*/ 559900 h 1078499"/>
                  <a:gd name="connsiteX211" fmla="*/ 1191695 w 3024845"/>
                  <a:gd name="connsiteY211" fmla="*/ 561521 h 1078499"/>
                  <a:gd name="connsiteX212" fmla="*/ 1191695 w 3024845"/>
                  <a:gd name="connsiteY212" fmla="*/ 572871 h 1078499"/>
                  <a:gd name="connsiteX213" fmla="*/ 1192455 w 3024845"/>
                  <a:gd name="connsiteY213" fmla="*/ 572871 h 1078499"/>
                  <a:gd name="connsiteX214" fmla="*/ 1197775 w 3024845"/>
                  <a:gd name="connsiteY214" fmla="*/ 572871 h 1078499"/>
                  <a:gd name="connsiteX215" fmla="*/ 1197775 w 3024845"/>
                  <a:gd name="connsiteY215" fmla="*/ 596650 h 1078499"/>
                  <a:gd name="connsiteX216" fmla="*/ 1199041 w 3024845"/>
                  <a:gd name="connsiteY216" fmla="*/ 596650 h 1078499"/>
                  <a:gd name="connsiteX217" fmla="*/ 1207908 w 3024845"/>
                  <a:gd name="connsiteY217" fmla="*/ 596650 h 1078499"/>
                  <a:gd name="connsiteX218" fmla="*/ 1209935 w 3024845"/>
                  <a:gd name="connsiteY218" fmla="*/ 600704 h 1078499"/>
                  <a:gd name="connsiteX219" fmla="*/ 1209935 w 3024845"/>
                  <a:gd name="connsiteY219" fmla="*/ 613945 h 1078499"/>
                  <a:gd name="connsiteX220" fmla="*/ 1211455 w 3024845"/>
                  <a:gd name="connsiteY220" fmla="*/ 612053 h 1078499"/>
                  <a:gd name="connsiteX221" fmla="*/ 1222095 w 3024845"/>
                  <a:gd name="connsiteY221" fmla="*/ 598812 h 1078499"/>
                  <a:gd name="connsiteX222" fmla="*/ 1250469 w 3024845"/>
                  <a:gd name="connsiteY222" fmla="*/ 598812 h 1078499"/>
                  <a:gd name="connsiteX223" fmla="*/ 1250469 w 3024845"/>
                  <a:gd name="connsiteY223" fmla="*/ 685283 h 1078499"/>
                  <a:gd name="connsiteX224" fmla="*/ 1251229 w 3024845"/>
                  <a:gd name="connsiteY224" fmla="*/ 685283 h 1078499"/>
                  <a:gd name="connsiteX225" fmla="*/ 1256549 w 3024845"/>
                  <a:gd name="connsiteY225" fmla="*/ 685283 h 1078499"/>
                  <a:gd name="connsiteX226" fmla="*/ 1257309 w 3024845"/>
                  <a:gd name="connsiteY226" fmla="*/ 683932 h 1078499"/>
                  <a:gd name="connsiteX227" fmla="*/ 1262629 w 3024845"/>
                  <a:gd name="connsiteY227" fmla="*/ 674474 h 1078499"/>
                  <a:gd name="connsiteX228" fmla="*/ 1262629 w 3024845"/>
                  <a:gd name="connsiteY228" fmla="*/ 676366 h 1078499"/>
                  <a:gd name="connsiteX229" fmla="*/ 1262629 w 3024845"/>
                  <a:gd name="connsiteY229" fmla="*/ 689607 h 1078499"/>
                  <a:gd name="connsiteX230" fmla="*/ 1266682 w 3024845"/>
                  <a:gd name="connsiteY230" fmla="*/ 644210 h 1078499"/>
                  <a:gd name="connsiteX231" fmla="*/ 1267442 w 3024845"/>
                  <a:gd name="connsiteY231" fmla="*/ 644210 h 1078499"/>
                  <a:gd name="connsiteX232" fmla="*/ 1272762 w 3024845"/>
                  <a:gd name="connsiteY232" fmla="*/ 644210 h 1078499"/>
                  <a:gd name="connsiteX233" fmla="*/ 1272762 w 3024845"/>
                  <a:gd name="connsiteY233" fmla="*/ 579356 h 1078499"/>
                  <a:gd name="connsiteX234" fmla="*/ 1273776 w 3024845"/>
                  <a:gd name="connsiteY234" fmla="*/ 579356 h 1078499"/>
                  <a:gd name="connsiteX235" fmla="*/ 1280869 w 3024845"/>
                  <a:gd name="connsiteY235" fmla="*/ 579356 h 1078499"/>
                  <a:gd name="connsiteX236" fmla="*/ 1293029 w 3024845"/>
                  <a:gd name="connsiteY236" fmla="*/ 536121 h 1078499"/>
                  <a:gd name="connsiteX237" fmla="*/ 1294296 w 3024845"/>
                  <a:gd name="connsiteY237" fmla="*/ 536121 h 1078499"/>
                  <a:gd name="connsiteX238" fmla="*/ 1303163 w 3024845"/>
                  <a:gd name="connsiteY238" fmla="*/ 536121 h 1078499"/>
                  <a:gd name="connsiteX239" fmla="*/ 1313296 w 3024845"/>
                  <a:gd name="connsiteY239" fmla="*/ 579356 h 1078499"/>
                  <a:gd name="connsiteX240" fmla="*/ 1314309 w 3024845"/>
                  <a:gd name="connsiteY240" fmla="*/ 579356 h 1078499"/>
                  <a:gd name="connsiteX241" fmla="*/ 1321403 w 3024845"/>
                  <a:gd name="connsiteY241" fmla="*/ 579356 h 1078499"/>
                  <a:gd name="connsiteX242" fmla="*/ 1321403 w 3024845"/>
                  <a:gd name="connsiteY242" fmla="*/ 618268 h 1078499"/>
                  <a:gd name="connsiteX243" fmla="*/ 1323176 w 3024845"/>
                  <a:gd name="connsiteY243" fmla="*/ 618268 h 1078499"/>
                  <a:gd name="connsiteX244" fmla="*/ 1335590 w 3024845"/>
                  <a:gd name="connsiteY244" fmla="*/ 618268 h 1078499"/>
                  <a:gd name="connsiteX245" fmla="*/ 1335590 w 3024845"/>
                  <a:gd name="connsiteY245" fmla="*/ 620430 h 1078499"/>
                  <a:gd name="connsiteX246" fmla="*/ 1335590 w 3024845"/>
                  <a:gd name="connsiteY246" fmla="*/ 635562 h 1078499"/>
                  <a:gd name="connsiteX247" fmla="*/ 1339643 w 3024845"/>
                  <a:gd name="connsiteY247" fmla="*/ 633401 h 1078499"/>
                  <a:gd name="connsiteX248" fmla="*/ 1339643 w 3024845"/>
                  <a:gd name="connsiteY248" fmla="*/ 618268 h 1078499"/>
                  <a:gd name="connsiteX249" fmla="*/ 1341163 w 3024845"/>
                  <a:gd name="connsiteY249" fmla="*/ 618268 h 1078499"/>
                  <a:gd name="connsiteX250" fmla="*/ 1351803 w 3024845"/>
                  <a:gd name="connsiteY250" fmla="*/ 618268 h 1078499"/>
                  <a:gd name="connsiteX251" fmla="*/ 1351803 w 3024845"/>
                  <a:gd name="connsiteY251" fmla="*/ 619889 h 1078499"/>
                  <a:gd name="connsiteX252" fmla="*/ 1351803 w 3024845"/>
                  <a:gd name="connsiteY252" fmla="*/ 631239 h 1078499"/>
                  <a:gd name="connsiteX253" fmla="*/ 1382204 w 3024845"/>
                  <a:gd name="connsiteY253" fmla="*/ 631239 h 1078499"/>
                  <a:gd name="connsiteX254" fmla="*/ 1382204 w 3024845"/>
                  <a:gd name="connsiteY254" fmla="*/ 594489 h 1078499"/>
                  <a:gd name="connsiteX255" fmla="*/ 1383470 w 3024845"/>
                  <a:gd name="connsiteY255" fmla="*/ 594489 h 1078499"/>
                  <a:gd name="connsiteX256" fmla="*/ 1392337 w 3024845"/>
                  <a:gd name="connsiteY256" fmla="*/ 594489 h 1078499"/>
                  <a:gd name="connsiteX257" fmla="*/ 1392337 w 3024845"/>
                  <a:gd name="connsiteY257" fmla="*/ 616106 h 1078499"/>
                  <a:gd name="connsiteX258" fmla="*/ 1394364 w 3024845"/>
                  <a:gd name="connsiteY258" fmla="*/ 583680 h 1078499"/>
                  <a:gd name="connsiteX259" fmla="*/ 1416657 w 3024845"/>
                  <a:gd name="connsiteY259" fmla="*/ 583680 h 1078499"/>
                  <a:gd name="connsiteX260" fmla="*/ 1416657 w 3024845"/>
                  <a:gd name="connsiteY260" fmla="*/ 582058 h 1078499"/>
                  <a:gd name="connsiteX261" fmla="*/ 1416657 w 3024845"/>
                  <a:gd name="connsiteY261" fmla="*/ 570709 h 1078499"/>
                  <a:gd name="connsiteX262" fmla="*/ 1417417 w 3024845"/>
                  <a:gd name="connsiteY262" fmla="*/ 570709 h 1078499"/>
                  <a:gd name="connsiteX263" fmla="*/ 1422737 w 3024845"/>
                  <a:gd name="connsiteY263" fmla="*/ 570709 h 1078499"/>
                  <a:gd name="connsiteX264" fmla="*/ 1422737 w 3024845"/>
                  <a:gd name="connsiteY264" fmla="*/ 568818 h 1078499"/>
                  <a:gd name="connsiteX265" fmla="*/ 1422737 w 3024845"/>
                  <a:gd name="connsiteY265" fmla="*/ 555577 h 1078499"/>
                  <a:gd name="connsiteX266" fmla="*/ 1426791 w 3024845"/>
                  <a:gd name="connsiteY266" fmla="*/ 562062 h 1078499"/>
                  <a:gd name="connsiteX267" fmla="*/ 1429071 w 3024845"/>
                  <a:gd name="connsiteY267" fmla="*/ 562062 h 1078499"/>
                  <a:gd name="connsiteX268" fmla="*/ 1445031 w 3024845"/>
                  <a:gd name="connsiteY268" fmla="*/ 562062 h 1078499"/>
                  <a:gd name="connsiteX269" fmla="*/ 1445031 w 3024845"/>
                  <a:gd name="connsiteY269" fmla="*/ 561251 h 1078499"/>
                  <a:gd name="connsiteX270" fmla="*/ 1445031 w 3024845"/>
                  <a:gd name="connsiteY270" fmla="*/ 555577 h 1078499"/>
                  <a:gd name="connsiteX271" fmla="*/ 1445791 w 3024845"/>
                  <a:gd name="connsiteY271" fmla="*/ 555577 h 1078499"/>
                  <a:gd name="connsiteX272" fmla="*/ 1451111 w 3024845"/>
                  <a:gd name="connsiteY272" fmla="*/ 555577 h 1078499"/>
                  <a:gd name="connsiteX273" fmla="*/ 1451111 w 3024845"/>
                  <a:gd name="connsiteY273" fmla="*/ 556928 h 1078499"/>
                  <a:gd name="connsiteX274" fmla="*/ 1451111 w 3024845"/>
                  <a:gd name="connsiteY274" fmla="*/ 566386 h 1078499"/>
                  <a:gd name="connsiteX275" fmla="*/ 1489618 w 3024845"/>
                  <a:gd name="connsiteY275" fmla="*/ 566386 h 1078499"/>
                  <a:gd name="connsiteX276" fmla="*/ 1489618 w 3024845"/>
                  <a:gd name="connsiteY276" fmla="*/ 704739 h 1078499"/>
                  <a:gd name="connsiteX277" fmla="*/ 1491138 w 3024845"/>
                  <a:gd name="connsiteY277" fmla="*/ 704739 h 1078499"/>
                  <a:gd name="connsiteX278" fmla="*/ 1501778 w 3024845"/>
                  <a:gd name="connsiteY278" fmla="*/ 704739 h 1078499"/>
                  <a:gd name="connsiteX279" fmla="*/ 1501778 w 3024845"/>
                  <a:gd name="connsiteY279" fmla="*/ 691769 h 1078499"/>
                  <a:gd name="connsiteX280" fmla="*/ 1505832 w 3024845"/>
                  <a:gd name="connsiteY280" fmla="*/ 691769 h 1078499"/>
                  <a:gd name="connsiteX281" fmla="*/ 1505832 w 3024845"/>
                  <a:gd name="connsiteY281" fmla="*/ 704739 h 1078499"/>
                  <a:gd name="connsiteX282" fmla="*/ 1536232 w 3024845"/>
                  <a:gd name="connsiteY282" fmla="*/ 704739 h 1078499"/>
                  <a:gd name="connsiteX283" fmla="*/ 1536232 w 3024845"/>
                  <a:gd name="connsiteY283" fmla="*/ 674474 h 1078499"/>
                  <a:gd name="connsiteX284" fmla="*/ 1548392 w 3024845"/>
                  <a:gd name="connsiteY284" fmla="*/ 674474 h 1078499"/>
                  <a:gd name="connsiteX285" fmla="*/ 1560552 w 3024845"/>
                  <a:gd name="connsiteY285" fmla="*/ 672313 h 1078499"/>
                  <a:gd name="connsiteX286" fmla="*/ 1564606 w 3024845"/>
                  <a:gd name="connsiteY286" fmla="*/ 674474 h 1078499"/>
                  <a:gd name="connsiteX287" fmla="*/ 1574739 w 3024845"/>
                  <a:gd name="connsiteY287" fmla="*/ 674474 h 1078499"/>
                  <a:gd name="connsiteX288" fmla="*/ 1574739 w 3024845"/>
                  <a:gd name="connsiteY288" fmla="*/ 704739 h 1078499"/>
                  <a:gd name="connsiteX289" fmla="*/ 1582846 w 3024845"/>
                  <a:gd name="connsiteY289" fmla="*/ 704739 h 1078499"/>
                  <a:gd name="connsiteX290" fmla="*/ 1582846 w 3024845"/>
                  <a:gd name="connsiteY290" fmla="*/ 722034 h 1078499"/>
                  <a:gd name="connsiteX291" fmla="*/ 1592182 w 3024845"/>
                  <a:gd name="connsiteY291" fmla="*/ 722939 h 1078499"/>
                  <a:gd name="connsiteX292" fmla="*/ 1605140 w 3024845"/>
                  <a:gd name="connsiteY292" fmla="*/ 722939 h 1078499"/>
                  <a:gd name="connsiteX293" fmla="*/ 1605140 w 3024845"/>
                  <a:gd name="connsiteY293" fmla="*/ 706901 h 1078499"/>
                  <a:gd name="connsiteX294" fmla="*/ 1673096 w 3024845"/>
                  <a:gd name="connsiteY294" fmla="*/ 706901 h 1078499"/>
                  <a:gd name="connsiteX295" fmla="*/ 1673096 w 3024845"/>
                  <a:gd name="connsiteY295" fmla="*/ 621648 h 1078499"/>
                  <a:gd name="connsiteX296" fmla="*/ 1745104 w 3024845"/>
                  <a:gd name="connsiteY296" fmla="*/ 621648 h 1078499"/>
                  <a:gd name="connsiteX297" fmla="*/ 1745104 w 3024845"/>
                  <a:gd name="connsiteY297" fmla="*/ 700416 h 1078499"/>
                  <a:gd name="connsiteX298" fmla="*/ 1747008 w 3024845"/>
                  <a:gd name="connsiteY298" fmla="*/ 700416 h 1078499"/>
                  <a:gd name="connsiteX299" fmla="*/ 1748250 w 3024845"/>
                  <a:gd name="connsiteY299" fmla="*/ 722939 h 1078499"/>
                  <a:gd name="connsiteX300" fmla="*/ 1757926 w 3024845"/>
                  <a:gd name="connsiteY300" fmla="*/ 722939 h 1078499"/>
                  <a:gd name="connsiteX301" fmla="*/ 1759168 w 3024845"/>
                  <a:gd name="connsiteY301" fmla="*/ 700416 h 1078499"/>
                  <a:gd name="connsiteX302" fmla="*/ 1765248 w 3024845"/>
                  <a:gd name="connsiteY302" fmla="*/ 700416 h 1078499"/>
                  <a:gd name="connsiteX303" fmla="*/ 1766490 w 3024845"/>
                  <a:gd name="connsiteY303" fmla="*/ 722939 h 1078499"/>
                  <a:gd name="connsiteX304" fmla="*/ 1817112 w 3024845"/>
                  <a:gd name="connsiteY304" fmla="*/ 722939 h 1078499"/>
                  <a:gd name="connsiteX305" fmla="*/ 1817112 w 3024845"/>
                  <a:gd name="connsiteY305" fmla="*/ 559911 h 1078499"/>
                  <a:gd name="connsiteX306" fmla="*/ 2014439 w 3024845"/>
                  <a:gd name="connsiteY306" fmla="*/ 559911 h 1078499"/>
                  <a:gd name="connsiteX307" fmla="*/ 2014439 w 3024845"/>
                  <a:gd name="connsiteY307" fmla="*/ 722939 h 1078499"/>
                  <a:gd name="connsiteX308" fmla="*/ 2033136 w 3024845"/>
                  <a:gd name="connsiteY308" fmla="*/ 722939 h 1078499"/>
                  <a:gd name="connsiteX309" fmla="*/ 2033136 w 3024845"/>
                  <a:gd name="connsiteY309" fmla="*/ 640246 h 1078499"/>
                  <a:gd name="connsiteX310" fmla="*/ 2128256 w 3024845"/>
                  <a:gd name="connsiteY310" fmla="*/ 640246 h 1078499"/>
                  <a:gd name="connsiteX311" fmla="*/ 2140186 w 3024845"/>
                  <a:gd name="connsiteY311" fmla="*/ 322105 h 1078499"/>
                  <a:gd name="connsiteX312" fmla="*/ 2128026 w 3024845"/>
                  <a:gd name="connsiteY312" fmla="*/ 300487 h 1078499"/>
                  <a:gd name="connsiteX313" fmla="*/ 2121946 w 3024845"/>
                  <a:gd name="connsiteY313" fmla="*/ 296163 h 1078499"/>
                  <a:gd name="connsiteX314" fmla="*/ 2130053 w 3024845"/>
                  <a:gd name="connsiteY314" fmla="*/ 272384 h 1078499"/>
                  <a:gd name="connsiteX315" fmla="*/ 2130053 w 3024845"/>
                  <a:gd name="connsiteY315" fmla="*/ 255090 h 1078499"/>
                  <a:gd name="connsiteX316" fmla="*/ 2144240 w 3024845"/>
                  <a:gd name="connsiteY316" fmla="*/ 255090 h 1078499"/>
                  <a:gd name="connsiteX317" fmla="*/ 2144240 w 3024845"/>
                  <a:gd name="connsiteY317" fmla="*/ 233472 h 1078499"/>
                  <a:gd name="connsiteX318" fmla="*/ 2146266 w 3024845"/>
                  <a:gd name="connsiteY318" fmla="*/ 229148 h 1078499"/>
                  <a:gd name="connsiteX319" fmla="*/ 2146266 w 3024845"/>
                  <a:gd name="connsiteY319" fmla="*/ 151324 h 1078499"/>
                  <a:gd name="connsiteX320" fmla="*/ 2144240 w 3024845"/>
                  <a:gd name="connsiteY320" fmla="*/ 144839 h 1078499"/>
                  <a:gd name="connsiteX321" fmla="*/ 2150320 w 3024845"/>
                  <a:gd name="connsiteY321" fmla="*/ 138353 h 1078499"/>
                  <a:gd name="connsiteX322" fmla="*/ 2150320 w 3024845"/>
                  <a:gd name="connsiteY322" fmla="*/ 79985 h 1078499"/>
                  <a:gd name="connsiteX323" fmla="*/ 2152346 w 3024845"/>
                  <a:gd name="connsiteY323" fmla="*/ 75662 h 1078499"/>
                  <a:gd name="connsiteX324" fmla="*/ 2152346 w 3024845"/>
                  <a:gd name="connsiteY324" fmla="*/ 19456 h 1078499"/>
                  <a:gd name="connsiteX325" fmla="*/ 2154373 w 3024845"/>
                  <a:gd name="connsiteY325" fmla="*/ 0 h 1078499"/>
                  <a:gd name="connsiteX326" fmla="*/ 2158427 w 3024845"/>
                  <a:gd name="connsiteY326" fmla="*/ 17294 h 1078499"/>
                  <a:gd name="connsiteX327" fmla="*/ 2160453 w 3024845"/>
                  <a:gd name="connsiteY327" fmla="*/ 75662 h 1078499"/>
                  <a:gd name="connsiteX328" fmla="*/ 2162480 w 3024845"/>
                  <a:gd name="connsiteY328" fmla="*/ 138353 h 1078499"/>
                  <a:gd name="connsiteX329" fmla="*/ 2168560 w 3024845"/>
                  <a:gd name="connsiteY329" fmla="*/ 144839 h 1078499"/>
                  <a:gd name="connsiteX330" fmla="*/ 2166533 w 3024845"/>
                  <a:gd name="connsiteY330" fmla="*/ 151324 h 1078499"/>
                  <a:gd name="connsiteX331" fmla="*/ 2166533 w 3024845"/>
                  <a:gd name="connsiteY331" fmla="*/ 229148 h 1078499"/>
                  <a:gd name="connsiteX332" fmla="*/ 2168560 w 3024845"/>
                  <a:gd name="connsiteY332" fmla="*/ 233472 h 1078499"/>
                  <a:gd name="connsiteX333" fmla="*/ 2168560 w 3024845"/>
                  <a:gd name="connsiteY333" fmla="*/ 255090 h 1078499"/>
                  <a:gd name="connsiteX334" fmla="*/ 2182747 w 3024845"/>
                  <a:gd name="connsiteY334" fmla="*/ 255090 h 1078499"/>
                  <a:gd name="connsiteX335" fmla="*/ 2182747 w 3024845"/>
                  <a:gd name="connsiteY335" fmla="*/ 272384 h 1078499"/>
                  <a:gd name="connsiteX336" fmla="*/ 2190854 w 3024845"/>
                  <a:gd name="connsiteY336" fmla="*/ 296163 h 1078499"/>
                  <a:gd name="connsiteX337" fmla="*/ 2184774 w 3024845"/>
                  <a:gd name="connsiteY337" fmla="*/ 300487 h 1078499"/>
                  <a:gd name="connsiteX338" fmla="*/ 2172613 w 3024845"/>
                  <a:gd name="connsiteY338" fmla="*/ 322105 h 1078499"/>
                  <a:gd name="connsiteX339" fmla="*/ 2180720 w 3024845"/>
                  <a:gd name="connsiteY339" fmla="*/ 575033 h 1078499"/>
                  <a:gd name="connsiteX340" fmla="*/ 2245574 w 3024845"/>
                  <a:gd name="connsiteY340" fmla="*/ 575033 h 1078499"/>
                  <a:gd name="connsiteX341" fmla="*/ 2245574 w 3024845"/>
                  <a:gd name="connsiteY341" fmla="*/ 650695 h 1078499"/>
                  <a:gd name="connsiteX342" fmla="*/ 2253681 w 3024845"/>
                  <a:gd name="connsiteY342" fmla="*/ 650695 h 1078499"/>
                  <a:gd name="connsiteX343" fmla="*/ 2255708 w 3024845"/>
                  <a:gd name="connsiteY343" fmla="*/ 644210 h 1078499"/>
                  <a:gd name="connsiteX344" fmla="*/ 2261788 w 3024845"/>
                  <a:gd name="connsiteY344" fmla="*/ 644210 h 1078499"/>
                  <a:gd name="connsiteX345" fmla="*/ 2263815 w 3024845"/>
                  <a:gd name="connsiteY345" fmla="*/ 652857 h 1078499"/>
                  <a:gd name="connsiteX346" fmla="*/ 2275975 w 3024845"/>
                  <a:gd name="connsiteY346" fmla="*/ 652857 h 1078499"/>
                  <a:gd name="connsiteX347" fmla="*/ 2275975 w 3024845"/>
                  <a:gd name="connsiteY347" fmla="*/ 646371 h 1078499"/>
                  <a:gd name="connsiteX348" fmla="*/ 2298268 w 3024845"/>
                  <a:gd name="connsiteY348" fmla="*/ 646371 h 1078499"/>
                  <a:gd name="connsiteX349" fmla="*/ 2298268 w 3024845"/>
                  <a:gd name="connsiteY349" fmla="*/ 652857 h 1078499"/>
                  <a:gd name="connsiteX350" fmla="*/ 2318535 w 3024845"/>
                  <a:gd name="connsiteY350" fmla="*/ 652857 h 1078499"/>
                  <a:gd name="connsiteX351" fmla="*/ 2318535 w 3024845"/>
                  <a:gd name="connsiteY351" fmla="*/ 698254 h 1078499"/>
                  <a:gd name="connsiteX352" fmla="*/ 2332722 w 3024845"/>
                  <a:gd name="connsiteY352" fmla="*/ 698254 h 1078499"/>
                  <a:gd name="connsiteX353" fmla="*/ 2332722 w 3024845"/>
                  <a:gd name="connsiteY353" fmla="*/ 685283 h 1078499"/>
                  <a:gd name="connsiteX354" fmla="*/ 2348936 w 3024845"/>
                  <a:gd name="connsiteY354" fmla="*/ 685283 h 1078499"/>
                  <a:gd name="connsiteX355" fmla="*/ 2348936 w 3024845"/>
                  <a:gd name="connsiteY355" fmla="*/ 505856 h 1078499"/>
                  <a:gd name="connsiteX356" fmla="*/ 2355016 w 3024845"/>
                  <a:gd name="connsiteY356" fmla="*/ 499370 h 1078499"/>
                  <a:gd name="connsiteX357" fmla="*/ 2427977 w 3024845"/>
                  <a:gd name="connsiteY357" fmla="*/ 499370 h 1078499"/>
                  <a:gd name="connsiteX358" fmla="*/ 2427977 w 3024845"/>
                  <a:gd name="connsiteY358" fmla="*/ 508018 h 1078499"/>
                  <a:gd name="connsiteX359" fmla="*/ 2438110 w 3024845"/>
                  <a:gd name="connsiteY359" fmla="*/ 508018 h 1078499"/>
                  <a:gd name="connsiteX360" fmla="*/ 2438110 w 3024845"/>
                  <a:gd name="connsiteY360" fmla="*/ 622592 h 1078499"/>
                  <a:gd name="connsiteX361" fmla="*/ 2460404 w 3024845"/>
                  <a:gd name="connsiteY361" fmla="*/ 622592 h 1078499"/>
                  <a:gd name="connsiteX362" fmla="*/ 2460404 w 3024845"/>
                  <a:gd name="connsiteY362" fmla="*/ 555577 h 1078499"/>
                  <a:gd name="connsiteX363" fmla="*/ 2486751 w 3024845"/>
                  <a:gd name="connsiteY363" fmla="*/ 555577 h 1078499"/>
                  <a:gd name="connsiteX364" fmla="*/ 2490804 w 3024845"/>
                  <a:gd name="connsiteY364" fmla="*/ 551253 h 1078499"/>
                  <a:gd name="connsiteX365" fmla="*/ 2498911 w 3024845"/>
                  <a:gd name="connsiteY365" fmla="*/ 551253 h 1078499"/>
                  <a:gd name="connsiteX366" fmla="*/ 2502964 w 3024845"/>
                  <a:gd name="connsiteY366" fmla="*/ 555577 h 1078499"/>
                  <a:gd name="connsiteX367" fmla="*/ 2525258 w 3024845"/>
                  <a:gd name="connsiteY367" fmla="*/ 555577 h 1078499"/>
                  <a:gd name="connsiteX368" fmla="*/ 2525258 w 3024845"/>
                  <a:gd name="connsiteY368" fmla="*/ 438841 h 1078499"/>
                  <a:gd name="connsiteX369" fmla="*/ 2582005 w 3024845"/>
                  <a:gd name="connsiteY369" fmla="*/ 428032 h 1078499"/>
                  <a:gd name="connsiteX370" fmla="*/ 2582005 w 3024845"/>
                  <a:gd name="connsiteY370" fmla="*/ 429113 h 1078499"/>
                  <a:gd name="connsiteX371" fmla="*/ 2582005 w 3024845"/>
                  <a:gd name="connsiteY371" fmla="*/ 436679 h 1078499"/>
                  <a:gd name="connsiteX372" fmla="*/ 2608352 w 3024845"/>
                  <a:gd name="connsiteY372" fmla="*/ 436679 h 1078499"/>
                  <a:gd name="connsiteX373" fmla="*/ 2608352 w 3024845"/>
                  <a:gd name="connsiteY373" fmla="*/ 691769 h 1078499"/>
                  <a:gd name="connsiteX374" fmla="*/ 2630646 w 3024845"/>
                  <a:gd name="connsiteY374" fmla="*/ 691769 h 1078499"/>
                  <a:gd name="connsiteX375" fmla="*/ 2630646 w 3024845"/>
                  <a:gd name="connsiteY375" fmla="*/ 687445 h 1078499"/>
                  <a:gd name="connsiteX376" fmla="*/ 2642806 w 3024845"/>
                  <a:gd name="connsiteY376" fmla="*/ 687445 h 1078499"/>
                  <a:gd name="connsiteX377" fmla="*/ 2642806 w 3024845"/>
                  <a:gd name="connsiteY377" fmla="*/ 691769 h 1078499"/>
                  <a:gd name="connsiteX378" fmla="*/ 2667126 w 3024845"/>
                  <a:gd name="connsiteY378" fmla="*/ 691769 h 1078499"/>
                  <a:gd name="connsiteX379" fmla="*/ 2667126 w 3024845"/>
                  <a:gd name="connsiteY379" fmla="*/ 678798 h 1078499"/>
                  <a:gd name="connsiteX380" fmla="*/ 2695500 w 3024845"/>
                  <a:gd name="connsiteY380" fmla="*/ 678798 h 1078499"/>
                  <a:gd name="connsiteX381" fmla="*/ 2707660 w 3024845"/>
                  <a:gd name="connsiteY381" fmla="*/ 674474 h 1078499"/>
                  <a:gd name="connsiteX382" fmla="*/ 2727927 w 3024845"/>
                  <a:gd name="connsiteY382" fmla="*/ 678798 h 1078499"/>
                  <a:gd name="connsiteX383" fmla="*/ 2727927 w 3024845"/>
                  <a:gd name="connsiteY383" fmla="*/ 661504 h 1078499"/>
                  <a:gd name="connsiteX384" fmla="*/ 2736034 w 3024845"/>
                  <a:gd name="connsiteY384" fmla="*/ 661504 h 1078499"/>
                  <a:gd name="connsiteX385" fmla="*/ 2736034 w 3024845"/>
                  <a:gd name="connsiteY385" fmla="*/ 648533 h 1078499"/>
                  <a:gd name="connsiteX386" fmla="*/ 2792781 w 3024845"/>
                  <a:gd name="connsiteY386" fmla="*/ 648533 h 1078499"/>
                  <a:gd name="connsiteX387" fmla="*/ 2792781 w 3024845"/>
                  <a:gd name="connsiteY387" fmla="*/ 618268 h 1078499"/>
                  <a:gd name="connsiteX388" fmla="*/ 2811021 w 3024845"/>
                  <a:gd name="connsiteY388" fmla="*/ 618268 h 1078499"/>
                  <a:gd name="connsiteX389" fmla="*/ 2811021 w 3024845"/>
                  <a:gd name="connsiteY389" fmla="*/ 611783 h 1078499"/>
                  <a:gd name="connsiteX390" fmla="*/ 2823181 w 3024845"/>
                  <a:gd name="connsiteY390" fmla="*/ 611783 h 1078499"/>
                  <a:gd name="connsiteX391" fmla="*/ 2823181 w 3024845"/>
                  <a:gd name="connsiteY391" fmla="*/ 618268 h 1078499"/>
                  <a:gd name="connsiteX392" fmla="*/ 2839395 w 3024845"/>
                  <a:gd name="connsiteY392" fmla="*/ 618268 h 1078499"/>
                  <a:gd name="connsiteX393" fmla="*/ 2839395 w 3024845"/>
                  <a:gd name="connsiteY393" fmla="*/ 667989 h 1078499"/>
                  <a:gd name="connsiteX394" fmla="*/ 2871822 w 3024845"/>
                  <a:gd name="connsiteY394" fmla="*/ 667989 h 1078499"/>
                  <a:gd name="connsiteX395" fmla="*/ 2871822 w 3024845"/>
                  <a:gd name="connsiteY395" fmla="*/ 642048 h 1078499"/>
                  <a:gd name="connsiteX396" fmla="*/ 2910329 w 3024845"/>
                  <a:gd name="connsiteY396" fmla="*/ 642048 h 1078499"/>
                  <a:gd name="connsiteX397" fmla="*/ 2910329 w 3024845"/>
                  <a:gd name="connsiteY397" fmla="*/ 611783 h 1078499"/>
                  <a:gd name="connsiteX398" fmla="*/ 2958970 w 3024845"/>
                  <a:gd name="connsiteY398" fmla="*/ 611783 h 1078499"/>
                  <a:gd name="connsiteX399" fmla="*/ 2958970 w 3024845"/>
                  <a:gd name="connsiteY399" fmla="*/ 722939 h 1078499"/>
                  <a:gd name="connsiteX400" fmla="*/ 2958970 w 3024845"/>
                  <a:gd name="connsiteY400" fmla="*/ 736718 h 1078499"/>
                  <a:gd name="connsiteX401" fmla="*/ 3024845 w 3024845"/>
                  <a:gd name="connsiteY401" fmla="*/ 736718 h 1078499"/>
                  <a:gd name="connsiteX402" fmla="*/ 3024845 w 3024845"/>
                  <a:gd name="connsiteY402" fmla="*/ 1078499 h 1078499"/>
                  <a:gd name="connsiteX403" fmla="*/ 2054 w 3024845"/>
                  <a:gd name="connsiteY403" fmla="*/ 1076166 h 1078499"/>
                  <a:gd name="connsiteX404" fmla="*/ 0 w 3024845"/>
                  <a:gd name="connsiteY404" fmla="*/ 642048 h 1078499"/>
                  <a:gd name="connsiteX405" fmla="*/ 20267 w 3024845"/>
                  <a:gd name="connsiteY405" fmla="*/ 642048 h 1078499"/>
                  <a:gd name="connsiteX406" fmla="*/ 20774 w 3024845"/>
                  <a:gd name="connsiteY406" fmla="*/ 640967 h 1078499"/>
                  <a:gd name="connsiteX407" fmla="*/ 24320 w 3024845"/>
                  <a:gd name="connsiteY407" fmla="*/ 633401 h 1078499"/>
                  <a:gd name="connsiteX408" fmla="*/ 26094 w 3024845"/>
                  <a:gd name="connsiteY408" fmla="*/ 633671 h 1078499"/>
                  <a:gd name="connsiteX409" fmla="*/ 38507 w 3024845"/>
                  <a:gd name="connsiteY409" fmla="*/ 635562 h 1078499"/>
                  <a:gd name="connsiteX410" fmla="*/ 39014 w 3024845"/>
                  <a:gd name="connsiteY410" fmla="*/ 636914 h 1078499"/>
                  <a:gd name="connsiteX411" fmla="*/ 42560 w 3024845"/>
                  <a:gd name="connsiteY411" fmla="*/ 646371 h 1078499"/>
                  <a:gd name="connsiteX412" fmla="*/ 68907 w 3024845"/>
                  <a:gd name="connsiteY412" fmla="*/ 648533 h 1078499"/>
                  <a:gd name="connsiteX413" fmla="*/ 68907 w 3024845"/>
                  <a:gd name="connsiteY413" fmla="*/ 525312 h 1078499"/>
                  <a:gd name="connsiteX414" fmla="*/ 70934 w 3024845"/>
                  <a:gd name="connsiteY414" fmla="*/ 525312 h 1078499"/>
                  <a:gd name="connsiteX415" fmla="*/ 85121 w 3024845"/>
                  <a:gd name="connsiteY415" fmla="*/ 525312 h 1078499"/>
                  <a:gd name="connsiteX416" fmla="*/ 85121 w 3024845"/>
                  <a:gd name="connsiteY416" fmla="*/ 389120 h 1078499"/>
                  <a:gd name="connsiteX417" fmla="*/ 86894 w 3024845"/>
                  <a:gd name="connsiteY417" fmla="*/ 389120 h 1078499"/>
                  <a:gd name="connsiteX418" fmla="*/ 99308 w 3024845"/>
                  <a:gd name="connsiteY418" fmla="*/ 389120 h 1078499"/>
                  <a:gd name="connsiteX419" fmla="*/ 99308 w 3024845"/>
                  <a:gd name="connsiteY419" fmla="*/ 274546 h 1078499"/>
                  <a:gd name="connsiteX420" fmla="*/ 103361 w 3024845"/>
                  <a:gd name="connsiteY420" fmla="*/ 246442 h 1078499"/>
                  <a:gd name="connsiteX421" fmla="*/ 105388 w 3024845"/>
                  <a:gd name="connsiteY421" fmla="*/ 246442 h 1078499"/>
                  <a:gd name="connsiteX422" fmla="*/ 119575 w 3024845"/>
                  <a:gd name="connsiteY422" fmla="*/ 246442 h 1078499"/>
                  <a:gd name="connsiteX0" fmla="*/ 119575 w 3024845"/>
                  <a:gd name="connsiteY0" fmla="*/ 246442 h 1078499"/>
                  <a:gd name="connsiteX1" fmla="*/ 200642 w 3024845"/>
                  <a:gd name="connsiteY1" fmla="*/ 244281 h 1078499"/>
                  <a:gd name="connsiteX2" fmla="*/ 202669 w 3024845"/>
                  <a:gd name="connsiteY2" fmla="*/ 244281 h 1078499"/>
                  <a:gd name="connsiteX3" fmla="*/ 216856 w 3024845"/>
                  <a:gd name="connsiteY3" fmla="*/ 244281 h 1078499"/>
                  <a:gd name="connsiteX4" fmla="*/ 216856 w 3024845"/>
                  <a:gd name="connsiteY4" fmla="*/ 268060 h 1078499"/>
                  <a:gd name="connsiteX5" fmla="*/ 217363 w 3024845"/>
                  <a:gd name="connsiteY5" fmla="*/ 268871 h 1078499"/>
                  <a:gd name="connsiteX6" fmla="*/ 220909 w 3024845"/>
                  <a:gd name="connsiteY6" fmla="*/ 274546 h 1078499"/>
                  <a:gd name="connsiteX7" fmla="*/ 220909 w 3024845"/>
                  <a:gd name="connsiteY7" fmla="*/ 389120 h 1078499"/>
                  <a:gd name="connsiteX8" fmla="*/ 223189 w 3024845"/>
                  <a:gd name="connsiteY8" fmla="*/ 389120 h 1078499"/>
                  <a:gd name="connsiteX9" fmla="*/ 239150 w 3024845"/>
                  <a:gd name="connsiteY9" fmla="*/ 389120 h 1078499"/>
                  <a:gd name="connsiteX10" fmla="*/ 239150 w 3024845"/>
                  <a:gd name="connsiteY10" fmla="*/ 529635 h 1078499"/>
                  <a:gd name="connsiteX11" fmla="*/ 240670 w 3024845"/>
                  <a:gd name="connsiteY11" fmla="*/ 529365 h 1078499"/>
                  <a:gd name="connsiteX12" fmla="*/ 251310 w 3024845"/>
                  <a:gd name="connsiteY12" fmla="*/ 527474 h 1078499"/>
                  <a:gd name="connsiteX13" fmla="*/ 249283 w 3024845"/>
                  <a:gd name="connsiteY13" fmla="*/ 616106 h 1078499"/>
                  <a:gd name="connsiteX14" fmla="*/ 250803 w 3024845"/>
                  <a:gd name="connsiteY14" fmla="*/ 616377 h 1078499"/>
                  <a:gd name="connsiteX15" fmla="*/ 261443 w 3024845"/>
                  <a:gd name="connsiteY15" fmla="*/ 618268 h 1078499"/>
                  <a:gd name="connsiteX16" fmla="*/ 261696 w 3024845"/>
                  <a:gd name="connsiteY16" fmla="*/ 619079 h 1078499"/>
                  <a:gd name="connsiteX17" fmla="*/ 263470 w 3024845"/>
                  <a:gd name="connsiteY17" fmla="*/ 624754 h 1078499"/>
                  <a:gd name="connsiteX18" fmla="*/ 264230 w 3024845"/>
                  <a:gd name="connsiteY18" fmla="*/ 622322 h 1078499"/>
                  <a:gd name="connsiteX19" fmla="*/ 269550 w 3024845"/>
                  <a:gd name="connsiteY19" fmla="*/ 605298 h 1078499"/>
                  <a:gd name="connsiteX20" fmla="*/ 271323 w 3024845"/>
                  <a:gd name="connsiteY20" fmla="*/ 605298 h 1078499"/>
                  <a:gd name="connsiteX21" fmla="*/ 283737 w 3024845"/>
                  <a:gd name="connsiteY21" fmla="*/ 605298 h 1078499"/>
                  <a:gd name="connsiteX22" fmla="*/ 283737 w 3024845"/>
                  <a:gd name="connsiteY22" fmla="*/ 637724 h 1078499"/>
                  <a:gd name="connsiteX23" fmla="*/ 284750 w 3024845"/>
                  <a:gd name="connsiteY23" fmla="*/ 638265 h 1078499"/>
                  <a:gd name="connsiteX24" fmla="*/ 291844 w 3024845"/>
                  <a:gd name="connsiteY24" fmla="*/ 642048 h 1078499"/>
                  <a:gd name="connsiteX25" fmla="*/ 291844 w 3024845"/>
                  <a:gd name="connsiteY25" fmla="*/ 643399 h 1078499"/>
                  <a:gd name="connsiteX26" fmla="*/ 291844 w 3024845"/>
                  <a:gd name="connsiteY26" fmla="*/ 652857 h 1078499"/>
                  <a:gd name="connsiteX27" fmla="*/ 336431 w 3024845"/>
                  <a:gd name="connsiteY27" fmla="*/ 652857 h 1078499"/>
                  <a:gd name="connsiteX28" fmla="*/ 336431 w 3024845"/>
                  <a:gd name="connsiteY28" fmla="*/ 653938 h 1078499"/>
                  <a:gd name="connsiteX29" fmla="*/ 336431 w 3024845"/>
                  <a:gd name="connsiteY29" fmla="*/ 661504 h 1078499"/>
                  <a:gd name="connsiteX30" fmla="*/ 338457 w 3024845"/>
                  <a:gd name="connsiteY30" fmla="*/ 661504 h 1078499"/>
                  <a:gd name="connsiteX31" fmla="*/ 352644 w 3024845"/>
                  <a:gd name="connsiteY31" fmla="*/ 661504 h 1078499"/>
                  <a:gd name="connsiteX32" fmla="*/ 352644 w 3024845"/>
                  <a:gd name="connsiteY32" fmla="*/ 631239 h 1078499"/>
                  <a:gd name="connsiteX33" fmla="*/ 397231 w 3024845"/>
                  <a:gd name="connsiteY33" fmla="*/ 631239 h 1078499"/>
                  <a:gd name="connsiteX34" fmla="*/ 397231 w 3024845"/>
                  <a:gd name="connsiteY34" fmla="*/ 629888 h 1078499"/>
                  <a:gd name="connsiteX35" fmla="*/ 397231 w 3024845"/>
                  <a:gd name="connsiteY35" fmla="*/ 620430 h 1078499"/>
                  <a:gd name="connsiteX36" fmla="*/ 398245 w 3024845"/>
                  <a:gd name="connsiteY36" fmla="*/ 620430 h 1078499"/>
                  <a:gd name="connsiteX37" fmla="*/ 405338 w 3024845"/>
                  <a:gd name="connsiteY37" fmla="*/ 620430 h 1078499"/>
                  <a:gd name="connsiteX38" fmla="*/ 405338 w 3024845"/>
                  <a:gd name="connsiteY38" fmla="*/ 618539 h 1078499"/>
                  <a:gd name="connsiteX39" fmla="*/ 405338 w 3024845"/>
                  <a:gd name="connsiteY39" fmla="*/ 605298 h 1078499"/>
                  <a:gd name="connsiteX40" fmla="*/ 406098 w 3024845"/>
                  <a:gd name="connsiteY40" fmla="*/ 605298 h 1078499"/>
                  <a:gd name="connsiteX41" fmla="*/ 411418 w 3024845"/>
                  <a:gd name="connsiteY41" fmla="*/ 605298 h 1078499"/>
                  <a:gd name="connsiteX42" fmla="*/ 411418 w 3024845"/>
                  <a:gd name="connsiteY42" fmla="*/ 604217 h 1078499"/>
                  <a:gd name="connsiteX43" fmla="*/ 411418 w 3024845"/>
                  <a:gd name="connsiteY43" fmla="*/ 596650 h 1078499"/>
                  <a:gd name="connsiteX44" fmla="*/ 413445 w 3024845"/>
                  <a:gd name="connsiteY44" fmla="*/ 596650 h 1078499"/>
                  <a:gd name="connsiteX45" fmla="*/ 427632 w 3024845"/>
                  <a:gd name="connsiteY45" fmla="*/ 596650 h 1078499"/>
                  <a:gd name="connsiteX46" fmla="*/ 427632 w 3024845"/>
                  <a:gd name="connsiteY46" fmla="*/ 597731 h 1078499"/>
                  <a:gd name="connsiteX47" fmla="*/ 427632 w 3024845"/>
                  <a:gd name="connsiteY47" fmla="*/ 605298 h 1078499"/>
                  <a:gd name="connsiteX48" fmla="*/ 449925 w 3024845"/>
                  <a:gd name="connsiteY48" fmla="*/ 605298 h 1078499"/>
                  <a:gd name="connsiteX49" fmla="*/ 449925 w 3024845"/>
                  <a:gd name="connsiteY49" fmla="*/ 603406 h 1078499"/>
                  <a:gd name="connsiteX50" fmla="*/ 449925 w 3024845"/>
                  <a:gd name="connsiteY50" fmla="*/ 590165 h 1078499"/>
                  <a:gd name="connsiteX51" fmla="*/ 451699 w 3024845"/>
                  <a:gd name="connsiteY51" fmla="*/ 590165 h 1078499"/>
                  <a:gd name="connsiteX52" fmla="*/ 464112 w 3024845"/>
                  <a:gd name="connsiteY52" fmla="*/ 590165 h 1078499"/>
                  <a:gd name="connsiteX53" fmla="*/ 464112 w 3024845"/>
                  <a:gd name="connsiteY53" fmla="*/ 613945 h 1078499"/>
                  <a:gd name="connsiteX54" fmla="*/ 465126 w 3024845"/>
                  <a:gd name="connsiteY54" fmla="*/ 613945 h 1078499"/>
                  <a:gd name="connsiteX55" fmla="*/ 472219 w 3024845"/>
                  <a:gd name="connsiteY55" fmla="*/ 613945 h 1078499"/>
                  <a:gd name="connsiteX56" fmla="*/ 472219 w 3024845"/>
                  <a:gd name="connsiteY56" fmla="*/ 612864 h 1078499"/>
                  <a:gd name="connsiteX57" fmla="*/ 472219 w 3024845"/>
                  <a:gd name="connsiteY57" fmla="*/ 605298 h 1078499"/>
                  <a:gd name="connsiteX58" fmla="*/ 473992 w 3024845"/>
                  <a:gd name="connsiteY58" fmla="*/ 605298 h 1078499"/>
                  <a:gd name="connsiteX59" fmla="*/ 486406 w 3024845"/>
                  <a:gd name="connsiteY59" fmla="*/ 605298 h 1078499"/>
                  <a:gd name="connsiteX60" fmla="*/ 486406 w 3024845"/>
                  <a:gd name="connsiteY60" fmla="*/ 631239 h 1078499"/>
                  <a:gd name="connsiteX61" fmla="*/ 488433 w 3024845"/>
                  <a:gd name="connsiteY61" fmla="*/ 631239 h 1078499"/>
                  <a:gd name="connsiteX62" fmla="*/ 502619 w 3024845"/>
                  <a:gd name="connsiteY62" fmla="*/ 631239 h 1078499"/>
                  <a:gd name="connsiteX63" fmla="*/ 502619 w 3024845"/>
                  <a:gd name="connsiteY63" fmla="*/ 632860 h 1078499"/>
                  <a:gd name="connsiteX64" fmla="*/ 502619 w 3024845"/>
                  <a:gd name="connsiteY64" fmla="*/ 644210 h 1078499"/>
                  <a:gd name="connsiteX65" fmla="*/ 503379 w 3024845"/>
                  <a:gd name="connsiteY65" fmla="*/ 644210 h 1078499"/>
                  <a:gd name="connsiteX66" fmla="*/ 508700 w 3024845"/>
                  <a:gd name="connsiteY66" fmla="*/ 644210 h 1078499"/>
                  <a:gd name="connsiteX67" fmla="*/ 508700 w 3024845"/>
                  <a:gd name="connsiteY67" fmla="*/ 643399 h 1078499"/>
                  <a:gd name="connsiteX68" fmla="*/ 508700 w 3024845"/>
                  <a:gd name="connsiteY68" fmla="*/ 637724 h 1078499"/>
                  <a:gd name="connsiteX69" fmla="*/ 539100 w 3024845"/>
                  <a:gd name="connsiteY69" fmla="*/ 637724 h 1078499"/>
                  <a:gd name="connsiteX70" fmla="*/ 539100 w 3024845"/>
                  <a:gd name="connsiteY70" fmla="*/ 661504 h 1078499"/>
                  <a:gd name="connsiteX71" fmla="*/ 540113 w 3024845"/>
                  <a:gd name="connsiteY71" fmla="*/ 661504 h 1078499"/>
                  <a:gd name="connsiteX72" fmla="*/ 547207 w 3024845"/>
                  <a:gd name="connsiteY72" fmla="*/ 661504 h 1078499"/>
                  <a:gd name="connsiteX73" fmla="*/ 547207 w 3024845"/>
                  <a:gd name="connsiteY73" fmla="*/ 662585 h 1078499"/>
                  <a:gd name="connsiteX74" fmla="*/ 547207 w 3024845"/>
                  <a:gd name="connsiteY74" fmla="*/ 670151 h 1078499"/>
                  <a:gd name="connsiteX75" fmla="*/ 547967 w 3024845"/>
                  <a:gd name="connsiteY75" fmla="*/ 670151 h 1078499"/>
                  <a:gd name="connsiteX76" fmla="*/ 553287 w 3024845"/>
                  <a:gd name="connsiteY76" fmla="*/ 670151 h 1078499"/>
                  <a:gd name="connsiteX77" fmla="*/ 553287 w 3024845"/>
                  <a:gd name="connsiteY77" fmla="*/ 667989 h 1078499"/>
                  <a:gd name="connsiteX78" fmla="*/ 553287 w 3024845"/>
                  <a:gd name="connsiteY78" fmla="*/ 652857 h 1078499"/>
                  <a:gd name="connsiteX79" fmla="*/ 554300 w 3024845"/>
                  <a:gd name="connsiteY79" fmla="*/ 652857 h 1078499"/>
                  <a:gd name="connsiteX80" fmla="*/ 561394 w 3024845"/>
                  <a:gd name="connsiteY80" fmla="*/ 652857 h 1078499"/>
                  <a:gd name="connsiteX81" fmla="*/ 561394 w 3024845"/>
                  <a:gd name="connsiteY81" fmla="*/ 653938 h 1078499"/>
                  <a:gd name="connsiteX82" fmla="*/ 561394 w 3024845"/>
                  <a:gd name="connsiteY82" fmla="*/ 661504 h 1078499"/>
                  <a:gd name="connsiteX83" fmla="*/ 566714 w 3024845"/>
                  <a:gd name="connsiteY83" fmla="*/ 659511 h 1078499"/>
                  <a:gd name="connsiteX84" fmla="*/ 567474 w 3024845"/>
                  <a:gd name="connsiteY84" fmla="*/ 658531 h 1078499"/>
                  <a:gd name="connsiteX85" fmla="*/ 567474 w 3024845"/>
                  <a:gd name="connsiteY85" fmla="*/ 652857 h 1078499"/>
                  <a:gd name="connsiteX86" fmla="*/ 605981 w 3024845"/>
                  <a:gd name="connsiteY86" fmla="*/ 652857 h 1078499"/>
                  <a:gd name="connsiteX87" fmla="*/ 605981 w 3024845"/>
                  <a:gd name="connsiteY87" fmla="*/ 676636 h 1078499"/>
                  <a:gd name="connsiteX88" fmla="*/ 608007 w 3024845"/>
                  <a:gd name="connsiteY88" fmla="*/ 676636 h 1078499"/>
                  <a:gd name="connsiteX89" fmla="*/ 622194 w 3024845"/>
                  <a:gd name="connsiteY89" fmla="*/ 676636 h 1078499"/>
                  <a:gd name="connsiteX90" fmla="*/ 622194 w 3024845"/>
                  <a:gd name="connsiteY90" fmla="*/ 677717 h 1078499"/>
                  <a:gd name="connsiteX91" fmla="*/ 622194 w 3024845"/>
                  <a:gd name="connsiteY91" fmla="*/ 685283 h 1078499"/>
                  <a:gd name="connsiteX92" fmla="*/ 623968 w 3024845"/>
                  <a:gd name="connsiteY92" fmla="*/ 685283 h 1078499"/>
                  <a:gd name="connsiteX93" fmla="*/ 636381 w 3024845"/>
                  <a:gd name="connsiteY93" fmla="*/ 685283 h 1078499"/>
                  <a:gd name="connsiteX94" fmla="*/ 636381 w 3024845"/>
                  <a:gd name="connsiteY94" fmla="*/ 661504 h 1078499"/>
                  <a:gd name="connsiteX95" fmla="*/ 637394 w 3024845"/>
                  <a:gd name="connsiteY95" fmla="*/ 661504 h 1078499"/>
                  <a:gd name="connsiteX96" fmla="*/ 644488 w 3024845"/>
                  <a:gd name="connsiteY96" fmla="*/ 661504 h 1078499"/>
                  <a:gd name="connsiteX97" fmla="*/ 644488 w 3024845"/>
                  <a:gd name="connsiteY97" fmla="*/ 629077 h 1078499"/>
                  <a:gd name="connsiteX98" fmla="*/ 645501 w 3024845"/>
                  <a:gd name="connsiteY98" fmla="*/ 629077 h 1078499"/>
                  <a:gd name="connsiteX99" fmla="*/ 652595 w 3024845"/>
                  <a:gd name="connsiteY99" fmla="*/ 629077 h 1078499"/>
                  <a:gd name="connsiteX100" fmla="*/ 652595 w 3024845"/>
                  <a:gd name="connsiteY100" fmla="*/ 627186 h 1078499"/>
                  <a:gd name="connsiteX101" fmla="*/ 652595 w 3024845"/>
                  <a:gd name="connsiteY101" fmla="*/ 613945 h 1078499"/>
                  <a:gd name="connsiteX102" fmla="*/ 651328 w 3024845"/>
                  <a:gd name="connsiteY102" fmla="*/ 612323 h 1078499"/>
                  <a:gd name="connsiteX103" fmla="*/ 656648 w 3024845"/>
                  <a:gd name="connsiteY103" fmla="*/ 600974 h 1078499"/>
                  <a:gd name="connsiteX104" fmla="*/ 664755 w 3024845"/>
                  <a:gd name="connsiteY104" fmla="*/ 629077 h 1078499"/>
                  <a:gd name="connsiteX105" fmla="*/ 665515 w 3024845"/>
                  <a:gd name="connsiteY105" fmla="*/ 629077 h 1078499"/>
                  <a:gd name="connsiteX106" fmla="*/ 670835 w 3024845"/>
                  <a:gd name="connsiteY106" fmla="*/ 629077 h 1078499"/>
                  <a:gd name="connsiteX107" fmla="*/ 670835 w 3024845"/>
                  <a:gd name="connsiteY107" fmla="*/ 523150 h 1078499"/>
                  <a:gd name="connsiteX108" fmla="*/ 672355 w 3024845"/>
                  <a:gd name="connsiteY108" fmla="*/ 523150 h 1078499"/>
                  <a:gd name="connsiteX109" fmla="*/ 682995 w 3024845"/>
                  <a:gd name="connsiteY109" fmla="*/ 523150 h 1078499"/>
                  <a:gd name="connsiteX110" fmla="*/ 682995 w 3024845"/>
                  <a:gd name="connsiteY110" fmla="*/ 475591 h 1078499"/>
                  <a:gd name="connsiteX111" fmla="*/ 709342 w 3024845"/>
                  <a:gd name="connsiteY111" fmla="*/ 475591 h 1078499"/>
                  <a:gd name="connsiteX112" fmla="*/ 709342 w 3024845"/>
                  <a:gd name="connsiteY112" fmla="*/ 453973 h 1078499"/>
                  <a:gd name="connsiteX113" fmla="*/ 743796 w 3024845"/>
                  <a:gd name="connsiteY113" fmla="*/ 453973 h 1078499"/>
                  <a:gd name="connsiteX114" fmla="*/ 743796 w 3024845"/>
                  <a:gd name="connsiteY114" fmla="*/ 456405 h 1078499"/>
                  <a:gd name="connsiteX115" fmla="*/ 743796 w 3024845"/>
                  <a:gd name="connsiteY115" fmla="*/ 473429 h 1078499"/>
                  <a:gd name="connsiteX116" fmla="*/ 746076 w 3024845"/>
                  <a:gd name="connsiteY116" fmla="*/ 473429 h 1078499"/>
                  <a:gd name="connsiteX117" fmla="*/ 762036 w 3024845"/>
                  <a:gd name="connsiteY117" fmla="*/ 473429 h 1078499"/>
                  <a:gd name="connsiteX118" fmla="*/ 762036 w 3024845"/>
                  <a:gd name="connsiteY118" fmla="*/ 520988 h 1078499"/>
                  <a:gd name="connsiteX119" fmla="*/ 763049 w 3024845"/>
                  <a:gd name="connsiteY119" fmla="*/ 520988 h 1078499"/>
                  <a:gd name="connsiteX120" fmla="*/ 770143 w 3024845"/>
                  <a:gd name="connsiteY120" fmla="*/ 520988 h 1078499"/>
                  <a:gd name="connsiteX121" fmla="*/ 784330 w 3024845"/>
                  <a:gd name="connsiteY121" fmla="*/ 525312 h 1078499"/>
                  <a:gd name="connsiteX122" fmla="*/ 784330 w 3024845"/>
                  <a:gd name="connsiteY122" fmla="*/ 564224 h 1078499"/>
                  <a:gd name="connsiteX123" fmla="*/ 785343 w 3024845"/>
                  <a:gd name="connsiteY123" fmla="*/ 564224 h 1078499"/>
                  <a:gd name="connsiteX124" fmla="*/ 792436 w 3024845"/>
                  <a:gd name="connsiteY124" fmla="*/ 564224 h 1078499"/>
                  <a:gd name="connsiteX125" fmla="*/ 792436 w 3024845"/>
                  <a:gd name="connsiteY125" fmla="*/ 565845 h 1078499"/>
                  <a:gd name="connsiteX126" fmla="*/ 792436 w 3024845"/>
                  <a:gd name="connsiteY126" fmla="*/ 577194 h 1078499"/>
                  <a:gd name="connsiteX127" fmla="*/ 794463 w 3024845"/>
                  <a:gd name="connsiteY127" fmla="*/ 577194 h 1078499"/>
                  <a:gd name="connsiteX128" fmla="*/ 808650 w 3024845"/>
                  <a:gd name="connsiteY128" fmla="*/ 577194 h 1078499"/>
                  <a:gd name="connsiteX129" fmla="*/ 814730 w 3024845"/>
                  <a:gd name="connsiteY129" fmla="*/ 583680 h 1078499"/>
                  <a:gd name="connsiteX130" fmla="*/ 814730 w 3024845"/>
                  <a:gd name="connsiteY130" fmla="*/ 605298 h 1078499"/>
                  <a:gd name="connsiteX131" fmla="*/ 817010 w 3024845"/>
                  <a:gd name="connsiteY131" fmla="*/ 605298 h 1078499"/>
                  <a:gd name="connsiteX132" fmla="*/ 832970 w 3024845"/>
                  <a:gd name="connsiteY132" fmla="*/ 605298 h 1078499"/>
                  <a:gd name="connsiteX133" fmla="*/ 832970 w 3024845"/>
                  <a:gd name="connsiteY133" fmla="*/ 606378 h 1078499"/>
                  <a:gd name="connsiteX134" fmla="*/ 832970 w 3024845"/>
                  <a:gd name="connsiteY134" fmla="*/ 613945 h 1078499"/>
                  <a:gd name="connsiteX135" fmla="*/ 834237 w 3024845"/>
                  <a:gd name="connsiteY135" fmla="*/ 613945 h 1078499"/>
                  <a:gd name="connsiteX136" fmla="*/ 843104 w 3024845"/>
                  <a:gd name="connsiteY136" fmla="*/ 613945 h 1078499"/>
                  <a:gd name="connsiteX137" fmla="*/ 843104 w 3024845"/>
                  <a:gd name="connsiteY137" fmla="*/ 616106 h 1078499"/>
                  <a:gd name="connsiteX138" fmla="*/ 843104 w 3024845"/>
                  <a:gd name="connsiteY138" fmla="*/ 631239 h 1078499"/>
                  <a:gd name="connsiteX139" fmla="*/ 847157 w 3024845"/>
                  <a:gd name="connsiteY139" fmla="*/ 629347 h 1078499"/>
                  <a:gd name="connsiteX140" fmla="*/ 847157 w 3024845"/>
                  <a:gd name="connsiteY140" fmla="*/ 616106 h 1078499"/>
                  <a:gd name="connsiteX141" fmla="*/ 848170 w 3024845"/>
                  <a:gd name="connsiteY141" fmla="*/ 616106 h 1078499"/>
                  <a:gd name="connsiteX142" fmla="*/ 855264 w 3024845"/>
                  <a:gd name="connsiteY142" fmla="*/ 616106 h 1078499"/>
                  <a:gd name="connsiteX143" fmla="*/ 855264 w 3024845"/>
                  <a:gd name="connsiteY143" fmla="*/ 617728 h 1078499"/>
                  <a:gd name="connsiteX144" fmla="*/ 855264 w 3024845"/>
                  <a:gd name="connsiteY144" fmla="*/ 629077 h 1078499"/>
                  <a:gd name="connsiteX145" fmla="*/ 856024 w 3024845"/>
                  <a:gd name="connsiteY145" fmla="*/ 629077 h 1078499"/>
                  <a:gd name="connsiteX146" fmla="*/ 861344 w 3024845"/>
                  <a:gd name="connsiteY146" fmla="*/ 629077 h 1078499"/>
                  <a:gd name="connsiteX147" fmla="*/ 909984 w 3024845"/>
                  <a:gd name="connsiteY147" fmla="*/ 624754 h 1078499"/>
                  <a:gd name="connsiteX148" fmla="*/ 909984 w 3024845"/>
                  <a:gd name="connsiteY148" fmla="*/ 626105 h 1078499"/>
                  <a:gd name="connsiteX149" fmla="*/ 909984 w 3024845"/>
                  <a:gd name="connsiteY149" fmla="*/ 635562 h 1078499"/>
                  <a:gd name="connsiteX150" fmla="*/ 910744 w 3024845"/>
                  <a:gd name="connsiteY150" fmla="*/ 635562 h 1078499"/>
                  <a:gd name="connsiteX151" fmla="*/ 916065 w 3024845"/>
                  <a:gd name="connsiteY151" fmla="*/ 635562 h 1078499"/>
                  <a:gd name="connsiteX152" fmla="*/ 916065 w 3024845"/>
                  <a:gd name="connsiteY152" fmla="*/ 637724 h 1078499"/>
                  <a:gd name="connsiteX153" fmla="*/ 916065 w 3024845"/>
                  <a:gd name="connsiteY153" fmla="*/ 652857 h 1078499"/>
                  <a:gd name="connsiteX154" fmla="*/ 918091 w 3024845"/>
                  <a:gd name="connsiteY154" fmla="*/ 651506 h 1078499"/>
                  <a:gd name="connsiteX155" fmla="*/ 932278 w 3024845"/>
                  <a:gd name="connsiteY155" fmla="*/ 642048 h 1078499"/>
                  <a:gd name="connsiteX156" fmla="*/ 938358 w 3024845"/>
                  <a:gd name="connsiteY156" fmla="*/ 600974 h 1078499"/>
                  <a:gd name="connsiteX157" fmla="*/ 939118 w 3024845"/>
                  <a:gd name="connsiteY157" fmla="*/ 600704 h 1078499"/>
                  <a:gd name="connsiteX158" fmla="*/ 944438 w 3024845"/>
                  <a:gd name="connsiteY158" fmla="*/ 598812 h 1078499"/>
                  <a:gd name="connsiteX159" fmla="*/ 946465 w 3024845"/>
                  <a:gd name="connsiteY159" fmla="*/ 529635 h 1078499"/>
                  <a:gd name="connsiteX160" fmla="*/ 948492 w 3024845"/>
                  <a:gd name="connsiteY160" fmla="*/ 598812 h 1078499"/>
                  <a:gd name="connsiteX161" fmla="*/ 949252 w 3024845"/>
                  <a:gd name="connsiteY161" fmla="*/ 599082 h 1078499"/>
                  <a:gd name="connsiteX162" fmla="*/ 954572 w 3024845"/>
                  <a:gd name="connsiteY162" fmla="*/ 600974 h 1078499"/>
                  <a:gd name="connsiteX163" fmla="*/ 954572 w 3024845"/>
                  <a:gd name="connsiteY163" fmla="*/ 514503 h 1078499"/>
                  <a:gd name="connsiteX164" fmla="*/ 958625 w 3024845"/>
                  <a:gd name="connsiteY164" fmla="*/ 482076 h 1078499"/>
                  <a:gd name="connsiteX165" fmla="*/ 997132 w 3024845"/>
                  <a:gd name="connsiteY165" fmla="*/ 482076 h 1078499"/>
                  <a:gd name="connsiteX166" fmla="*/ 997132 w 3024845"/>
                  <a:gd name="connsiteY166" fmla="*/ 514503 h 1078499"/>
                  <a:gd name="connsiteX167" fmla="*/ 997892 w 3024845"/>
                  <a:gd name="connsiteY167" fmla="*/ 514503 h 1078499"/>
                  <a:gd name="connsiteX168" fmla="*/ 1003212 w 3024845"/>
                  <a:gd name="connsiteY168" fmla="*/ 514503 h 1078499"/>
                  <a:gd name="connsiteX169" fmla="*/ 1003212 w 3024845"/>
                  <a:gd name="connsiteY169" fmla="*/ 432355 h 1078499"/>
                  <a:gd name="connsiteX170" fmla="*/ 1004986 w 3024845"/>
                  <a:gd name="connsiteY170" fmla="*/ 432355 h 1078499"/>
                  <a:gd name="connsiteX171" fmla="*/ 1017399 w 3024845"/>
                  <a:gd name="connsiteY171" fmla="*/ 432355 h 1078499"/>
                  <a:gd name="connsiteX172" fmla="*/ 1017399 w 3024845"/>
                  <a:gd name="connsiteY172" fmla="*/ 430464 h 1078499"/>
                  <a:gd name="connsiteX173" fmla="*/ 1017399 w 3024845"/>
                  <a:gd name="connsiteY173" fmla="*/ 417223 h 1078499"/>
                  <a:gd name="connsiteX174" fmla="*/ 1039693 w 3024845"/>
                  <a:gd name="connsiteY174" fmla="*/ 417223 h 1078499"/>
                  <a:gd name="connsiteX175" fmla="*/ 1039693 w 3024845"/>
                  <a:gd name="connsiteY175" fmla="*/ 416142 h 1078499"/>
                  <a:gd name="connsiteX176" fmla="*/ 1039693 w 3024845"/>
                  <a:gd name="connsiteY176" fmla="*/ 408576 h 1078499"/>
                  <a:gd name="connsiteX177" fmla="*/ 1041466 w 3024845"/>
                  <a:gd name="connsiteY177" fmla="*/ 408576 h 1078499"/>
                  <a:gd name="connsiteX178" fmla="*/ 1053880 w 3024845"/>
                  <a:gd name="connsiteY178" fmla="*/ 408576 h 1078499"/>
                  <a:gd name="connsiteX179" fmla="*/ 1053880 w 3024845"/>
                  <a:gd name="connsiteY179" fmla="*/ 409657 h 1078499"/>
                  <a:gd name="connsiteX180" fmla="*/ 1053880 w 3024845"/>
                  <a:gd name="connsiteY180" fmla="*/ 417223 h 1078499"/>
                  <a:gd name="connsiteX181" fmla="*/ 1054640 w 3024845"/>
                  <a:gd name="connsiteY181" fmla="*/ 417223 h 1078499"/>
                  <a:gd name="connsiteX182" fmla="*/ 1059960 w 3024845"/>
                  <a:gd name="connsiteY182" fmla="*/ 417223 h 1078499"/>
                  <a:gd name="connsiteX183" fmla="*/ 1070093 w 3024845"/>
                  <a:gd name="connsiteY183" fmla="*/ 412899 h 1078499"/>
                  <a:gd name="connsiteX184" fmla="*/ 1074146 w 3024845"/>
                  <a:gd name="connsiteY184" fmla="*/ 416142 h 1078499"/>
                  <a:gd name="connsiteX185" fmla="*/ 1074146 w 3024845"/>
                  <a:gd name="connsiteY185" fmla="*/ 408576 h 1078499"/>
                  <a:gd name="connsiteX186" fmla="*/ 1076426 w 3024845"/>
                  <a:gd name="connsiteY186" fmla="*/ 408576 h 1078499"/>
                  <a:gd name="connsiteX187" fmla="*/ 1092387 w 3024845"/>
                  <a:gd name="connsiteY187" fmla="*/ 408576 h 1078499"/>
                  <a:gd name="connsiteX188" fmla="*/ 1092387 w 3024845"/>
                  <a:gd name="connsiteY188" fmla="*/ 409657 h 1078499"/>
                  <a:gd name="connsiteX189" fmla="*/ 1092387 w 3024845"/>
                  <a:gd name="connsiteY189" fmla="*/ 417223 h 1078499"/>
                  <a:gd name="connsiteX190" fmla="*/ 1122787 w 3024845"/>
                  <a:gd name="connsiteY190" fmla="*/ 417223 h 1078499"/>
                  <a:gd name="connsiteX191" fmla="*/ 1122787 w 3024845"/>
                  <a:gd name="connsiteY191" fmla="*/ 418844 h 1078499"/>
                  <a:gd name="connsiteX192" fmla="*/ 1122787 w 3024845"/>
                  <a:gd name="connsiteY192" fmla="*/ 430194 h 1078499"/>
                  <a:gd name="connsiteX193" fmla="*/ 1149134 w 3024845"/>
                  <a:gd name="connsiteY193" fmla="*/ 430194 h 1078499"/>
                  <a:gd name="connsiteX194" fmla="*/ 1149134 w 3024845"/>
                  <a:gd name="connsiteY194" fmla="*/ 460458 h 1078499"/>
                  <a:gd name="connsiteX195" fmla="*/ 1149894 w 3024845"/>
                  <a:gd name="connsiteY195" fmla="*/ 460458 h 1078499"/>
                  <a:gd name="connsiteX196" fmla="*/ 1155214 w 3024845"/>
                  <a:gd name="connsiteY196" fmla="*/ 460458 h 1078499"/>
                  <a:gd name="connsiteX197" fmla="*/ 1155214 w 3024845"/>
                  <a:gd name="connsiteY197" fmla="*/ 461539 h 1078499"/>
                  <a:gd name="connsiteX198" fmla="*/ 1155214 w 3024845"/>
                  <a:gd name="connsiteY198" fmla="*/ 469106 h 1078499"/>
                  <a:gd name="connsiteX199" fmla="*/ 1159268 w 3024845"/>
                  <a:gd name="connsiteY199" fmla="*/ 499370 h 1078499"/>
                  <a:gd name="connsiteX200" fmla="*/ 1160028 w 3024845"/>
                  <a:gd name="connsiteY200" fmla="*/ 499370 h 1078499"/>
                  <a:gd name="connsiteX201" fmla="*/ 1165348 w 3024845"/>
                  <a:gd name="connsiteY201" fmla="*/ 499370 h 1078499"/>
                  <a:gd name="connsiteX202" fmla="*/ 1165348 w 3024845"/>
                  <a:gd name="connsiteY202" fmla="*/ 500181 h 1078499"/>
                  <a:gd name="connsiteX203" fmla="*/ 1165348 w 3024845"/>
                  <a:gd name="connsiteY203" fmla="*/ 505856 h 1078499"/>
                  <a:gd name="connsiteX204" fmla="*/ 1166361 w 3024845"/>
                  <a:gd name="connsiteY204" fmla="*/ 505856 h 1078499"/>
                  <a:gd name="connsiteX205" fmla="*/ 1173454 w 3024845"/>
                  <a:gd name="connsiteY205" fmla="*/ 505856 h 1078499"/>
                  <a:gd name="connsiteX206" fmla="*/ 1173454 w 3024845"/>
                  <a:gd name="connsiteY206" fmla="*/ 536121 h 1078499"/>
                  <a:gd name="connsiteX207" fmla="*/ 1175481 w 3024845"/>
                  <a:gd name="connsiteY207" fmla="*/ 536121 h 1078499"/>
                  <a:gd name="connsiteX208" fmla="*/ 1189668 w 3024845"/>
                  <a:gd name="connsiteY208" fmla="*/ 536121 h 1078499"/>
                  <a:gd name="connsiteX209" fmla="*/ 1189668 w 3024845"/>
                  <a:gd name="connsiteY209" fmla="*/ 559900 h 1078499"/>
                  <a:gd name="connsiteX210" fmla="*/ 1191695 w 3024845"/>
                  <a:gd name="connsiteY210" fmla="*/ 561521 h 1078499"/>
                  <a:gd name="connsiteX211" fmla="*/ 1191695 w 3024845"/>
                  <a:gd name="connsiteY211" fmla="*/ 572871 h 1078499"/>
                  <a:gd name="connsiteX212" fmla="*/ 1192455 w 3024845"/>
                  <a:gd name="connsiteY212" fmla="*/ 572871 h 1078499"/>
                  <a:gd name="connsiteX213" fmla="*/ 1197775 w 3024845"/>
                  <a:gd name="connsiteY213" fmla="*/ 572871 h 1078499"/>
                  <a:gd name="connsiteX214" fmla="*/ 1197775 w 3024845"/>
                  <a:gd name="connsiteY214" fmla="*/ 596650 h 1078499"/>
                  <a:gd name="connsiteX215" fmla="*/ 1199041 w 3024845"/>
                  <a:gd name="connsiteY215" fmla="*/ 596650 h 1078499"/>
                  <a:gd name="connsiteX216" fmla="*/ 1207908 w 3024845"/>
                  <a:gd name="connsiteY216" fmla="*/ 596650 h 1078499"/>
                  <a:gd name="connsiteX217" fmla="*/ 1209935 w 3024845"/>
                  <a:gd name="connsiteY217" fmla="*/ 600704 h 1078499"/>
                  <a:gd name="connsiteX218" fmla="*/ 1209935 w 3024845"/>
                  <a:gd name="connsiteY218" fmla="*/ 613945 h 1078499"/>
                  <a:gd name="connsiteX219" fmla="*/ 1211455 w 3024845"/>
                  <a:gd name="connsiteY219" fmla="*/ 612053 h 1078499"/>
                  <a:gd name="connsiteX220" fmla="*/ 1222095 w 3024845"/>
                  <a:gd name="connsiteY220" fmla="*/ 598812 h 1078499"/>
                  <a:gd name="connsiteX221" fmla="*/ 1250469 w 3024845"/>
                  <a:gd name="connsiteY221" fmla="*/ 598812 h 1078499"/>
                  <a:gd name="connsiteX222" fmla="*/ 1250469 w 3024845"/>
                  <a:gd name="connsiteY222" fmla="*/ 685283 h 1078499"/>
                  <a:gd name="connsiteX223" fmla="*/ 1251229 w 3024845"/>
                  <a:gd name="connsiteY223" fmla="*/ 685283 h 1078499"/>
                  <a:gd name="connsiteX224" fmla="*/ 1256549 w 3024845"/>
                  <a:gd name="connsiteY224" fmla="*/ 685283 h 1078499"/>
                  <a:gd name="connsiteX225" fmla="*/ 1257309 w 3024845"/>
                  <a:gd name="connsiteY225" fmla="*/ 683932 h 1078499"/>
                  <a:gd name="connsiteX226" fmla="*/ 1262629 w 3024845"/>
                  <a:gd name="connsiteY226" fmla="*/ 674474 h 1078499"/>
                  <a:gd name="connsiteX227" fmla="*/ 1262629 w 3024845"/>
                  <a:gd name="connsiteY227" fmla="*/ 676366 h 1078499"/>
                  <a:gd name="connsiteX228" fmla="*/ 1262629 w 3024845"/>
                  <a:gd name="connsiteY228" fmla="*/ 689607 h 1078499"/>
                  <a:gd name="connsiteX229" fmla="*/ 1266682 w 3024845"/>
                  <a:gd name="connsiteY229" fmla="*/ 644210 h 1078499"/>
                  <a:gd name="connsiteX230" fmla="*/ 1267442 w 3024845"/>
                  <a:gd name="connsiteY230" fmla="*/ 644210 h 1078499"/>
                  <a:gd name="connsiteX231" fmla="*/ 1272762 w 3024845"/>
                  <a:gd name="connsiteY231" fmla="*/ 644210 h 1078499"/>
                  <a:gd name="connsiteX232" fmla="*/ 1272762 w 3024845"/>
                  <a:gd name="connsiteY232" fmla="*/ 579356 h 1078499"/>
                  <a:gd name="connsiteX233" fmla="*/ 1273776 w 3024845"/>
                  <a:gd name="connsiteY233" fmla="*/ 579356 h 1078499"/>
                  <a:gd name="connsiteX234" fmla="*/ 1280869 w 3024845"/>
                  <a:gd name="connsiteY234" fmla="*/ 579356 h 1078499"/>
                  <a:gd name="connsiteX235" fmla="*/ 1293029 w 3024845"/>
                  <a:gd name="connsiteY235" fmla="*/ 536121 h 1078499"/>
                  <a:gd name="connsiteX236" fmla="*/ 1294296 w 3024845"/>
                  <a:gd name="connsiteY236" fmla="*/ 536121 h 1078499"/>
                  <a:gd name="connsiteX237" fmla="*/ 1303163 w 3024845"/>
                  <a:gd name="connsiteY237" fmla="*/ 536121 h 1078499"/>
                  <a:gd name="connsiteX238" fmla="*/ 1313296 w 3024845"/>
                  <a:gd name="connsiteY238" fmla="*/ 579356 h 1078499"/>
                  <a:gd name="connsiteX239" fmla="*/ 1314309 w 3024845"/>
                  <a:gd name="connsiteY239" fmla="*/ 579356 h 1078499"/>
                  <a:gd name="connsiteX240" fmla="*/ 1321403 w 3024845"/>
                  <a:gd name="connsiteY240" fmla="*/ 579356 h 1078499"/>
                  <a:gd name="connsiteX241" fmla="*/ 1321403 w 3024845"/>
                  <a:gd name="connsiteY241" fmla="*/ 618268 h 1078499"/>
                  <a:gd name="connsiteX242" fmla="*/ 1323176 w 3024845"/>
                  <a:gd name="connsiteY242" fmla="*/ 618268 h 1078499"/>
                  <a:gd name="connsiteX243" fmla="*/ 1335590 w 3024845"/>
                  <a:gd name="connsiteY243" fmla="*/ 618268 h 1078499"/>
                  <a:gd name="connsiteX244" fmla="*/ 1335590 w 3024845"/>
                  <a:gd name="connsiteY244" fmla="*/ 620430 h 1078499"/>
                  <a:gd name="connsiteX245" fmla="*/ 1335590 w 3024845"/>
                  <a:gd name="connsiteY245" fmla="*/ 635562 h 1078499"/>
                  <a:gd name="connsiteX246" fmla="*/ 1339643 w 3024845"/>
                  <a:gd name="connsiteY246" fmla="*/ 633401 h 1078499"/>
                  <a:gd name="connsiteX247" fmla="*/ 1339643 w 3024845"/>
                  <a:gd name="connsiteY247" fmla="*/ 618268 h 1078499"/>
                  <a:gd name="connsiteX248" fmla="*/ 1341163 w 3024845"/>
                  <a:gd name="connsiteY248" fmla="*/ 618268 h 1078499"/>
                  <a:gd name="connsiteX249" fmla="*/ 1351803 w 3024845"/>
                  <a:gd name="connsiteY249" fmla="*/ 618268 h 1078499"/>
                  <a:gd name="connsiteX250" fmla="*/ 1351803 w 3024845"/>
                  <a:gd name="connsiteY250" fmla="*/ 619889 h 1078499"/>
                  <a:gd name="connsiteX251" fmla="*/ 1351803 w 3024845"/>
                  <a:gd name="connsiteY251" fmla="*/ 631239 h 1078499"/>
                  <a:gd name="connsiteX252" fmla="*/ 1382204 w 3024845"/>
                  <a:gd name="connsiteY252" fmla="*/ 631239 h 1078499"/>
                  <a:gd name="connsiteX253" fmla="*/ 1382204 w 3024845"/>
                  <a:gd name="connsiteY253" fmla="*/ 594489 h 1078499"/>
                  <a:gd name="connsiteX254" fmla="*/ 1383470 w 3024845"/>
                  <a:gd name="connsiteY254" fmla="*/ 594489 h 1078499"/>
                  <a:gd name="connsiteX255" fmla="*/ 1392337 w 3024845"/>
                  <a:gd name="connsiteY255" fmla="*/ 594489 h 1078499"/>
                  <a:gd name="connsiteX256" fmla="*/ 1392337 w 3024845"/>
                  <a:gd name="connsiteY256" fmla="*/ 616106 h 1078499"/>
                  <a:gd name="connsiteX257" fmla="*/ 1394364 w 3024845"/>
                  <a:gd name="connsiteY257" fmla="*/ 583680 h 1078499"/>
                  <a:gd name="connsiteX258" fmla="*/ 1416657 w 3024845"/>
                  <a:gd name="connsiteY258" fmla="*/ 583680 h 1078499"/>
                  <a:gd name="connsiteX259" fmla="*/ 1416657 w 3024845"/>
                  <a:gd name="connsiteY259" fmla="*/ 582058 h 1078499"/>
                  <a:gd name="connsiteX260" fmla="*/ 1416657 w 3024845"/>
                  <a:gd name="connsiteY260" fmla="*/ 570709 h 1078499"/>
                  <a:gd name="connsiteX261" fmla="*/ 1417417 w 3024845"/>
                  <a:gd name="connsiteY261" fmla="*/ 570709 h 1078499"/>
                  <a:gd name="connsiteX262" fmla="*/ 1422737 w 3024845"/>
                  <a:gd name="connsiteY262" fmla="*/ 570709 h 1078499"/>
                  <a:gd name="connsiteX263" fmla="*/ 1422737 w 3024845"/>
                  <a:gd name="connsiteY263" fmla="*/ 568818 h 1078499"/>
                  <a:gd name="connsiteX264" fmla="*/ 1422737 w 3024845"/>
                  <a:gd name="connsiteY264" fmla="*/ 555577 h 1078499"/>
                  <a:gd name="connsiteX265" fmla="*/ 1426791 w 3024845"/>
                  <a:gd name="connsiteY265" fmla="*/ 562062 h 1078499"/>
                  <a:gd name="connsiteX266" fmla="*/ 1429071 w 3024845"/>
                  <a:gd name="connsiteY266" fmla="*/ 562062 h 1078499"/>
                  <a:gd name="connsiteX267" fmla="*/ 1445031 w 3024845"/>
                  <a:gd name="connsiteY267" fmla="*/ 562062 h 1078499"/>
                  <a:gd name="connsiteX268" fmla="*/ 1445031 w 3024845"/>
                  <a:gd name="connsiteY268" fmla="*/ 561251 h 1078499"/>
                  <a:gd name="connsiteX269" fmla="*/ 1445031 w 3024845"/>
                  <a:gd name="connsiteY269" fmla="*/ 555577 h 1078499"/>
                  <a:gd name="connsiteX270" fmla="*/ 1445791 w 3024845"/>
                  <a:gd name="connsiteY270" fmla="*/ 555577 h 1078499"/>
                  <a:gd name="connsiteX271" fmla="*/ 1451111 w 3024845"/>
                  <a:gd name="connsiteY271" fmla="*/ 555577 h 1078499"/>
                  <a:gd name="connsiteX272" fmla="*/ 1451111 w 3024845"/>
                  <a:gd name="connsiteY272" fmla="*/ 556928 h 1078499"/>
                  <a:gd name="connsiteX273" fmla="*/ 1451111 w 3024845"/>
                  <a:gd name="connsiteY273" fmla="*/ 566386 h 1078499"/>
                  <a:gd name="connsiteX274" fmla="*/ 1489618 w 3024845"/>
                  <a:gd name="connsiteY274" fmla="*/ 566386 h 1078499"/>
                  <a:gd name="connsiteX275" fmla="*/ 1489618 w 3024845"/>
                  <a:gd name="connsiteY275" fmla="*/ 704739 h 1078499"/>
                  <a:gd name="connsiteX276" fmla="*/ 1491138 w 3024845"/>
                  <a:gd name="connsiteY276" fmla="*/ 704739 h 1078499"/>
                  <a:gd name="connsiteX277" fmla="*/ 1501778 w 3024845"/>
                  <a:gd name="connsiteY277" fmla="*/ 704739 h 1078499"/>
                  <a:gd name="connsiteX278" fmla="*/ 1501778 w 3024845"/>
                  <a:gd name="connsiteY278" fmla="*/ 691769 h 1078499"/>
                  <a:gd name="connsiteX279" fmla="*/ 1505832 w 3024845"/>
                  <a:gd name="connsiteY279" fmla="*/ 691769 h 1078499"/>
                  <a:gd name="connsiteX280" fmla="*/ 1505832 w 3024845"/>
                  <a:gd name="connsiteY280" fmla="*/ 704739 h 1078499"/>
                  <a:gd name="connsiteX281" fmla="*/ 1536232 w 3024845"/>
                  <a:gd name="connsiteY281" fmla="*/ 704739 h 1078499"/>
                  <a:gd name="connsiteX282" fmla="*/ 1536232 w 3024845"/>
                  <a:gd name="connsiteY282" fmla="*/ 674474 h 1078499"/>
                  <a:gd name="connsiteX283" fmla="*/ 1548392 w 3024845"/>
                  <a:gd name="connsiteY283" fmla="*/ 674474 h 1078499"/>
                  <a:gd name="connsiteX284" fmla="*/ 1560552 w 3024845"/>
                  <a:gd name="connsiteY284" fmla="*/ 672313 h 1078499"/>
                  <a:gd name="connsiteX285" fmla="*/ 1564606 w 3024845"/>
                  <a:gd name="connsiteY285" fmla="*/ 674474 h 1078499"/>
                  <a:gd name="connsiteX286" fmla="*/ 1574739 w 3024845"/>
                  <a:gd name="connsiteY286" fmla="*/ 674474 h 1078499"/>
                  <a:gd name="connsiteX287" fmla="*/ 1574739 w 3024845"/>
                  <a:gd name="connsiteY287" fmla="*/ 704739 h 1078499"/>
                  <a:gd name="connsiteX288" fmla="*/ 1582846 w 3024845"/>
                  <a:gd name="connsiteY288" fmla="*/ 704739 h 1078499"/>
                  <a:gd name="connsiteX289" fmla="*/ 1582846 w 3024845"/>
                  <a:gd name="connsiteY289" fmla="*/ 722034 h 1078499"/>
                  <a:gd name="connsiteX290" fmla="*/ 1592182 w 3024845"/>
                  <a:gd name="connsiteY290" fmla="*/ 722939 h 1078499"/>
                  <a:gd name="connsiteX291" fmla="*/ 1605140 w 3024845"/>
                  <a:gd name="connsiteY291" fmla="*/ 722939 h 1078499"/>
                  <a:gd name="connsiteX292" fmla="*/ 1605140 w 3024845"/>
                  <a:gd name="connsiteY292" fmla="*/ 706901 h 1078499"/>
                  <a:gd name="connsiteX293" fmla="*/ 1673096 w 3024845"/>
                  <a:gd name="connsiteY293" fmla="*/ 706901 h 1078499"/>
                  <a:gd name="connsiteX294" fmla="*/ 1673096 w 3024845"/>
                  <a:gd name="connsiteY294" fmla="*/ 621648 h 1078499"/>
                  <a:gd name="connsiteX295" fmla="*/ 1745104 w 3024845"/>
                  <a:gd name="connsiteY295" fmla="*/ 621648 h 1078499"/>
                  <a:gd name="connsiteX296" fmla="*/ 1745104 w 3024845"/>
                  <a:gd name="connsiteY296" fmla="*/ 700416 h 1078499"/>
                  <a:gd name="connsiteX297" fmla="*/ 1747008 w 3024845"/>
                  <a:gd name="connsiteY297" fmla="*/ 700416 h 1078499"/>
                  <a:gd name="connsiteX298" fmla="*/ 1748250 w 3024845"/>
                  <a:gd name="connsiteY298" fmla="*/ 722939 h 1078499"/>
                  <a:gd name="connsiteX299" fmla="*/ 1757926 w 3024845"/>
                  <a:gd name="connsiteY299" fmla="*/ 722939 h 1078499"/>
                  <a:gd name="connsiteX300" fmla="*/ 1759168 w 3024845"/>
                  <a:gd name="connsiteY300" fmla="*/ 700416 h 1078499"/>
                  <a:gd name="connsiteX301" fmla="*/ 1765248 w 3024845"/>
                  <a:gd name="connsiteY301" fmla="*/ 700416 h 1078499"/>
                  <a:gd name="connsiteX302" fmla="*/ 1766490 w 3024845"/>
                  <a:gd name="connsiteY302" fmla="*/ 722939 h 1078499"/>
                  <a:gd name="connsiteX303" fmla="*/ 1817112 w 3024845"/>
                  <a:gd name="connsiteY303" fmla="*/ 722939 h 1078499"/>
                  <a:gd name="connsiteX304" fmla="*/ 1817112 w 3024845"/>
                  <a:gd name="connsiteY304" fmla="*/ 559911 h 1078499"/>
                  <a:gd name="connsiteX305" fmla="*/ 2014439 w 3024845"/>
                  <a:gd name="connsiteY305" fmla="*/ 559911 h 1078499"/>
                  <a:gd name="connsiteX306" fmla="*/ 2014439 w 3024845"/>
                  <a:gd name="connsiteY306" fmla="*/ 722939 h 1078499"/>
                  <a:gd name="connsiteX307" fmla="*/ 2033136 w 3024845"/>
                  <a:gd name="connsiteY307" fmla="*/ 722939 h 1078499"/>
                  <a:gd name="connsiteX308" fmla="*/ 2033136 w 3024845"/>
                  <a:gd name="connsiteY308" fmla="*/ 640246 h 1078499"/>
                  <a:gd name="connsiteX309" fmla="*/ 2128256 w 3024845"/>
                  <a:gd name="connsiteY309" fmla="*/ 640246 h 1078499"/>
                  <a:gd name="connsiteX310" fmla="*/ 2140186 w 3024845"/>
                  <a:gd name="connsiteY310" fmla="*/ 322105 h 1078499"/>
                  <a:gd name="connsiteX311" fmla="*/ 2128026 w 3024845"/>
                  <a:gd name="connsiteY311" fmla="*/ 300487 h 1078499"/>
                  <a:gd name="connsiteX312" fmla="*/ 2121946 w 3024845"/>
                  <a:gd name="connsiteY312" fmla="*/ 296163 h 1078499"/>
                  <a:gd name="connsiteX313" fmla="*/ 2130053 w 3024845"/>
                  <a:gd name="connsiteY313" fmla="*/ 272384 h 1078499"/>
                  <a:gd name="connsiteX314" fmla="*/ 2130053 w 3024845"/>
                  <a:gd name="connsiteY314" fmla="*/ 255090 h 1078499"/>
                  <a:gd name="connsiteX315" fmla="*/ 2144240 w 3024845"/>
                  <a:gd name="connsiteY315" fmla="*/ 255090 h 1078499"/>
                  <a:gd name="connsiteX316" fmla="*/ 2144240 w 3024845"/>
                  <a:gd name="connsiteY316" fmla="*/ 233472 h 1078499"/>
                  <a:gd name="connsiteX317" fmla="*/ 2146266 w 3024845"/>
                  <a:gd name="connsiteY317" fmla="*/ 229148 h 1078499"/>
                  <a:gd name="connsiteX318" fmla="*/ 2146266 w 3024845"/>
                  <a:gd name="connsiteY318" fmla="*/ 151324 h 1078499"/>
                  <a:gd name="connsiteX319" fmla="*/ 2144240 w 3024845"/>
                  <a:gd name="connsiteY319" fmla="*/ 144839 h 1078499"/>
                  <a:gd name="connsiteX320" fmla="*/ 2150320 w 3024845"/>
                  <a:gd name="connsiteY320" fmla="*/ 138353 h 1078499"/>
                  <a:gd name="connsiteX321" fmla="*/ 2150320 w 3024845"/>
                  <a:gd name="connsiteY321" fmla="*/ 79985 h 1078499"/>
                  <a:gd name="connsiteX322" fmla="*/ 2152346 w 3024845"/>
                  <a:gd name="connsiteY322" fmla="*/ 75662 h 1078499"/>
                  <a:gd name="connsiteX323" fmla="*/ 2152346 w 3024845"/>
                  <a:gd name="connsiteY323" fmla="*/ 19456 h 1078499"/>
                  <a:gd name="connsiteX324" fmla="*/ 2154373 w 3024845"/>
                  <a:gd name="connsiteY324" fmla="*/ 0 h 1078499"/>
                  <a:gd name="connsiteX325" fmla="*/ 2158427 w 3024845"/>
                  <a:gd name="connsiteY325" fmla="*/ 17294 h 1078499"/>
                  <a:gd name="connsiteX326" fmla="*/ 2160453 w 3024845"/>
                  <a:gd name="connsiteY326" fmla="*/ 75662 h 1078499"/>
                  <a:gd name="connsiteX327" fmla="*/ 2162480 w 3024845"/>
                  <a:gd name="connsiteY327" fmla="*/ 138353 h 1078499"/>
                  <a:gd name="connsiteX328" fmla="*/ 2168560 w 3024845"/>
                  <a:gd name="connsiteY328" fmla="*/ 144839 h 1078499"/>
                  <a:gd name="connsiteX329" fmla="*/ 2166533 w 3024845"/>
                  <a:gd name="connsiteY329" fmla="*/ 151324 h 1078499"/>
                  <a:gd name="connsiteX330" fmla="*/ 2166533 w 3024845"/>
                  <a:gd name="connsiteY330" fmla="*/ 229148 h 1078499"/>
                  <a:gd name="connsiteX331" fmla="*/ 2168560 w 3024845"/>
                  <a:gd name="connsiteY331" fmla="*/ 233472 h 1078499"/>
                  <a:gd name="connsiteX332" fmla="*/ 2168560 w 3024845"/>
                  <a:gd name="connsiteY332" fmla="*/ 255090 h 1078499"/>
                  <a:gd name="connsiteX333" fmla="*/ 2182747 w 3024845"/>
                  <a:gd name="connsiteY333" fmla="*/ 255090 h 1078499"/>
                  <a:gd name="connsiteX334" fmla="*/ 2182747 w 3024845"/>
                  <a:gd name="connsiteY334" fmla="*/ 272384 h 1078499"/>
                  <a:gd name="connsiteX335" fmla="*/ 2190854 w 3024845"/>
                  <a:gd name="connsiteY335" fmla="*/ 296163 h 1078499"/>
                  <a:gd name="connsiteX336" fmla="*/ 2184774 w 3024845"/>
                  <a:gd name="connsiteY336" fmla="*/ 300487 h 1078499"/>
                  <a:gd name="connsiteX337" fmla="*/ 2172613 w 3024845"/>
                  <a:gd name="connsiteY337" fmla="*/ 322105 h 1078499"/>
                  <a:gd name="connsiteX338" fmla="*/ 2180720 w 3024845"/>
                  <a:gd name="connsiteY338" fmla="*/ 575033 h 1078499"/>
                  <a:gd name="connsiteX339" fmla="*/ 2245574 w 3024845"/>
                  <a:gd name="connsiteY339" fmla="*/ 575033 h 1078499"/>
                  <a:gd name="connsiteX340" fmla="*/ 2245574 w 3024845"/>
                  <a:gd name="connsiteY340" fmla="*/ 650695 h 1078499"/>
                  <a:gd name="connsiteX341" fmla="*/ 2253681 w 3024845"/>
                  <a:gd name="connsiteY341" fmla="*/ 650695 h 1078499"/>
                  <a:gd name="connsiteX342" fmla="*/ 2255708 w 3024845"/>
                  <a:gd name="connsiteY342" fmla="*/ 644210 h 1078499"/>
                  <a:gd name="connsiteX343" fmla="*/ 2261788 w 3024845"/>
                  <a:gd name="connsiteY343" fmla="*/ 644210 h 1078499"/>
                  <a:gd name="connsiteX344" fmla="*/ 2263815 w 3024845"/>
                  <a:gd name="connsiteY344" fmla="*/ 652857 h 1078499"/>
                  <a:gd name="connsiteX345" fmla="*/ 2275975 w 3024845"/>
                  <a:gd name="connsiteY345" fmla="*/ 652857 h 1078499"/>
                  <a:gd name="connsiteX346" fmla="*/ 2275975 w 3024845"/>
                  <a:gd name="connsiteY346" fmla="*/ 646371 h 1078499"/>
                  <a:gd name="connsiteX347" fmla="*/ 2298268 w 3024845"/>
                  <a:gd name="connsiteY347" fmla="*/ 646371 h 1078499"/>
                  <a:gd name="connsiteX348" fmla="*/ 2298268 w 3024845"/>
                  <a:gd name="connsiteY348" fmla="*/ 652857 h 1078499"/>
                  <a:gd name="connsiteX349" fmla="*/ 2318535 w 3024845"/>
                  <a:gd name="connsiteY349" fmla="*/ 652857 h 1078499"/>
                  <a:gd name="connsiteX350" fmla="*/ 2318535 w 3024845"/>
                  <a:gd name="connsiteY350" fmla="*/ 698254 h 1078499"/>
                  <a:gd name="connsiteX351" fmla="*/ 2332722 w 3024845"/>
                  <a:gd name="connsiteY351" fmla="*/ 698254 h 1078499"/>
                  <a:gd name="connsiteX352" fmla="*/ 2332722 w 3024845"/>
                  <a:gd name="connsiteY352" fmla="*/ 685283 h 1078499"/>
                  <a:gd name="connsiteX353" fmla="*/ 2348936 w 3024845"/>
                  <a:gd name="connsiteY353" fmla="*/ 685283 h 1078499"/>
                  <a:gd name="connsiteX354" fmla="*/ 2348936 w 3024845"/>
                  <a:gd name="connsiteY354" fmla="*/ 505856 h 1078499"/>
                  <a:gd name="connsiteX355" fmla="*/ 2355016 w 3024845"/>
                  <a:gd name="connsiteY355" fmla="*/ 499370 h 1078499"/>
                  <a:gd name="connsiteX356" fmla="*/ 2427977 w 3024845"/>
                  <a:gd name="connsiteY356" fmla="*/ 499370 h 1078499"/>
                  <a:gd name="connsiteX357" fmla="*/ 2427977 w 3024845"/>
                  <a:gd name="connsiteY357" fmla="*/ 508018 h 1078499"/>
                  <a:gd name="connsiteX358" fmla="*/ 2438110 w 3024845"/>
                  <a:gd name="connsiteY358" fmla="*/ 508018 h 1078499"/>
                  <a:gd name="connsiteX359" fmla="*/ 2438110 w 3024845"/>
                  <a:gd name="connsiteY359" fmla="*/ 622592 h 1078499"/>
                  <a:gd name="connsiteX360" fmla="*/ 2460404 w 3024845"/>
                  <a:gd name="connsiteY360" fmla="*/ 622592 h 1078499"/>
                  <a:gd name="connsiteX361" fmla="*/ 2460404 w 3024845"/>
                  <a:gd name="connsiteY361" fmla="*/ 555577 h 1078499"/>
                  <a:gd name="connsiteX362" fmla="*/ 2486751 w 3024845"/>
                  <a:gd name="connsiteY362" fmla="*/ 555577 h 1078499"/>
                  <a:gd name="connsiteX363" fmla="*/ 2490804 w 3024845"/>
                  <a:gd name="connsiteY363" fmla="*/ 551253 h 1078499"/>
                  <a:gd name="connsiteX364" fmla="*/ 2498911 w 3024845"/>
                  <a:gd name="connsiteY364" fmla="*/ 551253 h 1078499"/>
                  <a:gd name="connsiteX365" fmla="*/ 2502964 w 3024845"/>
                  <a:gd name="connsiteY365" fmla="*/ 555577 h 1078499"/>
                  <a:gd name="connsiteX366" fmla="*/ 2525258 w 3024845"/>
                  <a:gd name="connsiteY366" fmla="*/ 555577 h 1078499"/>
                  <a:gd name="connsiteX367" fmla="*/ 2525258 w 3024845"/>
                  <a:gd name="connsiteY367" fmla="*/ 438841 h 1078499"/>
                  <a:gd name="connsiteX368" fmla="*/ 2582005 w 3024845"/>
                  <a:gd name="connsiteY368" fmla="*/ 428032 h 1078499"/>
                  <a:gd name="connsiteX369" fmla="*/ 2582005 w 3024845"/>
                  <a:gd name="connsiteY369" fmla="*/ 429113 h 1078499"/>
                  <a:gd name="connsiteX370" fmla="*/ 2582005 w 3024845"/>
                  <a:gd name="connsiteY370" fmla="*/ 436679 h 1078499"/>
                  <a:gd name="connsiteX371" fmla="*/ 2608352 w 3024845"/>
                  <a:gd name="connsiteY371" fmla="*/ 436679 h 1078499"/>
                  <a:gd name="connsiteX372" fmla="*/ 2608352 w 3024845"/>
                  <a:gd name="connsiteY372" fmla="*/ 691769 h 1078499"/>
                  <a:gd name="connsiteX373" fmla="*/ 2630646 w 3024845"/>
                  <a:gd name="connsiteY373" fmla="*/ 691769 h 1078499"/>
                  <a:gd name="connsiteX374" fmla="*/ 2630646 w 3024845"/>
                  <a:gd name="connsiteY374" fmla="*/ 687445 h 1078499"/>
                  <a:gd name="connsiteX375" fmla="*/ 2642806 w 3024845"/>
                  <a:gd name="connsiteY375" fmla="*/ 687445 h 1078499"/>
                  <a:gd name="connsiteX376" fmla="*/ 2642806 w 3024845"/>
                  <a:gd name="connsiteY376" fmla="*/ 691769 h 1078499"/>
                  <a:gd name="connsiteX377" fmla="*/ 2667126 w 3024845"/>
                  <a:gd name="connsiteY377" fmla="*/ 691769 h 1078499"/>
                  <a:gd name="connsiteX378" fmla="*/ 2667126 w 3024845"/>
                  <a:gd name="connsiteY378" fmla="*/ 678798 h 1078499"/>
                  <a:gd name="connsiteX379" fmla="*/ 2695500 w 3024845"/>
                  <a:gd name="connsiteY379" fmla="*/ 678798 h 1078499"/>
                  <a:gd name="connsiteX380" fmla="*/ 2707660 w 3024845"/>
                  <a:gd name="connsiteY380" fmla="*/ 674474 h 1078499"/>
                  <a:gd name="connsiteX381" fmla="*/ 2727927 w 3024845"/>
                  <a:gd name="connsiteY381" fmla="*/ 678798 h 1078499"/>
                  <a:gd name="connsiteX382" fmla="*/ 2727927 w 3024845"/>
                  <a:gd name="connsiteY382" fmla="*/ 661504 h 1078499"/>
                  <a:gd name="connsiteX383" fmla="*/ 2736034 w 3024845"/>
                  <a:gd name="connsiteY383" fmla="*/ 661504 h 1078499"/>
                  <a:gd name="connsiteX384" fmla="*/ 2736034 w 3024845"/>
                  <a:gd name="connsiteY384" fmla="*/ 648533 h 1078499"/>
                  <a:gd name="connsiteX385" fmla="*/ 2792781 w 3024845"/>
                  <a:gd name="connsiteY385" fmla="*/ 648533 h 1078499"/>
                  <a:gd name="connsiteX386" fmla="*/ 2792781 w 3024845"/>
                  <a:gd name="connsiteY386" fmla="*/ 618268 h 1078499"/>
                  <a:gd name="connsiteX387" fmla="*/ 2811021 w 3024845"/>
                  <a:gd name="connsiteY387" fmla="*/ 618268 h 1078499"/>
                  <a:gd name="connsiteX388" fmla="*/ 2811021 w 3024845"/>
                  <a:gd name="connsiteY388" fmla="*/ 611783 h 1078499"/>
                  <a:gd name="connsiteX389" fmla="*/ 2823181 w 3024845"/>
                  <a:gd name="connsiteY389" fmla="*/ 611783 h 1078499"/>
                  <a:gd name="connsiteX390" fmla="*/ 2823181 w 3024845"/>
                  <a:gd name="connsiteY390" fmla="*/ 618268 h 1078499"/>
                  <a:gd name="connsiteX391" fmla="*/ 2839395 w 3024845"/>
                  <a:gd name="connsiteY391" fmla="*/ 618268 h 1078499"/>
                  <a:gd name="connsiteX392" fmla="*/ 2839395 w 3024845"/>
                  <a:gd name="connsiteY392" fmla="*/ 667989 h 1078499"/>
                  <a:gd name="connsiteX393" fmla="*/ 2871822 w 3024845"/>
                  <a:gd name="connsiteY393" fmla="*/ 667989 h 1078499"/>
                  <a:gd name="connsiteX394" fmla="*/ 2871822 w 3024845"/>
                  <a:gd name="connsiteY394" fmla="*/ 642048 h 1078499"/>
                  <a:gd name="connsiteX395" fmla="*/ 2910329 w 3024845"/>
                  <a:gd name="connsiteY395" fmla="*/ 642048 h 1078499"/>
                  <a:gd name="connsiteX396" fmla="*/ 2910329 w 3024845"/>
                  <a:gd name="connsiteY396" fmla="*/ 611783 h 1078499"/>
                  <a:gd name="connsiteX397" fmla="*/ 2958970 w 3024845"/>
                  <a:gd name="connsiteY397" fmla="*/ 611783 h 1078499"/>
                  <a:gd name="connsiteX398" fmla="*/ 2958970 w 3024845"/>
                  <a:gd name="connsiteY398" fmla="*/ 722939 h 1078499"/>
                  <a:gd name="connsiteX399" fmla="*/ 2958970 w 3024845"/>
                  <a:gd name="connsiteY399" fmla="*/ 736718 h 1078499"/>
                  <a:gd name="connsiteX400" fmla="*/ 3024845 w 3024845"/>
                  <a:gd name="connsiteY400" fmla="*/ 736718 h 1078499"/>
                  <a:gd name="connsiteX401" fmla="*/ 3024845 w 3024845"/>
                  <a:gd name="connsiteY401" fmla="*/ 1078499 h 1078499"/>
                  <a:gd name="connsiteX402" fmla="*/ 2054 w 3024845"/>
                  <a:gd name="connsiteY402" fmla="*/ 1076166 h 1078499"/>
                  <a:gd name="connsiteX403" fmla="*/ 0 w 3024845"/>
                  <a:gd name="connsiteY403" fmla="*/ 642048 h 1078499"/>
                  <a:gd name="connsiteX404" fmla="*/ 20267 w 3024845"/>
                  <a:gd name="connsiteY404" fmla="*/ 642048 h 1078499"/>
                  <a:gd name="connsiteX405" fmla="*/ 20774 w 3024845"/>
                  <a:gd name="connsiteY405" fmla="*/ 640967 h 1078499"/>
                  <a:gd name="connsiteX406" fmla="*/ 24320 w 3024845"/>
                  <a:gd name="connsiteY406" fmla="*/ 633401 h 1078499"/>
                  <a:gd name="connsiteX407" fmla="*/ 26094 w 3024845"/>
                  <a:gd name="connsiteY407" fmla="*/ 633671 h 1078499"/>
                  <a:gd name="connsiteX408" fmla="*/ 38507 w 3024845"/>
                  <a:gd name="connsiteY408" fmla="*/ 635562 h 1078499"/>
                  <a:gd name="connsiteX409" fmla="*/ 39014 w 3024845"/>
                  <a:gd name="connsiteY409" fmla="*/ 636914 h 1078499"/>
                  <a:gd name="connsiteX410" fmla="*/ 42560 w 3024845"/>
                  <a:gd name="connsiteY410" fmla="*/ 646371 h 1078499"/>
                  <a:gd name="connsiteX411" fmla="*/ 68907 w 3024845"/>
                  <a:gd name="connsiteY411" fmla="*/ 648533 h 1078499"/>
                  <a:gd name="connsiteX412" fmla="*/ 68907 w 3024845"/>
                  <a:gd name="connsiteY412" fmla="*/ 525312 h 1078499"/>
                  <a:gd name="connsiteX413" fmla="*/ 70934 w 3024845"/>
                  <a:gd name="connsiteY413" fmla="*/ 525312 h 1078499"/>
                  <a:gd name="connsiteX414" fmla="*/ 85121 w 3024845"/>
                  <a:gd name="connsiteY414" fmla="*/ 525312 h 1078499"/>
                  <a:gd name="connsiteX415" fmla="*/ 85121 w 3024845"/>
                  <a:gd name="connsiteY415" fmla="*/ 389120 h 1078499"/>
                  <a:gd name="connsiteX416" fmla="*/ 86894 w 3024845"/>
                  <a:gd name="connsiteY416" fmla="*/ 389120 h 1078499"/>
                  <a:gd name="connsiteX417" fmla="*/ 99308 w 3024845"/>
                  <a:gd name="connsiteY417" fmla="*/ 389120 h 1078499"/>
                  <a:gd name="connsiteX418" fmla="*/ 99308 w 3024845"/>
                  <a:gd name="connsiteY418" fmla="*/ 274546 h 1078499"/>
                  <a:gd name="connsiteX419" fmla="*/ 103361 w 3024845"/>
                  <a:gd name="connsiteY419" fmla="*/ 246442 h 1078499"/>
                  <a:gd name="connsiteX420" fmla="*/ 105388 w 3024845"/>
                  <a:gd name="connsiteY420" fmla="*/ 246442 h 1078499"/>
                  <a:gd name="connsiteX421" fmla="*/ 119575 w 3024845"/>
                  <a:gd name="connsiteY421" fmla="*/ 246442 h 1078499"/>
                  <a:gd name="connsiteX0" fmla="*/ 119575 w 3024845"/>
                  <a:gd name="connsiteY0" fmla="*/ 246442 h 1078499"/>
                  <a:gd name="connsiteX1" fmla="*/ 200642 w 3024845"/>
                  <a:gd name="connsiteY1" fmla="*/ 244281 h 1078499"/>
                  <a:gd name="connsiteX2" fmla="*/ 202669 w 3024845"/>
                  <a:gd name="connsiteY2" fmla="*/ 244281 h 1078499"/>
                  <a:gd name="connsiteX3" fmla="*/ 216856 w 3024845"/>
                  <a:gd name="connsiteY3" fmla="*/ 244281 h 1078499"/>
                  <a:gd name="connsiteX4" fmla="*/ 216856 w 3024845"/>
                  <a:gd name="connsiteY4" fmla="*/ 268060 h 1078499"/>
                  <a:gd name="connsiteX5" fmla="*/ 217363 w 3024845"/>
                  <a:gd name="connsiteY5" fmla="*/ 268871 h 1078499"/>
                  <a:gd name="connsiteX6" fmla="*/ 220909 w 3024845"/>
                  <a:gd name="connsiteY6" fmla="*/ 274546 h 1078499"/>
                  <a:gd name="connsiteX7" fmla="*/ 220909 w 3024845"/>
                  <a:gd name="connsiteY7" fmla="*/ 389120 h 1078499"/>
                  <a:gd name="connsiteX8" fmla="*/ 223189 w 3024845"/>
                  <a:gd name="connsiteY8" fmla="*/ 389120 h 1078499"/>
                  <a:gd name="connsiteX9" fmla="*/ 239150 w 3024845"/>
                  <a:gd name="connsiteY9" fmla="*/ 389120 h 1078499"/>
                  <a:gd name="connsiteX10" fmla="*/ 239150 w 3024845"/>
                  <a:gd name="connsiteY10" fmla="*/ 529635 h 1078499"/>
                  <a:gd name="connsiteX11" fmla="*/ 240670 w 3024845"/>
                  <a:gd name="connsiteY11" fmla="*/ 529365 h 1078499"/>
                  <a:gd name="connsiteX12" fmla="*/ 251310 w 3024845"/>
                  <a:gd name="connsiteY12" fmla="*/ 527474 h 1078499"/>
                  <a:gd name="connsiteX13" fmla="*/ 249283 w 3024845"/>
                  <a:gd name="connsiteY13" fmla="*/ 616106 h 1078499"/>
                  <a:gd name="connsiteX14" fmla="*/ 250803 w 3024845"/>
                  <a:gd name="connsiteY14" fmla="*/ 616377 h 1078499"/>
                  <a:gd name="connsiteX15" fmla="*/ 261443 w 3024845"/>
                  <a:gd name="connsiteY15" fmla="*/ 618268 h 1078499"/>
                  <a:gd name="connsiteX16" fmla="*/ 261696 w 3024845"/>
                  <a:gd name="connsiteY16" fmla="*/ 619079 h 1078499"/>
                  <a:gd name="connsiteX17" fmla="*/ 263470 w 3024845"/>
                  <a:gd name="connsiteY17" fmla="*/ 624754 h 1078499"/>
                  <a:gd name="connsiteX18" fmla="*/ 264230 w 3024845"/>
                  <a:gd name="connsiteY18" fmla="*/ 622322 h 1078499"/>
                  <a:gd name="connsiteX19" fmla="*/ 269550 w 3024845"/>
                  <a:gd name="connsiteY19" fmla="*/ 605298 h 1078499"/>
                  <a:gd name="connsiteX20" fmla="*/ 271323 w 3024845"/>
                  <a:gd name="connsiteY20" fmla="*/ 605298 h 1078499"/>
                  <a:gd name="connsiteX21" fmla="*/ 283737 w 3024845"/>
                  <a:gd name="connsiteY21" fmla="*/ 605298 h 1078499"/>
                  <a:gd name="connsiteX22" fmla="*/ 283737 w 3024845"/>
                  <a:gd name="connsiteY22" fmla="*/ 637724 h 1078499"/>
                  <a:gd name="connsiteX23" fmla="*/ 284750 w 3024845"/>
                  <a:gd name="connsiteY23" fmla="*/ 638265 h 1078499"/>
                  <a:gd name="connsiteX24" fmla="*/ 291844 w 3024845"/>
                  <a:gd name="connsiteY24" fmla="*/ 642048 h 1078499"/>
                  <a:gd name="connsiteX25" fmla="*/ 291844 w 3024845"/>
                  <a:gd name="connsiteY25" fmla="*/ 643399 h 1078499"/>
                  <a:gd name="connsiteX26" fmla="*/ 291844 w 3024845"/>
                  <a:gd name="connsiteY26" fmla="*/ 652857 h 1078499"/>
                  <a:gd name="connsiteX27" fmla="*/ 336431 w 3024845"/>
                  <a:gd name="connsiteY27" fmla="*/ 652857 h 1078499"/>
                  <a:gd name="connsiteX28" fmla="*/ 336431 w 3024845"/>
                  <a:gd name="connsiteY28" fmla="*/ 653938 h 1078499"/>
                  <a:gd name="connsiteX29" fmla="*/ 336431 w 3024845"/>
                  <a:gd name="connsiteY29" fmla="*/ 661504 h 1078499"/>
                  <a:gd name="connsiteX30" fmla="*/ 338457 w 3024845"/>
                  <a:gd name="connsiteY30" fmla="*/ 661504 h 1078499"/>
                  <a:gd name="connsiteX31" fmla="*/ 352644 w 3024845"/>
                  <a:gd name="connsiteY31" fmla="*/ 661504 h 1078499"/>
                  <a:gd name="connsiteX32" fmla="*/ 352644 w 3024845"/>
                  <a:gd name="connsiteY32" fmla="*/ 631239 h 1078499"/>
                  <a:gd name="connsiteX33" fmla="*/ 397231 w 3024845"/>
                  <a:gd name="connsiteY33" fmla="*/ 631239 h 1078499"/>
                  <a:gd name="connsiteX34" fmla="*/ 397231 w 3024845"/>
                  <a:gd name="connsiteY34" fmla="*/ 629888 h 1078499"/>
                  <a:gd name="connsiteX35" fmla="*/ 397231 w 3024845"/>
                  <a:gd name="connsiteY35" fmla="*/ 620430 h 1078499"/>
                  <a:gd name="connsiteX36" fmla="*/ 398245 w 3024845"/>
                  <a:gd name="connsiteY36" fmla="*/ 620430 h 1078499"/>
                  <a:gd name="connsiteX37" fmla="*/ 405338 w 3024845"/>
                  <a:gd name="connsiteY37" fmla="*/ 620430 h 1078499"/>
                  <a:gd name="connsiteX38" fmla="*/ 405338 w 3024845"/>
                  <a:gd name="connsiteY38" fmla="*/ 618539 h 1078499"/>
                  <a:gd name="connsiteX39" fmla="*/ 405338 w 3024845"/>
                  <a:gd name="connsiteY39" fmla="*/ 605298 h 1078499"/>
                  <a:gd name="connsiteX40" fmla="*/ 406098 w 3024845"/>
                  <a:gd name="connsiteY40" fmla="*/ 605298 h 1078499"/>
                  <a:gd name="connsiteX41" fmla="*/ 411418 w 3024845"/>
                  <a:gd name="connsiteY41" fmla="*/ 605298 h 1078499"/>
                  <a:gd name="connsiteX42" fmla="*/ 411418 w 3024845"/>
                  <a:gd name="connsiteY42" fmla="*/ 604217 h 1078499"/>
                  <a:gd name="connsiteX43" fmla="*/ 411418 w 3024845"/>
                  <a:gd name="connsiteY43" fmla="*/ 596650 h 1078499"/>
                  <a:gd name="connsiteX44" fmla="*/ 413445 w 3024845"/>
                  <a:gd name="connsiteY44" fmla="*/ 596650 h 1078499"/>
                  <a:gd name="connsiteX45" fmla="*/ 427632 w 3024845"/>
                  <a:gd name="connsiteY45" fmla="*/ 596650 h 1078499"/>
                  <a:gd name="connsiteX46" fmla="*/ 427632 w 3024845"/>
                  <a:gd name="connsiteY46" fmla="*/ 597731 h 1078499"/>
                  <a:gd name="connsiteX47" fmla="*/ 427632 w 3024845"/>
                  <a:gd name="connsiteY47" fmla="*/ 605298 h 1078499"/>
                  <a:gd name="connsiteX48" fmla="*/ 449925 w 3024845"/>
                  <a:gd name="connsiteY48" fmla="*/ 605298 h 1078499"/>
                  <a:gd name="connsiteX49" fmla="*/ 449925 w 3024845"/>
                  <a:gd name="connsiteY49" fmla="*/ 603406 h 1078499"/>
                  <a:gd name="connsiteX50" fmla="*/ 449925 w 3024845"/>
                  <a:gd name="connsiteY50" fmla="*/ 590165 h 1078499"/>
                  <a:gd name="connsiteX51" fmla="*/ 451699 w 3024845"/>
                  <a:gd name="connsiteY51" fmla="*/ 590165 h 1078499"/>
                  <a:gd name="connsiteX52" fmla="*/ 464112 w 3024845"/>
                  <a:gd name="connsiteY52" fmla="*/ 590165 h 1078499"/>
                  <a:gd name="connsiteX53" fmla="*/ 464112 w 3024845"/>
                  <a:gd name="connsiteY53" fmla="*/ 613945 h 1078499"/>
                  <a:gd name="connsiteX54" fmla="*/ 465126 w 3024845"/>
                  <a:gd name="connsiteY54" fmla="*/ 613945 h 1078499"/>
                  <a:gd name="connsiteX55" fmla="*/ 472219 w 3024845"/>
                  <a:gd name="connsiteY55" fmla="*/ 613945 h 1078499"/>
                  <a:gd name="connsiteX56" fmla="*/ 472219 w 3024845"/>
                  <a:gd name="connsiteY56" fmla="*/ 612864 h 1078499"/>
                  <a:gd name="connsiteX57" fmla="*/ 472219 w 3024845"/>
                  <a:gd name="connsiteY57" fmla="*/ 605298 h 1078499"/>
                  <a:gd name="connsiteX58" fmla="*/ 473992 w 3024845"/>
                  <a:gd name="connsiteY58" fmla="*/ 605298 h 1078499"/>
                  <a:gd name="connsiteX59" fmla="*/ 486406 w 3024845"/>
                  <a:gd name="connsiteY59" fmla="*/ 605298 h 1078499"/>
                  <a:gd name="connsiteX60" fmla="*/ 486406 w 3024845"/>
                  <a:gd name="connsiteY60" fmla="*/ 631239 h 1078499"/>
                  <a:gd name="connsiteX61" fmla="*/ 488433 w 3024845"/>
                  <a:gd name="connsiteY61" fmla="*/ 631239 h 1078499"/>
                  <a:gd name="connsiteX62" fmla="*/ 502619 w 3024845"/>
                  <a:gd name="connsiteY62" fmla="*/ 631239 h 1078499"/>
                  <a:gd name="connsiteX63" fmla="*/ 502619 w 3024845"/>
                  <a:gd name="connsiteY63" fmla="*/ 632860 h 1078499"/>
                  <a:gd name="connsiteX64" fmla="*/ 502619 w 3024845"/>
                  <a:gd name="connsiteY64" fmla="*/ 644210 h 1078499"/>
                  <a:gd name="connsiteX65" fmla="*/ 503379 w 3024845"/>
                  <a:gd name="connsiteY65" fmla="*/ 644210 h 1078499"/>
                  <a:gd name="connsiteX66" fmla="*/ 508700 w 3024845"/>
                  <a:gd name="connsiteY66" fmla="*/ 644210 h 1078499"/>
                  <a:gd name="connsiteX67" fmla="*/ 508700 w 3024845"/>
                  <a:gd name="connsiteY67" fmla="*/ 643399 h 1078499"/>
                  <a:gd name="connsiteX68" fmla="*/ 508700 w 3024845"/>
                  <a:gd name="connsiteY68" fmla="*/ 637724 h 1078499"/>
                  <a:gd name="connsiteX69" fmla="*/ 539100 w 3024845"/>
                  <a:gd name="connsiteY69" fmla="*/ 637724 h 1078499"/>
                  <a:gd name="connsiteX70" fmla="*/ 539100 w 3024845"/>
                  <a:gd name="connsiteY70" fmla="*/ 661504 h 1078499"/>
                  <a:gd name="connsiteX71" fmla="*/ 540113 w 3024845"/>
                  <a:gd name="connsiteY71" fmla="*/ 661504 h 1078499"/>
                  <a:gd name="connsiteX72" fmla="*/ 547207 w 3024845"/>
                  <a:gd name="connsiteY72" fmla="*/ 661504 h 1078499"/>
                  <a:gd name="connsiteX73" fmla="*/ 547207 w 3024845"/>
                  <a:gd name="connsiteY73" fmla="*/ 662585 h 1078499"/>
                  <a:gd name="connsiteX74" fmla="*/ 547207 w 3024845"/>
                  <a:gd name="connsiteY74" fmla="*/ 670151 h 1078499"/>
                  <a:gd name="connsiteX75" fmla="*/ 547967 w 3024845"/>
                  <a:gd name="connsiteY75" fmla="*/ 670151 h 1078499"/>
                  <a:gd name="connsiteX76" fmla="*/ 553287 w 3024845"/>
                  <a:gd name="connsiteY76" fmla="*/ 670151 h 1078499"/>
                  <a:gd name="connsiteX77" fmla="*/ 553287 w 3024845"/>
                  <a:gd name="connsiteY77" fmla="*/ 667989 h 1078499"/>
                  <a:gd name="connsiteX78" fmla="*/ 553287 w 3024845"/>
                  <a:gd name="connsiteY78" fmla="*/ 652857 h 1078499"/>
                  <a:gd name="connsiteX79" fmla="*/ 554300 w 3024845"/>
                  <a:gd name="connsiteY79" fmla="*/ 652857 h 1078499"/>
                  <a:gd name="connsiteX80" fmla="*/ 561394 w 3024845"/>
                  <a:gd name="connsiteY80" fmla="*/ 652857 h 1078499"/>
                  <a:gd name="connsiteX81" fmla="*/ 561394 w 3024845"/>
                  <a:gd name="connsiteY81" fmla="*/ 653938 h 1078499"/>
                  <a:gd name="connsiteX82" fmla="*/ 561394 w 3024845"/>
                  <a:gd name="connsiteY82" fmla="*/ 661504 h 1078499"/>
                  <a:gd name="connsiteX83" fmla="*/ 566714 w 3024845"/>
                  <a:gd name="connsiteY83" fmla="*/ 659511 h 1078499"/>
                  <a:gd name="connsiteX84" fmla="*/ 567474 w 3024845"/>
                  <a:gd name="connsiteY84" fmla="*/ 658531 h 1078499"/>
                  <a:gd name="connsiteX85" fmla="*/ 567474 w 3024845"/>
                  <a:gd name="connsiteY85" fmla="*/ 652857 h 1078499"/>
                  <a:gd name="connsiteX86" fmla="*/ 605981 w 3024845"/>
                  <a:gd name="connsiteY86" fmla="*/ 652857 h 1078499"/>
                  <a:gd name="connsiteX87" fmla="*/ 605981 w 3024845"/>
                  <a:gd name="connsiteY87" fmla="*/ 676636 h 1078499"/>
                  <a:gd name="connsiteX88" fmla="*/ 608007 w 3024845"/>
                  <a:gd name="connsiteY88" fmla="*/ 676636 h 1078499"/>
                  <a:gd name="connsiteX89" fmla="*/ 622194 w 3024845"/>
                  <a:gd name="connsiteY89" fmla="*/ 676636 h 1078499"/>
                  <a:gd name="connsiteX90" fmla="*/ 622194 w 3024845"/>
                  <a:gd name="connsiteY90" fmla="*/ 677717 h 1078499"/>
                  <a:gd name="connsiteX91" fmla="*/ 622194 w 3024845"/>
                  <a:gd name="connsiteY91" fmla="*/ 685283 h 1078499"/>
                  <a:gd name="connsiteX92" fmla="*/ 623968 w 3024845"/>
                  <a:gd name="connsiteY92" fmla="*/ 685283 h 1078499"/>
                  <a:gd name="connsiteX93" fmla="*/ 636381 w 3024845"/>
                  <a:gd name="connsiteY93" fmla="*/ 685283 h 1078499"/>
                  <a:gd name="connsiteX94" fmla="*/ 636381 w 3024845"/>
                  <a:gd name="connsiteY94" fmla="*/ 661504 h 1078499"/>
                  <a:gd name="connsiteX95" fmla="*/ 637394 w 3024845"/>
                  <a:gd name="connsiteY95" fmla="*/ 661504 h 1078499"/>
                  <a:gd name="connsiteX96" fmla="*/ 644488 w 3024845"/>
                  <a:gd name="connsiteY96" fmla="*/ 661504 h 1078499"/>
                  <a:gd name="connsiteX97" fmla="*/ 644488 w 3024845"/>
                  <a:gd name="connsiteY97" fmla="*/ 629077 h 1078499"/>
                  <a:gd name="connsiteX98" fmla="*/ 645501 w 3024845"/>
                  <a:gd name="connsiteY98" fmla="*/ 629077 h 1078499"/>
                  <a:gd name="connsiteX99" fmla="*/ 652595 w 3024845"/>
                  <a:gd name="connsiteY99" fmla="*/ 629077 h 1078499"/>
                  <a:gd name="connsiteX100" fmla="*/ 652595 w 3024845"/>
                  <a:gd name="connsiteY100" fmla="*/ 627186 h 1078499"/>
                  <a:gd name="connsiteX101" fmla="*/ 652595 w 3024845"/>
                  <a:gd name="connsiteY101" fmla="*/ 613945 h 1078499"/>
                  <a:gd name="connsiteX102" fmla="*/ 651328 w 3024845"/>
                  <a:gd name="connsiteY102" fmla="*/ 612323 h 1078499"/>
                  <a:gd name="connsiteX103" fmla="*/ 656648 w 3024845"/>
                  <a:gd name="connsiteY103" fmla="*/ 600974 h 1078499"/>
                  <a:gd name="connsiteX104" fmla="*/ 664755 w 3024845"/>
                  <a:gd name="connsiteY104" fmla="*/ 629077 h 1078499"/>
                  <a:gd name="connsiteX105" fmla="*/ 665515 w 3024845"/>
                  <a:gd name="connsiteY105" fmla="*/ 629077 h 1078499"/>
                  <a:gd name="connsiteX106" fmla="*/ 670835 w 3024845"/>
                  <a:gd name="connsiteY106" fmla="*/ 629077 h 1078499"/>
                  <a:gd name="connsiteX107" fmla="*/ 670835 w 3024845"/>
                  <a:gd name="connsiteY107" fmla="*/ 523150 h 1078499"/>
                  <a:gd name="connsiteX108" fmla="*/ 672355 w 3024845"/>
                  <a:gd name="connsiteY108" fmla="*/ 523150 h 1078499"/>
                  <a:gd name="connsiteX109" fmla="*/ 682995 w 3024845"/>
                  <a:gd name="connsiteY109" fmla="*/ 523150 h 1078499"/>
                  <a:gd name="connsiteX110" fmla="*/ 682995 w 3024845"/>
                  <a:gd name="connsiteY110" fmla="*/ 475591 h 1078499"/>
                  <a:gd name="connsiteX111" fmla="*/ 709342 w 3024845"/>
                  <a:gd name="connsiteY111" fmla="*/ 475591 h 1078499"/>
                  <a:gd name="connsiteX112" fmla="*/ 709342 w 3024845"/>
                  <a:gd name="connsiteY112" fmla="*/ 453973 h 1078499"/>
                  <a:gd name="connsiteX113" fmla="*/ 743796 w 3024845"/>
                  <a:gd name="connsiteY113" fmla="*/ 453973 h 1078499"/>
                  <a:gd name="connsiteX114" fmla="*/ 743796 w 3024845"/>
                  <a:gd name="connsiteY114" fmla="*/ 456405 h 1078499"/>
                  <a:gd name="connsiteX115" fmla="*/ 743796 w 3024845"/>
                  <a:gd name="connsiteY115" fmla="*/ 473429 h 1078499"/>
                  <a:gd name="connsiteX116" fmla="*/ 746076 w 3024845"/>
                  <a:gd name="connsiteY116" fmla="*/ 473429 h 1078499"/>
                  <a:gd name="connsiteX117" fmla="*/ 762036 w 3024845"/>
                  <a:gd name="connsiteY117" fmla="*/ 473429 h 1078499"/>
                  <a:gd name="connsiteX118" fmla="*/ 762036 w 3024845"/>
                  <a:gd name="connsiteY118" fmla="*/ 520988 h 1078499"/>
                  <a:gd name="connsiteX119" fmla="*/ 763049 w 3024845"/>
                  <a:gd name="connsiteY119" fmla="*/ 520988 h 1078499"/>
                  <a:gd name="connsiteX120" fmla="*/ 770143 w 3024845"/>
                  <a:gd name="connsiteY120" fmla="*/ 520988 h 1078499"/>
                  <a:gd name="connsiteX121" fmla="*/ 784330 w 3024845"/>
                  <a:gd name="connsiteY121" fmla="*/ 525312 h 1078499"/>
                  <a:gd name="connsiteX122" fmla="*/ 784330 w 3024845"/>
                  <a:gd name="connsiteY122" fmla="*/ 564224 h 1078499"/>
                  <a:gd name="connsiteX123" fmla="*/ 785343 w 3024845"/>
                  <a:gd name="connsiteY123" fmla="*/ 564224 h 1078499"/>
                  <a:gd name="connsiteX124" fmla="*/ 792436 w 3024845"/>
                  <a:gd name="connsiteY124" fmla="*/ 564224 h 1078499"/>
                  <a:gd name="connsiteX125" fmla="*/ 792436 w 3024845"/>
                  <a:gd name="connsiteY125" fmla="*/ 565845 h 1078499"/>
                  <a:gd name="connsiteX126" fmla="*/ 792436 w 3024845"/>
                  <a:gd name="connsiteY126" fmla="*/ 577194 h 1078499"/>
                  <a:gd name="connsiteX127" fmla="*/ 794463 w 3024845"/>
                  <a:gd name="connsiteY127" fmla="*/ 577194 h 1078499"/>
                  <a:gd name="connsiteX128" fmla="*/ 808650 w 3024845"/>
                  <a:gd name="connsiteY128" fmla="*/ 577194 h 1078499"/>
                  <a:gd name="connsiteX129" fmla="*/ 814730 w 3024845"/>
                  <a:gd name="connsiteY129" fmla="*/ 583680 h 1078499"/>
                  <a:gd name="connsiteX130" fmla="*/ 814730 w 3024845"/>
                  <a:gd name="connsiteY130" fmla="*/ 605298 h 1078499"/>
                  <a:gd name="connsiteX131" fmla="*/ 817010 w 3024845"/>
                  <a:gd name="connsiteY131" fmla="*/ 605298 h 1078499"/>
                  <a:gd name="connsiteX132" fmla="*/ 832970 w 3024845"/>
                  <a:gd name="connsiteY132" fmla="*/ 605298 h 1078499"/>
                  <a:gd name="connsiteX133" fmla="*/ 832970 w 3024845"/>
                  <a:gd name="connsiteY133" fmla="*/ 606378 h 1078499"/>
                  <a:gd name="connsiteX134" fmla="*/ 832970 w 3024845"/>
                  <a:gd name="connsiteY134" fmla="*/ 613945 h 1078499"/>
                  <a:gd name="connsiteX135" fmla="*/ 834237 w 3024845"/>
                  <a:gd name="connsiteY135" fmla="*/ 613945 h 1078499"/>
                  <a:gd name="connsiteX136" fmla="*/ 843104 w 3024845"/>
                  <a:gd name="connsiteY136" fmla="*/ 613945 h 1078499"/>
                  <a:gd name="connsiteX137" fmla="*/ 843104 w 3024845"/>
                  <a:gd name="connsiteY137" fmla="*/ 616106 h 1078499"/>
                  <a:gd name="connsiteX138" fmla="*/ 843104 w 3024845"/>
                  <a:gd name="connsiteY138" fmla="*/ 631239 h 1078499"/>
                  <a:gd name="connsiteX139" fmla="*/ 847157 w 3024845"/>
                  <a:gd name="connsiteY139" fmla="*/ 629347 h 1078499"/>
                  <a:gd name="connsiteX140" fmla="*/ 847157 w 3024845"/>
                  <a:gd name="connsiteY140" fmla="*/ 616106 h 1078499"/>
                  <a:gd name="connsiteX141" fmla="*/ 848170 w 3024845"/>
                  <a:gd name="connsiteY141" fmla="*/ 616106 h 1078499"/>
                  <a:gd name="connsiteX142" fmla="*/ 855264 w 3024845"/>
                  <a:gd name="connsiteY142" fmla="*/ 616106 h 1078499"/>
                  <a:gd name="connsiteX143" fmla="*/ 855264 w 3024845"/>
                  <a:gd name="connsiteY143" fmla="*/ 617728 h 1078499"/>
                  <a:gd name="connsiteX144" fmla="*/ 855264 w 3024845"/>
                  <a:gd name="connsiteY144" fmla="*/ 629077 h 1078499"/>
                  <a:gd name="connsiteX145" fmla="*/ 856024 w 3024845"/>
                  <a:gd name="connsiteY145" fmla="*/ 629077 h 1078499"/>
                  <a:gd name="connsiteX146" fmla="*/ 861344 w 3024845"/>
                  <a:gd name="connsiteY146" fmla="*/ 629077 h 1078499"/>
                  <a:gd name="connsiteX147" fmla="*/ 909984 w 3024845"/>
                  <a:gd name="connsiteY147" fmla="*/ 624754 h 1078499"/>
                  <a:gd name="connsiteX148" fmla="*/ 909984 w 3024845"/>
                  <a:gd name="connsiteY148" fmla="*/ 626105 h 1078499"/>
                  <a:gd name="connsiteX149" fmla="*/ 909984 w 3024845"/>
                  <a:gd name="connsiteY149" fmla="*/ 635562 h 1078499"/>
                  <a:gd name="connsiteX150" fmla="*/ 910744 w 3024845"/>
                  <a:gd name="connsiteY150" fmla="*/ 635562 h 1078499"/>
                  <a:gd name="connsiteX151" fmla="*/ 916065 w 3024845"/>
                  <a:gd name="connsiteY151" fmla="*/ 635562 h 1078499"/>
                  <a:gd name="connsiteX152" fmla="*/ 916065 w 3024845"/>
                  <a:gd name="connsiteY152" fmla="*/ 637724 h 1078499"/>
                  <a:gd name="connsiteX153" fmla="*/ 916065 w 3024845"/>
                  <a:gd name="connsiteY153" fmla="*/ 652857 h 1078499"/>
                  <a:gd name="connsiteX154" fmla="*/ 918091 w 3024845"/>
                  <a:gd name="connsiteY154" fmla="*/ 651506 h 1078499"/>
                  <a:gd name="connsiteX155" fmla="*/ 932278 w 3024845"/>
                  <a:gd name="connsiteY155" fmla="*/ 642048 h 1078499"/>
                  <a:gd name="connsiteX156" fmla="*/ 938358 w 3024845"/>
                  <a:gd name="connsiteY156" fmla="*/ 600974 h 1078499"/>
                  <a:gd name="connsiteX157" fmla="*/ 939118 w 3024845"/>
                  <a:gd name="connsiteY157" fmla="*/ 600704 h 1078499"/>
                  <a:gd name="connsiteX158" fmla="*/ 944438 w 3024845"/>
                  <a:gd name="connsiteY158" fmla="*/ 598812 h 1078499"/>
                  <a:gd name="connsiteX159" fmla="*/ 946465 w 3024845"/>
                  <a:gd name="connsiteY159" fmla="*/ 529635 h 1078499"/>
                  <a:gd name="connsiteX160" fmla="*/ 948492 w 3024845"/>
                  <a:gd name="connsiteY160" fmla="*/ 598812 h 1078499"/>
                  <a:gd name="connsiteX161" fmla="*/ 949252 w 3024845"/>
                  <a:gd name="connsiteY161" fmla="*/ 599082 h 1078499"/>
                  <a:gd name="connsiteX162" fmla="*/ 954572 w 3024845"/>
                  <a:gd name="connsiteY162" fmla="*/ 600974 h 1078499"/>
                  <a:gd name="connsiteX163" fmla="*/ 954572 w 3024845"/>
                  <a:gd name="connsiteY163" fmla="*/ 514503 h 1078499"/>
                  <a:gd name="connsiteX164" fmla="*/ 958625 w 3024845"/>
                  <a:gd name="connsiteY164" fmla="*/ 482076 h 1078499"/>
                  <a:gd name="connsiteX165" fmla="*/ 997132 w 3024845"/>
                  <a:gd name="connsiteY165" fmla="*/ 482076 h 1078499"/>
                  <a:gd name="connsiteX166" fmla="*/ 997132 w 3024845"/>
                  <a:gd name="connsiteY166" fmla="*/ 514503 h 1078499"/>
                  <a:gd name="connsiteX167" fmla="*/ 997892 w 3024845"/>
                  <a:gd name="connsiteY167" fmla="*/ 514503 h 1078499"/>
                  <a:gd name="connsiteX168" fmla="*/ 1003212 w 3024845"/>
                  <a:gd name="connsiteY168" fmla="*/ 514503 h 1078499"/>
                  <a:gd name="connsiteX169" fmla="*/ 1003212 w 3024845"/>
                  <a:gd name="connsiteY169" fmla="*/ 432355 h 1078499"/>
                  <a:gd name="connsiteX170" fmla="*/ 1004986 w 3024845"/>
                  <a:gd name="connsiteY170" fmla="*/ 432355 h 1078499"/>
                  <a:gd name="connsiteX171" fmla="*/ 1017399 w 3024845"/>
                  <a:gd name="connsiteY171" fmla="*/ 432355 h 1078499"/>
                  <a:gd name="connsiteX172" fmla="*/ 1017399 w 3024845"/>
                  <a:gd name="connsiteY172" fmla="*/ 430464 h 1078499"/>
                  <a:gd name="connsiteX173" fmla="*/ 1017399 w 3024845"/>
                  <a:gd name="connsiteY173" fmla="*/ 417223 h 1078499"/>
                  <a:gd name="connsiteX174" fmla="*/ 1039693 w 3024845"/>
                  <a:gd name="connsiteY174" fmla="*/ 417223 h 1078499"/>
                  <a:gd name="connsiteX175" fmla="*/ 1039693 w 3024845"/>
                  <a:gd name="connsiteY175" fmla="*/ 416142 h 1078499"/>
                  <a:gd name="connsiteX176" fmla="*/ 1039693 w 3024845"/>
                  <a:gd name="connsiteY176" fmla="*/ 408576 h 1078499"/>
                  <a:gd name="connsiteX177" fmla="*/ 1041466 w 3024845"/>
                  <a:gd name="connsiteY177" fmla="*/ 408576 h 1078499"/>
                  <a:gd name="connsiteX178" fmla="*/ 1053880 w 3024845"/>
                  <a:gd name="connsiteY178" fmla="*/ 408576 h 1078499"/>
                  <a:gd name="connsiteX179" fmla="*/ 1053880 w 3024845"/>
                  <a:gd name="connsiteY179" fmla="*/ 409657 h 1078499"/>
                  <a:gd name="connsiteX180" fmla="*/ 1053880 w 3024845"/>
                  <a:gd name="connsiteY180" fmla="*/ 417223 h 1078499"/>
                  <a:gd name="connsiteX181" fmla="*/ 1054640 w 3024845"/>
                  <a:gd name="connsiteY181" fmla="*/ 417223 h 1078499"/>
                  <a:gd name="connsiteX182" fmla="*/ 1059960 w 3024845"/>
                  <a:gd name="connsiteY182" fmla="*/ 417223 h 1078499"/>
                  <a:gd name="connsiteX183" fmla="*/ 1070093 w 3024845"/>
                  <a:gd name="connsiteY183" fmla="*/ 412899 h 1078499"/>
                  <a:gd name="connsiteX184" fmla="*/ 1074146 w 3024845"/>
                  <a:gd name="connsiteY184" fmla="*/ 416142 h 1078499"/>
                  <a:gd name="connsiteX185" fmla="*/ 1074146 w 3024845"/>
                  <a:gd name="connsiteY185" fmla="*/ 408576 h 1078499"/>
                  <a:gd name="connsiteX186" fmla="*/ 1076426 w 3024845"/>
                  <a:gd name="connsiteY186" fmla="*/ 408576 h 1078499"/>
                  <a:gd name="connsiteX187" fmla="*/ 1092387 w 3024845"/>
                  <a:gd name="connsiteY187" fmla="*/ 408576 h 1078499"/>
                  <a:gd name="connsiteX188" fmla="*/ 1092387 w 3024845"/>
                  <a:gd name="connsiteY188" fmla="*/ 409657 h 1078499"/>
                  <a:gd name="connsiteX189" fmla="*/ 1092387 w 3024845"/>
                  <a:gd name="connsiteY189" fmla="*/ 417223 h 1078499"/>
                  <a:gd name="connsiteX190" fmla="*/ 1122787 w 3024845"/>
                  <a:gd name="connsiteY190" fmla="*/ 417223 h 1078499"/>
                  <a:gd name="connsiteX191" fmla="*/ 1122787 w 3024845"/>
                  <a:gd name="connsiteY191" fmla="*/ 418844 h 1078499"/>
                  <a:gd name="connsiteX192" fmla="*/ 1122787 w 3024845"/>
                  <a:gd name="connsiteY192" fmla="*/ 430194 h 1078499"/>
                  <a:gd name="connsiteX193" fmla="*/ 1149134 w 3024845"/>
                  <a:gd name="connsiteY193" fmla="*/ 430194 h 1078499"/>
                  <a:gd name="connsiteX194" fmla="*/ 1149134 w 3024845"/>
                  <a:gd name="connsiteY194" fmla="*/ 460458 h 1078499"/>
                  <a:gd name="connsiteX195" fmla="*/ 1149894 w 3024845"/>
                  <a:gd name="connsiteY195" fmla="*/ 460458 h 1078499"/>
                  <a:gd name="connsiteX196" fmla="*/ 1155214 w 3024845"/>
                  <a:gd name="connsiteY196" fmla="*/ 460458 h 1078499"/>
                  <a:gd name="connsiteX197" fmla="*/ 1155214 w 3024845"/>
                  <a:gd name="connsiteY197" fmla="*/ 461539 h 1078499"/>
                  <a:gd name="connsiteX198" fmla="*/ 1155214 w 3024845"/>
                  <a:gd name="connsiteY198" fmla="*/ 469106 h 1078499"/>
                  <a:gd name="connsiteX199" fmla="*/ 1159268 w 3024845"/>
                  <a:gd name="connsiteY199" fmla="*/ 499370 h 1078499"/>
                  <a:gd name="connsiteX200" fmla="*/ 1160028 w 3024845"/>
                  <a:gd name="connsiteY200" fmla="*/ 499370 h 1078499"/>
                  <a:gd name="connsiteX201" fmla="*/ 1165348 w 3024845"/>
                  <a:gd name="connsiteY201" fmla="*/ 499370 h 1078499"/>
                  <a:gd name="connsiteX202" fmla="*/ 1165348 w 3024845"/>
                  <a:gd name="connsiteY202" fmla="*/ 500181 h 1078499"/>
                  <a:gd name="connsiteX203" fmla="*/ 1165348 w 3024845"/>
                  <a:gd name="connsiteY203" fmla="*/ 505856 h 1078499"/>
                  <a:gd name="connsiteX204" fmla="*/ 1166361 w 3024845"/>
                  <a:gd name="connsiteY204" fmla="*/ 505856 h 1078499"/>
                  <a:gd name="connsiteX205" fmla="*/ 1173454 w 3024845"/>
                  <a:gd name="connsiteY205" fmla="*/ 505856 h 1078499"/>
                  <a:gd name="connsiteX206" fmla="*/ 1173454 w 3024845"/>
                  <a:gd name="connsiteY206" fmla="*/ 536121 h 1078499"/>
                  <a:gd name="connsiteX207" fmla="*/ 1175481 w 3024845"/>
                  <a:gd name="connsiteY207" fmla="*/ 536121 h 1078499"/>
                  <a:gd name="connsiteX208" fmla="*/ 1189668 w 3024845"/>
                  <a:gd name="connsiteY208" fmla="*/ 536121 h 1078499"/>
                  <a:gd name="connsiteX209" fmla="*/ 1189668 w 3024845"/>
                  <a:gd name="connsiteY209" fmla="*/ 559900 h 1078499"/>
                  <a:gd name="connsiteX210" fmla="*/ 1191695 w 3024845"/>
                  <a:gd name="connsiteY210" fmla="*/ 561521 h 1078499"/>
                  <a:gd name="connsiteX211" fmla="*/ 1191695 w 3024845"/>
                  <a:gd name="connsiteY211" fmla="*/ 572871 h 1078499"/>
                  <a:gd name="connsiteX212" fmla="*/ 1192455 w 3024845"/>
                  <a:gd name="connsiteY212" fmla="*/ 572871 h 1078499"/>
                  <a:gd name="connsiteX213" fmla="*/ 1197775 w 3024845"/>
                  <a:gd name="connsiteY213" fmla="*/ 572871 h 1078499"/>
                  <a:gd name="connsiteX214" fmla="*/ 1197775 w 3024845"/>
                  <a:gd name="connsiteY214" fmla="*/ 596650 h 1078499"/>
                  <a:gd name="connsiteX215" fmla="*/ 1199041 w 3024845"/>
                  <a:gd name="connsiteY215" fmla="*/ 596650 h 1078499"/>
                  <a:gd name="connsiteX216" fmla="*/ 1207908 w 3024845"/>
                  <a:gd name="connsiteY216" fmla="*/ 596650 h 1078499"/>
                  <a:gd name="connsiteX217" fmla="*/ 1209935 w 3024845"/>
                  <a:gd name="connsiteY217" fmla="*/ 600704 h 1078499"/>
                  <a:gd name="connsiteX218" fmla="*/ 1209935 w 3024845"/>
                  <a:gd name="connsiteY218" fmla="*/ 613945 h 1078499"/>
                  <a:gd name="connsiteX219" fmla="*/ 1211455 w 3024845"/>
                  <a:gd name="connsiteY219" fmla="*/ 612053 h 1078499"/>
                  <a:gd name="connsiteX220" fmla="*/ 1222095 w 3024845"/>
                  <a:gd name="connsiteY220" fmla="*/ 598812 h 1078499"/>
                  <a:gd name="connsiteX221" fmla="*/ 1250469 w 3024845"/>
                  <a:gd name="connsiteY221" fmla="*/ 598812 h 1078499"/>
                  <a:gd name="connsiteX222" fmla="*/ 1250469 w 3024845"/>
                  <a:gd name="connsiteY222" fmla="*/ 685283 h 1078499"/>
                  <a:gd name="connsiteX223" fmla="*/ 1251229 w 3024845"/>
                  <a:gd name="connsiteY223" fmla="*/ 685283 h 1078499"/>
                  <a:gd name="connsiteX224" fmla="*/ 1256549 w 3024845"/>
                  <a:gd name="connsiteY224" fmla="*/ 685283 h 1078499"/>
                  <a:gd name="connsiteX225" fmla="*/ 1257309 w 3024845"/>
                  <a:gd name="connsiteY225" fmla="*/ 683932 h 1078499"/>
                  <a:gd name="connsiteX226" fmla="*/ 1262629 w 3024845"/>
                  <a:gd name="connsiteY226" fmla="*/ 674474 h 1078499"/>
                  <a:gd name="connsiteX227" fmla="*/ 1262629 w 3024845"/>
                  <a:gd name="connsiteY227" fmla="*/ 676366 h 1078499"/>
                  <a:gd name="connsiteX228" fmla="*/ 1262629 w 3024845"/>
                  <a:gd name="connsiteY228" fmla="*/ 689607 h 1078499"/>
                  <a:gd name="connsiteX229" fmla="*/ 1266682 w 3024845"/>
                  <a:gd name="connsiteY229" fmla="*/ 644210 h 1078499"/>
                  <a:gd name="connsiteX230" fmla="*/ 1267442 w 3024845"/>
                  <a:gd name="connsiteY230" fmla="*/ 644210 h 1078499"/>
                  <a:gd name="connsiteX231" fmla="*/ 1272762 w 3024845"/>
                  <a:gd name="connsiteY231" fmla="*/ 644210 h 1078499"/>
                  <a:gd name="connsiteX232" fmla="*/ 1272762 w 3024845"/>
                  <a:gd name="connsiteY232" fmla="*/ 579356 h 1078499"/>
                  <a:gd name="connsiteX233" fmla="*/ 1273776 w 3024845"/>
                  <a:gd name="connsiteY233" fmla="*/ 579356 h 1078499"/>
                  <a:gd name="connsiteX234" fmla="*/ 1280869 w 3024845"/>
                  <a:gd name="connsiteY234" fmla="*/ 579356 h 1078499"/>
                  <a:gd name="connsiteX235" fmla="*/ 1293029 w 3024845"/>
                  <a:gd name="connsiteY235" fmla="*/ 536121 h 1078499"/>
                  <a:gd name="connsiteX236" fmla="*/ 1294296 w 3024845"/>
                  <a:gd name="connsiteY236" fmla="*/ 536121 h 1078499"/>
                  <a:gd name="connsiteX237" fmla="*/ 1303163 w 3024845"/>
                  <a:gd name="connsiteY237" fmla="*/ 536121 h 1078499"/>
                  <a:gd name="connsiteX238" fmla="*/ 1313296 w 3024845"/>
                  <a:gd name="connsiteY238" fmla="*/ 579356 h 1078499"/>
                  <a:gd name="connsiteX239" fmla="*/ 1314309 w 3024845"/>
                  <a:gd name="connsiteY239" fmla="*/ 579356 h 1078499"/>
                  <a:gd name="connsiteX240" fmla="*/ 1321403 w 3024845"/>
                  <a:gd name="connsiteY240" fmla="*/ 579356 h 1078499"/>
                  <a:gd name="connsiteX241" fmla="*/ 1321403 w 3024845"/>
                  <a:gd name="connsiteY241" fmla="*/ 618268 h 1078499"/>
                  <a:gd name="connsiteX242" fmla="*/ 1323176 w 3024845"/>
                  <a:gd name="connsiteY242" fmla="*/ 618268 h 1078499"/>
                  <a:gd name="connsiteX243" fmla="*/ 1335590 w 3024845"/>
                  <a:gd name="connsiteY243" fmla="*/ 618268 h 1078499"/>
                  <a:gd name="connsiteX244" fmla="*/ 1335590 w 3024845"/>
                  <a:gd name="connsiteY244" fmla="*/ 620430 h 1078499"/>
                  <a:gd name="connsiteX245" fmla="*/ 1335590 w 3024845"/>
                  <a:gd name="connsiteY245" fmla="*/ 635562 h 1078499"/>
                  <a:gd name="connsiteX246" fmla="*/ 1339643 w 3024845"/>
                  <a:gd name="connsiteY246" fmla="*/ 633401 h 1078499"/>
                  <a:gd name="connsiteX247" fmla="*/ 1339643 w 3024845"/>
                  <a:gd name="connsiteY247" fmla="*/ 618268 h 1078499"/>
                  <a:gd name="connsiteX248" fmla="*/ 1341163 w 3024845"/>
                  <a:gd name="connsiteY248" fmla="*/ 618268 h 1078499"/>
                  <a:gd name="connsiteX249" fmla="*/ 1351803 w 3024845"/>
                  <a:gd name="connsiteY249" fmla="*/ 618268 h 1078499"/>
                  <a:gd name="connsiteX250" fmla="*/ 1351803 w 3024845"/>
                  <a:gd name="connsiteY250" fmla="*/ 619889 h 1078499"/>
                  <a:gd name="connsiteX251" fmla="*/ 1351803 w 3024845"/>
                  <a:gd name="connsiteY251" fmla="*/ 631239 h 1078499"/>
                  <a:gd name="connsiteX252" fmla="*/ 1382204 w 3024845"/>
                  <a:gd name="connsiteY252" fmla="*/ 631239 h 1078499"/>
                  <a:gd name="connsiteX253" fmla="*/ 1382204 w 3024845"/>
                  <a:gd name="connsiteY253" fmla="*/ 594489 h 1078499"/>
                  <a:gd name="connsiteX254" fmla="*/ 1383470 w 3024845"/>
                  <a:gd name="connsiteY254" fmla="*/ 594489 h 1078499"/>
                  <a:gd name="connsiteX255" fmla="*/ 1392337 w 3024845"/>
                  <a:gd name="connsiteY255" fmla="*/ 594489 h 1078499"/>
                  <a:gd name="connsiteX256" fmla="*/ 1392337 w 3024845"/>
                  <a:gd name="connsiteY256" fmla="*/ 616106 h 1078499"/>
                  <a:gd name="connsiteX257" fmla="*/ 1394364 w 3024845"/>
                  <a:gd name="connsiteY257" fmla="*/ 583680 h 1078499"/>
                  <a:gd name="connsiteX258" fmla="*/ 1416657 w 3024845"/>
                  <a:gd name="connsiteY258" fmla="*/ 583680 h 1078499"/>
                  <a:gd name="connsiteX259" fmla="*/ 1416657 w 3024845"/>
                  <a:gd name="connsiteY259" fmla="*/ 582058 h 1078499"/>
                  <a:gd name="connsiteX260" fmla="*/ 1416657 w 3024845"/>
                  <a:gd name="connsiteY260" fmla="*/ 570709 h 1078499"/>
                  <a:gd name="connsiteX261" fmla="*/ 1417417 w 3024845"/>
                  <a:gd name="connsiteY261" fmla="*/ 570709 h 1078499"/>
                  <a:gd name="connsiteX262" fmla="*/ 1422737 w 3024845"/>
                  <a:gd name="connsiteY262" fmla="*/ 570709 h 1078499"/>
                  <a:gd name="connsiteX263" fmla="*/ 1422737 w 3024845"/>
                  <a:gd name="connsiteY263" fmla="*/ 568818 h 1078499"/>
                  <a:gd name="connsiteX264" fmla="*/ 1422737 w 3024845"/>
                  <a:gd name="connsiteY264" fmla="*/ 555577 h 1078499"/>
                  <a:gd name="connsiteX265" fmla="*/ 1426791 w 3024845"/>
                  <a:gd name="connsiteY265" fmla="*/ 562062 h 1078499"/>
                  <a:gd name="connsiteX266" fmla="*/ 1429071 w 3024845"/>
                  <a:gd name="connsiteY266" fmla="*/ 562062 h 1078499"/>
                  <a:gd name="connsiteX267" fmla="*/ 1445031 w 3024845"/>
                  <a:gd name="connsiteY267" fmla="*/ 562062 h 1078499"/>
                  <a:gd name="connsiteX268" fmla="*/ 1445031 w 3024845"/>
                  <a:gd name="connsiteY268" fmla="*/ 561251 h 1078499"/>
                  <a:gd name="connsiteX269" fmla="*/ 1445031 w 3024845"/>
                  <a:gd name="connsiteY269" fmla="*/ 555577 h 1078499"/>
                  <a:gd name="connsiteX270" fmla="*/ 1445791 w 3024845"/>
                  <a:gd name="connsiteY270" fmla="*/ 555577 h 1078499"/>
                  <a:gd name="connsiteX271" fmla="*/ 1451111 w 3024845"/>
                  <a:gd name="connsiteY271" fmla="*/ 555577 h 1078499"/>
                  <a:gd name="connsiteX272" fmla="*/ 1451111 w 3024845"/>
                  <a:gd name="connsiteY272" fmla="*/ 556928 h 1078499"/>
                  <a:gd name="connsiteX273" fmla="*/ 1451111 w 3024845"/>
                  <a:gd name="connsiteY273" fmla="*/ 566386 h 1078499"/>
                  <a:gd name="connsiteX274" fmla="*/ 1489618 w 3024845"/>
                  <a:gd name="connsiteY274" fmla="*/ 566386 h 1078499"/>
                  <a:gd name="connsiteX275" fmla="*/ 1489618 w 3024845"/>
                  <a:gd name="connsiteY275" fmla="*/ 704739 h 1078499"/>
                  <a:gd name="connsiteX276" fmla="*/ 1491138 w 3024845"/>
                  <a:gd name="connsiteY276" fmla="*/ 704739 h 1078499"/>
                  <a:gd name="connsiteX277" fmla="*/ 1501778 w 3024845"/>
                  <a:gd name="connsiteY277" fmla="*/ 704739 h 1078499"/>
                  <a:gd name="connsiteX278" fmla="*/ 1501778 w 3024845"/>
                  <a:gd name="connsiteY278" fmla="*/ 691769 h 1078499"/>
                  <a:gd name="connsiteX279" fmla="*/ 1505832 w 3024845"/>
                  <a:gd name="connsiteY279" fmla="*/ 691769 h 1078499"/>
                  <a:gd name="connsiteX280" fmla="*/ 1505832 w 3024845"/>
                  <a:gd name="connsiteY280" fmla="*/ 704739 h 1078499"/>
                  <a:gd name="connsiteX281" fmla="*/ 1536232 w 3024845"/>
                  <a:gd name="connsiteY281" fmla="*/ 704739 h 1078499"/>
                  <a:gd name="connsiteX282" fmla="*/ 1536232 w 3024845"/>
                  <a:gd name="connsiteY282" fmla="*/ 674474 h 1078499"/>
                  <a:gd name="connsiteX283" fmla="*/ 1548392 w 3024845"/>
                  <a:gd name="connsiteY283" fmla="*/ 674474 h 1078499"/>
                  <a:gd name="connsiteX284" fmla="*/ 1560552 w 3024845"/>
                  <a:gd name="connsiteY284" fmla="*/ 672313 h 1078499"/>
                  <a:gd name="connsiteX285" fmla="*/ 1564606 w 3024845"/>
                  <a:gd name="connsiteY285" fmla="*/ 674474 h 1078499"/>
                  <a:gd name="connsiteX286" fmla="*/ 1574739 w 3024845"/>
                  <a:gd name="connsiteY286" fmla="*/ 674474 h 1078499"/>
                  <a:gd name="connsiteX287" fmla="*/ 1574739 w 3024845"/>
                  <a:gd name="connsiteY287" fmla="*/ 704739 h 1078499"/>
                  <a:gd name="connsiteX288" fmla="*/ 1582846 w 3024845"/>
                  <a:gd name="connsiteY288" fmla="*/ 704739 h 1078499"/>
                  <a:gd name="connsiteX289" fmla="*/ 1582846 w 3024845"/>
                  <a:gd name="connsiteY289" fmla="*/ 722034 h 1078499"/>
                  <a:gd name="connsiteX290" fmla="*/ 1592182 w 3024845"/>
                  <a:gd name="connsiteY290" fmla="*/ 722939 h 1078499"/>
                  <a:gd name="connsiteX291" fmla="*/ 1605140 w 3024845"/>
                  <a:gd name="connsiteY291" fmla="*/ 722939 h 1078499"/>
                  <a:gd name="connsiteX292" fmla="*/ 1605140 w 3024845"/>
                  <a:gd name="connsiteY292" fmla="*/ 706901 h 1078499"/>
                  <a:gd name="connsiteX293" fmla="*/ 1673096 w 3024845"/>
                  <a:gd name="connsiteY293" fmla="*/ 706901 h 1078499"/>
                  <a:gd name="connsiteX294" fmla="*/ 1673096 w 3024845"/>
                  <a:gd name="connsiteY294" fmla="*/ 621648 h 1078499"/>
                  <a:gd name="connsiteX295" fmla="*/ 1745104 w 3024845"/>
                  <a:gd name="connsiteY295" fmla="*/ 621648 h 1078499"/>
                  <a:gd name="connsiteX296" fmla="*/ 1745104 w 3024845"/>
                  <a:gd name="connsiteY296" fmla="*/ 700416 h 1078499"/>
                  <a:gd name="connsiteX297" fmla="*/ 1747008 w 3024845"/>
                  <a:gd name="connsiteY297" fmla="*/ 700416 h 1078499"/>
                  <a:gd name="connsiteX298" fmla="*/ 1748250 w 3024845"/>
                  <a:gd name="connsiteY298" fmla="*/ 722939 h 1078499"/>
                  <a:gd name="connsiteX299" fmla="*/ 1757926 w 3024845"/>
                  <a:gd name="connsiteY299" fmla="*/ 722939 h 1078499"/>
                  <a:gd name="connsiteX300" fmla="*/ 1759168 w 3024845"/>
                  <a:gd name="connsiteY300" fmla="*/ 700416 h 1078499"/>
                  <a:gd name="connsiteX301" fmla="*/ 1765248 w 3024845"/>
                  <a:gd name="connsiteY301" fmla="*/ 700416 h 1078499"/>
                  <a:gd name="connsiteX302" fmla="*/ 1766490 w 3024845"/>
                  <a:gd name="connsiteY302" fmla="*/ 722939 h 1078499"/>
                  <a:gd name="connsiteX303" fmla="*/ 1817112 w 3024845"/>
                  <a:gd name="connsiteY303" fmla="*/ 722939 h 1078499"/>
                  <a:gd name="connsiteX304" fmla="*/ 1817112 w 3024845"/>
                  <a:gd name="connsiteY304" fmla="*/ 559911 h 1078499"/>
                  <a:gd name="connsiteX305" fmla="*/ 2014439 w 3024845"/>
                  <a:gd name="connsiteY305" fmla="*/ 559911 h 1078499"/>
                  <a:gd name="connsiteX306" fmla="*/ 2014439 w 3024845"/>
                  <a:gd name="connsiteY306" fmla="*/ 722939 h 1078499"/>
                  <a:gd name="connsiteX307" fmla="*/ 2033136 w 3024845"/>
                  <a:gd name="connsiteY307" fmla="*/ 722939 h 1078499"/>
                  <a:gd name="connsiteX308" fmla="*/ 2033136 w 3024845"/>
                  <a:gd name="connsiteY308" fmla="*/ 640246 h 1078499"/>
                  <a:gd name="connsiteX309" fmla="*/ 2128256 w 3024845"/>
                  <a:gd name="connsiteY309" fmla="*/ 640246 h 1078499"/>
                  <a:gd name="connsiteX310" fmla="*/ 2140186 w 3024845"/>
                  <a:gd name="connsiteY310" fmla="*/ 322105 h 1078499"/>
                  <a:gd name="connsiteX311" fmla="*/ 2128026 w 3024845"/>
                  <a:gd name="connsiteY311" fmla="*/ 300487 h 1078499"/>
                  <a:gd name="connsiteX312" fmla="*/ 2121946 w 3024845"/>
                  <a:gd name="connsiteY312" fmla="*/ 296163 h 1078499"/>
                  <a:gd name="connsiteX313" fmla="*/ 2130053 w 3024845"/>
                  <a:gd name="connsiteY313" fmla="*/ 272384 h 1078499"/>
                  <a:gd name="connsiteX314" fmla="*/ 2130053 w 3024845"/>
                  <a:gd name="connsiteY314" fmla="*/ 255090 h 1078499"/>
                  <a:gd name="connsiteX315" fmla="*/ 2144240 w 3024845"/>
                  <a:gd name="connsiteY315" fmla="*/ 255090 h 1078499"/>
                  <a:gd name="connsiteX316" fmla="*/ 2144240 w 3024845"/>
                  <a:gd name="connsiteY316" fmla="*/ 233472 h 1078499"/>
                  <a:gd name="connsiteX317" fmla="*/ 2146266 w 3024845"/>
                  <a:gd name="connsiteY317" fmla="*/ 229148 h 1078499"/>
                  <a:gd name="connsiteX318" fmla="*/ 2146266 w 3024845"/>
                  <a:gd name="connsiteY318" fmla="*/ 151324 h 1078499"/>
                  <a:gd name="connsiteX319" fmla="*/ 2144240 w 3024845"/>
                  <a:gd name="connsiteY319" fmla="*/ 144839 h 1078499"/>
                  <a:gd name="connsiteX320" fmla="*/ 2150320 w 3024845"/>
                  <a:gd name="connsiteY320" fmla="*/ 138353 h 1078499"/>
                  <a:gd name="connsiteX321" fmla="*/ 2150320 w 3024845"/>
                  <a:gd name="connsiteY321" fmla="*/ 79985 h 1078499"/>
                  <a:gd name="connsiteX322" fmla="*/ 2152346 w 3024845"/>
                  <a:gd name="connsiteY322" fmla="*/ 75662 h 1078499"/>
                  <a:gd name="connsiteX323" fmla="*/ 2152346 w 3024845"/>
                  <a:gd name="connsiteY323" fmla="*/ 19456 h 1078499"/>
                  <a:gd name="connsiteX324" fmla="*/ 2154373 w 3024845"/>
                  <a:gd name="connsiteY324" fmla="*/ 0 h 1078499"/>
                  <a:gd name="connsiteX325" fmla="*/ 2160453 w 3024845"/>
                  <a:gd name="connsiteY325" fmla="*/ 75662 h 1078499"/>
                  <a:gd name="connsiteX326" fmla="*/ 2162480 w 3024845"/>
                  <a:gd name="connsiteY326" fmla="*/ 138353 h 1078499"/>
                  <a:gd name="connsiteX327" fmla="*/ 2168560 w 3024845"/>
                  <a:gd name="connsiteY327" fmla="*/ 144839 h 1078499"/>
                  <a:gd name="connsiteX328" fmla="*/ 2166533 w 3024845"/>
                  <a:gd name="connsiteY328" fmla="*/ 151324 h 1078499"/>
                  <a:gd name="connsiteX329" fmla="*/ 2166533 w 3024845"/>
                  <a:gd name="connsiteY329" fmla="*/ 229148 h 1078499"/>
                  <a:gd name="connsiteX330" fmla="*/ 2168560 w 3024845"/>
                  <a:gd name="connsiteY330" fmla="*/ 233472 h 1078499"/>
                  <a:gd name="connsiteX331" fmla="*/ 2168560 w 3024845"/>
                  <a:gd name="connsiteY331" fmla="*/ 255090 h 1078499"/>
                  <a:gd name="connsiteX332" fmla="*/ 2182747 w 3024845"/>
                  <a:gd name="connsiteY332" fmla="*/ 255090 h 1078499"/>
                  <a:gd name="connsiteX333" fmla="*/ 2182747 w 3024845"/>
                  <a:gd name="connsiteY333" fmla="*/ 272384 h 1078499"/>
                  <a:gd name="connsiteX334" fmla="*/ 2190854 w 3024845"/>
                  <a:gd name="connsiteY334" fmla="*/ 296163 h 1078499"/>
                  <a:gd name="connsiteX335" fmla="*/ 2184774 w 3024845"/>
                  <a:gd name="connsiteY335" fmla="*/ 300487 h 1078499"/>
                  <a:gd name="connsiteX336" fmla="*/ 2172613 w 3024845"/>
                  <a:gd name="connsiteY336" fmla="*/ 322105 h 1078499"/>
                  <a:gd name="connsiteX337" fmla="*/ 2180720 w 3024845"/>
                  <a:gd name="connsiteY337" fmla="*/ 575033 h 1078499"/>
                  <a:gd name="connsiteX338" fmla="*/ 2245574 w 3024845"/>
                  <a:gd name="connsiteY338" fmla="*/ 575033 h 1078499"/>
                  <a:gd name="connsiteX339" fmla="*/ 2245574 w 3024845"/>
                  <a:gd name="connsiteY339" fmla="*/ 650695 h 1078499"/>
                  <a:gd name="connsiteX340" fmla="*/ 2253681 w 3024845"/>
                  <a:gd name="connsiteY340" fmla="*/ 650695 h 1078499"/>
                  <a:gd name="connsiteX341" fmla="*/ 2255708 w 3024845"/>
                  <a:gd name="connsiteY341" fmla="*/ 644210 h 1078499"/>
                  <a:gd name="connsiteX342" fmla="*/ 2261788 w 3024845"/>
                  <a:gd name="connsiteY342" fmla="*/ 644210 h 1078499"/>
                  <a:gd name="connsiteX343" fmla="*/ 2263815 w 3024845"/>
                  <a:gd name="connsiteY343" fmla="*/ 652857 h 1078499"/>
                  <a:gd name="connsiteX344" fmla="*/ 2275975 w 3024845"/>
                  <a:gd name="connsiteY344" fmla="*/ 652857 h 1078499"/>
                  <a:gd name="connsiteX345" fmla="*/ 2275975 w 3024845"/>
                  <a:gd name="connsiteY345" fmla="*/ 646371 h 1078499"/>
                  <a:gd name="connsiteX346" fmla="*/ 2298268 w 3024845"/>
                  <a:gd name="connsiteY346" fmla="*/ 646371 h 1078499"/>
                  <a:gd name="connsiteX347" fmla="*/ 2298268 w 3024845"/>
                  <a:gd name="connsiteY347" fmla="*/ 652857 h 1078499"/>
                  <a:gd name="connsiteX348" fmla="*/ 2318535 w 3024845"/>
                  <a:gd name="connsiteY348" fmla="*/ 652857 h 1078499"/>
                  <a:gd name="connsiteX349" fmla="*/ 2318535 w 3024845"/>
                  <a:gd name="connsiteY349" fmla="*/ 698254 h 1078499"/>
                  <a:gd name="connsiteX350" fmla="*/ 2332722 w 3024845"/>
                  <a:gd name="connsiteY350" fmla="*/ 698254 h 1078499"/>
                  <a:gd name="connsiteX351" fmla="*/ 2332722 w 3024845"/>
                  <a:gd name="connsiteY351" fmla="*/ 685283 h 1078499"/>
                  <a:gd name="connsiteX352" fmla="*/ 2348936 w 3024845"/>
                  <a:gd name="connsiteY352" fmla="*/ 685283 h 1078499"/>
                  <a:gd name="connsiteX353" fmla="*/ 2348936 w 3024845"/>
                  <a:gd name="connsiteY353" fmla="*/ 505856 h 1078499"/>
                  <a:gd name="connsiteX354" fmla="*/ 2355016 w 3024845"/>
                  <a:gd name="connsiteY354" fmla="*/ 499370 h 1078499"/>
                  <a:gd name="connsiteX355" fmla="*/ 2427977 w 3024845"/>
                  <a:gd name="connsiteY355" fmla="*/ 499370 h 1078499"/>
                  <a:gd name="connsiteX356" fmla="*/ 2427977 w 3024845"/>
                  <a:gd name="connsiteY356" fmla="*/ 508018 h 1078499"/>
                  <a:gd name="connsiteX357" fmla="*/ 2438110 w 3024845"/>
                  <a:gd name="connsiteY357" fmla="*/ 508018 h 1078499"/>
                  <a:gd name="connsiteX358" fmla="*/ 2438110 w 3024845"/>
                  <a:gd name="connsiteY358" fmla="*/ 622592 h 1078499"/>
                  <a:gd name="connsiteX359" fmla="*/ 2460404 w 3024845"/>
                  <a:gd name="connsiteY359" fmla="*/ 622592 h 1078499"/>
                  <a:gd name="connsiteX360" fmla="*/ 2460404 w 3024845"/>
                  <a:gd name="connsiteY360" fmla="*/ 555577 h 1078499"/>
                  <a:gd name="connsiteX361" fmla="*/ 2486751 w 3024845"/>
                  <a:gd name="connsiteY361" fmla="*/ 555577 h 1078499"/>
                  <a:gd name="connsiteX362" fmla="*/ 2490804 w 3024845"/>
                  <a:gd name="connsiteY362" fmla="*/ 551253 h 1078499"/>
                  <a:gd name="connsiteX363" fmla="*/ 2498911 w 3024845"/>
                  <a:gd name="connsiteY363" fmla="*/ 551253 h 1078499"/>
                  <a:gd name="connsiteX364" fmla="*/ 2502964 w 3024845"/>
                  <a:gd name="connsiteY364" fmla="*/ 555577 h 1078499"/>
                  <a:gd name="connsiteX365" fmla="*/ 2525258 w 3024845"/>
                  <a:gd name="connsiteY365" fmla="*/ 555577 h 1078499"/>
                  <a:gd name="connsiteX366" fmla="*/ 2525258 w 3024845"/>
                  <a:gd name="connsiteY366" fmla="*/ 438841 h 1078499"/>
                  <a:gd name="connsiteX367" fmla="*/ 2582005 w 3024845"/>
                  <a:gd name="connsiteY367" fmla="*/ 428032 h 1078499"/>
                  <a:gd name="connsiteX368" fmla="*/ 2582005 w 3024845"/>
                  <a:gd name="connsiteY368" fmla="*/ 429113 h 1078499"/>
                  <a:gd name="connsiteX369" fmla="*/ 2582005 w 3024845"/>
                  <a:gd name="connsiteY369" fmla="*/ 436679 h 1078499"/>
                  <a:gd name="connsiteX370" fmla="*/ 2608352 w 3024845"/>
                  <a:gd name="connsiteY370" fmla="*/ 436679 h 1078499"/>
                  <a:gd name="connsiteX371" fmla="*/ 2608352 w 3024845"/>
                  <a:gd name="connsiteY371" fmla="*/ 691769 h 1078499"/>
                  <a:gd name="connsiteX372" fmla="*/ 2630646 w 3024845"/>
                  <a:gd name="connsiteY372" fmla="*/ 691769 h 1078499"/>
                  <a:gd name="connsiteX373" fmla="*/ 2630646 w 3024845"/>
                  <a:gd name="connsiteY373" fmla="*/ 687445 h 1078499"/>
                  <a:gd name="connsiteX374" fmla="*/ 2642806 w 3024845"/>
                  <a:gd name="connsiteY374" fmla="*/ 687445 h 1078499"/>
                  <a:gd name="connsiteX375" fmla="*/ 2642806 w 3024845"/>
                  <a:gd name="connsiteY375" fmla="*/ 691769 h 1078499"/>
                  <a:gd name="connsiteX376" fmla="*/ 2667126 w 3024845"/>
                  <a:gd name="connsiteY376" fmla="*/ 691769 h 1078499"/>
                  <a:gd name="connsiteX377" fmla="*/ 2667126 w 3024845"/>
                  <a:gd name="connsiteY377" fmla="*/ 678798 h 1078499"/>
                  <a:gd name="connsiteX378" fmla="*/ 2695500 w 3024845"/>
                  <a:gd name="connsiteY378" fmla="*/ 678798 h 1078499"/>
                  <a:gd name="connsiteX379" fmla="*/ 2707660 w 3024845"/>
                  <a:gd name="connsiteY379" fmla="*/ 674474 h 1078499"/>
                  <a:gd name="connsiteX380" fmla="*/ 2727927 w 3024845"/>
                  <a:gd name="connsiteY380" fmla="*/ 678798 h 1078499"/>
                  <a:gd name="connsiteX381" fmla="*/ 2727927 w 3024845"/>
                  <a:gd name="connsiteY381" fmla="*/ 661504 h 1078499"/>
                  <a:gd name="connsiteX382" fmla="*/ 2736034 w 3024845"/>
                  <a:gd name="connsiteY382" fmla="*/ 661504 h 1078499"/>
                  <a:gd name="connsiteX383" fmla="*/ 2736034 w 3024845"/>
                  <a:gd name="connsiteY383" fmla="*/ 648533 h 1078499"/>
                  <a:gd name="connsiteX384" fmla="*/ 2792781 w 3024845"/>
                  <a:gd name="connsiteY384" fmla="*/ 648533 h 1078499"/>
                  <a:gd name="connsiteX385" fmla="*/ 2792781 w 3024845"/>
                  <a:gd name="connsiteY385" fmla="*/ 618268 h 1078499"/>
                  <a:gd name="connsiteX386" fmla="*/ 2811021 w 3024845"/>
                  <a:gd name="connsiteY386" fmla="*/ 618268 h 1078499"/>
                  <a:gd name="connsiteX387" fmla="*/ 2811021 w 3024845"/>
                  <a:gd name="connsiteY387" fmla="*/ 611783 h 1078499"/>
                  <a:gd name="connsiteX388" fmla="*/ 2823181 w 3024845"/>
                  <a:gd name="connsiteY388" fmla="*/ 611783 h 1078499"/>
                  <a:gd name="connsiteX389" fmla="*/ 2823181 w 3024845"/>
                  <a:gd name="connsiteY389" fmla="*/ 618268 h 1078499"/>
                  <a:gd name="connsiteX390" fmla="*/ 2839395 w 3024845"/>
                  <a:gd name="connsiteY390" fmla="*/ 618268 h 1078499"/>
                  <a:gd name="connsiteX391" fmla="*/ 2839395 w 3024845"/>
                  <a:gd name="connsiteY391" fmla="*/ 667989 h 1078499"/>
                  <a:gd name="connsiteX392" fmla="*/ 2871822 w 3024845"/>
                  <a:gd name="connsiteY392" fmla="*/ 667989 h 1078499"/>
                  <a:gd name="connsiteX393" fmla="*/ 2871822 w 3024845"/>
                  <a:gd name="connsiteY393" fmla="*/ 642048 h 1078499"/>
                  <a:gd name="connsiteX394" fmla="*/ 2910329 w 3024845"/>
                  <a:gd name="connsiteY394" fmla="*/ 642048 h 1078499"/>
                  <a:gd name="connsiteX395" fmla="*/ 2910329 w 3024845"/>
                  <a:gd name="connsiteY395" fmla="*/ 611783 h 1078499"/>
                  <a:gd name="connsiteX396" fmla="*/ 2958970 w 3024845"/>
                  <a:gd name="connsiteY396" fmla="*/ 611783 h 1078499"/>
                  <a:gd name="connsiteX397" fmla="*/ 2958970 w 3024845"/>
                  <a:gd name="connsiteY397" fmla="*/ 722939 h 1078499"/>
                  <a:gd name="connsiteX398" fmla="*/ 2958970 w 3024845"/>
                  <a:gd name="connsiteY398" fmla="*/ 736718 h 1078499"/>
                  <a:gd name="connsiteX399" fmla="*/ 3024845 w 3024845"/>
                  <a:gd name="connsiteY399" fmla="*/ 736718 h 1078499"/>
                  <a:gd name="connsiteX400" fmla="*/ 3024845 w 3024845"/>
                  <a:gd name="connsiteY400" fmla="*/ 1078499 h 1078499"/>
                  <a:gd name="connsiteX401" fmla="*/ 2054 w 3024845"/>
                  <a:gd name="connsiteY401" fmla="*/ 1076166 h 1078499"/>
                  <a:gd name="connsiteX402" fmla="*/ 0 w 3024845"/>
                  <a:gd name="connsiteY402" fmla="*/ 642048 h 1078499"/>
                  <a:gd name="connsiteX403" fmla="*/ 20267 w 3024845"/>
                  <a:gd name="connsiteY403" fmla="*/ 642048 h 1078499"/>
                  <a:gd name="connsiteX404" fmla="*/ 20774 w 3024845"/>
                  <a:gd name="connsiteY404" fmla="*/ 640967 h 1078499"/>
                  <a:gd name="connsiteX405" fmla="*/ 24320 w 3024845"/>
                  <a:gd name="connsiteY405" fmla="*/ 633401 h 1078499"/>
                  <a:gd name="connsiteX406" fmla="*/ 26094 w 3024845"/>
                  <a:gd name="connsiteY406" fmla="*/ 633671 h 1078499"/>
                  <a:gd name="connsiteX407" fmla="*/ 38507 w 3024845"/>
                  <a:gd name="connsiteY407" fmla="*/ 635562 h 1078499"/>
                  <a:gd name="connsiteX408" fmla="*/ 39014 w 3024845"/>
                  <a:gd name="connsiteY408" fmla="*/ 636914 h 1078499"/>
                  <a:gd name="connsiteX409" fmla="*/ 42560 w 3024845"/>
                  <a:gd name="connsiteY409" fmla="*/ 646371 h 1078499"/>
                  <a:gd name="connsiteX410" fmla="*/ 68907 w 3024845"/>
                  <a:gd name="connsiteY410" fmla="*/ 648533 h 1078499"/>
                  <a:gd name="connsiteX411" fmla="*/ 68907 w 3024845"/>
                  <a:gd name="connsiteY411" fmla="*/ 525312 h 1078499"/>
                  <a:gd name="connsiteX412" fmla="*/ 70934 w 3024845"/>
                  <a:gd name="connsiteY412" fmla="*/ 525312 h 1078499"/>
                  <a:gd name="connsiteX413" fmla="*/ 85121 w 3024845"/>
                  <a:gd name="connsiteY413" fmla="*/ 525312 h 1078499"/>
                  <a:gd name="connsiteX414" fmla="*/ 85121 w 3024845"/>
                  <a:gd name="connsiteY414" fmla="*/ 389120 h 1078499"/>
                  <a:gd name="connsiteX415" fmla="*/ 86894 w 3024845"/>
                  <a:gd name="connsiteY415" fmla="*/ 389120 h 1078499"/>
                  <a:gd name="connsiteX416" fmla="*/ 99308 w 3024845"/>
                  <a:gd name="connsiteY416" fmla="*/ 389120 h 1078499"/>
                  <a:gd name="connsiteX417" fmla="*/ 99308 w 3024845"/>
                  <a:gd name="connsiteY417" fmla="*/ 274546 h 1078499"/>
                  <a:gd name="connsiteX418" fmla="*/ 103361 w 3024845"/>
                  <a:gd name="connsiteY418" fmla="*/ 246442 h 1078499"/>
                  <a:gd name="connsiteX419" fmla="*/ 105388 w 3024845"/>
                  <a:gd name="connsiteY419" fmla="*/ 246442 h 1078499"/>
                  <a:gd name="connsiteX420" fmla="*/ 119575 w 3024845"/>
                  <a:gd name="connsiteY420" fmla="*/ 246442 h 1078499"/>
                  <a:gd name="connsiteX0" fmla="*/ 119575 w 3024845"/>
                  <a:gd name="connsiteY0" fmla="*/ 246442 h 1078499"/>
                  <a:gd name="connsiteX1" fmla="*/ 200642 w 3024845"/>
                  <a:gd name="connsiteY1" fmla="*/ 244281 h 1078499"/>
                  <a:gd name="connsiteX2" fmla="*/ 202669 w 3024845"/>
                  <a:gd name="connsiteY2" fmla="*/ 244281 h 1078499"/>
                  <a:gd name="connsiteX3" fmla="*/ 216856 w 3024845"/>
                  <a:gd name="connsiteY3" fmla="*/ 244281 h 1078499"/>
                  <a:gd name="connsiteX4" fmla="*/ 216856 w 3024845"/>
                  <a:gd name="connsiteY4" fmla="*/ 268060 h 1078499"/>
                  <a:gd name="connsiteX5" fmla="*/ 217363 w 3024845"/>
                  <a:gd name="connsiteY5" fmla="*/ 268871 h 1078499"/>
                  <a:gd name="connsiteX6" fmla="*/ 220909 w 3024845"/>
                  <a:gd name="connsiteY6" fmla="*/ 274546 h 1078499"/>
                  <a:gd name="connsiteX7" fmla="*/ 220909 w 3024845"/>
                  <a:gd name="connsiteY7" fmla="*/ 389120 h 1078499"/>
                  <a:gd name="connsiteX8" fmla="*/ 223189 w 3024845"/>
                  <a:gd name="connsiteY8" fmla="*/ 389120 h 1078499"/>
                  <a:gd name="connsiteX9" fmla="*/ 239150 w 3024845"/>
                  <a:gd name="connsiteY9" fmla="*/ 389120 h 1078499"/>
                  <a:gd name="connsiteX10" fmla="*/ 239150 w 3024845"/>
                  <a:gd name="connsiteY10" fmla="*/ 529635 h 1078499"/>
                  <a:gd name="connsiteX11" fmla="*/ 240670 w 3024845"/>
                  <a:gd name="connsiteY11" fmla="*/ 529365 h 1078499"/>
                  <a:gd name="connsiteX12" fmla="*/ 251310 w 3024845"/>
                  <a:gd name="connsiteY12" fmla="*/ 527474 h 1078499"/>
                  <a:gd name="connsiteX13" fmla="*/ 249283 w 3024845"/>
                  <a:gd name="connsiteY13" fmla="*/ 616106 h 1078499"/>
                  <a:gd name="connsiteX14" fmla="*/ 250803 w 3024845"/>
                  <a:gd name="connsiteY14" fmla="*/ 616377 h 1078499"/>
                  <a:gd name="connsiteX15" fmla="*/ 261443 w 3024845"/>
                  <a:gd name="connsiteY15" fmla="*/ 618268 h 1078499"/>
                  <a:gd name="connsiteX16" fmla="*/ 261696 w 3024845"/>
                  <a:gd name="connsiteY16" fmla="*/ 619079 h 1078499"/>
                  <a:gd name="connsiteX17" fmla="*/ 263470 w 3024845"/>
                  <a:gd name="connsiteY17" fmla="*/ 624754 h 1078499"/>
                  <a:gd name="connsiteX18" fmla="*/ 264230 w 3024845"/>
                  <a:gd name="connsiteY18" fmla="*/ 622322 h 1078499"/>
                  <a:gd name="connsiteX19" fmla="*/ 269550 w 3024845"/>
                  <a:gd name="connsiteY19" fmla="*/ 605298 h 1078499"/>
                  <a:gd name="connsiteX20" fmla="*/ 271323 w 3024845"/>
                  <a:gd name="connsiteY20" fmla="*/ 605298 h 1078499"/>
                  <a:gd name="connsiteX21" fmla="*/ 283737 w 3024845"/>
                  <a:gd name="connsiteY21" fmla="*/ 605298 h 1078499"/>
                  <a:gd name="connsiteX22" fmla="*/ 283737 w 3024845"/>
                  <a:gd name="connsiteY22" fmla="*/ 637724 h 1078499"/>
                  <a:gd name="connsiteX23" fmla="*/ 284750 w 3024845"/>
                  <a:gd name="connsiteY23" fmla="*/ 638265 h 1078499"/>
                  <a:gd name="connsiteX24" fmla="*/ 291844 w 3024845"/>
                  <a:gd name="connsiteY24" fmla="*/ 642048 h 1078499"/>
                  <a:gd name="connsiteX25" fmla="*/ 291844 w 3024845"/>
                  <a:gd name="connsiteY25" fmla="*/ 643399 h 1078499"/>
                  <a:gd name="connsiteX26" fmla="*/ 291844 w 3024845"/>
                  <a:gd name="connsiteY26" fmla="*/ 652857 h 1078499"/>
                  <a:gd name="connsiteX27" fmla="*/ 336431 w 3024845"/>
                  <a:gd name="connsiteY27" fmla="*/ 652857 h 1078499"/>
                  <a:gd name="connsiteX28" fmla="*/ 336431 w 3024845"/>
                  <a:gd name="connsiteY28" fmla="*/ 653938 h 1078499"/>
                  <a:gd name="connsiteX29" fmla="*/ 336431 w 3024845"/>
                  <a:gd name="connsiteY29" fmla="*/ 661504 h 1078499"/>
                  <a:gd name="connsiteX30" fmla="*/ 338457 w 3024845"/>
                  <a:gd name="connsiteY30" fmla="*/ 661504 h 1078499"/>
                  <a:gd name="connsiteX31" fmla="*/ 352644 w 3024845"/>
                  <a:gd name="connsiteY31" fmla="*/ 661504 h 1078499"/>
                  <a:gd name="connsiteX32" fmla="*/ 352644 w 3024845"/>
                  <a:gd name="connsiteY32" fmla="*/ 631239 h 1078499"/>
                  <a:gd name="connsiteX33" fmla="*/ 397231 w 3024845"/>
                  <a:gd name="connsiteY33" fmla="*/ 631239 h 1078499"/>
                  <a:gd name="connsiteX34" fmla="*/ 397231 w 3024845"/>
                  <a:gd name="connsiteY34" fmla="*/ 629888 h 1078499"/>
                  <a:gd name="connsiteX35" fmla="*/ 397231 w 3024845"/>
                  <a:gd name="connsiteY35" fmla="*/ 620430 h 1078499"/>
                  <a:gd name="connsiteX36" fmla="*/ 398245 w 3024845"/>
                  <a:gd name="connsiteY36" fmla="*/ 620430 h 1078499"/>
                  <a:gd name="connsiteX37" fmla="*/ 405338 w 3024845"/>
                  <a:gd name="connsiteY37" fmla="*/ 620430 h 1078499"/>
                  <a:gd name="connsiteX38" fmla="*/ 405338 w 3024845"/>
                  <a:gd name="connsiteY38" fmla="*/ 618539 h 1078499"/>
                  <a:gd name="connsiteX39" fmla="*/ 405338 w 3024845"/>
                  <a:gd name="connsiteY39" fmla="*/ 605298 h 1078499"/>
                  <a:gd name="connsiteX40" fmla="*/ 406098 w 3024845"/>
                  <a:gd name="connsiteY40" fmla="*/ 605298 h 1078499"/>
                  <a:gd name="connsiteX41" fmla="*/ 411418 w 3024845"/>
                  <a:gd name="connsiteY41" fmla="*/ 605298 h 1078499"/>
                  <a:gd name="connsiteX42" fmla="*/ 411418 w 3024845"/>
                  <a:gd name="connsiteY42" fmla="*/ 604217 h 1078499"/>
                  <a:gd name="connsiteX43" fmla="*/ 411418 w 3024845"/>
                  <a:gd name="connsiteY43" fmla="*/ 596650 h 1078499"/>
                  <a:gd name="connsiteX44" fmla="*/ 413445 w 3024845"/>
                  <a:gd name="connsiteY44" fmla="*/ 596650 h 1078499"/>
                  <a:gd name="connsiteX45" fmla="*/ 427632 w 3024845"/>
                  <a:gd name="connsiteY45" fmla="*/ 596650 h 1078499"/>
                  <a:gd name="connsiteX46" fmla="*/ 427632 w 3024845"/>
                  <a:gd name="connsiteY46" fmla="*/ 597731 h 1078499"/>
                  <a:gd name="connsiteX47" fmla="*/ 427632 w 3024845"/>
                  <a:gd name="connsiteY47" fmla="*/ 605298 h 1078499"/>
                  <a:gd name="connsiteX48" fmla="*/ 449925 w 3024845"/>
                  <a:gd name="connsiteY48" fmla="*/ 605298 h 1078499"/>
                  <a:gd name="connsiteX49" fmla="*/ 449925 w 3024845"/>
                  <a:gd name="connsiteY49" fmla="*/ 603406 h 1078499"/>
                  <a:gd name="connsiteX50" fmla="*/ 449925 w 3024845"/>
                  <a:gd name="connsiteY50" fmla="*/ 590165 h 1078499"/>
                  <a:gd name="connsiteX51" fmla="*/ 451699 w 3024845"/>
                  <a:gd name="connsiteY51" fmla="*/ 590165 h 1078499"/>
                  <a:gd name="connsiteX52" fmla="*/ 464112 w 3024845"/>
                  <a:gd name="connsiteY52" fmla="*/ 590165 h 1078499"/>
                  <a:gd name="connsiteX53" fmla="*/ 464112 w 3024845"/>
                  <a:gd name="connsiteY53" fmla="*/ 613945 h 1078499"/>
                  <a:gd name="connsiteX54" fmla="*/ 465126 w 3024845"/>
                  <a:gd name="connsiteY54" fmla="*/ 613945 h 1078499"/>
                  <a:gd name="connsiteX55" fmla="*/ 472219 w 3024845"/>
                  <a:gd name="connsiteY55" fmla="*/ 613945 h 1078499"/>
                  <a:gd name="connsiteX56" fmla="*/ 472219 w 3024845"/>
                  <a:gd name="connsiteY56" fmla="*/ 612864 h 1078499"/>
                  <a:gd name="connsiteX57" fmla="*/ 472219 w 3024845"/>
                  <a:gd name="connsiteY57" fmla="*/ 605298 h 1078499"/>
                  <a:gd name="connsiteX58" fmla="*/ 473992 w 3024845"/>
                  <a:gd name="connsiteY58" fmla="*/ 605298 h 1078499"/>
                  <a:gd name="connsiteX59" fmla="*/ 486406 w 3024845"/>
                  <a:gd name="connsiteY59" fmla="*/ 605298 h 1078499"/>
                  <a:gd name="connsiteX60" fmla="*/ 486406 w 3024845"/>
                  <a:gd name="connsiteY60" fmla="*/ 631239 h 1078499"/>
                  <a:gd name="connsiteX61" fmla="*/ 488433 w 3024845"/>
                  <a:gd name="connsiteY61" fmla="*/ 631239 h 1078499"/>
                  <a:gd name="connsiteX62" fmla="*/ 502619 w 3024845"/>
                  <a:gd name="connsiteY62" fmla="*/ 631239 h 1078499"/>
                  <a:gd name="connsiteX63" fmla="*/ 502619 w 3024845"/>
                  <a:gd name="connsiteY63" fmla="*/ 632860 h 1078499"/>
                  <a:gd name="connsiteX64" fmla="*/ 502619 w 3024845"/>
                  <a:gd name="connsiteY64" fmla="*/ 644210 h 1078499"/>
                  <a:gd name="connsiteX65" fmla="*/ 503379 w 3024845"/>
                  <a:gd name="connsiteY65" fmla="*/ 644210 h 1078499"/>
                  <a:gd name="connsiteX66" fmla="*/ 508700 w 3024845"/>
                  <a:gd name="connsiteY66" fmla="*/ 644210 h 1078499"/>
                  <a:gd name="connsiteX67" fmla="*/ 508700 w 3024845"/>
                  <a:gd name="connsiteY67" fmla="*/ 643399 h 1078499"/>
                  <a:gd name="connsiteX68" fmla="*/ 508700 w 3024845"/>
                  <a:gd name="connsiteY68" fmla="*/ 637724 h 1078499"/>
                  <a:gd name="connsiteX69" fmla="*/ 539100 w 3024845"/>
                  <a:gd name="connsiteY69" fmla="*/ 637724 h 1078499"/>
                  <a:gd name="connsiteX70" fmla="*/ 539100 w 3024845"/>
                  <a:gd name="connsiteY70" fmla="*/ 661504 h 1078499"/>
                  <a:gd name="connsiteX71" fmla="*/ 540113 w 3024845"/>
                  <a:gd name="connsiteY71" fmla="*/ 661504 h 1078499"/>
                  <a:gd name="connsiteX72" fmla="*/ 547207 w 3024845"/>
                  <a:gd name="connsiteY72" fmla="*/ 661504 h 1078499"/>
                  <a:gd name="connsiteX73" fmla="*/ 547207 w 3024845"/>
                  <a:gd name="connsiteY73" fmla="*/ 662585 h 1078499"/>
                  <a:gd name="connsiteX74" fmla="*/ 547207 w 3024845"/>
                  <a:gd name="connsiteY74" fmla="*/ 670151 h 1078499"/>
                  <a:gd name="connsiteX75" fmla="*/ 547967 w 3024845"/>
                  <a:gd name="connsiteY75" fmla="*/ 670151 h 1078499"/>
                  <a:gd name="connsiteX76" fmla="*/ 553287 w 3024845"/>
                  <a:gd name="connsiteY76" fmla="*/ 670151 h 1078499"/>
                  <a:gd name="connsiteX77" fmla="*/ 553287 w 3024845"/>
                  <a:gd name="connsiteY77" fmla="*/ 667989 h 1078499"/>
                  <a:gd name="connsiteX78" fmla="*/ 553287 w 3024845"/>
                  <a:gd name="connsiteY78" fmla="*/ 652857 h 1078499"/>
                  <a:gd name="connsiteX79" fmla="*/ 554300 w 3024845"/>
                  <a:gd name="connsiteY79" fmla="*/ 652857 h 1078499"/>
                  <a:gd name="connsiteX80" fmla="*/ 561394 w 3024845"/>
                  <a:gd name="connsiteY80" fmla="*/ 652857 h 1078499"/>
                  <a:gd name="connsiteX81" fmla="*/ 561394 w 3024845"/>
                  <a:gd name="connsiteY81" fmla="*/ 653938 h 1078499"/>
                  <a:gd name="connsiteX82" fmla="*/ 561394 w 3024845"/>
                  <a:gd name="connsiteY82" fmla="*/ 661504 h 1078499"/>
                  <a:gd name="connsiteX83" fmla="*/ 566714 w 3024845"/>
                  <a:gd name="connsiteY83" fmla="*/ 659511 h 1078499"/>
                  <a:gd name="connsiteX84" fmla="*/ 567474 w 3024845"/>
                  <a:gd name="connsiteY84" fmla="*/ 658531 h 1078499"/>
                  <a:gd name="connsiteX85" fmla="*/ 567474 w 3024845"/>
                  <a:gd name="connsiteY85" fmla="*/ 652857 h 1078499"/>
                  <a:gd name="connsiteX86" fmla="*/ 605981 w 3024845"/>
                  <a:gd name="connsiteY86" fmla="*/ 652857 h 1078499"/>
                  <a:gd name="connsiteX87" fmla="*/ 605981 w 3024845"/>
                  <a:gd name="connsiteY87" fmla="*/ 676636 h 1078499"/>
                  <a:gd name="connsiteX88" fmla="*/ 608007 w 3024845"/>
                  <a:gd name="connsiteY88" fmla="*/ 676636 h 1078499"/>
                  <a:gd name="connsiteX89" fmla="*/ 622194 w 3024845"/>
                  <a:gd name="connsiteY89" fmla="*/ 676636 h 1078499"/>
                  <a:gd name="connsiteX90" fmla="*/ 622194 w 3024845"/>
                  <a:gd name="connsiteY90" fmla="*/ 677717 h 1078499"/>
                  <a:gd name="connsiteX91" fmla="*/ 622194 w 3024845"/>
                  <a:gd name="connsiteY91" fmla="*/ 685283 h 1078499"/>
                  <a:gd name="connsiteX92" fmla="*/ 623968 w 3024845"/>
                  <a:gd name="connsiteY92" fmla="*/ 685283 h 1078499"/>
                  <a:gd name="connsiteX93" fmla="*/ 636381 w 3024845"/>
                  <a:gd name="connsiteY93" fmla="*/ 685283 h 1078499"/>
                  <a:gd name="connsiteX94" fmla="*/ 636381 w 3024845"/>
                  <a:gd name="connsiteY94" fmla="*/ 661504 h 1078499"/>
                  <a:gd name="connsiteX95" fmla="*/ 637394 w 3024845"/>
                  <a:gd name="connsiteY95" fmla="*/ 661504 h 1078499"/>
                  <a:gd name="connsiteX96" fmla="*/ 644488 w 3024845"/>
                  <a:gd name="connsiteY96" fmla="*/ 661504 h 1078499"/>
                  <a:gd name="connsiteX97" fmla="*/ 644488 w 3024845"/>
                  <a:gd name="connsiteY97" fmla="*/ 629077 h 1078499"/>
                  <a:gd name="connsiteX98" fmla="*/ 645501 w 3024845"/>
                  <a:gd name="connsiteY98" fmla="*/ 629077 h 1078499"/>
                  <a:gd name="connsiteX99" fmla="*/ 652595 w 3024845"/>
                  <a:gd name="connsiteY99" fmla="*/ 629077 h 1078499"/>
                  <a:gd name="connsiteX100" fmla="*/ 652595 w 3024845"/>
                  <a:gd name="connsiteY100" fmla="*/ 627186 h 1078499"/>
                  <a:gd name="connsiteX101" fmla="*/ 652595 w 3024845"/>
                  <a:gd name="connsiteY101" fmla="*/ 613945 h 1078499"/>
                  <a:gd name="connsiteX102" fmla="*/ 651328 w 3024845"/>
                  <a:gd name="connsiteY102" fmla="*/ 612323 h 1078499"/>
                  <a:gd name="connsiteX103" fmla="*/ 656648 w 3024845"/>
                  <a:gd name="connsiteY103" fmla="*/ 600974 h 1078499"/>
                  <a:gd name="connsiteX104" fmla="*/ 664755 w 3024845"/>
                  <a:gd name="connsiteY104" fmla="*/ 629077 h 1078499"/>
                  <a:gd name="connsiteX105" fmla="*/ 665515 w 3024845"/>
                  <a:gd name="connsiteY105" fmla="*/ 629077 h 1078499"/>
                  <a:gd name="connsiteX106" fmla="*/ 670835 w 3024845"/>
                  <a:gd name="connsiteY106" fmla="*/ 629077 h 1078499"/>
                  <a:gd name="connsiteX107" fmla="*/ 670835 w 3024845"/>
                  <a:gd name="connsiteY107" fmla="*/ 523150 h 1078499"/>
                  <a:gd name="connsiteX108" fmla="*/ 672355 w 3024845"/>
                  <a:gd name="connsiteY108" fmla="*/ 523150 h 1078499"/>
                  <a:gd name="connsiteX109" fmla="*/ 682995 w 3024845"/>
                  <a:gd name="connsiteY109" fmla="*/ 523150 h 1078499"/>
                  <a:gd name="connsiteX110" fmla="*/ 682995 w 3024845"/>
                  <a:gd name="connsiteY110" fmla="*/ 475591 h 1078499"/>
                  <a:gd name="connsiteX111" fmla="*/ 709342 w 3024845"/>
                  <a:gd name="connsiteY111" fmla="*/ 475591 h 1078499"/>
                  <a:gd name="connsiteX112" fmla="*/ 709342 w 3024845"/>
                  <a:gd name="connsiteY112" fmla="*/ 453973 h 1078499"/>
                  <a:gd name="connsiteX113" fmla="*/ 743796 w 3024845"/>
                  <a:gd name="connsiteY113" fmla="*/ 453973 h 1078499"/>
                  <a:gd name="connsiteX114" fmla="*/ 743796 w 3024845"/>
                  <a:gd name="connsiteY114" fmla="*/ 456405 h 1078499"/>
                  <a:gd name="connsiteX115" fmla="*/ 743796 w 3024845"/>
                  <a:gd name="connsiteY115" fmla="*/ 473429 h 1078499"/>
                  <a:gd name="connsiteX116" fmla="*/ 746076 w 3024845"/>
                  <a:gd name="connsiteY116" fmla="*/ 473429 h 1078499"/>
                  <a:gd name="connsiteX117" fmla="*/ 762036 w 3024845"/>
                  <a:gd name="connsiteY117" fmla="*/ 473429 h 1078499"/>
                  <a:gd name="connsiteX118" fmla="*/ 762036 w 3024845"/>
                  <a:gd name="connsiteY118" fmla="*/ 520988 h 1078499"/>
                  <a:gd name="connsiteX119" fmla="*/ 763049 w 3024845"/>
                  <a:gd name="connsiteY119" fmla="*/ 520988 h 1078499"/>
                  <a:gd name="connsiteX120" fmla="*/ 770143 w 3024845"/>
                  <a:gd name="connsiteY120" fmla="*/ 520988 h 1078499"/>
                  <a:gd name="connsiteX121" fmla="*/ 784330 w 3024845"/>
                  <a:gd name="connsiteY121" fmla="*/ 525312 h 1078499"/>
                  <a:gd name="connsiteX122" fmla="*/ 784330 w 3024845"/>
                  <a:gd name="connsiteY122" fmla="*/ 564224 h 1078499"/>
                  <a:gd name="connsiteX123" fmla="*/ 785343 w 3024845"/>
                  <a:gd name="connsiteY123" fmla="*/ 564224 h 1078499"/>
                  <a:gd name="connsiteX124" fmla="*/ 792436 w 3024845"/>
                  <a:gd name="connsiteY124" fmla="*/ 564224 h 1078499"/>
                  <a:gd name="connsiteX125" fmla="*/ 792436 w 3024845"/>
                  <a:gd name="connsiteY125" fmla="*/ 565845 h 1078499"/>
                  <a:gd name="connsiteX126" fmla="*/ 792436 w 3024845"/>
                  <a:gd name="connsiteY126" fmla="*/ 577194 h 1078499"/>
                  <a:gd name="connsiteX127" fmla="*/ 794463 w 3024845"/>
                  <a:gd name="connsiteY127" fmla="*/ 577194 h 1078499"/>
                  <a:gd name="connsiteX128" fmla="*/ 808650 w 3024845"/>
                  <a:gd name="connsiteY128" fmla="*/ 577194 h 1078499"/>
                  <a:gd name="connsiteX129" fmla="*/ 814730 w 3024845"/>
                  <a:gd name="connsiteY129" fmla="*/ 583680 h 1078499"/>
                  <a:gd name="connsiteX130" fmla="*/ 814730 w 3024845"/>
                  <a:gd name="connsiteY130" fmla="*/ 605298 h 1078499"/>
                  <a:gd name="connsiteX131" fmla="*/ 817010 w 3024845"/>
                  <a:gd name="connsiteY131" fmla="*/ 605298 h 1078499"/>
                  <a:gd name="connsiteX132" fmla="*/ 832970 w 3024845"/>
                  <a:gd name="connsiteY132" fmla="*/ 605298 h 1078499"/>
                  <a:gd name="connsiteX133" fmla="*/ 832970 w 3024845"/>
                  <a:gd name="connsiteY133" fmla="*/ 606378 h 1078499"/>
                  <a:gd name="connsiteX134" fmla="*/ 832970 w 3024845"/>
                  <a:gd name="connsiteY134" fmla="*/ 613945 h 1078499"/>
                  <a:gd name="connsiteX135" fmla="*/ 834237 w 3024845"/>
                  <a:gd name="connsiteY135" fmla="*/ 613945 h 1078499"/>
                  <a:gd name="connsiteX136" fmla="*/ 843104 w 3024845"/>
                  <a:gd name="connsiteY136" fmla="*/ 613945 h 1078499"/>
                  <a:gd name="connsiteX137" fmla="*/ 843104 w 3024845"/>
                  <a:gd name="connsiteY137" fmla="*/ 616106 h 1078499"/>
                  <a:gd name="connsiteX138" fmla="*/ 843104 w 3024845"/>
                  <a:gd name="connsiteY138" fmla="*/ 631239 h 1078499"/>
                  <a:gd name="connsiteX139" fmla="*/ 847157 w 3024845"/>
                  <a:gd name="connsiteY139" fmla="*/ 629347 h 1078499"/>
                  <a:gd name="connsiteX140" fmla="*/ 847157 w 3024845"/>
                  <a:gd name="connsiteY140" fmla="*/ 616106 h 1078499"/>
                  <a:gd name="connsiteX141" fmla="*/ 848170 w 3024845"/>
                  <a:gd name="connsiteY141" fmla="*/ 616106 h 1078499"/>
                  <a:gd name="connsiteX142" fmla="*/ 855264 w 3024845"/>
                  <a:gd name="connsiteY142" fmla="*/ 616106 h 1078499"/>
                  <a:gd name="connsiteX143" fmla="*/ 855264 w 3024845"/>
                  <a:gd name="connsiteY143" fmla="*/ 617728 h 1078499"/>
                  <a:gd name="connsiteX144" fmla="*/ 855264 w 3024845"/>
                  <a:gd name="connsiteY144" fmla="*/ 629077 h 1078499"/>
                  <a:gd name="connsiteX145" fmla="*/ 856024 w 3024845"/>
                  <a:gd name="connsiteY145" fmla="*/ 629077 h 1078499"/>
                  <a:gd name="connsiteX146" fmla="*/ 861344 w 3024845"/>
                  <a:gd name="connsiteY146" fmla="*/ 629077 h 1078499"/>
                  <a:gd name="connsiteX147" fmla="*/ 909984 w 3024845"/>
                  <a:gd name="connsiteY147" fmla="*/ 624754 h 1078499"/>
                  <a:gd name="connsiteX148" fmla="*/ 909984 w 3024845"/>
                  <a:gd name="connsiteY148" fmla="*/ 626105 h 1078499"/>
                  <a:gd name="connsiteX149" fmla="*/ 909984 w 3024845"/>
                  <a:gd name="connsiteY149" fmla="*/ 635562 h 1078499"/>
                  <a:gd name="connsiteX150" fmla="*/ 910744 w 3024845"/>
                  <a:gd name="connsiteY150" fmla="*/ 635562 h 1078499"/>
                  <a:gd name="connsiteX151" fmla="*/ 916065 w 3024845"/>
                  <a:gd name="connsiteY151" fmla="*/ 635562 h 1078499"/>
                  <a:gd name="connsiteX152" fmla="*/ 916065 w 3024845"/>
                  <a:gd name="connsiteY152" fmla="*/ 637724 h 1078499"/>
                  <a:gd name="connsiteX153" fmla="*/ 916065 w 3024845"/>
                  <a:gd name="connsiteY153" fmla="*/ 652857 h 1078499"/>
                  <a:gd name="connsiteX154" fmla="*/ 918091 w 3024845"/>
                  <a:gd name="connsiteY154" fmla="*/ 651506 h 1078499"/>
                  <a:gd name="connsiteX155" fmla="*/ 932278 w 3024845"/>
                  <a:gd name="connsiteY155" fmla="*/ 642048 h 1078499"/>
                  <a:gd name="connsiteX156" fmla="*/ 938358 w 3024845"/>
                  <a:gd name="connsiteY156" fmla="*/ 600974 h 1078499"/>
                  <a:gd name="connsiteX157" fmla="*/ 939118 w 3024845"/>
                  <a:gd name="connsiteY157" fmla="*/ 600704 h 1078499"/>
                  <a:gd name="connsiteX158" fmla="*/ 944438 w 3024845"/>
                  <a:gd name="connsiteY158" fmla="*/ 598812 h 1078499"/>
                  <a:gd name="connsiteX159" fmla="*/ 946465 w 3024845"/>
                  <a:gd name="connsiteY159" fmla="*/ 529635 h 1078499"/>
                  <a:gd name="connsiteX160" fmla="*/ 948492 w 3024845"/>
                  <a:gd name="connsiteY160" fmla="*/ 598812 h 1078499"/>
                  <a:gd name="connsiteX161" fmla="*/ 949252 w 3024845"/>
                  <a:gd name="connsiteY161" fmla="*/ 599082 h 1078499"/>
                  <a:gd name="connsiteX162" fmla="*/ 954572 w 3024845"/>
                  <a:gd name="connsiteY162" fmla="*/ 600974 h 1078499"/>
                  <a:gd name="connsiteX163" fmla="*/ 954572 w 3024845"/>
                  <a:gd name="connsiteY163" fmla="*/ 514503 h 1078499"/>
                  <a:gd name="connsiteX164" fmla="*/ 958625 w 3024845"/>
                  <a:gd name="connsiteY164" fmla="*/ 482076 h 1078499"/>
                  <a:gd name="connsiteX165" fmla="*/ 997132 w 3024845"/>
                  <a:gd name="connsiteY165" fmla="*/ 482076 h 1078499"/>
                  <a:gd name="connsiteX166" fmla="*/ 997132 w 3024845"/>
                  <a:gd name="connsiteY166" fmla="*/ 514503 h 1078499"/>
                  <a:gd name="connsiteX167" fmla="*/ 997892 w 3024845"/>
                  <a:gd name="connsiteY167" fmla="*/ 514503 h 1078499"/>
                  <a:gd name="connsiteX168" fmla="*/ 1003212 w 3024845"/>
                  <a:gd name="connsiteY168" fmla="*/ 514503 h 1078499"/>
                  <a:gd name="connsiteX169" fmla="*/ 1003212 w 3024845"/>
                  <a:gd name="connsiteY169" fmla="*/ 432355 h 1078499"/>
                  <a:gd name="connsiteX170" fmla="*/ 1004986 w 3024845"/>
                  <a:gd name="connsiteY170" fmla="*/ 432355 h 1078499"/>
                  <a:gd name="connsiteX171" fmla="*/ 1017399 w 3024845"/>
                  <a:gd name="connsiteY171" fmla="*/ 432355 h 1078499"/>
                  <a:gd name="connsiteX172" fmla="*/ 1017399 w 3024845"/>
                  <a:gd name="connsiteY172" fmla="*/ 430464 h 1078499"/>
                  <a:gd name="connsiteX173" fmla="*/ 1017399 w 3024845"/>
                  <a:gd name="connsiteY173" fmla="*/ 417223 h 1078499"/>
                  <a:gd name="connsiteX174" fmla="*/ 1039693 w 3024845"/>
                  <a:gd name="connsiteY174" fmla="*/ 417223 h 1078499"/>
                  <a:gd name="connsiteX175" fmla="*/ 1039693 w 3024845"/>
                  <a:gd name="connsiteY175" fmla="*/ 416142 h 1078499"/>
                  <a:gd name="connsiteX176" fmla="*/ 1039693 w 3024845"/>
                  <a:gd name="connsiteY176" fmla="*/ 408576 h 1078499"/>
                  <a:gd name="connsiteX177" fmla="*/ 1041466 w 3024845"/>
                  <a:gd name="connsiteY177" fmla="*/ 408576 h 1078499"/>
                  <a:gd name="connsiteX178" fmla="*/ 1053880 w 3024845"/>
                  <a:gd name="connsiteY178" fmla="*/ 408576 h 1078499"/>
                  <a:gd name="connsiteX179" fmla="*/ 1053880 w 3024845"/>
                  <a:gd name="connsiteY179" fmla="*/ 409657 h 1078499"/>
                  <a:gd name="connsiteX180" fmla="*/ 1053880 w 3024845"/>
                  <a:gd name="connsiteY180" fmla="*/ 417223 h 1078499"/>
                  <a:gd name="connsiteX181" fmla="*/ 1054640 w 3024845"/>
                  <a:gd name="connsiteY181" fmla="*/ 417223 h 1078499"/>
                  <a:gd name="connsiteX182" fmla="*/ 1059960 w 3024845"/>
                  <a:gd name="connsiteY182" fmla="*/ 417223 h 1078499"/>
                  <a:gd name="connsiteX183" fmla="*/ 1070093 w 3024845"/>
                  <a:gd name="connsiteY183" fmla="*/ 412899 h 1078499"/>
                  <a:gd name="connsiteX184" fmla="*/ 1074146 w 3024845"/>
                  <a:gd name="connsiteY184" fmla="*/ 416142 h 1078499"/>
                  <a:gd name="connsiteX185" fmla="*/ 1074146 w 3024845"/>
                  <a:gd name="connsiteY185" fmla="*/ 408576 h 1078499"/>
                  <a:gd name="connsiteX186" fmla="*/ 1076426 w 3024845"/>
                  <a:gd name="connsiteY186" fmla="*/ 408576 h 1078499"/>
                  <a:gd name="connsiteX187" fmla="*/ 1092387 w 3024845"/>
                  <a:gd name="connsiteY187" fmla="*/ 408576 h 1078499"/>
                  <a:gd name="connsiteX188" fmla="*/ 1092387 w 3024845"/>
                  <a:gd name="connsiteY188" fmla="*/ 409657 h 1078499"/>
                  <a:gd name="connsiteX189" fmla="*/ 1092387 w 3024845"/>
                  <a:gd name="connsiteY189" fmla="*/ 417223 h 1078499"/>
                  <a:gd name="connsiteX190" fmla="*/ 1122787 w 3024845"/>
                  <a:gd name="connsiteY190" fmla="*/ 417223 h 1078499"/>
                  <a:gd name="connsiteX191" fmla="*/ 1122787 w 3024845"/>
                  <a:gd name="connsiteY191" fmla="*/ 418844 h 1078499"/>
                  <a:gd name="connsiteX192" fmla="*/ 1122787 w 3024845"/>
                  <a:gd name="connsiteY192" fmla="*/ 430194 h 1078499"/>
                  <a:gd name="connsiteX193" fmla="*/ 1149134 w 3024845"/>
                  <a:gd name="connsiteY193" fmla="*/ 430194 h 1078499"/>
                  <a:gd name="connsiteX194" fmla="*/ 1149134 w 3024845"/>
                  <a:gd name="connsiteY194" fmla="*/ 460458 h 1078499"/>
                  <a:gd name="connsiteX195" fmla="*/ 1149894 w 3024845"/>
                  <a:gd name="connsiteY195" fmla="*/ 460458 h 1078499"/>
                  <a:gd name="connsiteX196" fmla="*/ 1155214 w 3024845"/>
                  <a:gd name="connsiteY196" fmla="*/ 460458 h 1078499"/>
                  <a:gd name="connsiteX197" fmla="*/ 1155214 w 3024845"/>
                  <a:gd name="connsiteY197" fmla="*/ 461539 h 1078499"/>
                  <a:gd name="connsiteX198" fmla="*/ 1155214 w 3024845"/>
                  <a:gd name="connsiteY198" fmla="*/ 469106 h 1078499"/>
                  <a:gd name="connsiteX199" fmla="*/ 1159268 w 3024845"/>
                  <a:gd name="connsiteY199" fmla="*/ 499370 h 1078499"/>
                  <a:gd name="connsiteX200" fmla="*/ 1160028 w 3024845"/>
                  <a:gd name="connsiteY200" fmla="*/ 499370 h 1078499"/>
                  <a:gd name="connsiteX201" fmla="*/ 1165348 w 3024845"/>
                  <a:gd name="connsiteY201" fmla="*/ 499370 h 1078499"/>
                  <a:gd name="connsiteX202" fmla="*/ 1165348 w 3024845"/>
                  <a:gd name="connsiteY202" fmla="*/ 500181 h 1078499"/>
                  <a:gd name="connsiteX203" fmla="*/ 1165348 w 3024845"/>
                  <a:gd name="connsiteY203" fmla="*/ 505856 h 1078499"/>
                  <a:gd name="connsiteX204" fmla="*/ 1166361 w 3024845"/>
                  <a:gd name="connsiteY204" fmla="*/ 505856 h 1078499"/>
                  <a:gd name="connsiteX205" fmla="*/ 1173454 w 3024845"/>
                  <a:gd name="connsiteY205" fmla="*/ 505856 h 1078499"/>
                  <a:gd name="connsiteX206" fmla="*/ 1173454 w 3024845"/>
                  <a:gd name="connsiteY206" fmla="*/ 536121 h 1078499"/>
                  <a:gd name="connsiteX207" fmla="*/ 1175481 w 3024845"/>
                  <a:gd name="connsiteY207" fmla="*/ 536121 h 1078499"/>
                  <a:gd name="connsiteX208" fmla="*/ 1189668 w 3024845"/>
                  <a:gd name="connsiteY208" fmla="*/ 536121 h 1078499"/>
                  <a:gd name="connsiteX209" fmla="*/ 1189668 w 3024845"/>
                  <a:gd name="connsiteY209" fmla="*/ 559900 h 1078499"/>
                  <a:gd name="connsiteX210" fmla="*/ 1191695 w 3024845"/>
                  <a:gd name="connsiteY210" fmla="*/ 561521 h 1078499"/>
                  <a:gd name="connsiteX211" fmla="*/ 1191695 w 3024845"/>
                  <a:gd name="connsiteY211" fmla="*/ 572871 h 1078499"/>
                  <a:gd name="connsiteX212" fmla="*/ 1192455 w 3024845"/>
                  <a:gd name="connsiteY212" fmla="*/ 572871 h 1078499"/>
                  <a:gd name="connsiteX213" fmla="*/ 1197775 w 3024845"/>
                  <a:gd name="connsiteY213" fmla="*/ 572871 h 1078499"/>
                  <a:gd name="connsiteX214" fmla="*/ 1197775 w 3024845"/>
                  <a:gd name="connsiteY214" fmla="*/ 596650 h 1078499"/>
                  <a:gd name="connsiteX215" fmla="*/ 1199041 w 3024845"/>
                  <a:gd name="connsiteY215" fmla="*/ 596650 h 1078499"/>
                  <a:gd name="connsiteX216" fmla="*/ 1207908 w 3024845"/>
                  <a:gd name="connsiteY216" fmla="*/ 596650 h 1078499"/>
                  <a:gd name="connsiteX217" fmla="*/ 1209935 w 3024845"/>
                  <a:gd name="connsiteY217" fmla="*/ 600704 h 1078499"/>
                  <a:gd name="connsiteX218" fmla="*/ 1209935 w 3024845"/>
                  <a:gd name="connsiteY218" fmla="*/ 613945 h 1078499"/>
                  <a:gd name="connsiteX219" fmla="*/ 1211455 w 3024845"/>
                  <a:gd name="connsiteY219" fmla="*/ 612053 h 1078499"/>
                  <a:gd name="connsiteX220" fmla="*/ 1222095 w 3024845"/>
                  <a:gd name="connsiteY220" fmla="*/ 598812 h 1078499"/>
                  <a:gd name="connsiteX221" fmla="*/ 1250469 w 3024845"/>
                  <a:gd name="connsiteY221" fmla="*/ 598812 h 1078499"/>
                  <a:gd name="connsiteX222" fmla="*/ 1250469 w 3024845"/>
                  <a:gd name="connsiteY222" fmla="*/ 685283 h 1078499"/>
                  <a:gd name="connsiteX223" fmla="*/ 1251229 w 3024845"/>
                  <a:gd name="connsiteY223" fmla="*/ 685283 h 1078499"/>
                  <a:gd name="connsiteX224" fmla="*/ 1256549 w 3024845"/>
                  <a:gd name="connsiteY224" fmla="*/ 685283 h 1078499"/>
                  <a:gd name="connsiteX225" fmla="*/ 1257309 w 3024845"/>
                  <a:gd name="connsiteY225" fmla="*/ 683932 h 1078499"/>
                  <a:gd name="connsiteX226" fmla="*/ 1262629 w 3024845"/>
                  <a:gd name="connsiteY226" fmla="*/ 674474 h 1078499"/>
                  <a:gd name="connsiteX227" fmla="*/ 1262629 w 3024845"/>
                  <a:gd name="connsiteY227" fmla="*/ 676366 h 1078499"/>
                  <a:gd name="connsiteX228" fmla="*/ 1262629 w 3024845"/>
                  <a:gd name="connsiteY228" fmla="*/ 689607 h 1078499"/>
                  <a:gd name="connsiteX229" fmla="*/ 1266682 w 3024845"/>
                  <a:gd name="connsiteY229" fmla="*/ 644210 h 1078499"/>
                  <a:gd name="connsiteX230" fmla="*/ 1267442 w 3024845"/>
                  <a:gd name="connsiteY230" fmla="*/ 644210 h 1078499"/>
                  <a:gd name="connsiteX231" fmla="*/ 1272762 w 3024845"/>
                  <a:gd name="connsiteY231" fmla="*/ 644210 h 1078499"/>
                  <a:gd name="connsiteX232" fmla="*/ 1272762 w 3024845"/>
                  <a:gd name="connsiteY232" fmla="*/ 579356 h 1078499"/>
                  <a:gd name="connsiteX233" fmla="*/ 1273776 w 3024845"/>
                  <a:gd name="connsiteY233" fmla="*/ 579356 h 1078499"/>
                  <a:gd name="connsiteX234" fmla="*/ 1280869 w 3024845"/>
                  <a:gd name="connsiteY234" fmla="*/ 579356 h 1078499"/>
                  <a:gd name="connsiteX235" fmla="*/ 1293029 w 3024845"/>
                  <a:gd name="connsiteY235" fmla="*/ 536121 h 1078499"/>
                  <a:gd name="connsiteX236" fmla="*/ 1294296 w 3024845"/>
                  <a:gd name="connsiteY236" fmla="*/ 536121 h 1078499"/>
                  <a:gd name="connsiteX237" fmla="*/ 1303163 w 3024845"/>
                  <a:gd name="connsiteY237" fmla="*/ 536121 h 1078499"/>
                  <a:gd name="connsiteX238" fmla="*/ 1313296 w 3024845"/>
                  <a:gd name="connsiteY238" fmla="*/ 579356 h 1078499"/>
                  <a:gd name="connsiteX239" fmla="*/ 1314309 w 3024845"/>
                  <a:gd name="connsiteY239" fmla="*/ 579356 h 1078499"/>
                  <a:gd name="connsiteX240" fmla="*/ 1321403 w 3024845"/>
                  <a:gd name="connsiteY240" fmla="*/ 579356 h 1078499"/>
                  <a:gd name="connsiteX241" fmla="*/ 1321403 w 3024845"/>
                  <a:gd name="connsiteY241" fmla="*/ 618268 h 1078499"/>
                  <a:gd name="connsiteX242" fmla="*/ 1323176 w 3024845"/>
                  <a:gd name="connsiteY242" fmla="*/ 618268 h 1078499"/>
                  <a:gd name="connsiteX243" fmla="*/ 1335590 w 3024845"/>
                  <a:gd name="connsiteY243" fmla="*/ 618268 h 1078499"/>
                  <a:gd name="connsiteX244" fmla="*/ 1335590 w 3024845"/>
                  <a:gd name="connsiteY244" fmla="*/ 620430 h 1078499"/>
                  <a:gd name="connsiteX245" fmla="*/ 1335590 w 3024845"/>
                  <a:gd name="connsiteY245" fmla="*/ 635562 h 1078499"/>
                  <a:gd name="connsiteX246" fmla="*/ 1339643 w 3024845"/>
                  <a:gd name="connsiteY246" fmla="*/ 633401 h 1078499"/>
                  <a:gd name="connsiteX247" fmla="*/ 1339643 w 3024845"/>
                  <a:gd name="connsiteY247" fmla="*/ 618268 h 1078499"/>
                  <a:gd name="connsiteX248" fmla="*/ 1341163 w 3024845"/>
                  <a:gd name="connsiteY248" fmla="*/ 618268 h 1078499"/>
                  <a:gd name="connsiteX249" fmla="*/ 1351803 w 3024845"/>
                  <a:gd name="connsiteY249" fmla="*/ 618268 h 1078499"/>
                  <a:gd name="connsiteX250" fmla="*/ 1351803 w 3024845"/>
                  <a:gd name="connsiteY250" fmla="*/ 619889 h 1078499"/>
                  <a:gd name="connsiteX251" fmla="*/ 1351803 w 3024845"/>
                  <a:gd name="connsiteY251" fmla="*/ 631239 h 1078499"/>
                  <a:gd name="connsiteX252" fmla="*/ 1382204 w 3024845"/>
                  <a:gd name="connsiteY252" fmla="*/ 631239 h 1078499"/>
                  <a:gd name="connsiteX253" fmla="*/ 1382204 w 3024845"/>
                  <a:gd name="connsiteY253" fmla="*/ 594489 h 1078499"/>
                  <a:gd name="connsiteX254" fmla="*/ 1383470 w 3024845"/>
                  <a:gd name="connsiteY254" fmla="*/ 594489 h 1078499"/>
                  <a:gd name="connsiteX255" fmla="*/ 1392337 w 3024845"/>
                  <a:gd name="connsiteY255" fmla="*/ 594489 h 1078499"/>
                  <a:gd name="connsiteX256" fmla="*/ 1392337 w 3024845"/>
                  <a:gd name="connsiteY256" fmla="*/ 616106 h 1078499"/>
                  <a:gd name="connsiteX257" fmla="*/ 1394364 w 3024845"/>
                  <a:gd name="connsiteY257" fmla="*/ 583680 h 1078499"/>
                  <a:gd name="connsiteX258" fmla="*/ 1416657 w 3024845"/>
                  <a:gd name="connsiteY258" fmla="*/ 583680 h 1078499"/>
                  <a:gd name="connsiteX259" fmla="*/ 1416657 w 3024845"/>
                  <a:gd name="connsiteY259" fmla="*/ 582058 h 1078499"/>
                  <a:gd name="connsiteX260" fmla="*/ 1416657 w 3024845"/>
                  <a:gd name="connsiteY260" fmla="*/ 570709 h 1078499"/>
                  <a:gd name="connsiteX261" fmla="*/ 1417417 w 3024845"/>
                  <a:gd name="connsiteY261" fmla="*/ 570709 h 1078499"/>
                  <a:gd name="connsiteX262" fmla="*/ 1422737 w 3024845"/>
                  <a:gd name="connsiteY262" fmla="*/ 570709 h 1078499"/>
                  <a:gd name="connsiteX263" fmla="*/ 1422737 w 3024845"/>
                  <a:gd name="connsiteY263" fmla="*/ 568818 h 1078499"/>
                  <a:gd name="connsiteX264" fmla="*/ 1422737 w 3024845"/>
                  <a:gd name="connsiteY264" fmla="*/ 555577 h 1078499"/>
                  <a:gd name="connsiteX265" fmla="*/ 1426791 w 3024845"/>
                  <a:gd name="connsiteY265" fmla="*/ 562062 h 1078499"/>
                  <a:gd name="connsiteX266" fmla="*/ 1429071 w 3024845"/>
                  <a:gd name="connsiteY266" fmla="*/ 562062 h 1078499"/>
                  <a:gd name="connsiteX267" fmla="*/ 1445031 w 3024845"/>
                  <a:gd name="connsiteY267" fmla="*/ 562062 h 1078499"/>
                  <a:gd name="connsiteX268" fmla="*/ 1445031 w 3024845"/>
                  <a:gd name="connsiteY268" fmla="*/ 561251 h 1078499"/>
                  <a:gd name="connsiteX269" fmla="*/ 1445031 w 3024845"/>
                  <a:gd name="connsiteY269" fmla="*/ 555577 h 1078499"/>
                  <a:gd name="connsiteX270" fmla="*/ 1445791 w 3024845"/>
                  <a:gd name="connsiteY270" fmla="*/ 555577 h 1078499"/>
                  <a:gd name="connsiteX271" fmla="*/ 1451111 w 3024845"/>
                  <a:gd name="connsiteY271" fmla="*/ 555577 h 1078499"/>
                  <a:gd name="connsiteX272" fmla="*/ 1451111 w 3024845"/>
                  <a:gd name="connsiteY272" fmla="*/ 556928 h 1078499"/>
                  <a:gd name="connsiteX273" fmla="*/ 1451111 w 3024845"/>
                  <a:gd name="connsiteY273" fmla="*/ 566386 h 1078499"/>
                  <a:gd name="connsiteX274" fmla="*/ 1489618 w 3024845"/>
                  <a:gd name="connsiteY274" fmla="*/ 566386 h 1078499"/>
                  <a:gd name="connsiteX275" fmla="*/ 1489618 w 3024845"/>
                  <a:gd name="connsiteY275" fmla="*/ 704739 h 1078499"/>
                  <a:gd name="connsiteX276" fmla="*/ 1491138 w 3024845"/>
                  <a:gd name="connsiteY276" fmla="*/ 704739 h 1078499"/>
                  <a:gd name="connsiteX277" fmla="*/ 1501778 w 3024845"/>
                  <a:gd name="connsiteY277" fmla="*/ 704739 h 1078499"/>
                  <a:gd name="connsiteX278" fmla="*/ 1501778 w 3024845"/>
                  <a:gd name="connsiteY278" fmla="*/ 691769 h 1078499"/>
                  <a:gd name="connsiteX279" fmla="*/ 1505832 w 3024845"/>
                  <a:gd name="connsiteY279" fmla="*/ 691769 h 1078499"/>
                  <a:gd name="connsiteX280" fmla="*/ 1505832 w 3024845"/>
                  <a:gd name="connsiteY280" fmla="*/ 704739 h 1078499"/>
                  <a:gd name="connsiteX281" fmla="*/ 1536232 w 3024845"/>
                  <a:gd name="connsiteY281" fmla="*/ 704739 h 1078499"/>
                  <a:gd name="connsiteX282" fmla="*/ 1536232 w 3024845"/>
                  <a:gd name="connsiteY282" fmla="*/ 674474 h 1078499"/>
                  <a:gd name="connsiteX283" fmla="*/ 1548392 w 3024845"/>
                  <a:gd name="connsiteY283" fmla="*/ 674474 h 1078499"/>
                  <a:gd name="connsiteX284" fmla="*/ 1560552 w 3024845"/>
                  <a:gd name="connsiteY284" fmla="*/ 672313 h 1078499"/>
                  <a:gd name="connsiteX285" fmla="*/ 1564606 w 3024845"/>
                  <a:gd name="connsiteY285" fmla="*/ 674474 h 1078499"/>
                  <a:gd name="connsiteX286" fmla="*/ 1574739 w 3024845"/>
                  <a:gd name="connsiteY286" fmla="*/ 674474 h 1078499"/>
                  <a:gd name="connsiteX287" fmla="*/ 1574739 w 3024845"/>
                  <a:gd name="connsiteY287" fmla="*/ 704739 h 1078499"/>
                  <a:gd name="connsiteX288" fmla="*/ 1582846 w 3024845"/>
                  <a:gd name="connsiteY288" fmla="*/ 704739 h 1078499"/>
                  <a:gd name="connsiteX289" fmla="*/ 1582846 w 3024845"/>
                  <a:gd name="connsiteY289" fmla="*/ 722034 h 1078499"/>
                  <a:gd name="connsiteX290" fmla="*/ 1592182 w 3024845"/>
                  <a:gd name="connsiteY290" fmla="*/ 722939 h 1078499"/>
                  <a:gd name="connsiteX291" fmla="*/ 1605140 w 3024845"/>
                  <a:gd name="connsiteY291" fmla="*/ 722939 h 1078499"/>
                  <a:gd name="connsiteX292" fmla="*/ 1605140 w 3024845"/>
                  <a:gd name="connsiteY292" fmla="*/ 706901 h 1078499"/>
                  <a:gd name="connsiteX293" fmla="*/ 1673096 w 3024845"/>
                  <a:gd name="connsiteY293" fmla="*/ 706901 h 1078499"/>
                  <a:gd name="connsiteX294" fmla="*/ 1673096 w 3024845"/>
                  <a:gd name="connsiteY294" fmla="*/ 621648 h 1078499"/>
                  <a:gd name="connsiteX295" fmla="*/ 1745104 w 3024845"/>
                  <a:gd name="connsiteY295" fmla="*/ 621648 h 1078499"/>
                  <a:gd name="connsiteX296" fmla="*/ 1745104 w 3024845"/>
                  <a:gd name="connsiteY296" fmla="*/ 700416 h 1078499"/>
                  <a:gd name="connsiteX297" fmla="*/ 1747008 w 3024845"/>
                  <a:gd name="connsiteY297" fmla="*/ 700416 h 1078499"/>
                  <a:gd name="connsiteX298" fmla="*/ 1748250 w 3024845"/>
                  <a:gd name="connsiteY298" fmla="*/ 722939 h 1078499"/>
                  <a:gd name="connsiteX299" fmla="*/ 1757926 w 3024845"/>
                  <a:gd name="connsiteY299" fmla="*/ 722939 h 1078499"/>
                  <a:gd name="connsiteX300" fmla="*/ 1759168 w 3024845"/>
                  <a:gd name="connsiteY300" fmla="*/ 700416 h 1078499"/>
                  <a:gd name="connsiteX301" fmla="*/ 1765248 w 3024845"/>
                  <a:gd name="connsiteY301" fmla="*/ 700416 h 1078499"/>
                  <a:gd name="connsiteX302" fmla="*/ 1766490 w 3024845"/>
                  <a:gd name="connsiteY302" fmla="*/ 722939 h 1078499"/>
                  <a:gd name="connsiteX303" fmla="*/ 1817112 w 3024845"/>
                  <a:gd name="connsiteY303" fmla="*/ 722939 h 1078499"/>
                  <a:gd name="connsiteX304" fmla="*/ 1817112 w 3024845"/>
                  <a:gd name="connsiteY304" fmla="*/ 559911 h 1078499"/>
                  <a:gd name="connsiteX305" fmla="*/ 2014439 w 3024845"/>
                  <a:gd name="connsiteY305" fmla="*/ 559911 h 1078499"/>
                  <a:gd name="connsiteX306" fmla="*/ 2014439 w 3024845"/>
                  <a:gd name="connsiteY306" fmla="*/ 722939 h 1078499"/>
                  <a:gd name="connsiteX307" fmla="*/ 2033136 w 3024845"/>
                  <a:gd name="connsiteY307" fmla="*/ 722939 h 1078499"/>
                  <a:gd name="connsiteX308" fmla="*/ 2033136 w 3024845"/>
                  <a:gd name="connsiteY308" fmla="*/ 640246 h 1078499"/>
                  <a:gd name="connsiteX309" fmla="*/ 2128256 w 3024845"/>
                  <a:gd name="connsiteY309" fmla="*/ 640246 h 1078499"/>
                  <a:gd name="connsiteX310" fmla="*/ 2140186 w 3024845"/>
                  <a:gd name="connsiteY310" fmla="*/ 322105 h 1078499"/>
                  <a:gd name="connsiteX311" fmla="*/ 2128026 w 3024845"/>
                  <a:gd name="connsiteY311" fmla="*/ 300487 h 1078499"/>
                  <a:gd name="connsiteX312" fmla="*/ 2121946 w 3024845"/>
                  <a:gd name="connsiteY312" fmla="*/ 296163 h 1078499"/>
                  <a:gd name="connsiteX313" fmla="*/ 2130053 w 3024845"/>
                  <a:gd name="connsiteY313" fmla="*/ 272384 h 1078499"/>
                  <a:gd name="connsiteX314" fmla="*/ 2130053 w 3024845"/>
                  <a:gd name="connsiteY314" fmla="*/ 255090 h 1078499"/>
                  <a:gd name="connsiteX315" fmla="*/ 2144240 w 3024845"/>
                  <a:gd name="connsiteY315" fmla="*/ 255090 h 1078499"/>
                  <a:gd name="connsiteX316" fmla="*/ 2144240 w 3024845"/>
                  <a:gd name="connsiteY316" fmla="*/ 233472 h 1078499"/>
                  <a:gd name="connsiteX317" fmla="*/ 2146266 w 3024845"/>
                  <a:gd name="connsiteY317" fmla="*/ 229148 h 1078499"/>
                  <a:gd name="connsiteX318" fmla="*/ 2146266 w 3024845"/>
                  <a:gd name="connsiteY318" fmla="*/ 151324 h 1078499"/>
                  <a:gd name="connsiteX319" fmla="*/ 2144240 w 3024845"/>
                  <a:gd name="connsiteY319" fmla="*/ 144839 h 1078499"/>
                  <a:gd name="connsiteX320" fmla="*/ 2150320 w 3024845"/>
                  <a:gd name="connsiteY320" fmla="*/ 138353 h 1078499"/>
                  <a:gd name="connsiteX321" fmla="*/ 2150320 w 3024845"/>
                  <a:gd name="connsiteY321" fmla="*/ 79985 h 1078499"/>
                  <a:gd name="connsiteX322" fmla="*/ 2152346 w 3024845"/>
                  <a:gd name="connsiteY322" fmla="*/ 75662 h 1078499"/>
                  <a:gd name="connsiteX323" fmla="*/ 2152346 w 3024845"/>
                  <a:gd name="connsiteY323" fmla="*/ 19456 h 1078499"/>
                  <a:gd name="connsiteX324" fmla="*/ 2154373 w 3024845"/>
                  <a:gd name="connsiteY324" fmla="*/ 0 h 1078499"/>
                  <a:gd name="connsiteX325" fmla="*/ 2162480 w 3024845"/>
                  <a:gd name="connsiteY325" fmla="*/ 138353 h 1078499"/>
                  <a:gd name="connsiteX326" fmla="*/ 2168560 w 3024845"/>
                  <a:gd name="connsiteY326" fmla="*/ 144839 h 1078499"/>
                  <a:gd name="connsiteX327" fmla="*/ 2166533 w 3024845"/>
                  <a:gd name="connsiteY327" fmla="*/ 151324 h 1078499"/>
                  <a:gd name="connsiteX328" fmla="*/ 2166533 w 3024845"/>
                  <a:gd name="connsiteY328" fmla="*/ 229148 h 1078499"/>
                  <a:gd name="connsiteX329" fmla="*/ 2168560 w 3024845"/>
                  <a:gd name="connsiteY329" fmla="*/ 233472 h 1078499"/>
                  <a:gd name="connsiteX330" fmla="*/ 2168560 w 3024845"/>
                  <a:gd name="connsiteY330" fmla="*/ 255090 h 1078499"/>
                  <a:gd name="connsiteX331" fmla="*/ 2182747 w 3024845"/>
                  <a:gd name="connsiteY331" fmla="*/ 255090 h 1078499"/>
                  <a:gd name="connsiteX332" fmla="*/ 2182747 w 3024845"/>
                  <a:gd name="connsiteY332" fmla="*/ 272384 h 1078499"/>
                  <a:gd name="connsiteX333" fmla="*/ 2190854 w 3024845"/>
                  <a:gd name="connsiteY333" fmla="*/ 296163 h 1078499"/>
                  <a:gd name="connsiteX334" fmla="*/ 2184774 w 3024845"/>
                  <a:gd name="connsiteY334" fmla="*/ 300487 h 1078499"/>
                  <a:gd name="connsiteX335" fmla="*/ 2172613 w 3024845"/>
                  <a:gd name="connsiteY335" fmla="*/ 322105 h 1078499"/>
                  <a:gd name="connsiteX336" fmla="*/ 2180720 w 3024845"/>
                  <a:gd name="connsiteY336" fmla="*/ 575033 h 1078499"/>
                  <a:gd name="connsiteX337" fmla="*/ 2245574 w 3024845"/>
                  <a:gd name="connsiteY337" fmla="*/ 575033 h 1078499"/>
                  <a:gd name="connsiteX338" fmla="*/ 2245574 w 3024845"/>
                  <a:gd name="connsiteY338" fmla="*/ 650695 h 1078499"/>
                  <a:gd name="connsiteX339" fmla="*/ 2253681 w 3024845"/>
                  <a:gd name="connsiteY339" fmla="*/ 650695 h 1078499"/>
                  <a:gd name="connsiteX340" fmla="*/ 2255708 w 3024845"/>
                  <a:gd name="connsiteY340" fmla="*/ 644210 h 1078499"/>
                  <a:gd name="connsiteX341" fmla="*/ 2261788 w 3024845"/>
                  <a:gd name="connsiteY341" fmla="*/ 644210 h 1078499"/>
                  <a:gd name="connsiteX342" fmla="*/ 2263815 w 3024845"/>
                  <a:gd name="connsiteY342" fmla="*/ 652857 h 1078499"/>
                  <a:gd name="connsiteX343" fmla="*/ 2275975 w 3024845"/>
                  <a:gd name="connsiteY343" fmla="*/ 652857 h 1078499"/>
                  <a:gd name="connsiteX344" fmla="*/ 2275975 w 3024845"/>
                  <a:gd name="connsiteY344" fmla="*/ 646371 h 1078499"/>
                  <a:gd name="connsiteX345" fmla="*/ 2298268 w 3024845"/>
                  <a:gd name="connsiteY345" fmla="*/ 646371 h 1078499"/>
                  <a:gd name="connsiteX346" fmla="*/ 2298268 w 3024845"/>
                  <a:gd name="connsiteY346" fmla="*/ 652857 h 1078499"/>
                  <a:gd name="connsiteX347" fmla="*/ 2318535 w 3024845"/>
                  <a:gd name="connsiteY347" fmla="*/ 652857 h 1078499"/>
                  <a:gd name="connsiteX348" fmla="*/ 2318535 w 3024845"/>
                  <a:gd name="connsiteY348" fmla="*/ 698254 h 1078499"/>
                  <a:gd name="connsiteX349" fmla="*/ 2332722 w 3024845"/>
                  <a:gd name="connsiteY349" fmla="*/ 698254 h 1078499"/>
                  <a:gd name="connsiteX350" fmla="*/ 2332722 w 3024845"/>
                  <a:gd name="connsiteY350" fmla="*/ 685283 h 1078499"/>
                  <a:gd name="connsiteX351" fmla="*/ 2348936 w 3024845"/>
                  <a:gd name="connsiteY351" fmla="*/ 685283 h 1078499"/>
                  <a:gd name="connsiteX352" fmla="*/ 2348936 w 3024845"/>
                  <a:gd name="connsiteY352" fmla="*/ 505856 h 1078499"/>
                  <a:gd name="connsiteX353" fmla="*/ 2355016 w 3024845"/>
                  <a:gd name="connsiteY353" fmla="*/ 499370 h 1078499"/>
                  <a:gd name="connsiteX354" fmla="*/ 2427977 w 3024845"/>
                  <a:gd name="connsiteY354" fmla="*/ 499370 h 1078499"/>
                  <a:gd name="connsiteX355" fmla="*/ 2427977 w 3024845"/>
                  <a:gd name="connsiteY355" fmla="*/ 508018 h 1078499"/>
                  <a:gd name="connsiteX356" fmla="*/ 2438110 w 3024845"/>
                  <a:gd name="connsiteY356" fmla="*/ 508018 h 1078499"/>
                  <a:gd name="connsiteX357" fmla="*/ 2438110 w 3024845"/>
                  <a:gd name="connsiteY357" fmla="*/ 622592 h 1078499"/>
                  <a:gd name="connsiteX358" fmla="*/ 2460404 w 3024845"/>
                  <a:gd name="connsiteY358" fmla="*/ 622592 h 1078499"/>
                  <a:gd name="connsiteX359" fmla="*/ 2460404 w 3024845"/>
                  <a:gd name="connsiteY359" fmla="*/ 555577 h 1078499"/>
                  <a:gd name="connsiteX360" fmla="*/ 2486751 w 3024845"/>
                  <a:gd name="connsiteY360" fmla="*/ 555577 h 1078499"/>
                  <a:gd name="connsiteX361" fmla="*/ 2490804 w 3024845"/>
                  <a:gd name="connsiteY361" fmla="*/ 551253 h 1078499"/>
                  <a:gd name="connsiteX362" fmla="*/ 2498911 w 3024845"/>
                  <a:gd name="connsiteY362" fmla="*/ 551253 h 1078499"/>
                  <a:gd name="connsiteX363" fmla="*/ 2502964 w 3024845"/>
                  <a:gd name="connsiteY363" fmla="*/ 555577 h 1078499"/>
                  <a:gd name="connsiteX364" fmla="*/ 2525258 w 3024845"/>
                  <a:gd name="connsiteY364" fmla="*/ 555577 h 1078499"/>
                  <a:gd name="connsiteX365" fmla="*/ 2525258 w 3024845"/>
                  <a:gd name="connsiteY365" fmla="*/ 438841 h 1078499"/>
                  <a:gd name="connsiteX366" fmla="*/ 2582005 w 3024845"/>
                  <a:gd name="connsiteY366" fmla="*/ 428032 h 1078499"/>
                  <a:gd name="connsiteX367" fmla="*/ 2582005 w 3024845"/>
                  <a:gd name="connsiteY367" fmla="*/ 429113 h 1078499"/>
                  <a:gd name="connsiteX368" fmla="*/ 2582005 w 3024845"/>
                  <a:gd name="connsiteY368" fmla="*/ 436679 h 1078499"/>
                  <a:gd name="connsiteX369" fmla="*/ 2608352 w 3024845"/>
                  <a:gd name="connsiteY369" fmla="*/ 436679 h 1078499"/>
                  <a:gd name="connsiteX370" fmla="*/ 2608352 w 3024845"/>
                  <a:gd name="connsiteY370" fmla="*/ 691769 h 1078499"/>
                  <a:gd name="connsiteX371" fmla="*/ 2630646 w 3024845"/>
                  <a:gd name="connsiteY371" fmla="*/ 691769 h 1078499"/>
                  <a:gd name="connsiteX372" fmla="*/ 2630646 w 3024845"/>
                  <a:gd name="connsiteY372" fmla="*/ 687445 h 1078499"/>
                  <a:gd name="connsiteX373" fmla="*/ 2642806 w 3024845"/>
                  <a:gd name="connsiteY373" fmla="*/ 687445 h 1078499"/>
                  <a:gd name="connsiteX374" fmla="*/ 2642806 w 3024845"/>
                  <a:gd name="connsiteY374" fmla="*/ 691769 h 1078499"/>
                  <a:gd name="connsiteX375" fmla="*/ 2667126 w 3024845"/>
                  <a:gd name="connsiteY375" fmla="*/ 691769 h 1078499"/>
                  <a:gd name="connsiteX376" fmla="*/ 2667126 w 3024845"/>
                  <a:gd name="connsiteY376" fmla="*/ 678798 h 1078499"/>
                  <a:gd name="connsiteX377" fmla="*/ 2695500 w 3024845"/>
                  <a:gd name="connsiteY377" fmla="*/ 678798 h 1078499"/>
                  <a:gd name="connsiteX378" fmla="*/ 2707660 w 3024845"/>
                  <a:gd name="connsiteY378" fmla="*/ 674474 h 1078499"/>
                  <a:gd name="connsiteX379" fmla="*/ 2727927 w 3024845"/>
                  <a:gd name="connsiteY379" fmla="*/ 678798 h 1078499"/>
                  <a:gd name="connsiteX380" fmla="*/ 2727927 w 3024845"/>
                  <a:gd name="connsiteY380" fmla="*/ 661504 h 1078499"/>
                  <a:gd name="connsiteX381" fmla="*/ 2736034 w 3024845"/>
                  <a:gd name="connsiteY381" fmla="*/ 661504 h 1078499"/>
                  <a:gd name="connsiteX382" fmla="*/ 2736034 w 3024845"/>
                  <a:gd name="connsiteY382" fmla="*/ 648533 h 1078499"/>
                  <a:gd name="connsiteX383" fmla="*/ 2792781 w 3024845"/>
                  <a:gd name="connsiteY383" fmla="*/ 648533 h 1078499"/>
                  <a:gd name="connsiteX384" fmla="*/ 2792781 w 3024845"/>
                  <a:gd name="connsiteY384" fmla="*/ 618268 h 1078499"/>
                  <a:gd name="connsiteX385" fmla="*/ 2811021 w 3024845"/>
                  <a:gd name="connsiteY385" fmla="*/ 618268 h 1078499"/>
                  <a:gd name="connsiteX386" fmla="*/ 2811021 w 3024845"/>
                  <a:gd name="connsiteY386" fmla="*/ 611783 h 1078499"/>
                  <a:gd name="connsiteX387" fmla="*/ 2823181 w 3024845"/>
                  <a:gd name="connsiteY387" fmla="*/ 611783 h 1078499"/>
                  <a:gd name="connsiteX388" fmla="*/ 2823181 w 3024845"/>
                  <a:gd name="connsiteY388" fmla="*/ 618268 h 1078499"/>
                  <a:gd name="connsiteX389" fmla="*/ 2839395 w 3024845"/>
                  <a:gd name="connsiteY389" fmla="*/ 618268 h 1078499"/>
                  <a:gd name="connsiteX390" fmla="*/ 2839395 w 3024845"/>
                  <a:gd name="connsiteY390" fmla="*/ 667989 h 1078499"/>
                  <a:gd name="connsiteX391" fmla="*/ 2871822 w 3024845"/>
                  <a:gd name="connsiteY391" fmla="*/ 667989 h 1078499"/>
                  <a:gd name="connsiteX392" fmla="*/ 2871822 w 3024845"/>
                  <a:gd name="connsiteY392" fmla="*/ 642048 h 1078499"/>
                  <a:gd name="connsiteX393" fmla="*/ 2910329 w 3024845"/>
                  <a:gd name="connsiteY393" fmla="*/ 642048 h 1078499"/>
                  <a:gd name="connsiteX394" fmla="*/ 2910329 w 3024845"/>
                  <a:gd name="connsiteY394" fmla="*/ 611783 h 1078499"/>
                  <a:gd name="connsiteX395" fmla="*/ 2958970 w 3024845"/>
                  <a:gd name="connsiteY395" fmla="*/ 611783 h 1078499"/>
                  <a:gd name="connsiteX396" fmla="*/ 2958970 w 3024845"/>
                  <a:gd name="connsiteY396" fmla="*/ 722939 h 1078499"/>
                  <a:gd name="connsiteX397" fmla="*/ 2958970 w 3024845"/>
                  <a:gd name="connsiteY397" fmla="*/ 736718 h 1078499"/>
                  <a:gd name="connsiteX398" fmla="*/ 3024845 w 3024845"/>
                  <a:gd name="connsiteY398" fmla="*/ 736718 h 1078499"/>
                  <a:gd name="connsiteX399" fmla="*/ 3024845 w 3024845"/>
                  <a:gd name="connsiteY399" fmla="*/ 1078499 h 1078499"/>
                  <a:gd name="connsiteX400" fmla="*/ 2054 w 3024845"/>
                  <a:gd name="connsiteY400" fmla="*/ 1076166 h 1078499"/>
                  <a:gd name="connsiteX401" fmla="*/ 0 w 3024845"/>
                  <a:gd name="connsiteY401" fmla="*/ 642048 h 1078499"/>
                  <a:gd name="connsiteX402" fmla="*/ 20267 w 3024845"/>
                  <a:gd name="connsiteY402" fmla="*/ 642048 h 1078499"/>
                  <a:gd name="connsiteX403" fmla="*/ 20774 w 3024845"/>
                  <a:gd name="connsiteY403" fmla="*/ 640967 h 1078499"/>
                  <a:gd name="connsiteX404" fmla="*/ 24320 w 3024845"/>
                  <a:gd name="connsiteY404" fmla="*/ 633401 h 1078499"/>
                  <a:gd name="connsiteX405" fmla="*/ 26094 w 3024845"/>
                  <a:gd name="connsiteY405" fmla="*/ 633671 h 1078499"/>
                  <a:gd name="connsiteX406" fmla="*/ 38507 w 3024845"/>
                  <a:gd name="connsiteY406" fmla="*/ 635562 h 1078499"/>
                  <a:gd name="connsiteX407" fmla="*/ 39014 w 3024845"/>
                  <a:gd name="connsiteY407" fmla="*/ 636914 h 1078499"/>
                  <a:gd name="connsiteX408" fmla="*/ 42560 w 3024845"/>
                  <a:gd name="connsiteY408" fmla="*/ 646371 h 1078499"/>
                  <a:gd name="connsiteX409" fmla="*/ 68907 w 3024845"/>
                  <a:gd name="connsiteY409" fmla="*/ 648533 h 1078499"/>
                  <a:gd name="connsiteX410" fmla="*/ 68907 w 3024845"/>
                  <a:gd name="connsiteY410" fmla="*/ 525312 h 1078499"/>
                  <a:gd name="connsiteX411" fmla="*/ 70934 w 3024845"/>
                  <a:gd name="connsiteY411" fmla="*/ 525312 h 1078499"/>
                  <a:gd name="connsiteX412" fmla="*/ 85121 w 3024845"/>
                  <a:gd name="connsiteY412" fmla="*/ 525312 h 1078499"/>
                  <a:gd name="connsiteX413" fmla="*/ 85121 w 3024845"/>
                  <a:gd name="connsiteY413" fmla="*/ 389120 h 1078499"/>
                  <a:gd name="connsiteX414" fmla="*/ 86894 w 3024845"/>
                  <a:gd name="connsiteY414" fmla="*/ 389120 h 1078499"/>
                  <a:gd name="connsiteX415" fmla="*/ 99308 w 3024845"/>
                  <a:gd name="connsiteY415" fmla="*/ 389120 h 1078499"/>
                  <a:gd name="connsiteX416" fmla="*/ 99308 w 3024845"/>
                  <a:gd name="connsiteY416" fmla="*/ 274546 h 1078499"/>
                  <a:gd name="connsiteX417" fmla="*/ 103361 w 3024845"/>
                  <a:gd name="connsiteY417" fmla="*/ 246442 h 1078499"/>
                  <a:gd name="connsiteX418" fmla="*/ 105388 w 3024845"/>
                  <a:gd name="connsiteY418" fmla="*/ 246442 h 1078499"/>
                  <a:gd name="connsiteX419" fmla="*/ 119575 w 3024845"/>
                  <a:gd name="connsiteY419" fmla="*/ 246442 h 1078499"/>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0186 w 3024845"/>
                  <a:gd name="connsiteY310" fmla="*/ 302649 h 1059043"/>
                  <a:gd name="connsiteX311" fmla="*/ 2128026 w 3024845"/>
                  <a:gd name="connsiteY311" fmla="*/ 281031 h 1059043"/>
                  <a:gd name="connsiteX312" fmla="*/ 2121946 w 3024845"/>
                  <a:gd name="connsiteY312" fmla="*/ 276707 h 1059043"/>
                  <a:gd name="connsiteX313" fmla="*/ 2130053 w 3024845"/>
                  <a:gd name="connsiteY313" fmla="*/ 252928 h 1059043"/>
                  <a:gd name="connsiteX314" fmla="*/ 2130053 w 3024845"/>
                  <a:gd name="connsiteY314" fmla="*/ 235634 h 1059043"/>
                  <a:gd name="connsiteX315" fmla="*/ 2144240 w 3024845"/>
                  <a:gd name="connsiteY315" fmla="*/ 235634 h 1059043"/>
                  <a:gd name="connsiteX316" fmla="*/ 2144240 w 3024845"/>
                  <a:gd name="connsiteY316" fmla="*/ 214016 h 1059043"/>
                  <a:gd name="connsiteX317" fmla="*/ 2146266 w 3024845"/>
                  <a:gd name="connsiteY317" fmla="*/ 209692 h 1059043"/>
                  <a:gd name="connsiteX318" fmla="*/ 2146266 w 3024845"/>
                  <a:gd name="connsiteY318" fmla="*/ 131868 h 1059043"/>
                  <a:gd name="connsiteX319" fmla="*/ 2144240 w 3024845"/>
                  <a:gd name="connsiteY319" fmla="*/ 125383 h 1059043"/>
                  <a:gd name="connsiteX320" fmla="*/ 2150320 w 3024845"/>
                  <a:gd name="connsiteY320" fmla="*/ 118897 h 1059043"/>
                  <a:gd name="connsiteX321" fmla="*/ 2150320 w 3024845"/>
                  <a:gd name="connsiteY321" fmla="*/ 60529 h 1059043"/>
                  <a:gd name="connsiteX322" fmla="*/ 2152346 w 3024845"/>
                  <a:gd name="connsiteY322" fmla="*/ 56206 h 1059043"/>
                  <a:gd name="connsiteX323" fmla="*/ 2152346 w 3024845"/>
                  <a:gd name="connsiteY323" fmla="*/ 0 h 1059043"/>
                  <a:gd name="connsiteX324" fmla="*/ 2162480 w 3024845"/>
                  <a:gd name="connsiteY324" fmla="*/ 118897 h 1059043"/>
                  <a:gd name="connsiteX325" fmla="*/ 2168560 w 3024845"/>
                  <a:gd name="connsiteY325" fmla="*/ 125383 h 1059043"/>
                  <a:gd name="connsiteX326" fmla="*/ 2166533 w 3024845"/>
                  <a:gd name="connsiteY326" fmla="*/ 131868 h 1059043"/>
                  <a:gd name="connsiteX327" fmla="*/ 2166533 w 3024845"/>
                  <a:gd name="connsiteY327" fmla="*/ 209692 h 1059043"/>
                  <a:gd name="connsiteX328" fmla="*/ 2168560 w 3024845"/>
                  <a:gd name="connsiteY328" fmla="*/ 214016 h 1059043"/>
                  <a:gd name="connsiteX329" fmla="*/ 2168560 w 3024845"/>
                  <a:gd name="connsiteY329" fmla="*/ 235634 h 1059043"/>
                  <a:gd name="connsiteX330" fmla="*/ 2182747 w 3024845"/>
                  <a:gd name="connsiteY330" fmla="*/ 235634 h 1059043"/>
                  <a:gd name="connsiteX331" fmla="*/ 2182747 w 3024845"/>
                  <a:gd name="connsiteY331" fmla="*/ 252928 h 1059043"/>
                  <a:gd name="connsiteX332" fmla="*/ 2190854 w 3024845"/>
                  <a:gd name="connsiteY332" fmla="*/ 276707 h 1059043"/>
                  <a:gd name="connsiteX333" fmla="*/ 2184774 w 3024845"/>
                  <a:gd name="connsiteY333" fmla="*/ 281031 h 1059043"/>
                  <a:gd name="connsiteX334" fmla="*/ 2172613 w 3024845"/>
                  <a:gd name="connsiteY334" fmla="*/ 302649 h 1059043"/>
                  <a:gd name="connsiteX335" fmla="*/ 2180720 w 3024845"/>
                  <a:gd name="connsiteY335" fmla="*/ 555577 h 1059043"/>
                  <a:gd name="connsiteX336" fmla="*/ 2245574 w 3024845"/>
                  <a:gd name="connsiteY336" fmla="*/ 555577 h 1059043"/>
                  <a:gd name="connsiteX337" fmla="*/ 2245574 w 3024845"/>
                  <a:gd name="connsiteY337" fmla="*/ 631239 h 1059043"/>
                  <a:gd name="connsiteX338" fmla="*/ 2253681 w 3024845"/>
                  <a:gd name="connsiteY338" fmla="*/ 631239 h 1059043"/>
                  <a:gd name="connsiteX339" fmla="*/ 2255708 w 3024845"/>
                  <a:gd name="connsiteY339" fmla="*/ 624754 h 1059043"/>
                  <a:gd name="connsiteX340" fmla="*/ 2261788 w 3024845"/>
                  <a:gd name="connsiteY340" fmla="*/ 624754 h 1059043"/>
                  <a:gd name="connsiteX341" fmla="*/ 2263815 w 3024845"/>
                  <a:gd name="connsiteY341" fmla="*/ 633401 h 1059043"/>
                  <a:gd name="connsiteX342" fmla="*/ 2275975 w 3024845"/>
                  <a:gd name="connsiteY342" fmla="*/ 633401 h 1059043"/>
                  <a:gd name="connsiteX343" fmla="*/ 2275975 w 3024845"/>
                  <a:gd name="connsiteY343" fmla="*/ 626915 h 1059043"/>
                  <a:gd name="connsiteX344" fmla="*/ 2298268 w 3024845"/>
                  <a:gd name="connsiteY344" fmla="*/ 626915 h 1059043"/>
                  <a:gd name="connsiteX345" fmla="*/ 2298268 w 3024845"/>
                  <a:gd name="connsiteY345" fmla="*/ 633401 h 1059043"/>
                  <a:gd name="connsiteX346" fmla="*/ 2318535 w 3024845"/>
                  <a:gd name="connsiteY346" fmla="*/ 633401 h 1059043"/>
                  <a:gd name="connsiteX347" fmla="*/ 2318535 w 3024845"/>
                  <a:gd name="connsiteY347" fmla="*/ 678798 h 1059043"/>
                  <a:gd name="connsiteX348" fmla="*/ 2332722 w 3024845"/>
                  <a:gd name="connsiteY348" fmla="*/ 678798 h 1059043"/>
                  <a:gd name="connsiteX349" fmla="*/ 2332722 w 3024845"/>
                  <a:gd name="connsiteY349" fmla="*/ 665827 h 1059043"/>
                  <a:gd name="connsiteX350" fmla="*/ 2348936 w 3024845"/>
                  <a:gd name="connsiteY350" fmla="*/ 665827 h 1059043"/>
                  <a:gd name="connsiteX351" fmla="*/ 2348936 w 3024845"/>
                  <a:gd name="connsiteY351" fmla="*/ 486400 h 1059043"/>
                  <a:gd name="connsiteX352" fmla="*/ 2355016 w 3024845"/>
                  <a:gd name="connsiteY352" fmla="*/ 479914 h 1059043"/>
                  <a:gd name="connsiteX353" fmla="*/ 2427977 w 3024845"/>
                  <a:gd name="connsiteY353" fmla="*/ 479914 h 1059043"/>
                  <a:gd name="connsiteX354" fmla="*/ 2427977 w 3024845"/>
                  <a:gd name="connsiteY354" fmla="*/ 488562 h 1059043"/>
                  <a:gd name="connsiteX355" fmla="*/ 2438110 w 3024845"/>
                  <a:gd name="connsiteY355" fmla="*/ 488562 h 1059043"/>
                  <a:gd name="connsiteX356" fmla="*/ 2438110 w 3024845"/>
                  <a:gd name="connsiteY356" fmla="*/ 603136 h 1059043"/>
                  <a:gd name="connsiteX357" fmla="*/ 2460404 w 3024845"/>
                  <a:gd name="connsiteY357" fmla="*/ 603136 h 1059043"/>
                  <a:gd name="connsiteX358" fmla="*/ 2460404 w 3024845"/>
                  <a:gd name="connsiteY358" fmla="*/ 536121 h 1059043"/>
                  <a:gd name="connsiteX359" fmla="*/ 2486751 w 3024845"/>
                  <a:gd name="connsiteY359" fmla="*/ 536121 h 1059043"/>
                  <a:gd name="connsiteX360" fmla="*/ 2490804 w 3024845"/>
                  <a:gd name="connsiteY360" fmla="*/ 531797 h 1059043"/>
                  <a:gd name="connsiteX361" fmla="*/ 2498911 w 3024845"/>
                  <a:gd name="connsiteY361" fmla="*/ 531797 h 1059043"/>
                  <a:gd name="connsiteX362" fmla="*/ 2502964 w 3024845"/>
                  <a:gd name="connsiteY362" fmla="*/ 536121 h 1059043"/>
                  <a:gd name="connsiteX363" fmla="*/ 2525258 w 3024845"/>
                  <a:gd name="connsiteY363" fmla="*/ 536121 h 1059043"/>
                  <a:gd name="connsiteX364" fmla="*/ 2525258 w 3024845"/>
                  <a:gd name="connsiteY364" fmla="*/ 419385 h 1059043"/>
                  <a:gd name="connsiteX365" fmla="*/ 2582005 w 3024845"/>
                  <a:gd name="connsiteY365" fmla="*/ 408576 h 1059043"/>
                  <a:gd name="connsiteX366" fmla="*/ 2582005 w 3024845"/>
                  <a:gd name="connsiteY366" fmla="*/ 409657 h 1059043"/>
                  <a:gd name="connsiteX367" fmla="*/ 2582005 w 3024845"/>
                  <a:gd name="connsiteY367" fmla="*/ 417223 h 1059043"/>
                  <a:gd name="connsiteX368" fmla="*/ 2608352 w 3024845"/>
                  <a:gd name="connsiteY368" fmla="*/ 417223 h 1059043"/>
                  <a:gd name="connsiteX369" fmla="*/ 2608352 w 3024845"/>
                  <a:gd name="connsiteY369" fmla="*/ 672313 h 1059043"/>
                  <a:gd name="connsiteX370" fmla="*/ 2630646 w 3024845"/>
                  <a:gd name="connsiteY370" fmla="*/ 672313 h 1059043"/>
                  <a:gd name="connsiteX371" fmla="*/ 2630646 w 3024845"/>
                  <a:gd name="connsiteY371" fmla="*/ 667989 h 1059043"/>
                  <a:gd name="connsiteX372" fmla="*/ 2642806 w 3024845"/>
                  <a:gd name="connsiteY372" fmla="*/ 667989 h 1059043"/>
                  <a:gd name="connsiteX373" fmla="*/ 2642806 w 3024845"/>
                  <a:gd name="connsiteY373" fmla="*/ 672313 h 1059043"/>
                  <a:gd name="connsiteX374" fmla="*/ 2667126 w 3024845"/>
                  <a:gd name="connsiteY374" fmla="*/ 672313 h 1059043"/>
                  <a:gd name="connsiteX375" fmla="*/ 2667126 w 3024845"/>
                  <a:gd name="connsiteY375" fmla="*/ 659342 h 1059043"/>
                  <a:gd name="connsiteX376" fmla="*/ 2695500 w 3024845"/>
                  <a:gd name="connsiteY376" fmla="*/ 659342 h 1059043"/>
                  <a:gd name="connsiteX377" fmla="*/ 2707660 w 3024845"/>
                  <a:gd name="connsiteY377" fmla="*/ 655018 h 1059043"/>
                  <a:gd name="connsiteX378" fmla="*/ 2727927 w 3024845"/>
                  <a:gd name="connsiteY378" fmla="*/ 659342 h 1059043"/>
                  <a:gd name="connsiteX379" fmla="*/ 2727927 w 3024845"/>
                  <a:gd name="connsiteY379" fmla="*/ 642048 h 1059043"/>
                  <a:gd name="connsiteX380" fmla="*/ 2736034 w 3024845"/>
                  <a:gd name="connsiteY380" fmla="*/ 642048 h 1059043"/>
                  <a:gd name="connsiteX381" fmla="*/ 2736034 w 3024845"/>
                  <a:gd name="connsiteY381" fmla="*/ 629077 h 1059043"/>
                  <a:gd name="connsiteX382" fmla="*/ 2792781 w 3024845"/>
                  <a:gd name="connsiteY382" fmla="*/ 629077 h 1059043"/>
                  <a:gd name="connsiteX383" fmla="*/ 2792781 w 3024845"/>
                  <a:gd name="connsiteY383" fmla="*/ 598812 h 1059043"/>
                  <a:gd name="connsiteX384" fmla="*/ 2811021 w 3024845"/>
                  <a:gd name="connsiteY384" fmla="*/ 598812 h 1059043"/>
                  <a:gd name="connsiteX385" fmla="*/ 2811021 w 3024845"/>
                  <a:gd name="connsiteY385" fmla="*/ 592327 h 1059043"/>
                  <a:gd name="connsiteX386" fmla="*/ 2823181 w 3024845"/>
                  <a:gd name="connsiteY386" fmla="*/ 592327 h 1059043"/>
                  <a:gd name="connsiteX387" fmla="*/ 2823181 w 3024845"/>
                  <a:gd name="connsiteY387" fmla="*/ 598812 h 1059043"/>
                  <a:gd name="connsiteX388" fmla="*/ 2839395 w 3024845"/>
                  <a:gd name="connsiteY388" fmla="*/ 598812 h 1059043"/>
                  <a:gd name="connsiteX389" fmla="*/ 2839395 w 3024845"/>
                  <a:gd name="connsiteY389" fmla="*/ 648533 h 1059043"/>
                  <a:gd name="connsiteX390" fmla="*/ 2871822 w 3024845"/>
                  <a:gd name="connsiteY390" fmla="*/ 648533 h 1059043"/>
                  <a:gd name="connsiteX391" fmla="*/ 2871822 w 3024845"/>
                  <a:gd name="connsiteY391" fmla="*/ 622592 h 1059043"/>
                  <a:gd name="connsiteX392" fmla="*/ 2910329 w 3024845"/>
                  <a:gd name="connsiteY392" fmla="*/ 622592 h 1059043"/>
                  <a:gd name="connsiteX393" fmla="*/ 2910329 w 3024845"/>
                  <a:gd name="connsiteY393" fmla="*/ 592327 h 1059043"/>
                  <a:gd name="connsiteX394" fmla="*/ 2958970 w 3024845"/>
                  <a:gd name="connsiteY394" fmla="*/ 592327 h 1059043"/>
                  <a:gd name="connsiteX395" fmla="*/ 2958970 w 3024845"/>
                  <a:gd name="connsiteY395" fmla="*/ 703483 h 1059043"/>
                  <a:gd name="connsiteX396" fmla="*/ 2958970 w 3024845"/>
                  <a:gd name="connsiteY396" fmla="*/ 717262 h 1059043"/>
                  <a:gd name="connsiteX397" fmla="*/ 3024845 w 3024845"/>
                  <a:gd name="connsiteY397" fmla="*/ 717262 h 1059043"/>
                  <a:gd name="connsiteX398" fmla="*/ 3024845 w 3024845"/>
                  <a:gd name="connsiteY398" fmla="*/ 1059043 h 1059043"/>
                  <a:gd name="connsiteX399" fmla="*/ 2054 w 3024845"/>
                  <a:gd name="connsiteY399" fmla="*/ 1056710 h 1059043"/>
                  <a:gd name="connsiteX400" fmla="*/ 0 w 3024845"/>
                  <a:gd name="connsiteY400" fmla="*/ 622592 h 1059043"/>
                  <a:gd name="connsiteX401" fmla="*/ 20267 w 3024845"/>
                  <a:gd name="connsiteY401" fmla="*/ 622592 h 1059043"/>
                  <a:gd name="connsiteX402" fmla="*/ 20774 w 3024845"/>
                  <a:gd name="connsiteY402" fmla="*/ 621511 h 1059043"/>
                  <a:gd name="connsiteX403" fmla="*/ 24320 w 3024845"/>
                  <a:gd name="connsiteY403" fmla="*/ 613945 h 1059043"/>
                  <a:gd name="connsiteX404" fmla="*/ 26094 w 3024845"/>
                  <a:gd name="connsiteY404" fmla="*/ 614215 h 1059043"/>
                  <a:gd name="connsiteX405" fmla="*/ 38507 w 3024845"/>
                  <a:gd name="connsiteY405" fmla="*/ 616106 h 1059043"/>
                  <a:gd name="connsiteX406" fmla="*/ 39014 w 3024845"/>
                  <a:gd name="connsiteY406" fmla="*/ 617458 h 1059043"/>
                  <a:gd name="connsiteX407" fmla="*/ 42560 w 3024845"/>
                  <a:gd name="connsiteY407" fmla="*/ 626915 h 1059043"/>
                  <a:gd name="connsiteX408" fmla="*/ 68907 w 3024845"/>
                  <a:gd name="connsiteY408" fmla="*/ 629077 h 1059043"/>
                  <a:gd name="connsiteX409" fmla="*/ 68907 w 3024845"/>
                  <a:gd name="connsiteY409" fmla="*/ 505856 h 1059043"/>
                  <a:gd name="connsiteX410" fmla="*/ 70934 w 3024845"/>
                  <a:gd name="connsiteY410" fmla="*/ 505856 h 1059043"/>
                  <a:gd name="connsiteX411" fmla="*/ 85121 w 3024845"/>
                  <a:gd name="connsiteY411" fmla="*/ 505856 h 1059043"/>
                  <a:gd name="connsiteX412" fmla="*/ 85121 w 3024845"/>
                  <a:gd name="connsiteY412" fmla="*/ 369664 h 1059043"/>
                  <a:gd name="connsiteX413" fmla="*/ 86894 w 3024845"/>
                  <a:gd name="connsiteY413" fmla="*/ 369664 h 1059043"/>
                  <a:gd name="connsiteX414" fmla="*/ 99308 w 3024845"/>
                  <a:gd name="connsiteY414" fmla="*/ 369664 h 1059043"/>
                  <a:gd name="connsiteX415" fmla="*/ 99308 w 3024845"/>
                  <a:gd name="connsiteY415" fmla="*/ 255090 h 1059043"/>
                  <a:gd name="connsiteX416" fmla="*/ 103361 w 3024845"/>
                  <a:gd name="connsiteY416" fmla="*/ 226986 h 1059043"/>
                  <a:gd name="connsiteX417" fmla="*/ 105388 w 3024845"/>
                  <a:gd name="connsiteY417" fmla="*/ 226986 h 1059043"/>
                  <a:gd name="connsiteX418" fmla="*/ 119575 w 3024845"/>
                  <a:gd name="connsiteY418"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0186 w 3024845"/>
                  <a:gd name="connsiteY310" fmla="*/ 302649 h 1059043"/>
                  <a:gd name="connsiteX311" fmla="*/ 2128026 w 3024845"/>
                  <a:gd name="connsiteY311" fmla="*/ 281031 h 1059043"/>
                  <a:gd name="connsiteX312" fmla="*/ 2121946 w 3024845"/>
                  <a:gd name="connsiteY312" fmla="*/ 276707 h 1059043"/>
                  <a:gd name="connsiteX313" fmla="*/ 2130053 w 3024845"/>
                  <a:gd name="connsiteY313" fmla="*/ 252928 h 1059043"/>
                  <a:gd name="connsiteX314" fmla="*/ 2130053 w 3024845"/>
                  <a:gd name="connsiteY314" fmla="*/ 235634 h 1059043"/>
                  <a:gd name="connsiteX315" fmla="*/ 2144240 w 3024845"/>
                  <a:gd name="connsiteY315" fmla="*/ 235634 h 1059043"/>
                  <a:gd name="connsiteX316" fmla="*/ 2144240 w 3024845"/>
                  <a:gd name="connsiteY316" fmla="*/ 214016 h 1059043"/>
                  <a:gd name="connsiteX317" fmla="*/ 2146266 w 3024845"/>
                  <a:gd name="connsiteY317" fmla="*/ 209692 h 1059043"/>
                  <a:gd name="connsiteX318" fmla="*/ 2146266 w 3024845"/>
                  <a:gd name="connsiteY318" fmla="*/ 131868 h 1059043"/>
                  <a:gd name="connsiteX319" fmla="*/ 2144240 w 3024845"/>
                  <a:gd name="connsiteY319" fmla="*/ 125383 h 1059043"/>
                  <a:gd name="connsiteX320" fmla="*/ 2150320 w 3024845"/>
                  <a:gd name="connsiteY320" fmla="*/ 118897 h 1059043"/>
                  <a:gd name="connsiteX321" fmla="*/ 2150320 w 3024845"/>
                  <a:gd name="connsiteY321" fmla="*/ 60529 h 1059043"/>
                  <a:gd name="connsiteX322" fmla="*/ 2152346 w 3024845"/>
                  <a:gd name="connsiteY322" fmla="*/ 56206 h 1059043"/>
                  <a:gd name="connsiteX323" fmla="*/ 2152346 w 3024845"/>
                  <a:gd name="connsiteY323" fmla="*/ 0 h 1059043"/>
                  <a:gd name="connsiteX324" fmla="*/ 2162480 w 3024845"/>
                  <a:gd name="connsiteY324" fmla="*/ 118897 h 1059043"/>
                  <a:gd name="connsiteX325" fmla="*/ 2168560 w 3024845"/>
                  <a:gd name="connsiteY325" fmla="*/ 125383 h 1059043"/>
                  <a:gd name="connsiteX326" fmla="*/ 2166533 w 3024845"/>
                  <a:gd name="connsiteY326" fmla="*/ 131868 h 1059043"/>
                  <a:gd name="connsiteX327" fmla="*/ 2166533 w 3024845"/>
                  <a:gd name="connsiteY327" fmla="*/ 209692 h 1059043"/>
                  <a:gd name="connsiteX328" fmla="*/ 2168560 w 3024845"/>
                  <a:gd name="connsiteY328" fmla="*/ 214016 h 1059043"/>
                  <a:gd name="connsiteX329" fmla="*/ 2168560 w 3024845"/>
                  <a:gd name="connsiteY329" fmla="*/ 235634 h 1059043"/>
                  <a:gd name="connsiteX330" fmla="*/ 2182747 w 3024845"/>
                  <a:gd name="connsiteY330" fmla="*/ 235634 h 1059043"/>
                  <a:gd name="connsiteX331" fmla="*/ 2182747 w 3024845"/>
                  <a:gd name="connsiteY331" fmla="*/ 252928 h 1059043"/>
                  <a:gd name="connsiteX332" fmla="*/ 2190854 w 3024845"/>
                  <a:gd name="connsiteY332" fmla="*/ 276707 h 1059043"/>
                  <a:gd name="connsiteX333" fmla="*/ 2184774 w 3024845"/>
                  <a:gd name="connsiteY333" fmla="*/ 281031 h 1059043"/>
                  <a:gd name="connsiteX334" fmla="*/ 2180720 w 3024845"/>
                  <a:gd name="connsiteY334" fmla="*/ 555577 h 1059043"/>
                  <a:gd name="connsiteX335" fmla="*/ 2245574 w 3024845"/>
                  <a:gd name="connsiteY335" fmla="*/ 555577 h 1059043"/>
                  <a:gd name="connsiteX336" fmla="*/ 2245574 w 3024845"/>
                  <a:gd name="connsiteY336" fmla="*/ 631239 h 1059043"/>
                  <a:gd name="connsiteX337" fmla="*/ 2253681 w 3024845"/>
                  <a:gd name="connsiteY337" fmla="*/ 631239 h 1059043"/>
                  <a:gd name="connsiteX338" fmla="*/ 2255708 w 3024845"/>
                  <a:gd name="connsiteY338" fmla="*/ 624754 h 1059043"/>
                  <a:gd name="connsiteX339" fmla="*/ 2261788 w 3024845"/>
                  <a:gd name="connsiteY339" fmla="*/ 624754 h 1059043"/>
                  <a:gd name="connsiteX340" fmla="*/ 2263815 w 3024845"/>
                  <a:gd name="connsiteY340" fmla="*/ 633401 h 1059043"/>
                  <a:gd name="connsiteX341" fmla="*/ 2275975 w 3024845"/>
                  <a:gd name="connsiteY341" fmla="*/ 633401 h 1059043"/>
                  <a:gd name="connsiteX342" fmla="*/ 2275975 w 3024845"/>
                  <a:gd name="connsiteY342" fmla="*/ 626915 h 1059043"/>
                  <a:gd name="connsiteX343" fmla="*/ 2298268 w 3024845"/>
                  <a:gd name="connsiteY343" fmla="*/ 626915 h 1059043"/>
                  <a:gd name="connsiteX344" fmla="*/ 2298268 w 3024845"/>
                  <a:gd name="connsiteY344" fmla="*/ 633401 h 1059043"/>
                  <a:gd name="connsiteX345" fmla="*/ 2318535 w 3024845"/>
                  <a:gd name="connsiteY345" fmla="*/ 633401 h 1059043"/>
                  <a:gd name="connsiteX346" fmla="*/ 2318535 w 3024845"/>
                  <a:gd name="connsiteY346" fmla="*/ 678798 h 1059043"/>
                  <a:gd name="connsiteX347" fmla="*/ 2332722 w 3024845"/>
                  <a:gd name="connsiteY347" fmla="*/ 678798 h 1059043"/>
                  <a:gd name="connsiteX348" fmla="*/ 2332722 w 3024845"/>
                  <a:gd name="connsiteY348" fmla="*/ 665827 h 1059043"/>
                  <a:gd name="connsiteX349" fmla="*/ 2348936 w 3024845"/>
                  <a:gd name="connsiteY349" fmla="*/ 665827 h 1059043"/>
                  <a:gd name="connsiteX350" fmla="*/ 2348936 w 3024845"/>
                  <a:gd name="connsiteY350" fmla="*/ 486400 h 1059043"/>
                  <a:gd name="connsiteX351" fmla="*/ 2355016 w 3024845"/>
                  <a:gd name="connsiteY351" fmla="*/ 479914 h 1059043"/>
                  <a:gd name="connsiteX352" fmla="*/ 2427977 w 3024845"/>
                  <a:gd name="connsiteY352" fmla="*/ 479914 h 1059043"/>
                  <a:gd name="connsiteX353" fmla="*/ 2427977 w 3024845"/>
                  <a:gd name="connsiteY353" fmla="*/ 488562 h 1059043"/>
                  <a:gd name="connsiteX354" fmla="*/ 2438110 w 3024845"/>
                  <a:gd name="connsiteY354" fmla="*/ 488562 h 1059043"/>
                  <a:gd name="connsiteX355" fmla="*/ 2438110 w 3024845"/>
                  <a:gd name="connsiteY355" fmla="*/ 603136 h 1059043"/>
                  <a:gd name="connsiteX356" fmla="*/ 2460404 w 3024845"/>
                  <a:gd name="connsiteY356" fmla="*/ 603136 h 1059043"/>
                  <a:gd name="connsiteX357" fmla="*/ 2460404 w 3024845"/>
                  <a:gd name="connsiteY357" fmla="*/ 536121 h 1059043"/>
                  <a:gd name="connsiteX358" fmla="*/ 2486751 w 3024845"/>
                  <a:gd name="connsiteY358" fmla="*/ 536121 h 1059043"/>
                  <a:gd name="connsiteX359" fmla="*/ 2490804 w 3024845"/>
                  <a:gd name="connsiteY359" fmla="*/ 531797 h 1059043"/>
                  <a:gd name="connsiteX360" fmla="*/ 2498911 w 3024845"/>
                  <a:gd name="connsiteY360" fmla="*/ 531797 h 1059043"/>
                  <a:gd name="connsiteX361" fmla="*/ 2502964 w 3024845"/>
                  <a:gd name="connsiteY361" fmla="*/ 536121 h 1059043"/>
                  <a:gd name="connsiteX362" fmla="*/ 2525258 w 3024845"/>
                  <a:gd name="connsiteY362" fmla="*/ 536121 h 1059043"/>
                  <a:gd name="connsiteX363" fmla="*/ 2525258 w 3024845"/>
                  <a:gd name="connsiteY363" fmla="*/ 419385 h 1059043"/>
                  <a:gd name="connsiteX364" fmla="*/ 2582005 w 3024845"/>
                  <a:gd name="connsiteY364" fmla="*/ 408576 h 1059043"/>
                  <a:gd name="connsiteX365" fmla="*/ 2582005 w 3024845"/>
                  <a:gd name="connsiteY365" fmla="*/ 409657 h 1059043"/>
                  <a:gd name="connsiteX366" fmla="*/ 2582005 w 3024845"/>
                  <a:gd name="connsiteY366" fmla="*/ 417223 h 1059043"/>
                  <a:gd name="connsiteX367" fmla="*/ 2608352 w 3024845"/>
                  <a:gd name="connsiteY367" fmla="*/ 417223 h 1059043"/>
                  <a:gd name="connsiteX368" fmla="*/ 2608352 w 3024845"/>
                  <a:gd name="connsiteY368" fmla="*/ 672313 h 1059043"/>
                  <a:gd name="connsiteX369" fmla="*/ 2630646 w 3024845"/>
                  <a:gd name="connsiteY369" fmla="*/ 672313 h 1059043"/>
                  <a:gd name="connsiteX370" fmla="*/ 2630646 w 3024845"/>
                  <a:gd name="connsiteY370" fmla="*/ 667989 h 1059043"/>
                  <a:gd name="connsiteX371" fmla="*/ 2642806 w 3024845"/>
                  <a:gd name="connsiteY371" fmla="*/ 667989 h 1059043"/>
                  <a:gd name="connsiteX372" fmla="*/ 2642806 w 3024845"/>
                  <a:gd name="connsiteY372" fmla="*/ 672313 h 1059043"/>
                  <a:gd name="connsiteX373" fmla="*/ 2667126 w 3024845"/>
                  <a:gd name="connsiteY373" fmla="*/ 672313 h 1059043"/>
                  <a:gd name="connsiteX374" fmla="*/ 2667126 w 3024845"/>
                  <a:gd name="connsiteY374" fmla="*/ 659342 h 1059043"/>
                  <a:gd name="connsiteX375" fmla="*/ 2695500 w 3024845"/>
                  <a:gd name="connsiteY375" fmla="*/ 659342 h 1059043"/>
                  <a:gd name="connsiteX376" fmla="*/ 2707660 w 3024845"/>
                  <a:gd name="connsiteY376" fmla="*/ 655018 h 1059043"/>
                  <a:gd name="connsiteX377" fmla="*/ 2727927 w 3024845"/>
                  <a:gd name="connsiteY377" fmla="*/ 659342 h 1059043"/>
                  <a:gd name="connsiteX378" fmla="*/ 2727927 w 3024845"/>
                  <a:gd name="connsiteY378" fmla="*/ 642048 h 1059043"/>
                  <a:gd name="connsiteX379" fmla="*/ 2736034 w 3024845"/>
                  <a:gd name="connsiteY379" fmla="*/ 642048 h 1059043"/>
                  <a:gd name="connsiteX380" fmla="*/ 2736034 w 3024845"/>
                  <a:gd name="connsiteY380" fmla="*/ 629077 h 1059043"/>
                  <a:gd name="connsiteX381" fmla="*/ 2792781 w 3024845"/>
                  <a:gd name="connsiteY381" fmla="*/ 629077 h 1059043"/>
                  <a:gd name="connsiteX382" fmla="*/ 2792781 w 3024845"/>
                  <a:gd name="connsiteY382" fmla="*/ 598812 h 1059043"/>
                  <a:gd name="connsiteX383" fmla="*/ 2811021 w 3024845"/>
                  <a:gd name="connsiteY383" fmla="*/ 598812 h 1059043"/>
                  <a:gd name="connsiteX384" fmla="*/ 2811021 w 3024845"/>
                  <a:gd name="connsiteY384" fmla="*/ 592327 h 1059043"/>
                  <a:gd name="connsiteX385" fmla="*/ 2823181 w 3024845"/>
                  <a:gd name="connsiteY385" fmla="*/ 592327 h 1059043"/>
                  <a:gd name="connsiteX386" fmla="*/ 2823181 w 3024845"/>
                  <a:gd name="connsiteY386" fmla="*/ 598812 h 1059043"/>
                  <a:gd name="connsiteX387" fmla="*/ 2839395 w 3024845"/>
                  <a:gd name="connsiteY387" fmla="*/ 598812 h 1059043"/>
                  <a:gd name="connsiteX388" fmla="*/ 2839395 w 3024845"/>
                  <a:gd name="connsiteY388" fmla="*/ 648533 h 1059043"/>
                  <a:gd name="connsiteX389" fmla="*/ 2871822 w 3024845"/>
                  <a:gd name="connsiteY389" fmla="*/ 648533 h 1059043"/>
                  <a:gd name="connsiteX390" fmla="*/ 2871822 w 3024845"/>
                  <a:gd name="connsiteY390" fmla="*/ 622592 h 1059043"/>
                  <a:gd name="connsiteX391" fmla="*/ 2910329 w 3024845"/>
                  <a:gd name="connsiteY391" fmla="*/ 622592 h 1059043"/>
                  <a:gd name="connsiteX392" fmla="*/ 2910329 w 3024845"/>
                  <a:gd name="connsiteY392" fmla="*/ 592327 h 1059043"/>
                  <a:gd name="connsiteX393" fmla="*/ 2958970 w 3024845"/>
                  <a:gd name="connsiteY393" fmla="*/ 592327 h 1059043"/>
                  <a:gd name="connsiteX394" fmla="*/ 2958970 w 3024845"/>
                  <a:gd name="connsiteY394" fmla="*/ 703483 h 1059043"/>
                  <a:gd name="connsiteX395" fmla="*/ 2958970 w 3024845"/>
                  <a:gd name="connsiteY395" fmla="*/ 717262 h 1059043"/>
                  <a:gd name="connsiteX396" fmla="*/ 3024845 w 3024845"/>
                  <a:gd name="connsiteY396" fmla="*/ 717262 h 1059043"/>
                  <a:gd name="connsiteX397" fmla="*/ 3024845 w 3024845"/>
                  <a:gd name="connsiteY397" fmla="*/ 1059043 h 1059043"/>
                  <a:gd name="connsiteX398" fmla="*/ 2054 w 3024845"/>
                  <a:gd name="connsiteY398" fmla="*/ 1056710 h 1059043"/>
                  <a:gd name="connsiteX399" fmla="*/ 0 w 3024845"/>
                  <a:gd name="connsiteY399" fmla="*/ 622592 h 1059043"/>
                  <a:gd name="connsiteX400" fmla="*/ 20267 w 3024845"/>
                  <a:gd name="connsiteY400" fmla="*/ 622592 h 1059043"/>
                  <a:gd name="connsiteX401" fmla="*/ 20774 w 3024845"/>
                  <a:gd name="connsiteY401" fmla="*/ 621511 h 1059043"/>
                  <a:gd name="connsiteX402" fmla="*/ 24320 w 3024845"/>
                  <a:gd name="connsiteY402" fmla="*/ 613945 h 1059043"/>
                  <a:gd name="connsiteX403" fmla="*/ 26094 w 3024845"/>
                  <a:gd name="connsiteY403" fmla="*/ 614215 h 1059043"/>
                  <a:gd name="connsiteX404" fmla="*/ 38507 w 3024845"/>
                  <a:gd name="connsiteY404" fmla="*/ 616106 h 1059043"/>
                  <a:gd name="connsiteX405" fmla="*/ 39014 w 3024845"/>
                  <a:gd name="connsiteY405" fmla="*/ 617458 h 1059043"/>
                  <a:gd name="connsiteX406" fmla="*/ 42560 w 3024845"/>
                  <a:gd name="connsiteY406" fmla="*/ 626915 h 1059043"/>
                  <a:gd name="connsiteX407" fmla="*/ 68907 w 3024845"/>
                  <a:gd name="connsiteY407" fmla="*/ 629077 h 1059043"/>
                  <a:gd name="connsiteX408" fmla="*/ 68907 w 3024845"/>
                  <a:gd name="connsiteY408" fmla="*/ 505856 h 1059043"/>
                  <a:gd name="connsiteX409" fmla="*/ 70934 w 3024845"/>
                  <a:gd name="connsiteY409" fmla="*/ 505856 h 1059043"/>
                  <a:gd name="connsiteX410" fmla="*/ 85121 w 3024845"/>
                  <a:gd name="connsiteY410" fmla="*/ 505856 h 1059043"/>
                  <a:gd name="connsiteX411" fmla="*/ 85121 w 3024845"/>
                  <a:gd name="connsiteY411" fmla="*/ 369664 h 1059043"/>
                  <a:gd name="connsiteX412" fmla="*/ 86894 w 3024845"/>
                  <a:gd name="connsiteY412" fmla="*/ 369664 h 1059043"/>
                  <a:gd name="connsiteX413" fmla="*/ 99308 w 3024845"/>
                  <a:gd name="connsiteY413" fmla="*/ 369664 h 1059043"/>
                  <a:gd name="connsiteX414" fmla="*/ 99308 w 3024845"/>
                  <a:gd name="connsiteY414" fmla="*/ 255090 h 1059043"/>
                  <a:gd name="connsiteX415" fmla="*/ 103361 w 3024845"/>
                  <a:gd name="connsiteY415" fmla="*/ 226986 h 1059043"/>
                  <a:gd name="connsiteX416" fmla="*/ 105388 w 3024845"/>
                  <a:gd name="connsiteY416" fmla="*/ 226986 h 1059043"/>
                  <a:gd name="connsiteX417" fmla="*/ 119575 w 3024845"/>
                  <a:gd name="connsiteY417"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0186 w 3024845"/>
                  <a:gd name="connsiteY310" fmla="*/ 302649 h 1059043"/>
                  <a:gd name="connsiteX311" fmla="*/ 2128026 w 3024845"/>
                  <a:gd name="connsiteY311" fmla="*/ 281031 h 1059043"/>
                  <a:gd name="connsiteX312" fmla="*/ 2121946 w 3024845"/>
                  <a:gd name="connsiteY312" fmla="*/ 276707 h 1059043"/>
                  <a:gd name="connsiteX313" fmla="*/ 2130053 w 3024845"/>
                  <a:gd name="connsiteY313" fmla="*/ 252928 h 1059043"/>
                  <a:gd name="connsiteX314" fmla="*/ 2130053 w 3024845"/>
                  <a:gd name="connsiteY314" fmla="*/ 235634 h 1059043"/>
                  <a:gd name="connsiteX315" fmla="*/ 2144240 w 3024845"/>
                  <a:gd name="connsiteY315" fmla="*/ 235634 h 1059043"/>
                  <a:gd name="connsiteX316" fmla="*/ 2144240 w 3024845"/>
                  <a:gd name="connsiteY316" fmla="*/ 214016 h 1059043"/>
                  <a:gd name="connsiteX317" fmla="*/ 2146266 w 3024845"/>
                  <a:gd name="connsiteY317" fmla="*/ 209692 h 1059043"/>
                  <a:gd name="connsiteX318" fmla="*/ 2146266 w 3024845"/>
                  <a:gd name="connsiteY318" fmla="*/ 131868 h 1059043"/>
                  <a:gd name="connsiteX319" fmla="*/ 2144240 w 3024845"/>
                  <a:gd name="connsiteY319" fmla="*/ 125383 h 1059043"/>
                  <a:gd name="connsiteX320" fmla="*/ 2150320 w 3024845"/>
                  <a:gd name="connsiteY320" fmla="*/ 118897 h 1059043"/>
                  <a:gd name="connsiteX321" fmla="*/ 2150320 w 3024845"/>
                  <a:gd name="connsiteY321" fmla="*/ 60529 h 1059043"/>
                  <a:gd name="connsiteX322" fmla="*/ 2152346 w 3024845"/>
                  <a:gd name="connsiteY322" fmla="*/ 56206 h 1059043"/>
                  <a:gd name="connsiteX323" fmla="*/ 2152346 w 3024845"/>
                  <a:gd name="connsiteY323" fmla="*/ 0 h 1059043"/>
                  <a:gd name="connsiteX324" fmla="*/ 2162480 w 3024845"/>
                  <a:gd name="connsiteY324" fmla="*/ 118897 h 1059043"/>
                  <a:gd name="connsiteX325" fmla="*/ 2168560 w 3024845"/>
                  <a:gd name="connsiteY325" fmla="*/ 125383 h 1059043"/>
                  <a:gd name="connsiteX326" fmla="*/ 2166533 w 3024845"/>
                  <a:gd name="connsiteY326" fmla="*/ 131868 h 1059043"/>
                  <a:gd name="connsiteX327" fmla="*/ 2166533 w 3024845"/>
                  <a:gd name="connsiteY327" fmla="*/ 209692 h 1059043"/>
                  <a:gd name="connsiteX328" fmla="*/ 2168560 w 3024845"/>
                  <a:gd name="connsiteY328" fmla="*/ 214016 h 1059043"/>
                  <a:gd name="connsiteX329" fmla="*/ 2168560 w 3024845"/>
                  <a:gd name="connsiteY329" fmla="*/ 235634 h 1059043"/>
                  <a:gd name="connsiteX330" fmla="*/ 2182747 w 3024845"/>
                  <a:gd name="connsiteY330" fmla="*/ 235634 h 1059043"/>
                  <a:gd name="connsiteX331" fmla="*/ 2182747 w 3024845"/>
                  <a:gd name="connsiteY331" fmla="*/ 252928 h 1059043"/>
                  <a:gd name="connsiteX332" fmla="*/ 2190854 w 3024845"/>
                  <a:gd name="connsiteY332" fmla="*/ 276707 h 1059043"/>
                  <a:gd name="connsiteX333" fmla="*/ 2180720 w 3024845"/>
                  <a:gd name="connsiteY333" fmla="*/ 555577 h 1059043"/>
                  <a:gd name="connsiteX334" fmla="*/ 2245574 w 3024845"/>
                  <a:gd name="connsiteY334" fmla="*/ 555577 h 1059043"/>
                  <a:gd name="connsiteX335" fmla="*/ 2245574 w 3024845"/>
                  <a:gd name="connsiteY335" fmla="*/ 631239 h 1059043"/>
                  <a:gd name="connsiteX336" fmla="*/ 2253681 w 3024845"/>
                  <a:gd name="connsiteY336" fmla="*/ 631239 h 1059043"/>
                  <a:gd name="connsiteX337" fmla="*/ 2255708 w 3024845"/>
                  <a:gd name="connsiteY337" fmla="*/ 624754 h 1059043"/>
                  <a:gd name="connsiteX338" fmla="*/ 2261788 w 3024845"/>
                  <a:gd name="connsiteY338" fmla="*/ 624754 h 1059043"/>
                  <a:gd name="connsiteX339" fmla="*/ 2263815 w 3024845"/>
                  <a:gd name="connsiteY339" fmla="*/ 633401 h 1059043"/>
                  <a:gd name="connsiteX340" fmla="*/ 2275975 w 3024845"/>
                  <a:gd name="connsiteY340" fmla="*/ 633401 h 1059043"/>
                  <a:gd name="connsiteX341" fmla="*/ 2275975 w 3024845"/>
                  <a:gd name="connsiteY341" fmla="*/ 626915 h 1059043"/>
                  <a:gd name="connsiteX342" fmla="*/ 2298268 w 3024845"/>
                  <a:gd name="connsiteY342" fmla="*/ 626915 h 1059043"/>
                  <a:gd name="connsiteX343" fmla="*/ 2298268 w 3024845"/>
                  <a:gd name="connsiteY343" fmla="*/ 633401 h 1059043"/>
                  <a:gd name="connsiteX344" fmla="*/ 2318535 w 3024845"/>
                  <a:gd name="connsiteY344" fmla="*/ 633401 h 1059043"/>
                  <a:gd name="connsiteX345" fmla="*/ 2318535 w 3024845"/>
                  <a:gd name="connsiteY345" fmla="*/ 678798 h 1059043"/>
                  <a:gd name="connsiteX346" fmla="*/ 2332722 w 3024845"/>
                  <a:gd name="connsiteY346" fmla="*/ 678798 h 1059043"/>
                  <a:gd name="connsiteX347" fmla="*/ 2332722 w 3024845"/>
                  <a:gd name="connsiteY347" fmla="*/ 665827 h 1059043"/>
                  <a:gd name="connsiteX348" fmla="*/ 2348936 w 3024845"/>
                  <a:gd name="connsiteY348" fmla="*/ 665827 h 1059043"/>
                  <a:gd name="connsiteX349" fmla="*/ 2348936 w 3024845"/>
                  <a:gd name="connsiteY349" fmla="*/ 486400 h 1059043"/>
                  <a:gd name="connsiteX350" fmla="*/ 2355016 w 3024845"/>
                  <a:gd name="connsiteY350" fmla="*/ 479914 h 1059043"/>
                  <a:gd name="connsiteX351" fmla="*/ 2427977 w 3024845"/>
                  <a:gd name="connsiteY351" fmla="*/ 479914 h 1059043"/>
                  <a:gd name="connsiteX352" fmla="*/ 2427977 w 3024845"/>
                  <a:gd name="connsiteY352" fmla="*/ 488562 h 1059043"/>
                  <a:gd name="connsiteX353" fmla="*/ 2438110 w 3024845"/>
                  <a:gd name="connsiteY353" fmla="*/ 488562 h 1059043"/>
                  <a:gd name="connsiteX354" fmla="*/ 2438110 w 3024845"/>
                  <a:gd name="connsiteY354" fmla="*/ 603136 h 1059043"/>
                  <a:gd name="connsiteX355" fmla="*/ 2460404 w 3024845"/>
                  <a:gd name="connsiteY355" fmla="*/ 603136 h 1059043"/>
                  <a:gd name="connsiteX356" fmla="*/ 2460404 w 3024845"/>
                  <a:gd name="connsiteY356" fmla="*/ 536121 h 1059043"/>
                  <a:gd name="connsiteX357" fmla="*/ 2486751 w 3024845"/>
                  <a:gd name="connsiteY357" fmla="*/ 536121 h 1059043"/>
                  <a:gd name="connsiteX358" fmla="*/ 2490804 w 3024845"/>
                  <a:gd name="connsiteY358" fmla="*/ 531797 h 1059043"/>
                  <a:gd name="connsiteX359" fmla="*/ 2498911 w 3024845"/>
                  <a:gd name="connsiteY359" fmla="*/ 531797 h 1059043"/>
                  <a:gd name="connsiteX360" fmla="*/ 2502964 w 3024845"/>
                  <a:gd name="connsiteY360" fmla="*/ 536121 h 1059043"/>
                  <a:gd name="connsiteX361" fmla="*/ 2525258 w 3024845"/>
                  <a:gd name="connsiteY361" fmla="*/ 536121 h 1059043"/>
                  <a:gd name="connsiteX362" fmla="*/ 2525258 w 3024845"/>
                  <a:gd name="connsiteY362" fmla="*/ 419385 h 1059043"/>
                  <a:gd name="connsiteX363" fmla="*/ 2582005 w 3024845"/>
                  <a:gd name="connsiteY363" fmla="*/ 408576 h 1059043"/>
                  <a:gd name="connsiteX364" fmla="*/ 2582005 w 3024845"/>
                  <a:gd name="connsiteY364" fmla="*/ 409657 h 1059043"/>
                  <a:gd name="connsiteX365" fmla="*/ 2582005 w 3024845"/>
                  <a:gd name="connsiteY365" fmla="*/ 417223 h 1059043"/>
                  <a:gd name="connsiteX366" fmla="*/ 2608352 w 3024845"/>
                  <a:gd name="connsiteY366" fmla="*/ 417223 h 1059043"/>
                  <a:gd name="connsiteX367" fmla="*/ 2608352 w 3024845"/>
                  <a:gd name="connsiteY367" fmla="*/ 672313 h 1059043"/>
                  <a:gd name="connsiteX368" fmla="*/ 2630646 w 3024845"/>
                  <a:gd name="connsiteY368" fmla="*/ 672313 h 1059043"/>
                  <a:gd name="connsiteX369" fmla="*/ 2630646 w 3024845"/>
                  <a:gd name="connsiteY369" fmla="*/ 667989 h 1059043"/>
                  <a:gd name="connsiteX370" fmla="*/ 2642806 w 3024845"/>
                  <a:gd name="connsiteY370" fmla="*/ 667989 h 1059043"/>
                  <a:gd name="connsiteX371" fmla="*/ 2642806 w 3024845"/>
                  <a:gd name="connsiteY371" fmla="*/ 672313 h 1059043"/>
                  <a:gd name="connsiteX372" fmla="*/ 2667126 w 3024845"/>
                  <a:gd name="connsiteY372" fmla="*/ 672313 h 1059043"/>
                  <a:gd name="connsiteX373" fmla="*/ 2667126 w 3024845"/>
                  <a:gd name="connsiteY373" fmla="*/ 659342 h 1059043"/>
                  <a:gd name="connsiteX374" fmla="*/ 2695500 w 3024845"/>
                  <a:gd name="connsiteY374" fmla="*/ 659342 h 1059043"/>
                  <a:gd name="connsiteX375" fmla="*/ 2707660 w 3024845"/>
                  <a:gd name="connsiteY375" fmla="*/ 655018 h 1059043"/>
                  <a:gd name="connsiteX376" fmla="*/ 2727927 w 3024845"/>
                  <a:gd name="connsiteY376" fmla="*/ 659342 h 1059043"/>
                  <a:gd name="connsiteX377" fmla="*/ 2727927 w 3024845"/>
                  <a:gd name="connsiteY377" fmla="*/ 642048 h 1059043"/>
                  <a:gd name="connsiteX378" fmla="*/ 2736034 w 3024845"/>
                  <a:gd name="connsiteY378" fmla="*/ 642048 h 1059043"/>
                  <a:gd name="connsiteX379" fmla="*/ 2736034 w 3024845"/>
                  <a:gd name="connsiteY379" fmla="*/ 629077 h 1059043"/>
                  <a:gd name="connsiteX380" fmla="*/ 2792781 w 3024845"/>
                  <a:gd name="connsiteY380" fmla="*/ 629077 h 1059043"/>
                  <a:gd name="connsiteX381" fmla="*/ 2792781 w 3024845"/>
                  <a:gd name="connsiteY381" fmla="*/ 598812 h 1059043"/>
                  <a:gd name="connsiteX382" fmla="*/ 2811021 w 3024845"/>
                  <a:gd name="connsiteY382" fmla="*/ 598812 h 1059043"/>
                  <a:gd name="connsiteX383" fmla="*/ 2811021 w 3024845"/>
                  <a:gd name="connsiteY383" fmla="*/ 592327 h 1059043"/>
                  <a:gd name="connsiteX384" fmla="*/ 2823181 w 3024845"/>
                  <a:gd name="connsiteY384" fmla="*/ 592327 h 1059043"/>
                  <a:gd name="connsiteX385" fmla="*/ 2823181 w 3024845"/>
                  <a:gd name="connsiteY385" fmla="*/ 598812 h 1059043"/>
                  <a:gd name="connsiteX386" fmla="*/ 2839395 w 3024845"/>
                  <a:gd name="connsiteY386" fmla="*/ 598812 h 1059043"/>
                  <a:gd name="connsiteX387" fmla="*/ 2839395 w 3024845"/>
                  <a:gd name="connsiteY387" fmla="*/ 648533 h 1059043"/>
                  <a:gd name="connsiteX388" fmla="*/ 2871822 w 3024845"/>
                  <a:gd name="connsiteY388" fmla="*/ 648533 h 1059043"/>
                  <a:gd name="connsiteX389" fmla="*/ 2871822 w 3024845"/>
                  <a:gd name="connsiteY389" fmla="*/ 622592 h 1059043"/>
                  <a:gd name="connsiteX390" fmla="*/ 2910329 w 3024845"/>
                  <a:gd name="connsiteY390" fmla="*/ 622592 h 1059043"/>
                  <a:gd name="connsiteX391" fmla="*/ 2910329 w 3024845"/>
                  <a:gd name="connsiteY391" fmla="*/ 592327 h 1059043"/>
                  <a:gd name="connsiteX392" fmla="*/ 2958970 w 3024845"/>
                  <a:gd name="connsiteY392" fmla="*/ 592327 h 1059043"/>
                  <a:gd name="connsiteX393" fmla="*/ 2958970 w 3024845"/>
                  <a:gd name="connsiteY393" fmla="*/ 703483 h 1059043"/>
                  <a:gd name="connsiteX394" fmla="*/ 2958970 w 3024845"/>
                  <a:gd name="connsiteY394" fmla="*/ 717262 h 1059043"/>
                  <a:gd name="connsiteX395" fmla="*/ 3024845 w 3024845"/>
                  <a:gd name="connsiteY395" fmla="*/ 717262 h 1059043"/>
                  <a:gd name="connsiteX396" fmla="*/ 3024845 w 3024845"/>
                  <a:gd name="connsiteY396" fmla="*/ 1059043 h 1059043"/>
                  <a:gd name="connsiteX397" fmla="*/ 2054 w 3024845"/>
                  <a:gd name="connsiteY397" fmla="*/ 1056710 h 1059043"/>
                  <a:gd name="connsiteX398" fmla="*/ 0 w 3024845"/>
                  <a:gd name="connsiteY398" fmla="*/ 622592 h 1059043"/>
                  <a:gd name="connsiteX399" fmla="*/ 20267 w 3024845"/>
                  <a:gd name="connsiteY399" fmla="*/ 622592 h 1059043"/>
                  <a:gd name="connsiteX400" fmla="*/ 20774 w 3024845"/>
                  <a:gd name="connsiteY400" fmla="*/ 621511 h 1059043"/>
                  <a:gd name="connsiteX401" fmla="*/ 24320 w 3024845"/>
                  <a:gd name="connsiteY401" fmla="*/ 613945 h 1059043"/>
                  <a:gd name="connsiteX402" fmla="*/ 26094 w 3024845"/>
                  <a:gd name="connsiteY402" fmla="*/ 614215 h 1059043"/>
                  <a:gd name="connsiteX403" fmla="*/ 38507 w 3024845"/>
                  <a:gd name="connsiteY403" fmla="*/ 616106 h 1059043"/>
                  <a:gd name="connsiteX404" fmla="*/ 39014 w 3024845"/>
                  <a:gd name="connsiteY404" fmla="*/ 617458 h 1059043"/>
                  <a:gd name="connsiteX405" fmla="*/ 42560 w 3024845"/>
                  <a:gd name="connsiteY405" fmla="*/ 626915 h 1059043"/>
                  <a:gd name="connsiteX406" fmla="*/ 68907 w 3024845"/>
                  <a:gd name="connsiteY406" fmla="*/ 629077 h 1059043"/>
                  <a:gd name="connsiteX407" fmla="*/ 68907 w 3024845"/>
                  <a:gd name="connsiteY407" fmla="*/ 505856 h 1059043"/>
                  <a:gd name="connsiteX408" fmla="*/ 70934 w 3024845"/>
                  <a:gd name="connsiteY408" fmla="*/ 505856 h 1059043"/>
                  <a:gd name="connsiteX409" fmla="*/ 85121 w 3024845"/>
                  <a:gd name="connsiteY409" fmla="*/ 505856 h 1059043"/>
                  <a:gd name="connsiteX410" fmla="*/ 85121 w 3024845"/>
                  <a:gd name="connsiteY410" fmla="*/ 369664 h 1059043"/>
                  <a:gd name="connsiteX411" fmla="*/ 86894 w 3024845"/>
                  <a:gd name="connsiteY411" fmla="*/ 369664 h 1059043"/>
                  <a:gd name="connsiteX412" fmla="*/ 99308 w 3024845"/>
                  <a:gd name="connsiteY412" fmla="*/ 369664 h 1059043"/>
                  <a:gd name="connsiteX413" fmla="*/ 99308 w 3024845"/>
                  <a:gd name="connsiteY413" fmla="*/ 255090 h 1059043"/>
                  <a:gd name="connsiteX414" fmla="*/ 103361 w 3024845"/>
                  <a:gd name="connsiteY414" fmla="*/ 226986 h 1059043"/>
                  <a:gd name="connsiteX415" fmla="*/ 105388 w 3024845"/>
                  <a:gd name="connsiteY415" fmla="*/ 226986 h 1059043"/>
                  <a:gd name="connsiteX416" fmla="*/ 119575 w 3024845"/>
                  <a:gd name="connsiteY416"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35634 h 1059043"/>
                  <a:gd name="connsiteX315" fmla="*/ 2144240 w 3024845"/>
                  <a:gd name="connsiteY315" fmla="*/ 214016 h 1059043"/>
                  <a:gd name="connsiteX316" fmla="*/ 2146266 w 3024845"/>
                  <a:gd name="connsiteY316" fmla="*/ 209692 h 1059043"/>
                  <a:gd name="connsiteX317" fmla="*/ 2146266 w 3024845"/>
                  <a:gd name="connsiteY317" fmla="*/ 131868 h 1059043"/>
                  <a:gd name="connsiteX318" fmla="*/ 2144240 w 3024845"/>
                  <a:gd name="connsiteY318" fmla="*/ 125383 h 1059043"/>
                  <a:gd name="connsiteX319" fmla="*/ 2150320 w 3024845"/>
                  <a:gd name="connsiteY319" fmla="*/ 118897 h 1059043"/>
                  <a:gd name="connsiteX320" fmla="*/ 2150320 w 3024845"/>
                  <a:gd name="connsiteY320" fmla="*/ 60529 h 1059043"/>
                  <a:gd name="connsiteX321" fmla="*/ 2152346 w 3024845"/>
                  <a:gd name="connsiteY321" fmla="*/ 56206 h 1059043"/>
                  <a:gd name="connsiteX322" fmla="*/ 2152346 w 3024845"/>
                  <a:gd name="connsiteY322" fmla="*/ 0 h 1059043"/>
                  <a:gd name="connsiteX323" fmla="*/ 2162480 w 3024845"/>
                  <a:gd name="connsiteY323" fmla="*/ 118897 h 1059043"/>
                  <a:gd name="connsiteX324" fmla="*/ 2168560 w 3024845"/>
                  <a:gd name="connsiteY324" fmla="*/ 125383 h 1059043"/>
                  <a:gd name="connsiteX325" fmla="*/ 2166533 w 3024845"/>
                  <a:gd name="connsiteY325" fmla="*/ 131868 h 1059043"/>
                  <a:gd name="connsiteX326" fmla="*/ 2166533 w 3024845"/>
                  <a:gd name="connsiteY326" fmla="*/ 209692 h 1059043"/>
                  <a:gd name="connsiteX327" fmla="*/ 2168560 w 3024845"/>
                  <a:gd name="connsiteY327" fmla="*/ 214016 h 1059043"/>
                  <a:gd name="connsiteX328" fmla="*/ 2168560 w 3024845"/>
                  <a:gd name="connsiteY328" fmla="*/ 235634 h 1059043"/>
                  <a:gd name="connsiteX329" fmla="*/ 2182747 w 3024845"/>
                  <a:gd name="connsiteY329" fmla="*/ 235634 h 1059043"/>
                  <a:gd name="connsiteX330" fmla="*/ 2182747 w 3024845"/>
                  <a:gd name="connsiteY330" fmla="*/ 252928 h 1059043"/>
                  <a:gd name="connsiteX331" fmla="*/ 2190854 w 3024845"/>
                  <a:gd name="connsiteY331" fmla="*/ 276707 h 1059043"/>
                  <a:gd name="connsiteX332" fmla="*/ 2180720 w 3024845"/>
                  <a:gd name="connsiteY332" fmla="*/ 555577 h 1059043"/>
                  <a:gd name="connsiteX333" fmla="*/ 2245574 w 3024845"/>
                  <a:gd name="connsiteY333" fmla="*/ 555577 h 1059043"/>
                  <a:gd name="connsiteX334" fmla="*/ 2245574 w 3024845"/>
                  <a:gd name="connsiteY334" fmla="*/ 631239 h 1059043"/>
                  <a:gd name="connsiteX335" fmla="*/ 2253681 w 3024845"/>
                  <a:gd name="connsiteY335" fmla="*/ 631239 h 1059043"/>
                  <a:gd name="connsiteX336" fmla="*/ 2255708 w 3024845"/>
                  <a:gd name="connsiteY336" fmla="*/ 624754 h 1059043"/>
                  <a:gd name="connsiteX337" fmla="*/ 2261788 w 3024845"/>
                  <a:gd name="connsiteY337" fmla="*/ 624754 h 1059043"/>
                  <a:gd name="connsiteX338" fmla="*/ 2263815 w 3024845"/>
                  <a:gd name="connsiteY338" fmla="*/ 633401 h 1059043"/>
                  <a:gd name="connsiteX339" fmla="*/ 2275975 w 3024845"/>
                  <a:gd name="connsiteY339" fmla="*/ 633401 h 1059043"/>
                  <a:gd name="connsiteX340" fmla="*/ 2275975 w 3024845"/>
                  <a:gd name="connsiteY340" fmla="*/ 626915 h 1059043"/>
                  <a:gd name="connsiteX341" fmla="*/ 2298268 w 3024845"/>
                  <a:gd name="connsiteY341" fmla="*/ 626915 h 1059043"/>
                  <a:gd name="connsiteX342" fmla="*/ 2298268 w 3024845"/>
                  <a:gd name="connsiteY342" fmla="*/ 633401 h 1059043"/>
                  <a:gd name="connsiteX343" fmla="*/ 2318535 w 3024845"/>
                  <a:gd name="connsiteY343" fmla="*/ 633401 h 1059043"/>
                  <a:gd name="connsiteX344" fmla="*/ 2318535 w 3024845"/>
                  <a:gd name="connsiteY344" fmla="*/ 678798 h 1059043"/>
                  <a:gd name="connsiteX345" fmla="*/ 2332722 w 3024845"/>
                  <a:gd name="connsiteY345" fmla="*/ 678798 h 1059043"/>
                  <a:gd name="connsiteX346" fmla="*/ 2332722 w 3024845"/>
                  <a:gd name="connsiteY346" fmla="*/ 665827 h 1059043"/>
                  <a:gd name="connsiteX347" fmla="*/ 2348936 w 3024845"/>
                  <a:gd name="connsiteY347" fmla="*/ 665827 h 1059043"/>
                  <a:gd name="connsiteX348" fmla="*/ 2348936 w 3024845"/>
                  <a:gd name="connsiteY348" fmla="*/ 486400 h 1059043"/>
                  <a:gd name="connsiteX349" fmla="*/ 2355016 w 3024845"/>
                  <a:gd name="connsiteY349" fmla="*/ 479914 h 1059043"/>
                  <a:gd name="connsiteX350" fmla="*/ 2427977 w 3024845"/>
                  <a:gd name="connsiteY350" fmla="*/ 479914 h 1059043"/>
                  <a:gd name="connsiteX351" fmla="*/ 2427977 w 3024845"/>
                  <a:gd name="connsiteY351" fmla="*/ 488562 h 1059043"/>
                  <a:gd name="connsiteX352" fmla="*/ 2438110 w 3024845"/>
                  <a:gd name="connsiteY352" fmla="*/ 488562 h 1059043"/>
                  <a:gd name="connsiteX353" fmla="*/ 2438110 w 3024845"/>
                  <a:gd name="connsiteY353" fmla="*/ 603136 h 1059043"/>
                  <a:gd name="connsiteX354" fmla="*/ 2460404 w 3024845"/>
                  <a:gd name="connsiteY354" fmla="*/ 603136 h 1059043"/>
                  <a:gd name="connsiteX355" fmla="*/ 2460404 w 3024845"/>
                  <a:gd name="connsiteY355" fmla="*/ 536121 h 1059043"/>
                  <a:gd name="connsiteX356" fmla="*/ 2486751 w 3024845"/>
                  <a:gd name="connsiteY356" fmla="*/ 536121 h 1059043"/>
                  <a:gd name="connsiteX357" fmla="*/ 2490804 w 3024845"/>
                  <a:gd name="connsiteY357" fmla="*/ 531797 h 1059043"/>
                  <a:gd name="connsiteX358" fmla="*/ 2498911 w 3024845"/>
                  <a:gd name="connsiteY358" fmla="*/ 531797 h 1059043"/>
                  <a:gd name="connsiteX359" fmla="*/ 2502964 w 3024845"/>
                  <a:gd name="connsiteY359" fmla="*/ 536121 h 1059043"/>
                  <a:gd name="connsiteX360" fmla="*/ 2525258 w 3024845"/>
                  <a:gd name="connsiteY360" fmla="*/ 536121 h 1059043"/>
                  <a:gd name="connsiteX361" fmla="*/ 2525258 w 3024845"/>
                  <a:gd name="connsiteY361" fmla="*/ 419385 h 1059043"/>
                  <a:gd name="connsiteX362" fmla="*/ 2582005 w 3024845"/>
                  <a:gd name="connsiteY362" fmla="*/ 408576 h 1059043"/>
                  <a:gd name="connsiteX363" fmla="*/ 2582005 w 3024845"/>
                  <a:gd name="connsiteY363" fmla="*/ 409657 h 1059043"/>
                  <a:gd name="connsiteX364" fmla="*/ 2582005 w 3024845"/>
                  <a:gd name="connsiteY364" fmla="*/ 417223 h 1059043"/>
                  <a:gd name="connsiteX365" fmla="*/ 2608352 w 3024845"/>
                  <a:gd name="connsiteY365" fmla="*/ 417223 h 1059043"/>
                  <a:gd name="connsiteX366" fmla="*/ 2608352 w 3024845"/>
                  <a:gd name="connsiteY366" fmla="*/ 672313 h 1059043"/>
                  <a:gd name="connsiteX367" fmla="*/ 2630646 w 3024845"/>
                  <a:gd name="connsiteY367" fmla="*/ 672313 h 1059043"/>
                  <a:gd name="connsiteX368" fmla="*/ 2630646 w 3024845"/>
                  <a:gd name="connsiteY368" fmla="*/ 667989 h 1059043"/>
                  <a:gd name="connsiteX369" fmla="*/ 2642806 w 3024845"/>
                  <a:gd name="connsiteY369" fmla="*/ 667989 h 1059043"/>
                  <a:gd name="connsiteX370" fmla="*/ 2642806 w 3024845"/>
                  <a:gd name="connsiteY370" fmla="*/ 672313 h 1059043"/>
                  <a:gd name="connsiteX371" fmla="*/ 2667126 w 3024845"/>
                  <a:gd name="connsiteY371" fmla="*/ 672313 h 1059043"/>
                  <a:gd name="connsiteX372" fmla="*/ 2667126 w 3024845"/>
                  <a:gd name="connsiteY372" fmla="*/ 659342 h 1059043"/>
                  <a:gd name="connsiteX373" fmla="*/ 2695500 w 3024845"/>
                  <a:gd name="connsiteY373" fmla="*/ 659342 h 1059043"/>
                  <a:gd name="connsiteX374" fmla="*/ 2707660 w 3024845"/>
                  <a:gd name="connsiteY374" fmla="*/ 655018 h 1059043"/>
                  <a:gd name="connsiteX375" fmla="*/ 2727927 w 3024845"/>
                  <a:gd name="connsiteY375" fmla="*/ 659342 h 1059043"/>
                  <a:gd name="connsiteX376" fmla="*/ 2727927 w 3024845"/>
                  <a:gd name="connsiteY376" fmla="*/ 642048 h 1059043"/>
                  <a:gd name="connsiteX377" fmla="*/ 2736034 w 3024845"/>
                  <a:gd name="connsiteY377" fmla="*/ 642048 h 1059043"/>
                  <a:gd name="connsiteX378" fmla="*/ 2736034 w 3024845"/>
                  <a:gd name="connsiteY378" fmla="*/ 629077 h 1059043"/>
                  <a:gd name="connsiteX379" fmla="*/ 2792781 w 3024845"/>
                  <a:gd name="connsiteY379" fmla="*/ 629077 h 1059043"/>
                  <a:gd name="connsiteX380" fmla="*/ 2792781 w 3024845"/>
                  <a:gd name="connsiteY380" fmla="*/ 598812 h 1059043"/>
                  <a:gd name="connsiteX381" fmla="*/ 2811021 w 3024845"/>
                  <a:gd name="connsiteY381" fmla="*/ 598812 h 1059043"/>
                  <a:gd name="connsiteX382" fmla="*/ 2811021 w 3024845"/>
                  <a:gd name="connsiteY382" fmla="*/ 592327 h 1059043"/>
                  <a:gd name="connsiteX383" fmla="*/ 2823181 w 3024845"/>
                  <a:gd name="connsiteY383" fmla="*/ 592327 h 1059043"/>
                  <a:gd name="connsiteX384" fmla="*/ 2823181 w 3024845"/>
                  <a:gd name="connsiteY384" fmla="*/ 598812 h 1059043"/>
                  <a:gd name="connsiteX385" fmla="*/ 2839395 w 3024845"/>
                  <a:gd name="connsiteY385" fmla="*/ 598812 h 1059043"/>
                  <a:gd name="connsiteX386" fmla="*/ 2839395 w 3024845"/>
                  <a:gd name="connsiteY386" fmla="*/ 648533 h 1059043"/>
                  <a:gd name="connsiteX387" fmla="*/ 2871822 w 3024845"/>
                  <a:gd name="connsiteY387" fmla="*/ 648533 h 1059043"/>
                  <a:gd name="connsiteX388" fmla="*/ 2871822 w 3024845"/>
                  <a:gd name="connsiteY388" fmla="*/ 622592 h 1059043"/>
                  <a:gd name="connsiteX389" fmla="*/ 2910329 w 3024845"/>
                  <a:gd name="connsiteY389" fmla="*/ 622592 h 1059043"/>
                  <a:gd name="connsiteX390" fmla="*/ 2910329 w 3024845"/>
                  <a:gd name="connsiteY390" fmla="*/ 592327 h 1059043"/>
                  <a:gd name="connsiteX391" fmla="*/ 2958970 w 3024845"/>
                  <a:gd name="connsiteY391" fmla="*/ 592327 h 1059043"/>
                  <a:gd name="connsiteX392" fmla="*/ 2958970 w 3024845"/>
                  <a:gd name="connsiteY392" fmla="*/ 703483 h 1059043"/>
                  <a:gd name="connsiteX393" fmla="*/ 2958970 w 3024845"/>
                  <a:gd name="connsiteY393" fmla="*/ 717262 h 1059043"/>
                  <a:gd name="connsiteX394" fmla="*/ 3024845 w 3024845"/>
                  <a:gd name="connsiteY394" fmla="*/ 717262 h 1059043"/>
                  <a:gd name="connsiteX395" fmla="*/ 3024845 w 3024845"/>
                  <a:gd name="connsiteY395" fmla="*/ 1059043 h 1059043"/>
                  <a:gd name="connsiteX396" fmla="*/ 2054 w 3024845"/>
                  <a:gd name="connsiteY396" fmla="*/ 1056710 h 1059043"/>
                  <a:gd name="connsiteX397" fmla="*/ 0 w 3024845"/>
                  <a:gd name="connsiteY397" fmla="*/ 622592 h 1059043"/>
                  <a:gd name="connsiteX398" fmla="*/ 20267 w 3024845"/>
                  <a:gd name="connsiteY398" fmla="*/ 622592 h 1059043"/>
                  <a:gd name="connsiteX399" fmla="*/ 20774 w 3024845"/>
                  <a:gd name="connsiteY399" fmla="*/ 621511 h 1059043"/>
                  <a:gd name="connsiteX400" fmla="*/ 24320 w 3024845"/>
                  <a:gd name="connsiteY400" fmla="*/ 613945 h 1059043"/>
                  <a:gd name="connsiteX401" fmla="*/ 26094 w 3024845"/>
                  <a:gd name="connsiteY401" fmla="*/ 614215 h 1059043"/>
                  <a:gd name="connsiteX402" fmla="*/ 38507 w 3024845"/>
                  <a:gd name="connsiteY402" fmla="*/ 616106 h 1059043"/>
                  <a:gd name="connsiteX403" fmla="*/ 39014 w 3024845"/>
                  <a:gd name="connsiteY403" fmla="*/ 617458 h 1059043"/>
                  <a:gd name="connsiteX404" fmla="*/ 42560 w 3024845"/>
                  <a:gd name="connsiteY404" fmla="*/ 626915 h 1059043"/>
                  <a:gd name="connsiteX405" fmla="*/ 68907 w 3024845"/>
                  <a:gd name="connsiteY405" fmla="*/ 629077 h 1059043"/>
                  <a:gd name="connsiteX406" fmla="*/ 68907 w 3024845"/>
                  <a:gd name="connsiteY406" fmla="*/ 505856 h 1059043"/>
                  <a:gd name="connsiteX407" fmla="*/ 70934 w 3024845"/>
                  <a:gd name="connsiteY407" fmla="*/ 505856 h 1059043"/>
                  <a:gd name="connsiteX408" fmla="*/ 85121 w 3024845"/>
                  <a:gd name="connsiteY408" fmla="*/ 505856 h 1059043"/>
                  <a:gd name="connsiteX409" fmla="*/ 85121 w 3024845"/>
                  <a:gd name="connsiteY409" fmla="*/ 369664 h 1059043"/>
                  <a:gd name="connsiteX410" fmla="*/ 86894 w 3024845"/>
                  <a:gd name="connsiteY410" fmla="*/ 369664 h 1059043"/>
                  <a:gd name="connsiteX411" fmla="*/ 99308 w 3024845"/>
                  <a:gd name="connsiteY411" fmla="*/ 369664 h 1059043"/>
                  <a:gd name="connsiteX412" fmla="*/ 99308 w 3024845"/>
                  <a:gd name="connsiteY412" fmla="*/ 255090 h 1059043"/>
                  <a:gd name="connsiteX413" fmla="*/ 103361 w 3024845"/>
                  <a:gd name="connsiteY413" fmla="*/ 226986 h 1059043"/>
                  <a:gd name="connsiteX414" fmla="*/ 105388 w 3024845"/>
                  <a:gd name="connsiteY414" fmla="*/ 226986 h 1059043"/>
                  <a:gd name="connsiteX415" fmla="*/ 119575 w 3024845"/>
                  <a:gd name="connsiteY415"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35634 h 1059043"/>
                  <a:gd name="connsiteX315" fmla="*/ 2144240 w 3024845"/>
                  <a:gd name="connsiteY315" fmla="*/ 214016 h 1059043"/>
                  <a:gd name="connsiteX316" fmla="*/ 2146266 w 3024845"/>
                  <a:gd name="connsiteY316" fmla="*/ 209692 h 1059043"/>
                  <a:gd name="connsiteX317" fmla="*/ 2146266 w 3024845"/>
                  <a:gd name="connsiteY317" fmla="*/ 131868 h 1059043"/>
                  <a:gd name="connsiteX318" fmla="*/ 2144240 w 3024845"/>
                  <a:gd name="connsiteY318" fmla="*/ 125383 h 1059043"/>
                  <a:gd name="connsiteX319" fmla="*/ 2150320 w 3024845"/>
                  <a:gd name="connsiteY319" fmla="*/ 118897 h 1059043"/>
                  <a:gd name="connsiteX320" fmla="*/ 2150320 w 3024845"/>
                  <a:gd name="connsiteY320" fmla="*/ 60529 h 1059043"/>
                  <a:gd name="connsiteX321" fmla="*/ 2152346 w 3024845"/>
                  <a:gd name="connsiteY321" fmla="*/ 56206 h 1059043"/>
                  <a:gd name="connsiteX322" fmla="*/ 2152346 w 3024845"/>
                  <a:gd name="connsiteY322" fmla="*/ 0 h 1059043"/>
                  <a:gd name="connsiteX323" fmla="*/ 2162480 w 3024845"/>
                  <a:gd name="connsiteY323" fmla="*/ 118897 h 1059043"/>
                  <a:gd name="connsiteX324" fmla="*/ 2168560 w 3024845"/>
                  <a:gd name="connsiteY324" fmla="*/ 125383 h 1059043"/>
                  <a:gd name="connsiteX325" fmla="*/ 2166533 w 3024845"/>
                  <a:gd name="connsiteY325" fmla="*/ 131868 h 1059043"/>
                  <a:gd name="connsiteX326" fmla="*/ 2166533 w 3024845"/>
                  <a:gd name="connsiteY326" fmla="*/ 209692 h 1059043"/>
                  <a:gd name="connsiteX327" fmla="*/ 2168560 w 3024845"/>
                  <a:gd name="connsiteY327" fmla="*/ 214016 h 1059043"/>
                  <a:gd name="connsiteX328" fmla="*/ 2168560 w 3024845"/>
                  <a:gd name="connsiteY328" fmla="*/ 235634 h 1059043"/>
                  <a:gd name="connsiteX329" fmla="*/ 2182747 w 3024845"/>
                  <a:gd name="connsiteY329" fmla="*/ 252928 h 1059043"/>
                  <a:gd name="connsiteX330" fmla="*/ 2190854 w 3024845"/>
                  <a:gd name="connsiteY330" fmla="*/ 276707 h 1059043"/>
                  <a:gd name="connsiteX331" fmla="*/ 2180720 w 3024845"/>
                  <a:gd name="connsiteY331" fmla="*/ 555577 h 1059043"/>
                  <a:gd name="connsiteX332" fmla="*/ 2245574 w 3024845"/>
                  <a:gd name="connsiteY332" fmla="*/ 555577 h 1059043"/>
                  <a:gd name="connsiteX333" fmla="*/ 2245574 w 3024845"/>
                  <a:gd name="connsiteY333" fmla="*/ 631239 h 1059043"/>
                  <a:gd name="connsiteX334" fmla="*/ 2253681 w 3024845"/>
                  <a:gd name="connsiteY334" fmla="*/ 631239 h 1059043"/>
                  <a:gd name="connsiteX335" fmla="*/ 2255708 w 3024845"/>
                  <a:gd name="connsiteY335" fmla="*/ 624754 h 1059043"/>
                  <a:gd name="connsiteX336" fmla="*/ 2261788 w 3024845"/>
                  <a:gd name="connsiteY336" fmla="*/ 624754 h 1059043"/>
                  <a:gd name="connsiteX337" fmla="*/ 2263815 w 3024845"/>
                  <a:gd name="connsiteY337" fmla="*/ 633401 h 1059043"/>
                  <a:gd name="connsiteX338" fmla="*/ 2275975 w 3024845"/>
                  <a:gd name="connsiteY338" fmla="*/ 633401 h 1059043"/>
                  <a:gd name="connsiteX339" fmla="*/ 2275975 w 3024845"/>
                  <a:gd name="connsiteY339" fmla="*/ 626915 h 1059043"/>
                  <a:gd name="connsiteX340" fmla="*/ 2298268 w 3024845"/>
                  <a:gd name="connsiteY340" fmla="*/ 626915 h 1059043"/>
                  <a:gd name="connsiteX341" fmla="*/ 2298268 w 3024845"/>
                  <a:gd name="connsiteY341" fmla="*/ 633401 h 1059043"/>
                  <a:gd name="connsiteX342" fmla="*/ 2318535 w 3024845"/>
                  <a:gd name="connsiteY342" fmla="*/ 633401 h 1059043"/>
                  <a:gd name="connsiteX343" fmla="*/ 2318535 w 3024845"/>
                  <a:gd name="connsiteY343" fmla="*/ 678798 h 1059043"/>
                  <a:gd name="connsiteX344" fmla="*/ 2332722 w 3024845"/>
                  <a:gd name="connsiteY344" fmla="*/ 678798 h 1059043"/>
                  <a:gd name="connsiteX345" fmla="*/ 2332722 w 3024845"/>
                  <a:gd name="connsiteY345" fmla="*/ 665827 h 1059043"/>
                  <a:gd name="connsiteX346" fmla="*/ 2348936 w 3024845"/>
                  <a:gd name="connsiteY346" fmla="*/ 665827 h 1059043"/>
                  <a:gd name="connsiteX347" fmla="*/ 2348936 w 3024845"/>
                  <a:gd name="connsiteY347" fmla="*/ 486400 h 1059043"/>
                  <a:gd name="connsiteX348" fmla="*/ 2355016 w 3024845"/>
                  <a:gd name="connsiteY348" fmla="*/ 479914 h 1059043"/>
                  <a:gd name="connsiteX349" fmla="*/ 2427977 w 3024845"/>
                  <a:gd name="connsiteY349" fmla="*/ 479914 h 1059043"/>
                  <a:gd name="connsiteX350" fmla="*/ 2427977 w 3024845"/>
                  <a:gd name="connsiteY350" fmla="*/ 488562 h 1059043"/>
                  <a:gd name="connsiteX351" fmla="*/ 2438110 w 3024845"/>
                  <a:gd name="connsiteY351" fmla="*/ 488562 h 1059043"/>
                  <a:gd name="connsiteX352" fmla="*/ 2438110 w 3024845"/>
                  <a:gd name="connsiteY352" fmla="*/ 603136 h 1059043"/>
                  <a:gd name="connsiteX353" fmla="*/ 2460404 w 3024845"/>
                  <a:gd name="connsiteY353" fmla="*/ 603136 h 1059043"/>
                  <a:gd name="connsiteX354" fmla="*/ 2460404 w 3024845"/>
                  <a:gd name="connsiteY354" fmla="*/ 536121 h 1059043"/>
                  <a:gd name="connsiteX355" fmla="*/ 2486751 w 3024845"/>
                  <a:gd name="connsiteY355" fmla="*/ 536121 h 1059043"/>
                  <a:gd name="connsiteX356" fmla="*/ 2490804 w 3024845"/>
                  <a:gd name="connsiteY356" fmla="*/ 531797 h 1059043"/>
                  <a:gd name="connsiteX357" fmla="*/ 2498911 w 3024845"/>
                  <a:gd name="connsiteY357" fmla="*/ 531797 h 1059043"/>
                  <a:gd name="connsiteX358" fmla="*/ 2502964 w 3024845"/>
                  <a:gd name="connsiteY358" fmla="*/ 536121 h 1059043"/>
                  <a:gd name="connsiteX359" fmla="*/ 2525258 w 3024845"/>
                  <a:gd name="connsiteY359" fmla="*/ 536121 h 1059043"/>
                  <a:gd name="connsiteX360" fmla="*/ 2525258 w 3024845"/>
                  <a:gd name="connsiteY360" fmla="*/ 419385 h 1059043"/>
                  <a:gd name="connsiteX361" fmla="*/ 2582005 w 3024845"/>
                  <a:gd name="connsiteY361" fmla="*/ 408576 h 1059043"/>
                  <a:gd name="connsiteX362" fmla="*/ 2582005 w 3024845"/>
                  <a:gd name="connsiteY362" fmla="*/ 409657 h 1059043"/>
                  <a:gd name="connsiteX363" fmla="*/ 2582005 w 3024845"/>
                  <a:gd name="connsiteY363" fmla="*/ 417223 h 1059043"/>
                  <a:gd name="connsiteX364" fmla="*/ 2608352 w 3024845"/>
                  <a:gd name="connsiteY364" fmla="*/ 417223 h 1059043"/>
                  <a:gd name="connsiteX365" fmla="*/ 2608352 w 3024845"/>
                  <a:gd name="connsiteY365" fmla="*/ 672313 h 1059043"/>
                  <a:gd name="connsiteX366" fmla="*/ 2630646 w 3024845"/>
                  <a:gd name="connsiteY366" fmla="*/ 672313 h 1059043"/>
                  <a:gd name="connsiteX367" fmla="*/ 2630646 w 3024845"/>
                  <a:gd name="connsiteY367" fmla="*/ 667989 h 1059043"/>
                  <a:gd name="connsiteX368" fmla="*/ 2642806 w 3024845"/>
                  <a:gd name="connsiteY368" fmla="*/ 667989 h 1059043"/>
                  <a:gd name="connsiteX369" fmla="*/ 2642806 w 3024845"/>
                  <a:gd name="connsiteY369" fmla="*/ 672313 h 1059043"/>
                  <a:gd name="connsiteX370" fmla="*/ 2667126 w 3024845"/>
                  <a:gd name="connsiteY370" fmla="*/ 672313 h 1059043"/>
                  <a:gd name="connsiteX371" fmla="*/ 2667126 w 3024845"/>
                  <a:gd name="connsiteY371" fmla="*/ 659342 h 1059043"/>
                  <a:gd name="connsiteX372" fmla="*/ 2695500 w 3024845"/>
                  <a:gd name="connsiteY372" fmla="*/ 659342 h 1059043"/>
                  <a:gd name="connsiteX373" fmla="*/ 2707660 w 3024845"/>
                  <a:gd name="connsiteY373" fmla="*/ 655018 h 1059043"/>
                  <a:gd name="connsiteX374" fmla="*/ 2727927 w 3024845"/>
                  <a:gd name="connsiteY374" fmla="*/ 659342 h 1059043"/>
                  <a:gd name="connsiteX375" fmla="*/ 2727927 w 3024845"/>
                  <a:gd name="connsiteY375" fmla="*/ 642048 h 1059043"/>
                  <a:gd name="connsiteX376" fmla="*/ 2736034 w 3024845"/>
                  <a:gd name="connsiteY376" fmla="*/ 642048 h 1059043"/>
                  <a:gd name="connsiteX377" fmla="*/ 2736034 w 3024845"/>
                  <a:gd name="connsiteY377" fmla="*/ 629077 h 1059043"/>
                  <a:gd name="connsiteX378" fmla="*/ 2792781 w 3024845"/>
                  <a:gd name="connsiteY378" fmla="*/ 629077 h 1059043"/>
                  <a:gd name="connsiteX379" fmla="*/ 2792781 w 3024845"/>
                  <a:gd name="connsiteY379" fmla="*/ 598812 h 1059043"/>
                  <a:gd name="connsiteX380" fmla="*/ 2811021 w 3024845"/>
                  <a:gd name="connsiteY380" fmla="*/ 598812 h 1059043"/>
                  <a:gd name="connsiteX381" fmla="*/ 2811021 w 3024845"/>
                  <a:gd name="connsiteY381" fmla="*/ 592327 h 1059043"/>
                  <a:gd name="connsiteX382" fmla="*/ 2823181 w 3024845"/>
                  <a:gd name="connsiteY382" fmla="*/ 592327 h 1059043"/>
                  <a:gd name="connsiteX383" fmla="*/ 2823181 w 3024845"/>
                  <a:gd name="connsiteY383" fmla="*/ 598812 h 1059043"/>
                  <a:gd name="connsiteX384" fmla="*/ 2839395 w 3024845"/>
                  <a:gd name="connsiteY384" fmla="*/ 598812 h 1059043"/>
                  <a:gd name="connsiteX385" fmla="*/ 2839395 w 3024845"/>
                  <a:gd name="connsiteY385" fmla="*/ 648533 h 1059043"/>
                  <a:gd name="connsiteX386" fmla="*/ 2871822 w 3024845"/>
                  <a:gd name="connsiteY386" fmla="*/ 648533 h 1059043"/>
                  <a:gd name="connsiteX387" fmla="*/ 2871822 w 3024845"/>
                  <a:gd name="connsiteY387" fmla="*/ 622592 h 1059043"/>
                  <a:gd name="connsiteX388" fmla="*/ 2910329 w 3024845"/>
                  <a:gd name="connsiteY388" fmla="*/ 622592 h 1059043"/>
                  <a:gd name="connsiteX389" fmla="*/ 2910329 w 3024845"/>
                  <a:gd name="connsiteY389" fmla="*/ 592327 h 1059043"/>
                  <a:gd name="connsiteX390" fmla="*/ 2958970 w 3024845"/>
                  <a:gd name="connsiteY390" fmla="*/ 592327 h 1059043"/>
                  <a:gd name="connsiteX391" fmla="*/ 2958970 w 3024845"/>
                  <a:gd name="connsiteY391" fmla="*/ 703483 h 1059043"/>
                  <a:gd name="connsiteX392" fmla="*/ 2958970 w 3024845"/>
                  <a:gd name="connsiteY392" fmla="*/ 717262 h 1059043"/>
                  <a:gd name="connsiteX393" fmla="*/ 3024845 w 3024845"/>
                  <a:gd name="connsiteY393" fmla="*/ 717262 h 1059043"/>
                  <a:gd name="connsiteX394" fmla="*/ 3024845 w 3024845"/>
                  <a:gd name="connsiteY394" fmla="*/ 1059043 h 1059043"/>
                  <a:gd name="connsiteX395" fmla="*/ 2054 w 3024845"/>
                  <a:gd name="connsiteY395" fmla="*/ 1056710 h 1059043"/>
                  <a:gd name="connsiteX396" fmla="*/ 0 w 3024845"/>
                  <a:gd name="connsiteY396" fmla="*/ 622592 h 1059043"/>
                  <a:gd name="connsiteX397" fmla="*/ 20267 w 3024845"/>
                  <a:gd name="connsiteY397" fmla="*/ 622592 h 1059043"/>
                  <a:gd name="connsiteX398" fmla="*/ 20774 w 3024845"/>
                  <a:gd name="connsiteY398" fmla="*/ 621511 h 1059043"/>
                  <a:gd name="connsiteX399" fmla="*/ 24320 w 3024845"/>
                  <a:gd name="connsiteY399" fmla="*/ 613945 h 1059043"/>
                  <a:gd name="connsiteX400" fmla="*/ 26094 w 3024845"/>
                  <a:gd name="connsiteY400" fmla="*/ 614215 h 1059043"/>
                  <a:gd name="connsiteX401" fmla="*/ 38507 w 3024845"/>
                  <a:gd name="connsiteY401" fmla="*/ 616106 h 1059043"/>
                  <a:gd name="connsiteX402" fmla="*/ 39014 w 3024845"/>
                  <a:gd name="connsiteY402" fmla="*/ 617458 h 1059043"/>
                  <a:gd name="connsiteX403" fmla="*/ 42560 w 3024845"/>
                  <a:gd name="connsiteY403" fmla="*/ 626915 h 1059043"/>
                  <a:gd name="connsiteX404" fmla="*/ 68907 w 3024845"/>
                  <a:gd name="connsiteY404" fmla="*/ 629077 h 1059043"/>
                  <a:gd name="connsiteX405" fmla="*/ 68907 w 3024845"/>
                  <a:gd name="connsiteY405" fmla="*/ 505856 h 1059043"/>
                  <a:gd name="connsiteX406" fmla="*/ 70934 w 3024845"/>
                  <a:gd name="connsiteY406" fmla="*/ 505856 h 1059043"/>
                  <a:gd name="connsiteX407" fmla="*/ 85121 w 3024845"/>
                  <a:gd name="connsiteY407" fmla="*/ 505856 h 1059043"/>
                  <a:gd name="connsiteX408" fmla="*/ 85121 w 3024845"/>
                  <a:gd name="connsiteY408" fmla="*/ 369664 h 1059043"/>
                  <a:gd name="connsiteX409" fmla="*/ 86894 w 3024845"/>
                  <a:gd name="connsiteY409" fmla="*/ 369664 h 1059043"/>
                  <a:gd name="connsiteX410" fmla="*/ 99308 w 3024845"/>
                  <a:gd name="connsiteY410" fmla="*/ 369664 h 1059043"/>
                  <a:gd name="connsiteX411" fmla="*/ 99308 w 3024845"/>
                  <a:gd name="connsiteY411" fmla="*/ 255090 h 1059043"/>
                  <a:gd name="connsiteX412" fmla="*/ 103361 w 3024845"/>
                  <a:gd name="connsiteY412" fmla="*/ 226986 h 1059043"/>
                  <a:gd name="connsiteX413" fmla="*/ 105388 w 3024845"/>
                  <a:gd name="connsiteY413" fmla="*/ 226986 h 1059043"/>
                  <a:gd name="connsiteX414" fmla="*/ 119575 w 3024845"/>
                  <a:gd name="connsiteY414"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35634 h 1059043"/>
                  <a:gd name="connsiteX315" fmla="*/ 2144240 w 3024845"/>
                  <a:gd name="connsiteY315" fmla="*/ 214016 h 1059043"/>
                  <a:gd name="connsiteX316" fmla="*/ 2146266 w 3024845"/>
                  <a:gd name="connsiteY316" fmla="*/ 209692 h 1059043"/>
                  <a:gd name="connsiteX317" fmla="*/ 2146266 w 3024845"/>
                  <a:gd name="connsiteY317" fmla="*/ 131868 h 1059043"/>
                  <a:gd name="connsiteX318" fmla="*/ 2144240 w 3024845"/>
                  <a:gd name="connsiteY318" fmla="*/ 125383 h 1059043"/>
                  <a:gd name="connsiteX319" fmla="*/ 2150320 w 3024845"/>
                  <a:gd name="connsiteY319" fmla="*/ 118897 h 1059043"/>
                  <a:gd name="connsiteX320" fmla="*/ 2150320 w 3024845"/>
                  <a:gd name="connsiteY320" fmla="*/ 60529 h 1059043"/>
                  <a:gd name="connsiteX321" fmla="*/ 2152346 w 3024845"/>
                  <a:gd name="connsiteY321" fmla="*/ 56206 h 1059043"/>
                  <a:gd name="connsiteX322" fmla="*/ 2152346 w 3024845"/>
                  <a:gd name="connsiteY322" fmla="*/ 0 h 1059043"/>
                  <a:gd name="connsiteX323" fmla="*/ 2162480 w 3024845"/>
                  <a:gd name="connsiteY323" fmla="*/ 118897 h 1059043"/>
                  <a:gd name="connsiteX324" fmla="*/ 2168560 w 3024845"/>
                  <a:gd name="connsiteY324" fmla="*/ 125383 h 1059043"/>
                  <a:gd name="connsiteX325" fmla="*/ 2166533 w 3024845"/>
                  <a:gd name="connsiteY325" fmla="*/ 131868 h 1059043"/>
                  <a:gd name="connsiteX326" fmla="*/ 2166533 w 3024845"/>
                  <a:gd name="connsiteY326" fmla="*/ 209692 h 1059043"/>
                  <a:gd name="connsiteX327" fmla="*/ 2168560 w 3024845"/>
                  <a:gd name="connsiteY327" fmla="*/ 214016 h 1059043"/>
                  <a:gd name="connsiteX328" fmla="*/ 2168560 w 3024845"/>
                  <a:gd name="connsiteY328" fmla="*/ 235634 h 1059043"/>
                  <a:gd name="connsiteX329" fmla="*/ 2182747 w 3024845"/>
                  <a:gd name="connsiteY329" fmla="*/ 252928 h 1059043"/>
                  <a:gd name="connsiteX330" fmla="*/ 2180720 w 3024845"/>
                  <a:gd name="connsiteY330" fmla="*/ 555577 h 1059043"/>
                  <a:gd name="connsiteX331" fmla="*/ 2245574 w 3024845"/>
                  <a:gd name="connsiteY331" fmla="*/ 555577 h 1059043"/>
                  <a:gd name="connsiteX332" fmla="*/ 2245574 w 3024845"/>
                  <a:gd name="connsiteY332" fmla="*/ 631239 h 1059043"/>
                  <a:gd name="connsiteX333" fmla="*/ 2253681 w 3024845"/>
                  <a:gd name="connsiteY333" fmla="*/ 631239 h 1059043"/>
                  <a:gd name="connsiteX334" fmla="*/ 2255708 w 3024845"/>
                  <a:gd name="connsiteY334" fmla="*/ 624754 h 1059043"/>
                  <a:gd name="connsiteX335" fmla="*/ 2261788 w 3024845"/>
                  <a:gd name="connsiteY335" fmla="*/ 624754 h 1059043"/>
                  <a:gd name="connsiteX336" fmla="*/ 2263815 w 3024845"/>
                  <a:gd name="connsiteY336" fmla="*/ 633401 h 1059043"/>
                  <a:gd name="connsiteX337" fmla="*/ 2275975 w 3024845"/>
                  <a:gd name="connsiteY337" fmla="*/ 633401 h 1059043"/>
                  <a:gd name="connsiteX338" fmla="*/ 2275975 w 3024845"/>
                  <a:gd name="connsiteY338" fmla="*/ 626915 h 1059043"/>
                  <a:gd name="connsiteX339" fmla="*/ 2298268 w 3024845"/>
                  <a:gd name="connsiteY339" fmla="*/ 626915 h 1059043"/>
                  <a:gd name="connsiteX340" fmla="*/ 2298268 w 3024845"/>
                  <a:gd name="connsiteY340" fmla="*/ 633401 h 1059043"/>
                  <a:gd name="connsiteX341" fmla="*/ 2318535 w 3024845"/>
                  <a:gd name="connsiteY341" fmla="*/ 633401 h 1059043"/>
                  <a:gd name="connsiteX342" fmla="*/ 2318535 w 3024845"/>
                  <a:gd name="connsiteY342" fmla="*/ 678798 h 1059043"/>
                  <a:gd name="connsiteX343" fmla="*/ 2332722 w 3024845"/>
                  <a:gd name="connsiteY343" fmla="*/ 678798 h 1059043"/>
                  <a:gd name="connsiteX344" fmla="*/ 2332722 w 3024845"/>
                  <a:gd name="connsiteY344" fmla="*/ 665827 h 1059043"/>
                  <a:gd name="connsiteX345" fmla="*/ 2348936 w 3024845"/>
                  <a:gd name="connsiteY345" fmla="*/ 665827 h 1059043"/>
                  <a:gd name="connsiteX346" fmla="*/ 2348936 w 3024845"/>
                  <a:gd name="connsiteY346" fmla="*/ 486400 h 1059043"/>
                  <a:gd name="connsiteX347" fmla="*/ 2355016 w 3024845"/>
                  <a:gd name="connsiteY347" fmla="*/ 479914 h 1059043"/>
                  <a:gd name="connsiteX348" fmla="*/ 2427977 w 3024845"/>
                  <a:gd name="connsiteY348" fmla="*/ 479914 h 1059043"/>
                  <a:gd name="connsiteX349" fmla="*/ 2427977 w 3024845"/>
                  <a:gd name="connsiteY349" fmla="*/ 488562 h 1059043"/>
                  <a:gd name="connsiteX350" fmla="*/ 2438110 w 3024845"/>
                  <a:gd name="connsiteY350" fmla="*/ 488562 h 1059043"/>
                  <a:gd name="connsiteX351" fmla="*/ 2438110 w 3024845"/>
                  <a:gd name="connsiteY351" fmla="*/ 603136 h 1059043"/>
                  <a:gd name="connsiteX352" fmla="*/ 2460404 w 3024845"/>
                  <a:gd name="connsiteY352" fmla="*/ 603136 h 1059043"/>
                  <a:gd name="connsiteX353" fmla="*/ 2460404 w 3024845"/>
                  <a:gd name="connsiteY353" fmla="*/ 536121 h 1059043"/>
                  <a:gd name="connsiteX354" fmla="*/ 2486751 w 3024845"/>
                  <a:gd name="connsiteY354" fmla="*/ 536121 h 1059043"/>
                  <a:gd name="connsiteX355" fmla="*/ 2490804 w 3024845"/>
                  <a:gd name="connsiteY355" fmla="*/ 531797 h 1059043"/>
                  <a:gd name="connsiteX356" fmla="*/ 2498911 w 3024845"/>
                  <a:gd name="connsiteY356" fmla="*/ 531797 h 1059043"/>
                  <a:gd name="connsiteX357" fmla="*/ 2502964 w 3024845"/>
                  <a:gd name="connsiteY357" fmla="*/ 536121 h 1059043"/>
                  <a:gd name="connsiteX358" fmla="*/ 2525258 w 3024845"/>
                  <a:gd name="connsiteY358" fmla="*/ 536121 h 1059043"/>
                  <a:gd name="connsiteX359" fmla="*/ 2525258 w 3024845"/>
                  <a:gd name="connsiteY359" fmla="*/ 419385 h 1059043"/>
                  <a:gd name="connsiteX360" fmla="*/ 2582005 w 3024845"/>
                  <a:gd name="connsiteY360" fmla="*/ 408576 h 1059043"/>
                  <a:gd name="connsiteX361" fmla="*/ 2582005 w 3024845"/>
                  <a:gd name="connsiteY361" fmla="*/ 409657 h 1059043"/>
                  <a:gd name="connsiteX362" fmla="*/ 2582005 w 3024845"/>
                  <a:gd name="connsiteY362" fmla="*/ 417223 h 1059043"/>
                  <a:gd name="connsiteX363" fmla="*/ 2608352 w 3024845"/>
                  <a:gd name="connsiteY363" fmla="*/ 417223 h 1059043"/>
                  <a:gd name="connsiteX364" fmla="*/ 2608352 w 3024845"/>
                  <a:gd name="connsiteY364" fmla="*/ 672313 h 1059043"/>
                  <a:gd name="connsiteX365" fmla="*/ 2630646 w 3024845"/>
                  <a:gd name="connsiteY365" fmla="*/ 672313 h 1059043"/>
                  <a:gd name="connsiteX366" fmla="*/ 2630646 w 3024845"/>
                  <a:gd name="connsiteY366" fmla="*/ 667989 h 1059043"/>
                  <a:gd name="connsiteX367" fmla="*/ 2642806 w 3024845"/>
                  <a:gd name="connsiteY367" fmla="*/ 667989 h 1059043"/>
                  <a:gd name="connsiteX368" fmla="*/ 2642806 w 3024845"/>
                  <a:gd name="connsiteY368" fmla="*/ 672313 h 1059043"/>
                  <a:gd name="connsiteX369" fmla="*/ 2667126 w 3024845"/>
                  <a:gd name="connsiteY369" fmla="*/ 672313 h 1059043"/>
                  <a:gd name="connsiteX370" fmla="*/ 2667126 w 3024845"/>
                  <a:gd name="connsiteY370" fmla="*/ 659342 h 1059043"/>
                  <a:gd name="connsiteX371" fmla="*/ 2695500 w 3024845"/>
                  <a:gd name="connsiteY371" fmla="*/ 659342 h 1059043"/>
                  <a:gd name="connsiteX372" fmla="*/ 2707660 w 3024845"/>
                  <a:gd name="connsiteY372" fmla="*/ 655018 h 1059043"/>
                  <a:gd name="connsiteX373" fmla="*/ 2727927 w 3024845"/>
                  <a:gd name="connsiteY373" fmla="*/ 659342 h 1059043"/>
                  <a:gd name="connsiteX374" fmla="*/ 2727927 w 3024845"/>
                  <a:gd name="connsiteY374" fmla="*/ 642048 h 1059043"/>
                  <a:gd name="connsiteX375" fmla="*/ 2736034 w 3024845"/>
                  <a:gd name="connsiteY375" fmla="*/ 642048 h 1059043"/>
                  <a:gd name="connsiteX376" fmla="*/ 2736034 w 3024845"/>
                  <a:gd name="connsiteY376" fmla="*/ 629077 h 1059043"/>
                  <a:gd name="connsiteX377" fmla="*/ 2792781 w 3024845"/>
                  <a:gd name="connsiteY377" fmla="*/ 629077 h 1059043"/>
                  <a:gd name="connsiteX378" fmla="*/ 2792781 w 3024845"/>
                  <a:gd name="connsiteY378" fmla="*/ 598812 h 1059043"/>
                  <a:gd name="connsiteX379" fmla="*/ 2811021 w 3024845"/>
                  <a:gd name="connsiteY379" fmla="*/ 598812 h 1059043"/>
                  <a:gd name="connsiteX380" fmla="*/ 2811021 w 3024845"/>
                  <a:gd name="connsiteY380" fmla="*/ 592327 h 1059043"/>
                  <a:gd name="connsiteX381" fmla="*/ 2823181 w 3024845"/>
                  <a:gd name="connsiteY381" fmla="*/ 592327 h 1059043"/>
                  <a:gd name="connsiteX382" fmla="*/ 2823181 w 3024845"/>
                  <a:gd name="connsiteY382" fmla="*/ 598812 h 1059043"/>
                  <a:gd name="connsiteX383" fmla="*/ 2839395 w 3024845"/>
                  <a:gd name="connsiteY383" fmla="*/ 598812 h 1059043"/>
                  <a:gd name="connsiteX384" fmla="*/ 2839395 w 3024845"/>
                  <a:gd name="connsiteY384" fmla="*/ 648533 h 1059043"/>
                  <a:gd name="connsiteX385" fmla="*/ 2871822 w 3024845"/>
                  <a:gd name="connsiteY385" fmla="*/ 648533 h 1059043"/>
                  <a:gd name="connsiteX386" fmla="*/ 2871822 w 3024845"/>
                  <a:gd name="connsiteY386" fmla="*/ 622592 h 1059043"/>
                  <a:gd name="connsiteX387" fmla="*/ 2910329 w 3024845"/>
                  <a:gd name="connsiteY387" fmla="*/ 622592 h 1059043"/>
                  <a:gd name="connsiteX388" fmla="*/ 2910329 w 3024845"/>
                  <a:gd name="connsiteY388" fmla="*/ 592327 h 1059043"/>
                  <a:gd name="connsiteX389" fmla="*/ 2958970 w 3024845"/>
                  <a:gd name="connsiteY389" fmla="*/ 592327 h 1059043"/>
                  <a:gd name="connsiteX390" fmla="*/ 2958970 w 3024845"/>
                  <a:gd name="connsiteY390" fmla="*/ 703483 h 1059043"/>
                  <a:gd name="connsiteX391" fmla="*/ 2958970 w 3024845"/>
                  <a:gd name="connsiteY391" fmla="*/ 717262 h 1059043"/>
                  <a:gd name="connsiteX392" fmla="*/ 3024845 w 3024845"/>
                  <a:gd name="connsiteY392" fmla="*/ 717262 h 1059043"/>
                  <a:gd name="connsiteX393" fmla="*/ 3024845 w 3024845"/>
                  <a:gd name="connsiteY393" fmla="*/ 1059043 h 1059043"/>
                  <a:gd name="connsiteX394" fmla="*/ 2054 w 3024845"/>
                  <a:gd name="connsiteY394" fmla="*/ 1056710 h 1059043"/>
                  <a:gd name="connsiteX395" fmla="*/ 0 w 3024845"/>
                  <a:gd name="connsiteY395" fmla="*/ 622592 h 1059043"/>
                  <a:gd name="connsiteX396" fmla="*/ 20267 w 3024845"/>
                  <a:gd name="connsiteY396" fmla="*/ 622592 h 1059043"/>
                  <a:gd name="connsiteX397" fmla="*/ 20774 w 3024845"/>
                  <a:gd name="connsiteY397" fmla="*/ 621511 h 1059043"/>
                  <a:gd name="connsiteX398" fmla="*/ 24320 w 3024845"/>
                  <a:gd name="connsiteY398" fmla="*/ 613945 h 1059043"/>
                  <a:gd name="connsiteX399" fmla="*/ 26094 w 3024845"/>
                  <a:gd name="connsiteY399" fmla="*/ 614215 h 1059043"/>
                  <a:gd name="connsiteX400" fmla="*/ 38507 w 3024845"/>
                  <a:gd name="connsiteY400" fmla="*/ 616106 h 1059043"/>
                  <a:gd name="connsiteX401" fmla="*/ 39014 w 3024845"/>
                  <a:gd name="connsiteY401" fmla="*/ 617458 h 1059043"/>
                  <a:gd name="connsiteX402" fmla="*/ 42560 w 3024845"/>
                  <a:gd name="connsiteY402" fmla="*/ 626915 h 1059043"/>
                  <a:gd name="connsiteX403" fmla="*/ 68907 w 3024845"/>
                  <a:gd name="connsiteY403" fmla="*/ 629077 h 1059043"/>
                  <a:gd name="connsiteX404" fmla="*/ 68907 w 3024845"/>
                  <a:gd name="connsiteY404" fmla="*/ 505856 h 1059043"/>
                  <a:gd name="connsiteX405" fmla="*/ 70934 w 3024845"/>
                  <a:gd name="connsiteY405" fmla="*/ 505856 h 1059043"/>
                  <a:gd name="connsiteX406" fmla="*/ 85121 w 3024845"/>
                  <a:gd name="connsiteY406" fmla="*/ 505856 h 1059043"/>
                  <a:gd name="connsiteX407" fmla="*/ 85121 w 3024845"/>
                  <a:gd name="connsiteY407" fmla="*/ 369664 h 1059043"/>
                  <a:gd name="connsiteX408" fmla="*/ 86894 w 3024845"/>
                  <a:gd name="connsiteY408" fmla="*/ 369664 h 1059043"/>
                  <a:gd name="connsiteX409" fmla="*/ 99308 w 3024845"/>
                  <a:gd name="connsiteY409" fmla="*/ 369664 h 1059043"/>
                  <a:gd name="connsiteX410" fmla="*/ 99308 w 3024845"/>
                  <a:gd name="connsiteY410" fmla="*/ 255090 h 1059043"/>
                  <a:gd name="connsiteX411" fmla="*/ 103361 w 3024845"/>
                  <a:gd name="connsiteY411" fmla="*/ 226986 h 1059043"/>
                  <a:gd name="connsiteX412" fmla="*/ 105388 w 3024845"/>
                  <a:gd name="connsiteY412" fmla="*/ 226986 h 1059043"/>
                  <a:gd name="connsiteX413" fmla="*/ 119575 w 3024845"/>
                  <a:gd name="connsiteY413"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35634 h 1059043"/>
                  <a:gd name="connsiteX315" fmla="*/ 2144240 w 3024845"/>
                  <a:gd name="connsiteY315" fmla="*/ 214016 h 1059043"/>
                  <a:gd name="connsiteX316" fmla="*/ 2146266 w 3024845"/>
                  <a:gd name="connsiteY316" fmla="*/ 209692 h 1059043"/>
                  <a:gd name="connsiteX317" fmla="*/ 2146266 w 3024845"/>
                  <a:gd name="connsiteY317" fmla="*/ 131868 h 1059043"/>
                  <a:gd name="connsiteX318" fmla="*/ 2144240 w 3024845"/>
                  <a:gd name="connsiteY318" fmla="*/ 125383 h 1059043"/>
                  <a:gd name="connsiteX319" fmla="*/ 2150320 w 3024845"/>
                  <a:gd name="connsiteY319" fmla="*/ 118897 h 1059043"/>
                  <a:gd name="connsiteX320" fmla="*/ 2150320 w 3024845"/>
                  <a:gd name="connsiteY320" fmla="*/ 60529 h 1059043"/>
                  <a:gd name="connsiteX321" fmla="*/ 2152346 w 3024845"/>
                  <a:gd name="connsiteY321" fmla="*/ 56206 h 1059043"/>
                  <a:gd name="connsiteX322" fmla="*/ 2152346 w 3024845"/>
                  <a:gd name="connsiteY322" fmla="*/ 0 h 1059043"/>
                  <a:gd name="connsiteX323" fmla="*/ 2162480 w 3024845"/>
                  <a:gd name="connsiteY323" fmla="*/ 118897 h 1059043"/>
                  <a:gd name="connsiteX324" fmla="*/ 2168560 w 3024845"/>
                  <a:gd name="connsiteY324" fmla="*/ 125383 h 1059043"/>
                  <a:gd name="connsiteX325" fmla="*/ 2166533 w 3024845"/>
                  <a:gd name="connsiteY325" fmla="*/ 131868 h 1059043"/>
                  <a:gd name="connsiteX326" fmla="*/ 2166533 w 3024845"/>
                  <a:gd name="connsiteY326" fmla="*/ 209692 h 1059043"/>
                  <a:gd name="connsiteX327" fmla="*/ 2168560 w 3024845"/>
                  <a:gd name="connsiteY327" fmla="*/ 214016 h 1059043"/>
                  <a:gd name="connsiteX328" fmla="*/ 2168560 w 3024845"/>
                  <a:gd name="connsiteY328" fmla="*/ 235634 h 1059043"/>
                  <a:gd name="connsiteX329" fmla="*/ 2180720 w 3024845"/>
                  <a:gd name="connsiteY329" fmla="*/ 555577 h 1059043"/>
                  <a:gd name="connsiteX330" fmla="*/ 2245574 w 3024845"/>
                  <a:gd name="connsiteY330" fmla="*/ 555577 h 1059043"/>
                  <a:gd name="connsiteX331" fmla="*/ 2245574 w 3024845"/>
                  <a:gd name="connsiteY331" fmla="*/ 631239 h 1059043"/>
                  <a:gd name="connsiteX332" fmla="*/ 2253681 w 3024845"/>
                  <a:gd name="connsiteY332" fmla="*/ 631239 h 1059043"/>
                  <a:gd name="connsiteX333" fmla="*/ 2255708 w 3024845"/>
                  <a:gd name="connsiteY333" fmla="*/ 624754 h 1059043"/>
                  <a:gd name="connsiteX334" fmla="*/ 2261788 w 3024845"/>
                  <a:gd name="connsiteY334" fmla="*/ 624754 h 1059043"/>
                  <a:gd name="connsiteX335" fmla="*/ 2263815 w 3024845"/>
                  <a:gd name="connsiteY335" fmla="*/ 633401 h 1059043"/>
                  <a:gd name="connsiteX336" fmla="*/ 2275975 w 3024845"/>
                  <a:gd name="connsiteY336" fmla="*/ 633401 h 1059043"/>
                  <a:gd name="connsiteX337" fmla="*/ 2275975 w 3024845"/>
                  <a:gd name="connsiteY337" fmla="*/ 626915 h 1059043"/>
                  <a:gd name="connsiteX338" fmla="*/ 2298268 w 3024845"/>
                  <a:gd name="connsiteY338" fmla="*/ 626915 h 1059043"/>
                  <a:gd name="connsiteX339" fmla="*/ 2298268 w 3024845"/>
                  <a:gd name="connsiteY339" fmla="*/ 633401 h 1059043"/>
                  <a:gd name="connsiteX340" fmla="*/ 2318535 w 3024845"/>
                  <a:gd name="connsiteY340" fmla="*/ 633401 h 1059043"/>
                  <a:gd name="connsiteX341" fmla="*/ 2318535 w 3024845"/>
                  <a:gd name="connsiteY341" fmla="*/ 678798 h 1059043"/>
                  <a:gd name="connsiteX342" fmla="*/ 2332722 w 3024845"/>
                  <a:gd name="connsiteY342" fmla="*/ 678798 h 1059043"/>
                  <a:gd name="connsiteX343" fmla="*/ 2332722 w 3024845"/>
                  <a:gd name="connsiteY343" fmla="*/ 665827 h 1059043"/>
                  <a:gd name="connsiteX344" fmla="*/ 2348936 w 3024845"/>
                  <a:gd name="connsiteY344" fmla="*/ 665827 h 1059043"/>
                  <a:gd name="connsiteX345" fmla="*/ 2348936 w 3024845"/>
                  <a:gd name="connsiteY345" fmla="*/ 486400 h 1059043"/>
                  <a:gd name="connsiteX346" fmla="*/ 2355016 w 3024845"/>
                  <a:gd name="connsiteY346" fmla="*/ 479914 h 1059043"/>
                  <a:gd name="connsiteX347" fmla="*/ 2427977 w 3024845"/>
                  <a:gd name="connsiteY347" fmla="*/ 479914 h 1059043"/>
                  <a:gd name="connsiteX348" fmla="*/ 2427977 w 3024845"/>
                  <a:gd name="connsiteY348" fmla="*/ 488562 h 1059043"/>
                  <a:gd name="connsiteX349" fmla="*/ 2438110 w 3024845"/>
                  <a:gd name="connsiteY349" fmla="*/ 488562 h 1059043"/>
                  <a:gd name="connsiteX350" fmla="*/ 2438110 w 3024845"/>
                  <a:gd name="connsiteY350" fmla="*/ 603136 h 1059043"/>
                  <a:gd name="connsiteX351" fmla="*/ 2460404 w 3024845"/>
                  <a:gd name="connsiteY351" fmla="*/ 603136 h 1059043"/>
                  <a:gd name="connsiteX352" fmla="*/ 2460404 w 3024845"/>
                  <a:gd name="connsiteY352" fmla="*/ 536121 h 1059043"/>
                  <a:gd name="connsiteX353" fmla="*/ 2486751 w 3024845"/>
                  <a:gd name="connsiteY353" fmla="*/ 536121 h 1059043"/>
                  <a:gd name="connsiteX354" fmla="*/ 2490804 w 3024845"/>
                  <a:gd name="connsiteY354" fmla="*/ 531797 h 1059043"/>
                  <a:gd name="connsiteX355" fmla="*/ 2498911 w 3024845"/>
                  <a:gd name="connsiteY355" fmla="*/ 531797 h 1059043"/>
                  <a:gd name="connsiteX356" fmla="*/ 2502964 w 3024845"/>
                  <a:gd name="connsiteY356" fmla="*/ 536121 h 1059043"/>
                  <a:gd name="connsiteX357" fmla="*/ 2525258 w 3024845"/>
                  <a:gd name="connsiteY357" fmla="*/ 536121 h 1059043"/>
                  <a:gd name="connsiteX358" fmla="*/ 2525258 w 3024845"/>
                  <a:gd name="connsiteY358" fmla="*/ 419385 h 1059043"/>
                  <a:gd name="connsiteX359" fmla="*/ 2582005 w 3024845"/>
                  <a:gd name="connsiteY359" fmla="*/ 408576 h 1059043"/>
                  <a:gd name="connsiteX360" fmla="*/ 2582005 w 3024845"/>
                  <a:gd name="connsiteY360" fmla="*/ 409657 h 1059043"/>
                  <a:gd name="connsiteX361" fmla="*/ 2582005 w 3024845"/>
                  <a:gd name="connsiteY361" fmla="*/ 417223 h 1059043"/>
                  <a:gd name="connsiteX362" fmla="*/ 2608352 w 3024845"/>
                  <a:gd name="connsiteY362" fmla="*/ 417223 h 1059043"/>
                  <a:gd name="connsiteX363" fmla="*/ 2608352 w 3024845"/>
                  <a:gd name="connsiteY363" fmla="*/ 672313 h 1059043"/>
                  <a:gd name="connsiteX364" fmla="*/ 2630646 w 3024845"/>
                  <a:gd name="connsiteY364" fmla="*/ 672313 h 1059043"/>
                  <a:gd name="connsiteX365" fmla="*/ 2630646 w 3024845"/>
                  <a:gd name="connsiteY365" fmla="*/ 667989 h 1059043"/>
                  <a:gd name="connsiteX366" fmla="*/ 2642806 w 3024845"/>
                  <a:gd name="connsiteY366" fmla="*/ 667989 h 1059043"/>
                  <a:gd name="connsiteX367" fmla="*/ 2642806 w 3024845"/>
                  <a:gd name="connsiteY367" fmla="*/ 672313 h 1059043"/>
                  <a:gd name="connsiteX368" fmla="*/ 2667126 w 3024845"/>
                  <a:gd name="connsiteY368" fmla="*/ 672313 h 1059043"/>
                  <a:gd name="connsiteX369" fmla="*/ 2667126 w 3024845"/>
                  <a:gd name="connsiteY369" fmla="*/ 659342 h 1059043"/>
                  <a:gd name="connsiteX370" fmla="*/ 2695500 w 3024845"/>
                  <a:gd name="connsiteY370" fmla="*/ 659342 h 1059043"/>
                  <a:gd name="connsiteX371" fmla="*/ 2707660 w 3024845"/>
                  <a:gd name="connsiteY371" fmla="*/ 655018 h 1059043"/>
                  <a:gd name="connsiteX372" fmla="*/ 2727927 w 3024845"/>
                  <a:gd name="connsiteY372" fmla="*/ 659342 h 1059043"/>
                  <a:gd name="connsiteX373" fmla="*/ 2727927 w 3024845"/>
                  <a:gd name="connsiteY373" fmla="*/ 642048 h 1059043"/>
                  <a:gd name="connsiteX374" fmla="*/ 2736034 w 3024845"/>
                  <a:gd name="connsiteY374" fmla="*/ 642048 h 1059043"/>
                  <a:gd name="connsiteX375" fmla="*/ 2736034 w 3024845"/>
                  <a:gd name="connsiteY375" fmla="*/ 629077 h 1059043"/>
                  <a:gd name="connsiteX376" fmla="*/ 2792781 w 3024845"/>
                  <a:gd name="connsiteY376" fmla="*/ 629077 h 1059043"/>
                  <a:gd name="connsiteX377" fmla="*/ 2792781 w 3024845"/>
                  <a:gd name="connsiteY377" fmla="*/ 598812 h 1059043"/>
                  <a:gd name="connsiteX378" fmla="*/ 2811021 w 3024845"/>
                  <a:gd name="connsiteY378" fmla="*/ 598812 h 1059043"/>
                  <a:gd name="connsiteX379" fmla="*/ 2811021 w 3024845"/>
                  <a:gd name="connsiteY379" fmla="*/ 592327 h 1059043"/>
                  <a:gd name="connsiteX380" fmla="*/ 2823181 w 3024845"/>
                  <a:gd name="connsiteY380" fmla="*/ 592327 h 1059043"/>
                  <a:gd name="connsiteX381" fmla="*/ 2823181 w 3024845"/>
                  <a:gd name="connsiteY381" fmla="*/ 598812 h 1059043"/>
                  <a:gd name="connsiteX382" fmla="*/ 2839395 w 3024845"/>
                  <a:gd name="connsiteY382" fmla="*/ 598812 h 1059043"/>
                  <a:gd name="connsiteX383" fmla="*/ 2839395 w 3024845"/>
                  <a:gd name="connsiteY383" fmla="*/ 648533 h 1059043"/>
                  <a:gd name="connsiteX384" fmla="*/ 2871822 w 3024845"/>
                  <a:gd name="connsiteY384" fmla="*/ 648533 h 1059043"/>
                  <a:gd name="connsiteX385" fmla="*/ 2871822 w 3024845"/>
                  <a:gd name="connsiteY385" fmla="*/ 622592 h 1059043"/>
                  <a:gd name="connsiteX386" fmla="*/ 2910329 w 3024845"/>
                  <a:gd name="connsiteY386" fmla="*/ 622592 h 1059043"/>
                  <a:gd name="connsiteX387" fmla="*/ 2910329 w 3024845"/>
                  <a:gd name="connsiteY387" fmla="*/ 592327 h 1059043"/>
                  <a:gd name="connsiteX388" fmla="*/ 2958970 w 3024845"/>
                  <a:gd name="connsiteY388" fmla="*/ 592327 h 1059043"/>
                  <a:gd name="connsiteX389" fmla="*/ 2958970 w 3024845"/>
                  <a:gd name="connsiteY389" fmla="*/ 703483 h 1059043"/>
                  <a:gd name="connsiteX390" fmla="*/ 2958970 w 3024845"/>
                  <a:gd name="connsiteY390" fmla="*/ 717262 h 1059043"/>
                  <a:gd name="connsiteX391" fmla="*/ 3024845 w 3024845"/>
                  <a:gd name="connsiteY391" fmla="*/ 717262 h 1059043"/>
                  <a:gd name="connsiteX392" fmla="*/ 3024845 w 3024845"/>
                  <a:gd name="connsiteY392" fmla="*/ 1059043 h 1059043"/>
                  <a:gd name="connsiteX393" fmla="*/ 2054 w 3024845"/>
                  <a:gd name="connsiteY393" fmla="*/ 1056710 h 1059043"/>
                  <a:gd name="connsiteX394" fmla="*/ 0 w 3024845"/>
                  <a:gd name="connsiteY394" fmla="*/ 622592 h 1059043"/>
                  <a:gd name="connsiteX395" fmla="*/ 20267 w 3024845"/>
                  <a:gd name="connsiteY395" fmla="*/ 622592 h 1059043"/>
                  <a:gd name="connsiteX396" fmla="*/ 20774 w 3024845"/>
                  <a:gd name="connsiteY396" fmla="*/ 621511 h 1059043"/>
                  <a:gd name="connsiteX397" fmla="*/ 24320 w 3024845"/>
                  <a:gd name="connsiteY397" fmla="*/ 613945 h 1059043"/>
                  <a:gd name="connsiteX398" fmla="*/ 26094 w 3024845"/>
                  <a:gd name="connsiteY398" fmla="*/ 614215 h 1059043"/>
                  <a:gd name="connsiteX399" fmla="*/ 38507 w 3024845"/>
                  <a:gd name="connsiteY399" fmla="*/ 616106 h 1059043"/>
                  <a:gd name="connsiteX400" fmla="*/ 39014 w 3024845"/>
                  <a:gd name="connsiteY400" fmla="*/ 617458 h 1059043"/>
                  <a:gd name="connsiteX401" fmla="*/ 42560 w 3024845"/>
                  <a:gd name="connsiteY401" fmla="*/ 626915 h 1059043"/>
                  <a:gd name="connsiteX402" fmla="*/ 68907 w 3024845"/>
                  <a:gd name="connsiteY402" fmla="*/ 629077 h 1059043"/>
                  <a:gd name="connsiteX403" fmla="*/ 68907 w 3024845"/>
                  <a:gd name="connsiteY403" fmla="*/ 505856 h 1059043"/>
                  <a:gd name="connsiteX404" fmla="*/ 70934 w 3024845"/>
                  <a:gd name="connsiteY404" fmla="*/ 505856 h 1059043"/>
                  <a:gd name="connsiteX405" fmla="*/ 85121 w 3024845"/>
                  <a:gd name="connsiteY405" fmla="*/ 505856 h 1059043"/>
                  <a:gd name="connsiteX406" fmla="*/ 85121 w 3024845"/>
                  <a:gd name="connsiteY406" fmla="*/ 369664 h 1059043"/>
                  <a:gd name="connsiteX407" fmla="*/ 86894 w 3024845"/>
                  <a:gd name="connsiteY407" fmla="*/ 369664 h 1059043"/>
                  <a:gd name="connsiteX408" fmla="*/ 99308 w 3024845"/>
                  <a:gd name="connsiteY408" fmla="*/ 369664 h 1059043"/>
                  <a:gd name="connsiteX409" fmla="*/ 99308 w 3024845"/>
                  <a:gd name="connsiteY409" fmla="*/ 255090 h 1059043"/>
                  <a:gd name="connsiteX410" fmla="*/ 103361 w 3024845"/>
                  <a:gd name="connsiteY410" fmla="*/ 226986 h 1059043"/>
                  <a:gd name="connsiteX411" fmla="*/ 105388 w 3024845"/>
                  <a:gd name="connsiteY411" fmla="*/ 226986 h 1059043"/>
                  <a:gd name="connsiteX412" fmla="*/ 119575 w 3024845"/>
                  <a:gd name="connsiteY412"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35634 h 1059043"/>
                  <a:gd name="connsiteX315" fmla="*/ 2144240 w 3024845"/>
                  <a:gd name="connsiteY315" fmla="*/ 214016 h 1059043"/>
                  <a:gd name="connsiteX316" fmla="*/ 2146266 w 3024845"/>
                  <a:gd name="connsiteY316" fmla="*/ 209692 h 1059043"/>
                  <a:gd name="connsiteX317" fmla="*/ 2146266 w 3024845"/>
                  <a:gd name="connsiteY317" fmla="*/ 131868 h 1059043"/>
                  <a:gd name="connsiteX318" fmla="*/ 2144240 w 3024845"/>
                  <a:gd name="connsiteY318" fmla="*/ 125383 h 1059043"/>
                  <a:gd name="connsiteX319" fmla="*/ 2150320 w 3024845"/>
                  <a:gd name="connsiteY319" fmla="*/ 118897 h 1059043"/>
                  <a:gd name="connsiteX320" fmla="*/ 2150320 w 3024845"/>
                  <a:gd name="connsiteY320" fmla="*/ 60529 h 1059043"/>
                  <a:gd name="connsiteX321" fmla="*/ 2152346 w 3024845"/>
                  <a:gd name="connsiteY321" fmla="*/ 56206 h 1059043"/>
                  <a:gd name="connsiteX322" fmla="*/ 2152346 w 3024845"/>
                  <a:gd name="connsiteY322" fmla="*/ 0 h 1059043"/>
                  <a:gd name="connsiteX323" fmla="*/ 2162480 w 3024845"/>
                  <a:gd name="connsiteY323" fmla="*/ 118897 h 1059043"/>
                  <a:gd name="connsiteX324" fmla="*/ 2168560 w 3024845"/>
                  <a:gd name="connsiteY324" fmla="*/ 125383 h 1059043"/>
                  <a:gd name="connsiteX325" fmla="*/ 2166533 w 3024845"/>
                  <a:gd name="connsiteY325" fmla="*/ 131868 h 1059043"/>
                  <a:gd name="connsiteX326" fmla="*/ 2166533 w 3024845"/>
                  <a:gd name="connsiteY326" fmla="*/ 209692 h 1059043"/>
                  <a:gd name="connsiteX327" fmla="*/ 2168560 w 3024845"/>
                  <a:gd name="connsiteY327" fmla="*/ 235634 h 1059043"/>
                  <a:gd name="connsiteX328" fmla="*/ 2180720 w 3024845"/>
                  <a:gd name="connsiteY328" fmla="*/ 555577 h 1059043"/>
                  <a:gd name="connsiteX329" fmla="*/ 2245574 w 3024845"/>
                  <a:gd name="connsiteY329" fmla="*/ 555577 h 1059043"/>
                  <a:gd name="connsiteX330" fmla="*/ 2245574 w 3024845"/>
                  <a:gd name="connsiteY330" fmla="*/ 631239 h 1059043"/>
                  <a:gd name="connsiteX331" fmla="*/ 2253681 w 3024845"/>
                  <a:gd name="connsiteY331" fmla="*/ 631239 h 1059043"/>
                  <a:gd name="connsiteX332" fmla="*/ 2255708 w 3024845"/>
                  <a:gd name="connsiteY332" fmla="*/ 624754 h 1059043"/>
                  <a:gd name="connsiteX333" fmla="*/ 2261788 w 3024845"/>
                  <a:gd name="connsiteY333" fmla="*/ 624754 h 1059043"/>
                  <a:gd name="connsiteX334" fmla="*/ 2263815 w 3024845"/>
                  <a:gd name="connsiteY334" fmla="*/ 633401 h 1059043"/>
                  <a:gd name="connsiteX335" fmla="*/ 2275975 w 3024845"/>
                  <a:gd name="connsiteY335" fmla="*/ 633401 h 1059043"/>
                  <a:gd name="connsiteX336" fmla="*/ 2275975 w 3024845"/>
                  <a:gd name="connsiteY336" fmla="*/ 626915 h 1059043"/>
                  <a:gd name="connsiteX337" fmla="*/ 2298268 w 3024845"/>
                  <a:gd name="connsiteY337" fmla="*/ 626915 h 1059043"/>
                  <a:gd name="connsiteX338" fmla="*/ 2298268 w 3024845"/>
                  <a:gd name="connsiteY338" fmla="*/ 633401 h 1059043"/>
                  <a:gd name="connsiteX339" fmla="*/ 2318535 w 3024845"/>
                  <a:gd name="connsiteY339" fmla="*/ 633401 h 1059043"/>
                  <a:gd name="connsiteX340" fmla="*/ 2318535 w 3024845"/>
                  <a:gd name="connsiteY340" fmla="*/ 678798 h 1059043"/>
                  <a:gd name="connsiteX341" fmla="*/ 2332722 w 3024845"/>
                  <a:gd name="connsiteY341" fmla="*/ 678798 h 1059043"/>
                  <a:gd name="connsiteX342" fmla="*/ 2332722 w 3024845"/>
                  <a:gd name="connsiteY342" fmla="*/ 665827 h 1059043"/>
                  <a:gd name="connsiteX343" fmla="*/ 2348936 w 3024845"/>
                  <a:gd name="connsiteY343" fmla="*/ 665827 h 1059043"/>
                  <a:gd name="connsiteX344" fmla="*/ 2348936 w 3024845"/>
                  <a:gd name="connsiteY344" fmla="*/ 486400 h 1059043"/>
                  <a:gd name="connsiteX345" fmla="*/ 2355016 w 3024845"/>
                  <a:gd name="connsiteY345" fmla="*/ 479914 h 1059043"/>
                  <a:gd name="connsiteX346" fmla="*/ 2427977 w 3024845"/>
                  <a:gd name="connsiteY346" fmla="*/ 479914 h 1059043"/>
                  <a:gd name="connsiteX347" fmla="*/ 2427977 w 3024845"/>
                  <a:gd name="connsiteY347" fmla="*/ 488562 h 1059043"/>
                  <a:gd name="connsiteX348" fmla="*/ 2438110 w 3024845"/>
                  <a:gd name="connsiteY348" fmla="*/ 488562 h 1059043"/>
                  <a:gd name="connsiteX349" fmla="*/ 2438110 w 3024845"/>
                  <a:gd name="connsiteY349" fmla="*/ 603136 h 1059043"/>
                  <a:gd name="connsiteX350" fmla="*/ 2460404 w 3024845"/>
                  <a:gd name="connsiteY350" fmla="*/ 603136 h 1059043"/>
                  <a:gd name="connsiteX351" fmla="*/ 2460404 w 3024845"/>
                  <a:gd name="connsiteY351" fmla="*/ 536121 h 1059043"/>
                  <a:gd name="connsiteX352" fmla="*/ 2486751 w 3024845"/>
                  <a:gd name="connsiteY352" fmla="*/ 536121 h 1059043"/>
                  <a:gd name="connsiteX353" fmla="*/ 2490804 w 3024845"/>
                  <a:gd name="connsiteY353" fmla="*/ 531797 h 1059043"/>
                  <a:gd name="connsiteX354" fmla="*/ 2498911 w 3024845"/>
                  <a:gd name="connsiteY354" fmla="*/ 531797 h 1059043"/>
                  <a:gd name="connsiteX355" fmla="*/ 2502964 w 3024845"/>
                  <a:gd name="connsiteY355" fmla="*/ 536121 h 1059043"/>
                  <a:gd name="connsiteX356" fmla="*/ 2525258 w 3024845"/>
                  <a:gd name="connsiteY356" fmla="*/ 536121 h 1059043"/>
                  <a:gd name="connsiteX357" fmla="*/ 2525258 w 3024845"/>
                  <a:gd name="connsiteY357" fmla="*/ 419385 h 1059043"/>
                  <a:gd name="connsiteX358" fmla="*/ 2582005 w 3024845"/>
                  <a:gd name="connsiteY358" fmla="*/ 408576 h 1059043"/>
                  <a:gd name="connsiteX359" fmla="*/ 2582005 w 3024845"/>
                  <a:gd name="connsiteY359" fmla="*/ 409657 h 1059043"/>
                  <a:gd name="connsiteX360" fmla="*/ 2582005 w 3024845"/>
                  <a:gd name="connsiteY360" fmla="*/ 417223 h 1059043"/>
                  <a:gd name="connsiteX361" fmla="*/ 2608352 w 3024845"/>
                  <a:gd name="connsiteY361" fmla="*/ 417223 h 1059043"/>
                  <a:gd name="connsiteX362" fmla="*/ 2608352 w 3024845"/>
                  <a:gd name="connsiteY362" fmla="*/ 672313 h 1059043"/>
                  <a:gd name="connsiteX363" fmla="*/ 2630646 w 3024845"/>
                  <a:gd name="connsiteY363" fmla="*/ 672313 h 1059043"/>
                  <a:gd name="connsiteX364" fmla="*/ 2630646 w 3024845"/>
                  <a:gd name="connsiteY364" fmla="*/ 667989 h 1059043"/>
                  <a:gd name="connsiteX365" fmla="*/ 2642806 w 3024845"/>
                  <a:gd name="connsiteY365" fmla="*/ 667989 h 1059043"/>
                  <a:gd name="connsiteX366" fmla="*/ 2642806 w 3024845"/>
                  <a:gd name="connsiteY366" fmla="*/ 672313 h 1059043"/>
                  <a:gd name="connsiteX367" fmla="*/ 2667126 w 3024845"/>
                  <a:gd name="connsiteY367" fmla="*/ 672313 h 1059043"/>
                  <a:gd name="connsiteX368" fmla="*/ 2667126 w 3024845"/>
                  <a:gd name="connsiteY368" fmla="*/ 659342 h 1059043"/>
                  <a:gd name="connsiteX369" fmla="*/ 2695500 w 3024845"/>
                  <a:gd name="connsiteY369" fmla="*/ 659342 h 1059043"/>
                  <a:gd name="connsiteX370" fmla="*/ 2707660 w 3024845"/>
                  <a:gd name="connsiteY370" fmla="*/ 655018 h 1059043"/>
                  <a:gd name="connsiteX371" fmla="*/ 2727927 w 3024845"/>
                  <a:gd name="connsiteY371" fmla="*/ 659342 h 1059043"/>
                  <a:gd name="connsiteX372" fmla="*/ 2727927 w 3024845"/>
                  <a:gd name="connsiteY372" fmla="*/ 642048 h 1059043"/>
                  <a:gd name="connsiteX373" fmla="*/ 2736034 w 3024845"/>
                  <a:gd name="connsiteY373" fmla="*/ 642048 h 1059043"/>
                  <a:gd name="connsiteX374" fmla="*/ 2736034 w 3024845"/>
                  <a:gd name="connsiteY374" fmla="*/ 629077 h 1059043"/>
                  <a:gd name="connsiteX375" fmla="*/ 2792781 w 3024845"/>
                  <a:gd name="connsiteY375" fmla="*/ 629077 h 1059043"/>
                  <a:gd name="connsiteX376" fmla="*/ 2792781 w 3024845"/>
                  <a:gd name="connsiteY376" fmla="*/ 598812 h 1059043"/>
                  <a:gd name="connsiteX377" fmla="*/ 2811021 w 3024845"/>
                  <a:gd name="connsiteY377" fmla="*/ 598812 h 1059043"/>
                  <a:gd name="connsiteX378" fmla="*/ 2811021 w 3024845"/>
                  <a:gd name="connsiteY378" fmla="*/ 592327 h 1059043"/>
                  <a:gd name="connsiteX379" fmla="*/ 2823181 w 3024845"/>
                  <a:gd name="connsiteY379" fmla="*/ 592327 h 1059043"/>
                  <a:gd name="connsiteX380" fmla="*/ 2823181 w 3024845"/>
                  <a:gd name="connsiteY380" fmla="*/ 598812 h 1059043"/>
                  <a:gd name="connsiteX381" fmla="*/ 2839395 w 3024845"/>
                  <a:gd name="connsiteY381" fmla="*/ 598812 h 1059043"/>
                  <a:gd name="connsiteX382" fmla="*/ 2839395 w 3024845"/>
                  <a:gd name="connsiteY382" fmla="*/ 648533 h 1059043"/>
                  <a:gd name="connsiteX383" fmla="*/ 2871822 w 3024845"/>
                  <a:gd name="connsiteY383" fmla="*/ 648533 h 1059043"/>
                  <a:gd name="connsiteX384" fmla="*/ 2871822 w 3024845"/>
                  <a:gd name="connsiteY384" fmla="*/ 622592 h 1059043"/>
                  <a:gd name="connsiteX385" fmla="*/ 2910329 w 3024845"/>
                  <a:gd name="connsiteY385" fmla="*/ 622592 h 1059043"/>
                  <a:gd name="connsiteX386" fmla="*/ 2910329 w 3024845"/>
                  <a:gd name="connsiteY386" fmla="*/ 592327 h 1059043"/>
                  <a:gd name="connsiteX387" fmla="*/ 2958970 w 3024845"/>
                  <a:gd name="connsiteY387" fmla="*/ 592327 h 1059043"/>
                  <a:gd name="connsiteX388" fmla="*/ 2958970 w 3024845"/>
                  <a:gd name="connsiteY388" fmla="*/ 703483 h 1059043"/>
                  <a:gd name="connsiteX389" fmla="*/ 2958970 w 3024845"/>
                  <a:gd name="connsiteY389" fmla="*/ 717262 h 1059043"/>
                  <a:gd name="connsiteX390" fmla="*/ 3024845 w 3024845"/>
                  <a:gd name="connsiteY390" fmla="*/ 717262 h 1059043"/>
                  <a:gd name="connsiteX391" fmla="*/ 3024845 w 3024845"/>
                  <a:gd name="connsiteY391" fmla="*/ 1059043 h 1059043"/>
                  <a:gd name="connsiteX392" fmla="*/ 2054 w 3024845"/>
                  <a:gd name="connsiteY392" fmla="*/ 1056710 h 1059043"/>
                  <a:gd name="connsiteX393" fmla="*/ 0 w 3024845"/>
                  <a:gd name="connsiteY393" fmla="*/ 622592 h 1059043"/>
                  <a:gd name="connsiteX394" fmla="*/ 20267 w 3024845"/>
                  <a:gd name="connsiteY394" fmla="*/ 622592 h 1059043"/>
                  <a:gd name="connsiteX395" fmla="*/ 20774 w 3024845"/>
                  <a:gd name="connsiteY395" fmla="*/ 621511 h 1059043"/>
                  <a:gd name="connsiteX396" fmla="*/ 24320 w 3024845"/>
                  <a:gd name="connsiteY396" fmla="*/ 613945 h 1059043"/>
                  <a:gd name="connsiteX397" fmla="*/ 26094 w 3024845"/>
                  <a:gd name="connsiteY397" fmla="*/ 614215 h 1059043"/>
                  <a:gd name="connsiteX398" fmla="*/ 38507 w 3024845"/>
                  <a:gd name="connsiteY398" fmla="*/ 616106 h 1059043"/>
                  <a:gd name="connsiteX399" fmla="*/ 39014 w 3024845"/>
                  <a:gd name="connsiteY399" fmla="*/ 617458 h 1059043"/>
                  <a:gd name="connsiteX400" fmla="*/ 42560 w 3024845"/>
                  <a:gd name="connsiteY400" fmla="*/ 626915 h 1059043"/>
                  <a:gd name="connsiteX401" fmla="*/ 68907 w 3024845"/>
                  <a:gd name="connsiteY401" fmla="*/ 629077 h 1059043"/>
                  <a:gd name="connsiteX402" fmla="*/ 68907 w 3024845"/>
                  <a:gd name="connsiteY402" fmla="*/ 505856 h 1059043"/>
                  <a:gd name="connsiteX403" fmla="*/ 70934 w 3024845"/>
                  <a:gd name="connsiteY403" fmla="*/ 505856 h 1059043"/>
                  <a:gd name="connsiteX404" fmla="*/ 85121 w 3024845"/>
                  <a:gd name="connsiteY404" fmla="*/ 505856 h 1059043"/>
                  <a:gd name="connsiteX405" fmla="*/ 85121 w 3024845"/>
                  <a:gd name="connsiteY405" fmla="*/ 369664 h 1059043"/>
                  <a:gd name="connsiteX406" fmla="*/ 86894 w 3024845"/>
                  <a:gd name="connsiteY406" fmla="*/ 369664 h 1059043"/>
                  <a:gd name="connsiteX407" fmla="*/ 99308 w 3024845"/>
                  <a:gd name="connsiteY407" fmla="*/ 369664 h 1059043"/>
                  <a:gd name="connsiteX408" fmla="*/ 99308 w 3024845"/>
                  <a:gd name="connsiteY408" fmla="*/ 255090 h 1059043"/>
                  <a:gd name="connsiteX409" fmla="*/ 103361 w 3024845"/>
                  <a:gd name="connsiteY409" fmla="*/ 226986 h 1059043"/>
                  <a:gd name="connsiteX410" fmla="*/ 105388 w 3024845"/>
                  <a:gd name="connsiteY410" fmla="*/ 226986 h 1059043"/>
                  <a:gd name="connsiteX411" fmla="*/ 119575 w 3024845"/>
                  <a:gd name="connsiteY411"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35634 h 1059043"/>
                  <a:gd name="connsiteX315" fmla="*/ 2144240 w 3024845"/>
                  <a:gd name="connsiteY315" fmla="*/ 214016 h 1059043"/>
                  <a:gd name="connsiteX316" fmla="*/ 2146266 w 3024845"/>
                  <a:gd name="connsiteY316" fmla="*/ 209692 h 1059043"/>
                  <a:gd name="connsiteX317" fmla="*/ 2146266 w 3024845"/>
                  <a:gd name="connsiteY317" fmla="*/ 131868 h 1059043"/>
                  <a:gd name="connsiteX318" fmla="*/ 2144240 w 3024845"/>
                  <a:gd name="connsiteY318" fmla="*/ 125383 h 1059043"/>
                  <a:gd name="connsiteX319" fmla="*/ 2150320 w 3024845"/>
                  <a:gd name="connsiteY319" fmla="*/ 118897 h 1059043"/>
                  <a:gd name="connsiteX320" fmla="*/ 2150320 w 3024845"/>
                  <a:gd name="connsiteY320" fmla="*/ 60529 h 1059043"/>
                  <a:gd name="connsiteX321" fmla="*/ 2152346 w 3024845"/>
                  <a:gd name="connsiteY321" fmla="*/ 56206 h 1059043"/>
                  <a:gd name="connsiteX322" fmla="*/ 2152346 w 3024845"/>
                  <a:gd name="connsiteY322" fmla="*/ 0 h 1059043"/>
                  <a:gd name="connsiteX323" fmla="*/ 2162480 w 3024845"/>
                  <a:gd name="connsiteY323" fmla="*/ 118897 h 1059043"/>
                  <a:gd name="connsiteX324" fmla="*/ 2168560 w 3024845"/>
                  <a:gd name="connsiteY324" fmla="*/ 125383 h 1059043"/>
                  <a:gd name="connsiteX325" fmla="*/ 2166533 w 3024845"/>
                  <a:gd name="connsiteY325" fmla="*/ 131868 h 1059043"/>
                  <a:gd name="connsiteX326" fmla="*/ 2166533 w 3024845"/>
                  <a:gd name="connsiteY326" fmla="*/ 209692 h 1059043"/>
                  <a:gd name="connsiteX327" fmla="*/ 2180720 w 3024845"/>
                  <a:gd name="connsiteY327" fmla="*/ 555577 h 1059043"/>
                  <a:gd name="connsiteX328" fmla="*/ 2245574 w 3024845"/>
                  <a:gd name="connsiteY328" fmla="*/ 555577 h 1059043"/>
                  <a:gd name="connsiteX329" fmla="*/ 2245574 w 3024845"/>
                  <a:gd name="connsiteY329" fmla="*/ 631239 h 1059043"/>
                  <a:gd name="connsiteX330" fmla="*/ 2253681 w 3024845"/>
                  <a:gd name="connsiteY330" fmla="*/ 631239 h 1059043"/>
                  <a:gd name="connsiteX331" fmla="*/ 2255708 w 3024845"/>
                  <a:gd name="connsiteY331" fmla="*/ 624754 h 1059043"/>
                  <a:gd name="connsiteX332" fmla="*/ 2261788 w 3024845"/>
                  <a:gd name="connsiteY332" fmla="*/ 624754 h 1059043"/>
                  <a:gd name="connsiteX333" fmla="*/ 2263815 w 3024845"/>
                  <a:gd name="connsiteY333" fmla="*/ 633401 h 1059043"/>
                  <a:gd name="connsiteX334" fmla="*/ 2275975 w 3024845"/>
                  <a:gd name="connsiteY334" fmla="*/ 633401 h 1059043"/>
                  <a:gd name="connsiteX335" fmla="*/ 2275975 w 3024845"/>
                  <a:gd name="connsiteY335" fmla="*/ 626915 h 1059043"/>
                  <a:gd name="connsiteX336" fmla="*/ 2298268 w 3024845"/>
                  <a:gd name="connsiteY336" fmla="*/ 626915 h 1059043"/>
                  <a:gd name="connsiteX337" fmla="*/ 2298268 w 3024845"/>
                  <a:gd name="connsiteY337" fmla="*/ 633401 h 1059043"/>
                  <a:gd name="connsiteX338" fmla="*/ 2318535 w 3024845"/>
                  <a:gd name="connsiteY338" fmla="*/ 633401 h 1059043"/>
                  <a:gd name="connsiteX339" fmla="*/ 2318535 w 3024845"/>
                  <a:gd name="connsiteY339" fmla="*/ 678798 h 1059043"/>
                  <a:gd name="connsiteX340" fmla="*/ 2332722 w 3024845"/>
                  <a:gd name="connsiteY340" fmla="*/ 678798 h 1059043"/>
                  <a:gd name="connsiteX341" fmla="*/ 2332722 w 3024845"/>
                  <a:gd name="connsiteY341" fmla="*/ 665827 h 1059043"/>
                  <a:gd name="connsiteX342" fmla="*/ 2348936 w 3024845"/>
                  <a:gd name="connsiteY342" fmla="*/ 665827 h 1059043"/>
                  <a:gd name="connsiteX343" fmla="*/ 2348936 w 3024845"/>
                  <a:gd name="connsiteY343" fmla="*/ 486400 h 1059043"/>
                  <a:gd name="connsiteX344" fmla="*/ 2355016 w 3024845"/>
                  <a:gd name="connsiteY344" fmla="*/ 479914 h 1059043"/>
                  <a:gd name="connsiteX345" fmla="*/ 2427977 w 3024845"/>
                  <a:gd name="connsiteY345" fmla="*/ 479914 h 1059043"/>
                  <a:gd name="connsiteX346" fmla="*/ 2427977 w 3024845"/>
                  <a:gd name="connsiteY346" fmla="*/ 488562 h 1059043"/>
                  <a:gd name="connsiteX347" fmla="*/ 2438110 w 3024845"/>
                  <a:gd name="connsiteY347" fmla="*/ 488562 h 1059043"/>
                  <a:gd name="connsiteX348" fmla="*/ 2438110 w 3024845"/>
                  <a:gd name="connsiteY348" fmla="*/ 603136 h 1059043"/>
                  <a:gd name="connsiteX349" fmla="*/ 2460404 w 3024845"/>
                  <a:gd name="connsiteY349" fmla="*/ 603136 h 1059043"/>
                  <a:gd name="connsiteX350" fmla="*/ 2460404 w 3024845"/>
                  <a:gd name="connsiteY350" fmla="*/ 536121 h 1059043"/>
                  <a:gd name="connsiteX351" fmla="*/ 2486751 w 3024845"/>
                  <a:gd name="connsiteY351" fmla="*/ 536121 h 1059043"/>
                  <a:gd name="connsiteX352" fmla="*/ 2490804 w 3024845"/>
                  <a:gd name="connsiteY352" fmla="*/ 531797 h 1059043"/>
                  <a:gd name="connsiteX353" fmla="*/ 2498911 w 3024845"/>
                  <a:gd name="connsiteY353" fmla="*/ 531797 h 1059043"/>
                  <a:gd name="connsiteX354" fmla="*/ 2502964 w 3024845"/>
                  <a:gd name="connsiteY354" fmla="*/ 536121 h 1059043"/>
                  <a:gd name="connsiteX355" fmla="*/ 2525258 w 3024845"/>
                  <a:gd name="connsiteY355" fmla="*/ 536121 h 1059043"/>
                  <a:gd name="connsiteX356" fmla="*/ 2525258 w 3024845"/>
                  <a:gd name="connsiteY356" fmla="*/ 419385 h 1059043"/>
                  <a:gd name="connsiteX357" fmla="*/ 2582005 w 3024845"/>
                  <a:gd name="connsiteY357" fmla="*/ 408576 h 1059043"/>
                  <a:gd name="connsiteX358" fmla="*/ 2582005 w 3024845"/>
                  <a:gd name="connsiteY358" fmla="*/ 409657 h 1059043"/>
                  <a:gd name="connsiteX359" fmla="*/ 2582005 w 3024845"/>
                  <a:gd name="connsiteY359" fmla="*/ 417223 h 1059043"/>
                  <a:gd name="connsiteX360" fmla="*/ 2608352 w 3024845"/>
                  <a:gd name="connsiteY360" fmla="*/ 417223 h 1059043"/>
                  <a:gd name="connsiteX361" fmla="*/ 2608352 w 3024845"/>
                  <a:gd name="connsiteY361" fmla="*/ 672313 h 1059043"/>
                  <a:gd name="connsiteX362" fmla="*/ 2630646 w 3024845"/>
                  <a:gd name="connsiteY362" fmla="*/ 672313 h 1059043"/>
                  <a:gd name="connsiteX363" fmla="*/ 2630646 w 3024845"/>
                  <a:gd name="connsiteY363" fmla="*/ 667989 h 1059043"/>
                  <a:gd name="connsiteX364" fmla="*/ 2642806 w 3024845"/>
                  <a:gd name="connsiteY364" fmla="*/ 667989 h 1059043"/>
                  <a:gd name="connsiteX365" fmla="*/ 2642806 w 3024845"/>
                  <a:gd name="connsiteY365" fmla="*/ 672313 h 1059043"/>
                  <a:gd name="connsiteX366" fmla="*/ 2667126 w 3024845"/>
                  <a:gd name="connsiteY366" fmla="*/ 672313 h 1059043"/>
                  <a:gd name="connsiteX367" fmla="*/ 2667126 w 3024845"/>
                  <a:gd name="connsiteY367" fmla="*/ 659342 h 1059043"/>
                  <a:gd name="connsiteX368" fmla="*/ 2695500 w 3024845"/>
                  <a:gd name="connsiteY368" fmla="*/ 659342 h 1059043"/>
                  <a:gd name="connsiteX369" fmla="*/ 2707660 w 3024845"/>
                  <a:gd name="connsiteY369" fmla="*/ 655018 h 1059043"/>
                  <a:gd name="connsiteX370" fmla="*/ 2727927 w 3024845"/>
                  <a:gd name="connsiteY370" fmla="*/ 659342 h 1059043"/>
                  <a:gd name="connsiteX371" fmla="*/ 2727927 w 3024845"/>
                  <a:gd name="connsiteY371" fmla="*/ 642048 h 1059043"/>
                  <a:gd name="connsiteX372" fmla="*/ 2736034 w 3024845"/>
                  <a:gd name="connsiteY372" fmla="*/ 642048 h 1059043"/>
                  <a:gd name="connsiteX373" fmla="*/ 2736034 w 3024845"/>
                  <a:gd name="connsiteY373" fmla="*/ 629077 h 1059043"/>
                  <a:gd name="connsiteX374" fmla="*/ 2792781 w 3024845"/>
                  <a:gd name="connsiteY374" fmla="*/ 629077 h 1059043"/>
                  <a:gd name="connsiteX375" fmla="*/ 2792781 w 3024845"/>
                  <a:gd name="connsiteY375" fmla="*/ 598812 h 1059043"/>
                  <a:gd name="connsiteX376" fmla="*/ 2811021 w 3024845"/>
                  <a:gd name="connsiteY376" fmla="*/ 598812 h 1059043"/>
                  <a:gd name="connsiteX377" fmla="*/ 2811021 w 3024845"/>
                  <a:gd name="connsiteY377" fmla="*/ 592327 h 1059043"/>
                  <a:gd name="connsiteX378" fmla="*/ 2823181 w 3024845"/>
                  <a:gd name="connsiteY378" fmla="*/ 592327 h 1059043"/>
                  <a:gd name="connsiteX379" fmla="*/ 2823181 w 3024845"/>
                  <a:gd name="connsiteY379" fmla="*/ 598812 h 1059043"/>
                  <a:gd name="connsiteX380" fmla="*/ 2839395 w 3024845"/>
                  <a:gd name="connsiteY380" fmla="*/ 598812 h 1059043"/>
                  <a:gd name="connsiteX381" fmla="*/ 2839395 w 3024845"/>
                  <a:gd name="connsiteY381" fmla="*/ 648533 h 1059043"/>
                  <a:gd name="connsiteX382" fmla="*/ 2871822 w 3024845"/>
                  <a:gd name="connsiteY382" fmla="*/ 648533 h 1059043"/>
                  <a:gd name="connsiteX383" fmla="*/ 2871822 w 3024845"/>
                  <a:gd name="connsiteY383" fmla="*/ 622592 h 1059043"/>
                  <a:gd name="connsiteX384" fmla="*/ 2910329 w 3024845"/>
                  <a:gd name="connsiteY384" fmla="*/ 622592 h 1059043"/>
                  <a:gd name="connsiteX385" fmla="*/ 2910329 w 3024845"/>
                  <a:gd name="connsiteY385" fmla="*/ 592327 h 1059043"/>
                  <a:gd name="connsiteX386" fmla="*/ 2958970 w 3024845"/>
                  <a:gd name="connsiteY386" fmla="*/ 592327 h 1059043"/>
                  <a:gd name="connsiteX387" fmla="*/ 2958970 w 3024845"/>
                  <a:gd name="connsiteY387" fmla="*/ 703483 h 1059043"/>
                  <a:gd name="connsiteX388" fmla="*/ 2958970 w 3024845"/>
                  <a:gd name="connsiteY388" fmla="*/ 717262 h 1059043"/>
                  <a:gd name="connsiteX389" fmla="*/ 3024845 w 3024845"/>
                  <a:gd name="connsiteY389" fmla="*/ 717262 h 1059043"/>
                  <a:gd name="connsiteX390" fmla="*/ 3024845 w 3024845"/>
                  <a:gd name="connsiteY390" fmla="*/ 1059043 h 1059043"/>
                  <a:gd name="connsiteX391" fmla="*/ 2054 w 3024845"/>
                  <a:gd name="connsiteY391" fmla="*/ 1056710 h 1059043"/>
                  <a:gd name="connsiteX392" fmla="*/ 0 w 3024845"/>
                  <a:gd name="connsiteY392" fmla="*/ 622592 h 1059043"/>
                  <a:gd name="connsiteX393" fmla="*/ 20267 w 3024845"/>
                  <a:gd name="connsiteY393" fmla="*/ 622592 h 1059043"/>
                  <a:gd name="connsiteX394" fmla="*/ 20774 w 3024845"/>
                  <a:gd name="connsiteY394" fmla="*/ 621511 h 1059043"/>
                  <a:gd name="connsiteX395" fmla="*/ 24320 w 3024845"/>
                  <a:gd name="connsiteY395" fmla="*/ 613945 h 1059043"/>
                  <a:gd name="connsiteX396" fmla="*/ 26094 w 3024845"/>
                  <a:gd name="connsiteY396" fmla="*/ 614215 h 1059043"/>
                  <a:gd name="connsiteX397" fmla="*/ 38507 w 3024845"/>
                  <a:gd name="connsiteY397" fmla="*/ 616106 h 1059043"/>
                  <a:gd name="connsiteX398" fmla="*/ 39014 w 3024845"/>
                  <a:gd name="connsiteY398" fmla="*/ 617458 h 1059043"/>
                  <a:gd name="connsiteX399" fmla="*/ 42560 w 3024845"/>
                  <a:gd name="connsiteY399" fmla="*/ 626915 h 1059043"/>
                  <a:gd name="connsiteX400" fmla="*/ 68907 w 3024845"/>
                  <a:gd name="connsiteY400" fmla="*/ 629077 h 1059043"/>
                  <a:gd name="connsiteX401" fmla="*/ 68907 w 3024845"/>
                  <a:gd name="connsiteY401" fmla="*/ 505856 h 1059043"/>
                  <a:gd name="connsiteX402" fmla="*/ 70934 w 3024845"/>
                  <a:gd name="connsiteY402" fmla="*/ 505856 h 1059043"/>
                  <a:gd name="connsiteX403" fmla="*/ 85121 w 3024845"/>
                  <a:gd name="connsiteY403" fmla="*/ 505856 h 1059043"/>
                  <a:gd name="connsiteX404" fmla="*/ 85121 w 3024845"/>
                  <a:gd name="connsiteY404" fmla="*/ 369664 h 1059043"/>
                  <a:gd name="connsiteX405" fmla="*/ 86894 w 3024845"/>
                  <a:gd name="connsiteY405" fmla="*/ 369664 h 1059043"/>
                  <a:gd name="connsiteX406" fmla="*/ 99308 w 3024845"/>
                  <a:gd name="connsiteY406" fmla="*/ 369664 h 1059043"/>
                  <a:gd name="connsiteX407" fmla="*/ 99308 w 3024845"/>
                  <a:gd name="connsiteY407" fmla="*/ 255090 h 1059043"/>
                  <a:gd name="connsiteX408" fmla="*/ 103361 w 3024845"/>
                  <a:gd name="connsiteY408" fmla="*/ 226986 h 1059043"/>
                  <a:gd name="connsiteX409" fmla="*/ 105388 w 3024845"/>
                  <a:gd name="connsiteY409" fmla="*/ 226986 h 1059043"/>
                  <a:gd name="connsiteX410" fmla="*/ 119575 w 3024845"/>
                  <a:gd name="connsiteY410"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35634 h 1059043"/>
                  <a:gd name="connsiteX315" fmla="*/ 2144240 w 3024845"/>
                  <a:gd name="connsiteY315" fmla="*/ 214016 h 1059043"/>
                  <a:gd name="connsiteX316" fmla="*/ 2146266 w 3024845"/>
                  <a:gd name="connsiteY316" fmla="*/ 209692 h 1059043"/>
                  <a:gd name="connsiteX317" fmla="*/ 2146266 w 3024845"/>
                  <a:gd name="connsiteY317" fmla="*/ 131868 h 1059043"/>
                  <a:gd name="connsiteX318" fmla="*/ 2144240 w 3024845"/>
                  <a:gd name="connsiteY318" fmla="*/ 125383 h 1059043"/>
                  <a:gd name="connsiteX319" fmla="*/ 2150320 w 3024845"/>
                  <a:gd name="connsiteY319" fmla="*/ 118897 h 1059043"/>
                  <a:gd name="connsiteX320" fmla="*/ 2150320 w 3024845"/>
                  <a:gd name="connsiteY320" fmla="*/ 60529 h 1059043"/>
                  <a:gd name="connsiteX321" fmla="*/ 2152346 w 3024845"/>
                  <a:gd name="connsiteY321" fmla="*/ 56206 h 1059043"/>
                  <a:gd name="connsiteX322" fmla="*/ 2152346 w 3024845"/>
                  <a:gd name="connsiteY322" fmla="*/ 0 h 1059043"/>
                  <a:gd name="connsiteX323" fmla="*/ 2162480 w 3024845"/>
                  <a:gd name="connsiteY323" fmla="*/ 118897 h 1059043"/>
                  <a:gd name="connsiteX324" fmla="*/ 2168560 w 3024845"/>
                  <a:gd name="connsiteY324" fmla="*/ 125383 h 1059043"/>
                  <a:gd name="connsiteX325" fmla="*/ 2166533 w 3024845"/>
                  <a:gd name="connsiteY325" fmla="*/ 131868 h 1059043"/>
                  <a:gd name="connsiteX326" fmla="*/ 2180720 w 3024845"/>
                  <a:gd name="connsiteY326" fmla="*/ 555577 h 1059043"/>
                  <a:gd name="connsiteX327" fmla="*/ 2245574 w 3024845"/>
                  <a:gd name="connsiteY327" fmla="*/ 555577 h 1059043"/>
                  <a:gd name="connsiteX328" fmla="*/ 2245574 w 3024845"/>
                  <a:gd name="connsiteY328" fmla="*/ 631239 h 1059043"/>
                  <a:gd name="connsiteX329" fmla="*/ 2253681 w 3024845"/>
                  <a:gd name="connsiteY329" fmla="*/ 631239 h 1059043"/>
                  <a:gd name="connsiteX330" fmla="*/ 2255708 w 3024845"/>
                  <a:gd name="connsiteY330" fmla="*/ 624754 h 1059043"/>
                  <a:gd name="connsiteX331" fmla="*/ 2261788 w 3024845"/>
                  <a:gd name="connsiteY331" fmla="*/ 624754 h 1059043"/>
                  <a:gd name="connsiteX332" fmla="*/ 2263815 w 3024845"/>
                  <a:gd name="connsiteY332" fmla="*/ 633401 h 1059043"/>
                  <a:gd name="connsiteX333" fmla="*/ 2275975 w 3024845"/>
                  <a:gd name="connsiteY333" fmla="*/ 633401 h 1059043"/>
                  <a:gd name="connsiteX334" fmla="*/ 2275975 w 3024845"/>
                  <a:gd name="connsiteY334" fmla="*/ 626915 h 1059043"/>
                  <a:gd name="connsiteX335" fmla="*/ 2298268 w 3024845"/>
                  <a:gd name="connsiteY335" fmla="*/ 626915 h 1059043"/>
                  <a:gd name="connsiteX336" fmla="*/ 2298268 w 3024845"/>
                  <a:gd name="connsiteY336" fmla="*/ 633401 h 1059043"/>
                  <a:gd name="connsiteX337" fmla="*/ 2318535 w 3024845"/>
                  <a:gd name="connsiteY337" fmla="*/ 633401 h 1059043"/>
                  <a:gd name="connsiteX338" fmla="*/ 2318535 w 3024845"/>
                  <a:gd name="connsiteY338" fmla="*/ 678798 h 1059043"/>
                  <a:gd name="connsiteX339" fmla="*/ 2332722 w 3024845"/>
                  <a:gd name="connsiteY339" fmla="*/ 678798 h 1059043"/>
                  <a:gd name="connsiteX340" fmla="*/ 2332722 w 3024845"/>
                  <a:gd name="connsiteY340" fmla="*/ 665827 h 1059043"/>
                  <a:gd name="connsiteX341" fmla="*/ 2348936 w 3024845"/>
                  <a:gd name="connsiteY341" fmla="*/ 665827 h 1059043"/>
                  <a:gd name="connsiteX342" fmla="*/ 2348936 w 3024845"/>
                  <a:gd name="connsiteY342" fmla="*/ 486400 h 1059043"/>
                  <a:gd name="connsiteX343" fmla="*/ 2355016 w 3024845"/>
                  <a:gd name="connsiteY343" fmla="*/ 479914 h 1059043"/>
                  <a:gd name="connsiteX344" fmla="*/ 2427977 w 3024845"/>
                  <a:gd name="connsiteY344" fmla="*/ 479914 h 1059043"/>
                  <a:gd name="connsiteX345" fmla="*/ 2427977 w 3024845"/>
                  <a:gd name="connsiteY345" fmla="*/ 488562 h 1059043"/>
                  <a:gd name="connsiteX346" fmla="*/ 2438110 w 3024845"/>
                  <a:gd name="connsiteY346" fmla="*/ 488562 h 1059043"/>
                  <a:gd name="connsiteX347" fmla="*/ 2438110 w 3024845"/>
                  <a:gd name="connsiteY347" fmla="*/ 603136 h 1059043"/>
                  <a:gd name="connsiteX348" fmla="*/ 2460404 w 3024845"/>
                  <a:gd name="connsiteY348" fmla="*/ 603136 h 1059043"/>
                  <a:gd name="connsiteX349" fmla="*/ 2460404 w 3024845"/>
                  <a:gd name="connsiteY349" fmla="*/ 536121 h 1059043"/>
                  <a:gd name="connsiteX350" fmla="*/ 2486751 w 3024845"/>
                  <a:gd name="connsiteY350" fmla="*/ 536121 h 1059043"/>
                  <a:gd name="connsiteX351" fmla="*/ 2490804 w 3024845"/>
                  <a:gd name="connsiteY351" fmla="*/ 531797 h 1059043"/>
                  <a:gd name="connsiteX352" fmla="*/ 2498911 w 3024845"/>
                  <a:gd name="connsiteY352" fmla="*/ 531797 h 1059043"/>
                  <a:gd name="connsiteX353" fmla="*/ 2502964 w 3024845"/>
                  <a:gd name="connsiteY353" fmla="*/ 536121 h 1059043"/>
                  <a:gd name="connsiteX354" fmla="*/ 2525258 w 3024845"/>
                  <a:gd name="connsiteY354" fmla="*/ 536121 h 1059043"/>
                  <a:gd name="connsiteX355" fmla="*/ 2525258 w 3024845"/>
                  <a:gd name="connsiteY355" fmla="*/ 419385 h 1059043"/>
                  <a:gd name="connsiteX356" fmla="*/ 2582005 w 3024845"/>
                  <a:gd name="connsiteY356" fmla="*/ 408576 h 1059043"/>
                  <a:gd name="connsiteX357" fmla="*/ 2582005 w 3024845"/>
                  <a:gd name="connsiteY357" fmla="*/ 409657 h 1059043"/>
                  <a:gd name="connsiteX358" fmla="*/ 2582005 w 3024845"/>
                  <a:gd name="connsiteY358" fmla="*/ 417223 h 1059043"/>
                  <a:gd name="connsiteX359" fmla="*/ 2608352 w 3024845"/>
                  <a:gd name="connsiteY359" fmla="*/ 417223 h 1059043"/>
                  <a:gd name="connsiteX360" fmla="*/ 2608352 w 3024845"/>
                  <a:gd name="connsiteY360" fmla="*/ 672313 h 1059043"/>
                  <a:gd name="connsiteX361" fmla="*/ 2630646 w 3024845"/>
                  <a:gd name="connsiteY361" fmla="*/ 672313 h 1059043"/>
                  <a:gd name="connsiteX362" fmla="*/ 2630646 w 3024845"/>
                  <a:gd name="connsiteY362" fmla="*/ 667989 h 1059043"/>
                  <a:gd name="connsiteX363" fmla="*/ 2642806 w 3024845"/>
                  <a:gd name="connsiteY363" fmla="*/ 667989 h 1059043"/>
                  <a:gd name="connsiteX364" fmla="*/ 2642806 w 3024845"/>
                  <a:gd name="connsiteY364" fmla="*/ 672313 h 1059043"/>
                  <a:gd name="connsiteX365" fmla="*/ 2667126 w 3024845"/>
                  <a:gd name="connsiteY365" fmla="*/ 672313 h 1059043"/>
                  <a:gd name="connsiteX366" fmla="*/ 2667126 w 3024845"/>
                  <a:gd name="connsiteY366" fmla="*/ 659342 h 1059043"/>
                  <a:gd name="connsiteX367" fmla="*/ 2695500 w 3024845"/>
                  <a:gd name="connsiteY367" fmla="*/ 659342 h 1059043"/>
                  <a:gd name="connsiteX368" fmla="*/ 2707660 w 3024845"/>
                  <a:gd name="connsiteY368" fmla="*/ 655018 h 1059043"/>
                  <a:gd name="connsiteX369" fmla="*/ 2727927 w 3024845"/>
                  <a:gd name="connsiteY369" fmla="*/ 659342 h 1059043"/>
                  <a:gd name="connsiteX370" fmla="*/ 2727927 w 3024845"/>
                  <a:gd name="connsiteY370" fmla="*/ 642048 h 1059043"/>
                  <a:gd name="connsiteX371" fmla="*/ 2736034 w 3024845"/>
                  <a:gd name="connsiteY371" fmla="*/ 642048 h 1059043"/>
                  <a:gd name="connsiteX372" fmla="*/ 2736034 w 3024845"/>
                  <a:gd name="connsiteY372" fmla="*/ 629077 h 1059043"/>
                  <a:gd name="connsiteX373" fmla="*/ 2792781 w 3024845"/>
                  <a:gd name="connsiteY373" fmla="*/ 629077 h 1059043"/>
                  <a:gd name="connsiteX374" fmla="*/ 2792781 w 3024845"/>
                  <a:gd name="connsiteY374" fmla="*/ 598812 h 1059043"/>
                  <a:gd name="connsiteX375" fmla="*/ 2811021 w 3024845"/>
                  <a:gd name="connsiteY375" fmla="*/ 598812 h 1059043"/>
                  <a:gd name="connsiteX376" fmla="*/ 2811021 w 3024845"/>
                  <a:gd name="connsiteY376" fmla="*/ 592327 h 1059043"/>
                  <a:gd name="connsiteX377" fmla="*/ 2823181 w 3024845"/>
                  <a:gd name="connsiteY377" fmla="*/ 592327 h 1059043"/>
                  <a:gd name="connsiteX378" fmla="*/ 2823181 w 3024845"/>
                  <a:gd name="connsiteY378" fmla="*/ 598812 h 1059043"/>
                  <a:gd name="connsiteX379" fmla="*/ 2839395 w 3024845"/>
                  <a:gd name="connsiteY379" fmla="*/ 598812 h 1059043"/>
                  <a:gd name="connsiteX380" fmla="*/ 2839395 w 3024845"/>
                  <a:gd name="connsiteY380" fmla="*/ 648533 h 1059043"/>
                  <a:gd name="connsiteX381" fmla="*/ 2871822 w 3024845"/>
                  <a:gd name="connsiteY381" fmla="*/ 648533 h 1059043"/>
                  <a:gd name="connsiteX382" fmla="*/ 2871822 w 3024845"/>
                  <a:gd name="connsiteY382" fmla="*/ 622592 h 1059043"/>
                  <a:gd name="connsiteX383" fmla="*/ 2910329 w 3024845"/>
                  <a:gd name="connsiteY383" fmla="*/ 622592 h 1059043"/>
                  <a:gd name="connsiteX384" fmla="*/ 2910329 w 3024845"/>
                  <a:gd name="connsiteY384" fmla="*/ 592327 h 1059043"/>
                  <a:gd name="connsiteX385" fmla="*/ 2958970 w 3024845"/>
                  <a:gd name="connsiteY385" fmla="*/ 592327 h 1059043"/>
                  <a:gd name="connsiteX386" fmla="*/ 2958970 w 3024845"/>
                  <a:gd name="connsiteY386" fmla="*/ 703483 h 1059043"/>
                  <a:gd name="connsiteX387" fmla="*/ 2958970 w 3024845"/>
                  <a:gd name="connsiteY387" fmla="*/ 717262 h 1059043"/>
                  <a:gd name="connsiteX388" fmla="*/ 3024845 w 3024845"/>
                  <a:gd name="connsiteY388" fmla="*/ 717262 h 1059043"/>
                  <a:gd name="connsiteX389" fmla="*/ 3024845 w 3024845"/>
                  <a:gd name="connsiteY389" fmla="*/ 1059043 h 1059043"/>
                  <a:gd name="connsiteX390" fmla="*/ 2054 w 3024845"/>
                  <a:gd name="connsiteY390" fmla="*/ 1056710 h 1059043"/>
                  <a:gd name="connsiteX391" fmla="*/ 0 w 3024845"/>
                  <a:gd name="connsiteY391" fmla="*/ 622592 h 1059043"/>
                  <a:gd name="connsiteX392" fmla="*/ 20267 w 3024845"/>
                  <a:gd name="connsiteY392" fmla="*/ 622592 h 1059043"/>
                  <a:gd name="connsiteX393" fmla="*/ 20774 w 3024845"/>
                  <a:gd name="connsiteY393" fmla="*/ 621511 h 1059043"/>
                  <a:gd name="connsiteX394" fmla="*/ 24320 w 3024845"/>
                  <a:gd name="connsiteY394" fmla="*/ 613945 h 1059043"/>
                  <a:gd name="connsiteX395" fmla="*/ 26094 w 3024845"/>
                  <a:gd name="connsiteY395" fmla="*/ 614215 h 1059043"/>
                  <a:gd name="connsiteX396" fmla="*/ 38507 w 3024845"/>
                  <a:gd name="connsiteY396" fmla="*/ 616106 h 1059043"/>
                  <a:gd name="connsiteX397" fmla="*/ 39014 w 3024845"/>
                  <a:gd name="connsiteY397" fmla="*/ 617458 h 1059043"/>
                  <a:gd name="connsiteX398" fmla="*/ 42560 w 3024845"/>
                  <a:gd name="connsiteY398" fmla="*/ 626915 h 1059043"/>
                  <a:gd name="connsiteX399" fmla="*/ 68907 w 3024845"/>
                  <a:gd name="connsiteY399" fmla="*/ 629077 h 1059043"/>
                  <a:gd name="connsiteX400" fmla="*/ 68907 w 3024845"/>
                  <a:gd name="connsiteY400" fmla="*/ 505856 h 1059043"/>
                  <a:gd name="connsiteX401" fmla="*/ 70934 w 3024845"/>
                  <a:gd name="connsiteY401" fmla="*/ 505856 h 1059043"/>
                  <a:gd name="connsiteX402" fmla="*/ 85121 w 3024845"/>
                  <a:gd name="connsiteY402" fmla="*/ 505856 h 1059043"/>
                  <a:gd name="connsiteX403" fmla="*/ 85121 w 3024845"/>
                  <a:gd name="connsiteY403" fmla="*/ 369664 h 1059043"/>
                  <a:gd name="connsiteX404" fmla="*/ 86894 w 3024845"/>
                  <a:gd name="connsiteY404" fmla="*/ 369664 h 1059043"/>
                  <a:gd name="connsiteX405" fmla="*/ 99308 w 3024845"/>
                  <a:gd name="connsiteY405" fmla="*/ 369664 h 1059043"/>
                  <a:gd name="connsiteX406" fmla="*/ 99308 w 3024845"/>
                  <a:gd name="connsiteY406" fmla="*/ 255090 h 1059043"/>
                  <a:gd name="connsiteX407" fmla="*/ 103361 w 3024845"/>
                  <a:gd name="connsiteY407" fmla="*/ 226986 h 1059043"/>
                  <a:gd name="connsiteX408" fmla="*/ 105388 w 3024845"/>
                  <a:gd name="connsiteY408" fmla="*/ 226986 h 1059043"/>
                  <a:gd name="connsiteX409" fmla="*/ 119575 w 3024845"/>
                  <a:gd name="connsiteY409"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35634 h 1059043"/>
                  <a:gd name="connsiteX315" fmla="*/ 2144240 w 3024845"/>
                  <a:gd name="connsiteY315" fmla="*/ 214016 h 1059043"/>
                  <a:gd name="connsiteX316" fmla="*/ 2146266 w 3024845"/>
                  <a:gd name="connsiteY316" fmla="*/ 131868 h 1059043"/>
                  <a:gd name="connsiteX317" fmla="*/ 2144240 w 3024845"/>
                  <a:gd name="connsiteY317" fmla="*/ 125383 h 1059043"/>
                  <a:gd name="connsiteX318" fmla="*/ 2150320 w 3024845"/>
                  <a:gd name="connsiteY318" fmla="*/ 118897 h 1059043"/>
                  <a:gd name="connsiteX319" fmla="*/ 2150320 w 3024845"/>
                  <a:gd name="connsiteY319" fmla="*/ 60529 h 1059043"/>
                  <a:gd name="connsiteX320" fmla="*/ 2152346 w 3024845"/>
                  <a:gd name="connsiteY320" fmla="*/ 56206 h 1059043"/>
                  <a:gd name="connsiteX321" fmla="*/ 2152346 w 3024845"/>
                  <a:gd name="connsiteY321" fmla="*/ 0 h 1059043"/>
                  <a:gd name="connsiteX322" fmla="*/ 2162480 w 3024845"/>
                  <a:gd name="connsiteY322" fmla="*/ 118897 h 1059043"/>
                  <a:gd name="connsiteX323" fmla="*/ 2168560 w 3024845"/>
                  <a:gd name="connsiteY323" fmla="*/ 125383 h 1059043"/>
                  <a:gd name="connsiteX324" fmla="*/ 2166533 w 3024845"/>
                  <a:gd name="connsiteY324" fmla="*/ 131868 h 1059043"/>
                  <a:gd name="connsiteX325" fmla="*/ 2180720 w 3024845"/>
                  <a:gd name="connsiteY325" fmla="*/ 555577 h 1059043"/>
                  <a:gd name="connsiteX326" fmla="*/ 2245574 w 3024845"/>
                  <a:gd name="connsiteY326" fmla="*/ 555577 h 1059043"/>
                  <a:gd name="connsiteX327" fmla="*/ 2245574 w 3024845"/>
                  <a:gd name="connsiteY327" fmla="*/ 631239 h 1059043"/>
                  <a:gd name="connsiteX328" fmla="*/ 2253681 w 3024845"/>
                  <a:gd name="connsiteY328" fmla="*/ 631239 h 1059043"/>
                  <a:gd name="connsiteX329" fmla="*/ 2255708 w 3024845"/>
                  <a:gd name="connsiteY329" fmla="*/ 624754 h 1059043"/>
                  <a:gd name="connsiteX330" fmla="*/ 2261788 w 3024845"/>
                  <a:gd name="connsiteY330" fmla="*/ 624754 h 1059043"/>
                  <a:gd name="connsiteX331" fmla="*/ 2263815 w 3024845"/>
                  <a:gd name="connsiteY331" fmla="*/ 633401 h 1059043"/>
                  <a:gd name="connsiteX332" fmla="*/ 2275975 w 3024845"/>
                  <a:gd name="connsiteY332" fmla="*/ 633401 h 1059043"/>
                  <a:gd name="connsiteX333" fmla="*/ 2275975 w 3024845"/>
                  <a:gd name="connsiteY333" fmla="*/ 626915 h 1059043"/>
                  <a:gd name="connsiteX334" fmla="*/ 2298268 w 3024845"/>
                  <a:gd name="connsiteY334" fmla="*/ 626915 h 1059043"/>
                  <a:gd name="connsiteX335" fmla="*/ 2298268 w 3024845"/>
                  <a:gd name="connsiteY335" fmla="*/ 633401 h 1059043"/>
                  <a:gd name="connsiteX336" fmla="*/ 2318535 w 3024845"/>
                  <a:gd name="connsiteY336" fmla="*/ 633401 h 1059043"/>
                  <a:gd name="connsiteX337" fmla="*/ 2318535 w 3024845"/>
                  <a:gd name="connsiteY337" fmla="*/ 678798 h 1059043"/>
                  <a:gd name="connsiteX338" fmla="*/ 2332722 w 3024845"/>
                  <a:gd name="connsiteY338" fmla="*/ 678798 h 1059043"/>
                  <a:gd name="connsiteX339" fmla="*/ 2332722 w 3024845"/>
                  <a:gd name="connsiteY339" fmla="*/ 665827 h 1059043"/>
                  <a:gd name="connsiteX340" fmla="*/ 2348936 w 3024845"/>
                  <a:gd name="connsiteY340" fmla="*/ 665827 h 1059043"/>
                  <a:gd name="connsiteX341" fmla="*/ 2348936 w 3024845"/>
                  <a:gd name="connsiteY341" fmla="*/ 486400 h 1059043"/>
                  <a:gd name="connsiteX342" fmla="*/ 2355016 w 3024845"/>
                  <a:gd name="connsiteY342" fmla="*/ 479914 h 1059043"/>
                  <a:gd name="connsiteX343" fmla="*/ 2427977 w 3024845"/>
                  <a:gd name="connsiteY343" fmla="*/ 479914 h 1059043"/>
                  <a:gd name="connsiteX344" fmla="*/ 2427977 w 3024845"/>
                  <a:gd name="connsiteY344" fmla="*/ 488562 h 1059043"/>
                  <a:gd name="connsiteX345" fmla="*/ 2438110 w 3024845"/>
                  <a:gd name="connsiteY345" fmla="*/ 488562 h 1059043"/>
                  <a:gd name="connsiteX346" fmla="*/ 2438110 w 3024845"/>
                  <a:gd name="connsiteY346" fmla="*/ 603136 h 1059043"/>
                  <a:gd name="connsiteX347" fmla="*/ 2460404 w 3024845"/>
                  <a:gd name="connsiteY347" fmla="*/ 603136 h 1059043"/>
                  <a:gd name="connsiteX348" fmla="*/ 2460404 w 3024845"/>
                  <a:gd name="connsiteY348" fmla="*/ 536121 h 1059043"/>
                  <a:gd name="connsiteX349" fmla="*/ 2486751 w 3024845"/>
                  <a:gd name="connsiteY349" fmla="*/ 536121 h 1059043"/>
                  <a:gd name="connsiteX350" fmla="*/ 2490804 w 3024845"/>
                  <a:gd name="connsiteY350" fmla="*/ 531797 h 1059043"/>
                  <a:gd name="connsiteX351" fmla="*/ 2498911 w 3024845"/>
                  <a:gd name="connsiteY351" fmla="*/ 531797 h 1059043"/>
                  <a:gd name="connsiteX352" fmla="*/ 2502964 w 3024845"/>
                  <a:gd name="connsiteY352" fmla="*/ 536121 h 1059043"/>
                  <a:gd name="connsiteX353" fmla="*/ 2525258 w 3024845"/>
                  <a:gd name="connsiteY353" fmla="*/ 536121 h 1059043"/>
                  <a:gd name="connsiteX354" fmla="*/ 2525258 w 3024845"/>
                  <a:gd name="connsiteY354" fmla="*/ 419385 h 1059043"/>
                  <a:gd name="connsiteX355" fmla="*/ 2582005 w 3024845"/>
                  <a:gd name="connsiteY355" fmla="*/ 408576 h 1059043"/>
                  <a:gd name="connsiteX356" fmla="*/ 2582005 w 3024845"/>
                  <a:gd name="connsiteY356" fmla="*/ 409657 h 1059043"/>
                  <a:gd name="connsiteX357" fmla="*/ 2582005 w 3024845"/>
                  <a:gd name="connsiteY357" fmla="*/ 417223 h 1059043"/>
                  <a:gd name="connsiteX358" fmla="*/ 2608352 w 3024845"/>
                  <a:gd name="connsiteY358" fmla="*/ 417223 h 1059043"/>
                  <a:gd name="connsiteX359" fmla="*/ 2608352 w 3024845"/>
                  <a:gd name="connsiteY359" fmla="*/ 672313 h 1059043"/>
                  <a:gd name="connsiteX360" fmla="*/ 2630646 w 3024845"/>
                  <a:gd name="connsiteY360" fmla="*/ 672313 h 1059043"/>
                  <a:gd name="connsiteX361" fmla="*/ 2630646 w 3024845"/>
                  <a:gd name="connsiteY361" fmla="*/ 667989 h 1059043"/>
                  <a:gd name="connsiteX362" fmla="*/ 2642806 w 3024845"/>
                  <a:gd name="connsiteY362" fmla="*/ 667989 h 1059043"/>
                  <a:gd name="connsiteX363" fmla="*/ 2642806 w 3024845"/>
                  <a:gd name="connsiteY363" fmla="*/ 672313 h 1059043"/>
                  <a:gd name="connsiteX364" fmla="*/ 2667126 w 3024845"/>
                  <a:gd name="connsiteY364" fmla="*/ 672313 h 1059043"/>
                  <a:gd name="connsiteX365" fmla="*/ 2667126 w 3024845"/>
                  <a:gd name="connsiteY365" fmla="*/ 659342 h 1059043"/>
                  <a:gd name="connsiteX366" fmla="*/ 2695500 w 3024845"/>
                  <a:gd name="connsiteY366" fmla="*/ 659342 h 1059043"/>
                  <a:gd name="connsiteX367" fmla="*/ 2707660 w 3024845"/>
                  <a:gd name="connsiteY367" fmla="*/ 655018 h 1059043"/>
                  <a:gd name="connsiteX368" fmla="*/ 2727927 w 3024845"/>
                  <a:gd name="connsiteY368" fmla="*/ 659342 h 1059043"/>
                  <a:gd name="connsiteX369" fmla="*/ 2727927 w 3024845"/>
                  <a:gd name="connsiteY369" fmla="*/ 642048 h 1059043"/>
                  <a:gd name="connsiteX370" fmla="*/ 2736034 w 3024845"/>
                  <a:gd name="connsiteY370" fmla="*/ 642048 h 1059043"/>
                  <a:gd name="connsiteX371" fmla="*/ 2736034 w 3024845"/>
                  <a:gd name="connsiteY371" fmla="*/ 629077 h 1059043"/>
                  <a:gd name="connsiteX372" fmla="*/ 2792781 w 3024845"/>
                  <a:gd name="connsiteY372" fmla="*/ 629077 h 1059043"/>
                  <a:gd name="connsiteX373" fmla="*/ 2792781 w 3024845"/>
                  <a:gd name="connsiteY373" fmla="*/ 598812 h 1059043"/>
                  <a:gd name="connsiteX374" fmla="*/ 2811021 w 3024845"/>
                  <a:gd name="connsiteY374" fmla="*/ 598812 h 1059043"/>
                  <a:gd name="connsiteX375" fmla="*/ 2811021 w 3024845"/>
                  <a:gd name="connsiteY375" fmla="*/ 592327 h 1059043"/>
                  <a:gd name="connsiteX376" fmla="*/ 2823181 w 3024845"/>
                  <a:gd name="connsiteY376" fmla="*/ 592327 h 1059043"/>
                  <a:gd name="connsiteX377" fmla="*/ 2823181 w 3024845"/>
                  <a:gd name="connsiteY377" fmla="*/ 598812 h 1059043"/>
                  <a:gd name="connsiteX378" fmla="*/ 2839395 w 3024845"/>
                  <a:gd name="connsiteY378" fmla="*/ 598812 h 1059043"/>
                  <a:gd name="connsiteX379" fmla="*/ 2839395 w 3024845"/>
                  <a:gd name="connsiteY379" fmla="*/ 648533 h 1059043"/>
                  <a:gd name="connsiteX380" fmla="*/ 2871822 w 3024845"/>
                  <a:gd name="connsiteY380" fmla="*/ 648533 h 1059043"/>
                  <a:gd name="connsiteX381" fmla="*/ 2871822 w 3024845"/>
                  <a:gd name="connsiteY381" fmla="*/ 622592 h 1059043"/>
                  <a:gd name="connsiteX382" fmla="*/ 2910329 w 3024845"/>
                  <a:gd name="connsiteY382" fmla="*/ 622592 h 1059043"/>
                  <a:gd name="connsiteX383" fmla="*/ 2910329 w 3024845"/>
                  <a:gd name="connsiteY383" fmla="*/ 592327 h 1059043"/>
                  <a:gd name="connsiteX384" fmla="*/ 2958970 w 3024845"/>
                  <a:gd name="connsiteY384" fmla="*/ 592327 h 1059043"/>
                  <a:gd name="connsiteX385" fmla="*/ 2958970 w 3024845"/>
                  <a:gd name="connsiteY385" fmla="*/ 703483 h 1059043"/>
                  <a:gd name="connsiteX386" fmla="*/ 2958970 w 3024845"/>
                  <a:gd name="connsiteY386" fmla="*/ 717262 h 1059043"/>
                  <a:gd name="connsiteX387" fmla="*/ 3024845 w 3024845"/>
                  <a:gd name="connsiteY387" fmla="*/ 717262 h 1059043"/>
                  <a:gd name="connsiteX388" fmla="*/ 3024845 w 3024845"/>
                  <a:gd name="connsiteY388" fmla="*/ 1059043 h 1059043"/>
                  <a:gd name="connsiteX389" fmla="*/ 2054 w 3024845"/>
                  <a:gd name="connsiteY389" fmla="*/ 1056710 h 1059043"/>
                  <a:gd name="connsiteX390" fmla="*/ 0 w 3024845"/>
                  <a:gd name="connsiteY390" fmla="*/ 622592 h 1059043"/>
                  <a:gd name="connsiteX391" fmla="*/ 20267 w 3024845"/>
                  <a:gd name="connsiteY391" fmla="*/ 622592 h 1059043"/>
                  <a:gd name="connsiteX392" fmla="*/ 20774 w 3024845"/>
                  <a:gd name="connsiteY392" fmla="*/ 621511 h 1059043"/>
                  <a:gd name="connsiteX393" fmla="*/ 24320 w 3024845"/>
                  <a:gd name="connsiteY393" fmla="*/ 613945 h 1059043"/>
                  <a:gd name="connsiteX394" fmla="*/ 26094 w 3024845"/>
                  <a:gd name="connsiteY394" fmla="*/ 614215 h 1059043"/>
                  <a:gd name="connsiteX395" fmla="*/ 38507 w 3024845"/>
                  <a:gd name="connsiteY395" fmla="*/ 616106 h 1059043"/>
                  <a:gd name="connsiteX396" fmla="*/ 39014 w 3024845"/>
                  <a:gd name="connsiteY396" fmla="*/ 617458 h 1059043"/>
                  <a:gd name="connsiteX397" fmla="*/ 42560 w 3024845"/>
                  <a:gd name="connsiteY397" fmla="*/ 626915 h 1059043"/>
                  <a:gd name="connsiteX398" fmla="*/ 68907 w 3024845"/>
                  <a:gd name="connsiteY398" fmla="*/ 629077 h 1059043"/>
                  <a:gd name="connsiteX399" fmla="*/ 68907 w 3024845"/>
                  <a:gd name="connsiteY399" fmla="*/ 505856 h 1059043"/>
                  <a:gd name="connsiteX400" fmla="*/ 70934 w 3024845"/>
                  <a:gd name="connsiteY400" fmla="*/ 505856 h 1059043"/>
                  <a:gd name="connsiteX401" fmla="*/ 85121 w 3024845"/>
                  <a:gd name="connsiteY401" fmla="*/ 505856 h 1059043"/>
                  <a:gd name="connsiteX402" fmla="*/ 85121 w 3024845"/>
                  <a:gd name="connsiteY402" fmla="*/ 369664 h 1059043"/>
                  <a:gd name="connsiteX403" fmla="*/ 86894 w 3024845"/>
                  <a:gd name="connsiteY403" fmla="*/ 369664 h 1059043"/>
                  <a:gd name="connsiteX404" fmla="*/ 99308 w 3024845"/>
                  <a:gd name="connsiteY404" fmla="*/ 369664 h 1059043"/>
                  <a:gd name="connsiteX405" fmla="*/ 99308 w 3024845"/>
                  <a:gd name="connsiteY405" fmla="*/ 255090 h 1059043"/>
                  <a:gd name="connsiteX406" fmla="*/ 103361 w 3024845"/>
                  <a:gd name="connsiteY406" fmla="*/ 226986 h 1059043"/>
                  <a:gd name="connsiteX407" fmla="*/ 105388 w 3024845"/>
                  <a:gd name="connsiteY407" fmla="*/ 226986 h 1059043"/>
                  <a:gd name="connsiteX408" fmla="*/ 119575 w 3024845"/>
                  <a:gd name="connsiteY408"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14016 h 1059043"/>
                  <a:gd name="connsiteX315" fmla="*/ 2146266 w 3024845"/>
                  <a:gd name="connsiteY315" fmla="*/ 131868 h 1059043"/>
                  <a:gd name="connsiteX316" fmla="*/ 2144240 w 3024845"/>
                  <a:gd name="connsiteY316" fmla="*/ 125383 h 1059043"/>
                  <a:gd name="connsiteX317" fmla="*/ 2150320 w 3024845"/>
                  <a:gd name="connsiteY317" fmla="*/ 118897 h 1059043"/>
                  <a:gd name="connsiteX318" fmla="*/ 2150320 w 3024845"/>
                  <a:gd name="connsiteY318" fmla="*/ 60529 h 1059043"/>
                  <a:gd name="connsiteX319" fmla="*/ 2152346 w 3024845"/>
                  <a:gd name="connsiteY319" fmla="*/ 56206 h 1059043"/>
                  <a:gd name="connsiteX320" fmla="*/ 2152346 w 3024845"/>
                  <a:gd name="connsiteY320" fmla="*/ 0 h 1059043"/>
                  <a:gd name="connsiteX321" fmla="*/ 2162480 w 3024845"/>
                  <a:gd name="connsiteY321" fmla="*/ 118897 h 1059043"/>
                  <a:gd name="connsiteX322" fmla="*/ 2168560 w 3024845"/>
                  <a:gd name="connsiteY322" fmla="*/ 125383 h 1059043"/>
                  <a:gd name="connsiteX323" fmla="*/ 2166533 w 3024845"/>
                  <a:gd name="connsiteY323" fmla="*/ 131868 h 1059043"/>
                  <a:gd name="connsiteX324" fmla="*/ 2180720 w 3024845"/>
                  <a:gd name="connsiteY324" fmla="*/ 555577 h 1059043"/>
                  <a:gd name="connsiteX325" fmla="*/ 2245574 w 3024845"/>
                  <a:gd name="connsiteY325" fmla="*/ 555577 h 1059043"/>
                  <a:gd name="connsiteX326" fmla="*/ 2245574 w 3024845"/>
                  <a:gd name="connsiteY326" fmla="*/ 631239 h 1059043"/>
                  <a:gd name="connsiteX327" fmla="*/ 2253681 w 3024845"/>
                  <a:gd name="connsiteY327" fmla="*/ 631239 h 1059043"/>
                  <a:gd name="connsiteX328" fmla="*/ 2255708 w 3024845"/>
                  <a:gd name="connsiteY328" fmla="*/ 624754 h 1059043"/>
                  <a:gd name="connsiteX329" fmla="*/ 2261788 w 3024845"/>
                  <a:gd name="connsiteY329" fmla="*/ 624754 h 1059043"/>
                  <a:gd name="connsiteX330" fmla="*/ 2263815 w 3024845"/>
                  <a:gd name="connsiteY330" fmla="*/ 633401 h 1059043"/>
                  <a:gd name="connsiteX331" fmla="*/ 2275975 w 3024845"/>
                  <a:gd name="connsiteY331" fmla="*/ 633401 h 1059043"/>
                  <a:gd name="connsiteX332" fmla="*/ 2275975 w 3024845"/>
                  <a:gd name="connsiteY332" fmla="*/ 626915 h 1059043"/>
                  <a:gd name="connsiteX333" fmla="*/ 2298268 w 3024845"/>
                  <a:gd name="connsiteY333" fmla="*/ 626915 h 1059043"/>
                  <a:gd name="connsiteX334" fmla="*/ 2298268 w 3024845"/>
                  <a:gd name="connsiteY334" fmla="*/ 633401 h 1059043"/>
                  <a:gd name="connsiteX335" fmla="*/ 2318535 w 3024845"/>
                  <a:gd name="connsiteY335" fmla="*/ 633401 h 1059043"/>
                  <a:gd name="connsiteX336" fmla="*/ 2318535 w 3024845"/>
                  <a:gd name="connsiteY336" fmla="*/ 678798 h 1059043"/>
                  <a:gd name="connsiteX337" fmla="*/ 2332722 w 3024845"/>
                  <a:gd name="connsiteY337" fmla="*/ 678798 h 1059043"/>
                  <a:gd name="connsiteX338" fmla="*/ 2332722 w 3024845"/>
                  <a:gd name="connsiteY338" fmla="*/ 665827 h 1059043"/>
                  <a:gd name="connsiteX339" fmla="*/ 2348936 w 3024845"/>
                  <a:gd name="connsiteY339" fmla="*/ 665827 h 1059043"/>
                  <a:gd name="connsiteX340" fmla="*/ 2348936 w 3024845"/>
                  <a:gd name="connsiteY340" fmla="*/ 486400 h 1059043"/>
                  <a:gd name="connsiteX341" fmla="*/ 2355016 w 3024845"/>
                  <a:gd name="connsiteY341" fmla="*/ 479914 h 1059043"/>
                  <a:gd name="connsiteX342" fmla="*/ 2427977 w 3024845"/>
                  <a:gd name="connsiteY342" fmla="*/ 479914 h 1059043"/>
                  <a:gd name="connsiteX343" fmla="*/ 2427977 w 3024845"/>
                  <a:gd name="connsiteY343" fmla="*/ 488562 h 1059043"/>
                  <a:gd name="connsiteX344" fmla="*/ 2438110 w 3024845"/>
                  <a:gd name="connsiteY344" fmla="*/ 488562 h 1059043"/>
                  <a:gd name="connsiteX345" fmla="*/ 2438110 w 3024845"/>
                  <a:gd name="connsiteY345" fmla="*/ 603136 h 1059043"/>
                  <a:gd name="connsiteX346" fmla="*/ 2460404 w 3024845"/>
                  <a:gd name="connsiteY346" fmla="*/ 603136 h 1059043"/>
                  <a:gd name="connsiteX347" fmla="*/ 2460404 w 3024845"/>
                  <a:gd name="connsiteY347" fmla="*/ 536121 h 1059043"/>
                  <a:gd name="connsiteX348" fmla="*/ 2486751 w 3024845"/>
                  <a:gd name="connsiteY348" fmla="*/ 536121 h 1059043"/>
                  <a:gd name="connsiteX349" fmla="*/ 2490804 w 3024845"/>
                  <a:gd name="connsiteY349" fmla="*/ 531797 h 1059043"/>
                  <a:gd name="connsiteX350" fmla="*/ 2498911 w 3024845"/>
                  <a:gd name="connsiteY350" fmla="*/ 531797 h 1059043"/>
                  <a:gd name="connsiteX351" fmla="*/ 2502964 w 3024845"/>
                  <a:gd name="connsiteY351" fmla="*/ 536121 h 1059043"/>
                  <a:gd name="connsiteX352" fmla="*/ 2525258 w 3024845"/>
                  <a:gd name="connsiteY352" fmla="*/ 536121 h 1059043"/>
                  <a:gd name="connsiteX353" fmla="*/ 2525258 w 3024845"/>
                  <a:gd name="connsiteY353" fmla="*/ 419385 h 1059043"/>
                  <a:gd name="connsiteX354" fmla="*/ 2582005 w 3024845"/>
                  <a:gd name="connsiteY354" fmla="*/ 408576 h 1059043"/>
                  <a:gd name="connsiteX355" fmla="*/ 2582005 w 3024845"/>
                  <a:gd name="connsiteY355" fmla="*/ 409657 h 1059043"/>
                  <a:gd name="connsiteX356" fmla="*/ 2582005 w 3024845"/>
                  <a:gd name="connsiteY356" fmla="*/ 417223 h 1059043"/>
                  <a:gd name="connsiteX357" fmla="*/ 2608352 w 3024845"/>
                  <a:gd name="connsiteY357" fmla="*/ 417223 h 1059043"/>
                  <a:gd name="connsiteX358" fmla="*/ 2608352 w 3024845"/>
                  <a:gd name="connsiteY358" fmla="*/ 672313 h 1059043"/>
                  <a:gd name="connsiteX359" fmla="*/ 2630646 w 3024845"/>
                  <a:gd name="connsiteY359" fmla="*/ 672313 h 1059043"/>
                  <a:gd name="connsiteX360" fmla="*/ 2630646 w 3024845"/>
                  <a:gd name="connsiteY360" fmla="*/ 667989 h 1059043"/>
                  <a:gd name="connsiteX361" fmla="*/ 2642806 w 3024845"/>
                  <a:gd name="connsiteY361" fmla="*/ 667989 h 1059043"/>
                  <a:gd name="connsiteX362" fmla="*/ 2642806 w 3024845"/>
                  <a:gd name="connsiteY362" fmla="*/ 672313 h 1059043"/>
                  <a:gd name="connsiteX363" fmla="*/ 2667126 w 3024845"/>
                  <a:gd name="connsiteY363" fmla="*/ 672313 h 1059043"/>
                  <a:gd name="connsiteX364" fmla="*/ 2667126 w 3024845"/>
                  <a:gd name="connsiteY364" fmla="*/ 659342 h 1059043"/>
                  <a:gd name="connsiteX365" fmla="*/ 2695500 w 3024845"/>
                  <a:gd name="connsiteY365" fmla="*/ 659342 h 1059043"/>
                  <a:gd name="connsiteX366" fmla="*/ 2707660 w 3024845"/>
                  <a:gd name="connsiteY366" fmla="*/ 655018 h 1059043"/>
                  <a:gd name="connsiteX367" fmla="*/ 2727927 w 3024845"/>
                  <a:gd name="connsiteY367" fmla="*/ 659342 h 1059043"/>
                  <a:gd name="connsiteX368" fmla="*/ 2727927 w 3024845"/>
                  <a:gd name="connsiteY368" fmla="*/ 642048 h 1059043"/>
                  <a:gd name="connsiteX369" fmla="*/ 2736034 w 3024845"/>
                  <a:gd name="connsiteY369" fmla="*/ 642048 h 1059043"/>
                  <a:gd name="connsiteX370" fmla="*/ 2736034 w 3024845"/>
                  <a:gd name="connsiteY370" fmla="*/ 629077 h 1059043"/>
                  <a:gd name="connsiteX371" fmla="*/ 2792781 w 3024845"/>
                  <a:gd name="connsiteY371" fmla="*/ 629077 h 1059043"/>
                  <a:gd name="connsiteX372" fmla="*/ 2792781 w 3024845"/>
                  <a:gd name="connsiteY372" fmla="*/ 598812 h 1059043"/>
                  <a:gd name="connsiteX373" fmla="*/ 2811021 w 3024845"/>
                  <a:gd name="connsiteY373" fmla="*/ 598812 h 1059043"/>
                  <a:gd name="connsiteX374" fmla="*/ 2811021 w 3024845"/>
                  <a:gd name="connsiteY374" fmla="*/ 592327 h 1059043"/>
                  <a:gd name="connsiteX375" fmla="*/ 2823181 w 3024845"/>
                  <a:gd name="connsiteY375" fmla="*/ 592327 h 1059043"/>
                  <a:gd name="connsiteX376" fmla="*/ 2823181 w 3024845"/>
                  <a:gd name="connsiteY376" fmla="*/ 598812 h 1059043"/>
                  <a:gd name="connsiteX377" fmla="*/ 2839395 w 3024845"/>
                  <a:gd name="connsiteY377" fmla="*/ 598812 h 1059043"/>
                  <a:gd name="connsiteX378" fmla="*/ 2839395 w 3024845"/>
                  <a:gd name="connsiteY378" fmla="*/ 648533 h 1059043"/>
                  <a:gd name="connsiteX379" fmla="*/ 2871822 w 3024845"/>
                  <a:gd name="connsiteY379" fmla="*/ 648533 h 1059043"/>
                  <a:gd name="connsiteX380" fmla="*/ 2871822 w 3024845"/>
                  <a:gd name="connsiteY380" fmla="*/ 622592 h 1059043"/>
                  <a:gd name="connsiteX381" fmla="*/ 2910329 w 3024845"/>
                  <a:gd name="connsiteY381" fmla="*/ 622592 h 1059043"/>
                  <a:gd name="connsiteX382" fmla="*/ 2910329 w 3024845"/>
                  <a:gd name="connsiteY382" fmla="*/ 592327 h 1059043"/>
                  <a:gd name="connsiteX383" fmla="*/ 2958970 w 3024845"/>
                  <a:gd name="connsiteY383" fmla="*/ 592327 h 1059043"/>
                  <a:gd name="connsiteX384" fmla="*/ 2958970 w 3024845"/>
                  <a:gd name="connsiteY384" fmla="*/ 703483 h 1059043"/>
                  <a:gd name="connsiteX385" fmla="*/ 2958970 w 3024845"/>
                  <a:gd name="connsiteY385" fmla="*/ 717262 h 1059043"/>
                  <a:gd name="connsiteX386" fmla="*/ 3024845 w 3024845"/>
                  <a:gd name="connsiteY386" fmla="*/ 717262 h 1059043"/>
                  <a:gd name="connsiteX387" fmla="*/ 3024845 w 3024845"/>
                  <a:gd name="connsiteY387" fmla="*/ 1059043 h 1059043"/>
                  <a:gd name="connsiteX388" fmla="*/ 2054 w 3024845"/>
                  <a:gd name="connsiteY388" fmla="*/ 1056710 h 1059043"/>
                  <a:gd name="connsiteX389" fmla="*/ 0 w 3024845"/>
                  <a:gd name="connsiteY389" fmla="*/ 622592 h 1059043"/>
                  <a:gd name="connsiteX390" fmla="*/ 20267 w 3024845"/>
                  <a:gd name="connsiteY390" fmla="*/ 622592 h 1059043"/>
                  <a:gd name="connsiteX391" fmla="*/ 20774 w 3024845"/>
                  <a:gd name="connsiteY391" fmla="*/ 621511 h 1059043"/>
                  <a:gd name="connsiteX392" fmla="*/ 24320 w 3024845"/>
                  <a:gd name="connsiteY392" fmla="*/ 613945 h 1059043"/>
                  <a:gd name="connsiteX393" fmla="*/ 26094 w 3024845"/>
                  <a:gd name="connsiteY393" fmla="*/ 614215 h 1059043"/>
                  <a:gd name="connsiteX394" fmla="*/ 38507 w 3024845"/>
                  <a:gd name="connsiteY394" fmla="*/ 616106 h 1059043"/>
                  <a:gd name="connsiteX395" fmla="*/ 39014 w 3024845"/>
                  <a:gd name="connsiteY395" fmla="*/ 617458 h 1059043"/>
                  <a:gd name="connsiteX396" fmla="*/ 42560 w 3024845"/>
                  <a:gd name="connsiteY396" fmla="*/ 626915 h 1059043"/>
                  <a:gd name="connsiteX397" fmla="*/ 68907 w 3024845"/>
                  <a:gd name="connsiteY397" fmla="*/ 629077 h 1059043"/>
                  <a:gd name="connsiteX398" fmla="*/ 68907 w 3024845"/>
                  <a:gd name="connsiteY398" fmla="*/ 505856 h 1059043"/>
                  <a:gd name="connsiteX399" fmla="*/ 70934 w 3024845"/>
                  <a:gd name="connsiteY399" fmla="*/ 505856 h 1059043"/>
                  <a:gd name="connsiteX400" fmla="*/ 85121 w 3024845"/>
                  <a:gd name="connsiteY400" fmla="*/ 505856 h 1059043"/>
                  <a:gd name="connsiteX401" fmla="*/ 85121 w 3024845"/>
                  <a:gd name="connsiteY401" fmla="*/ 369664 h 1059043"/>
                  <a:gd name="connsiteX402" fmla="*/ 86894 w 3024845"/>
                  <a:gd name="connsiteY402" fmla="*/ 369664 h 1059043"/>
                  <a:gd name="connsiteX403" fmla="*/ 99308 w 3024845"/>
                  <a:gd name="connsiteY403" fmla="*/ 369664 h 1059043"/>
                  <a:gd name="connsiteX404" fmla="*/ 99308 w 3024845"/>
                  <a:gd name="connsiteY404" fmla="*/ 255090 h 1059043"/>
                  <a:gd name="connsiteX405" fmla="*/ 103361 w 3024845"/>
                  <a:gd name="connsiteY405" fmla="*/ 226986 h 1059043"/>
                  <a:gd name="connsiteX406" fmla="*/ 105388 w 3024845"/>
                  <a:gd name="connsiteY406" fmla="*/ 226986 h 1059043"/>
                  <a:gd name="connsiteX407" fmla="*/ 119575 w 3024845"/>
                  <a:gd name="connsiteY407"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44240 w 3024845"/>
                  <a:gd name="connsiteY313" fmla="*/ 214016 h 1059043"/>
                  <a:gd name="connsiteX314" fmla="*/ 2146266 w 3024845"/>
                  <a:gd name="connsiteY314" fmla="*/ 131868 h 1059043"/>
                  <a:gd name="connsiteX315" fmla="*/ 2144240 w 3024845"/>
                  <a:gd name="connsiteY315" fmla="*/ 125383 h 1059043"/>
                  <a:gd name="connsiteX316" fmla="*/ 2150320 w 3024845"/>
                  <a:gd name="connsiteY316" fmla="*/ 118897 h 1059043"/>
                  <a:gd name="connsiteX317" fmla="*/ 2150320 w 3024845"/>
                  <a:gd name="connsiteY317" fmla="*/ 60529 h 1059043"/>
                  <a:gd name="connsiteX318" fmla="*/ 2152346 w 3024845"/>
                  <a:gd name="connsiteY318" fmla="*/ 56206 h 1059043"/>
                  <a:gd name="connsiteX319" fmla="*/ 2152346 w 3024845"/>
                  <a:gd name="connsiteY319" fmla="*/ 0 h 1059043"/>
                  <a:gd name="connsiteX320" fmla="*/ 2162480 w 3024845"/>
                  <a:gd name="connsiteY320" fmla="*/ 118897 h 1059043"/>
                  <a:gd name="connsiteX321" fmla="*/ 2168560 w 3024845"/>
                  <a:gd name="connsiteY321" fmla="*/ 125383 h 1059043"/>
                  <a:gd name="connsiteX322" fmla="*/ 2166533 w 3024845"/>
                  <a:gd name="connsiteY322" fmla="*/ 131868 h 1059043"/>
                  <a:gd name="connsiteX323" fmla="*/ 2180720 w 3024845"/>
                  <a:gd name="connsiteY323" fmla="*/ 555577 h 1059043"/>
                  <a:gd name="connsiteX324" fmla="*/ 2245574 w 3024845"/>
                  <a:gd name="connsiteY324" fmla="*/ 555577 h 1059043"/>
                  <a:gd name="connsiteX325" fmla="*/ 2245574 w 3024845"/>
                  <a:gd name="connsiteY325" fmla="*/ 631239 h 1059043"/>
                  <a:gd name="connsiteX326" fmla="*/ 2253681 w 3024845"/>
                  <a:gd name="connsiteY326" fmla="*/ 631239 h 1059043"/>
                  <a:gd name="connsiteX327" fmla="*/ 2255708 w 3024845"/>
                  <a:gd name="connsiteY327" fmla="*/ 624754 h 1059043"/>
                  <a:gd name="connsiteX328" fmla="*/ 2261788 w 3024845"/>
                  <a:gd name="connsiteY328" fmla="*/ 624754 h 1059043"/>
                  <a:gd name="connsiteX329" fmla="*/ 2263815 w 3024845"/>
                  <a:gd name="connsiteY329" fmla="*/ 633401 h 1059043"/>
                  <a:gd name="connsiteX330" fmla="*/ 2275975 w 3024845"/>
                  <a:gd name="connsiteY330" fmla="*/ 633401 h 1059043"/>
                  <a:gd name="connsiteX331" fmla="*/ 2275975 w 3024845"/>
                  <a:gd name="connsiteY331" fmla="*/ 626915 h 1059043"/>
                  <a:gd name="connsiteX332" fmla="*/ 2298268 w 3024845"/>
                  <a:gd name="connsiteY332" fmla="*/ 626915 h 1059043"/>
                  <a:gd name="connsiteX333" fmla="*/ 2298268 w 3024845"/>
                  <a:gd name="connsiteY333" fmla="*/ 633401 h 1059043"/>
                  <a:gd name="connsiteX334" fmla="*/ 2318535 w 3024845"/>
                  <a:gd name="connsiteY334" fmla="*/ 633401 h 1059043"/>
                  <a:gd name="connsiteX335" fmla="*/ 2318535 w 3024845"/>
                  <a:gd name="connsiteY335" fmla="*/ 678798 h 1059043"/>
                  <a:gd name="connsiteX336" fmla="*/ 2332722 w 3024845"/>
                  <a:gd name="connsiteY336" fmla="*/ 678798 h 1059043"/>
                  <a:gd name="connsiteX337" fmla="*/ 2332722 w 3024845"/>
                  <a:gd name="connsiteY337" fmla="*/ 665827 h 1059043"/>
                  <a:gd name="connsiteX338" fmla="*/ 2348936 w 3024845"/>
                  <a:gd name="connsiteY338" fmla="*/ 665827 h 1059043"/>
                  <a:gd name="connsiteX339" fmla="*/ 2348936 w 3024845"/>
                  <a:gd name="connsiteY339" fmla="*/ 486400 h 1059043"/>
                  <a:gd name="connsiteX340" fmla="*/ 2355016 w 3024845"/>
                  <a:gd name="connsiteY340" fmla="*/ 479914 h 1059043"/>
                  <a:gd name="connsiteX341" fmla="*/ 2427977 w 3024845"/>
                  <a:gd name="connsiteY341" fmla="*/ 479914 h 1059043"/>
                  <a:gd name="connsiteX342" fmla="*/ 2427977 w 3024845"/>
                  <a:gd name="connsiteY342" fmla="*/ 488562 h 1059043"/>
                  <a:gd name="connsiteX343" fmla="*/ 2438110 w 3024845"/>
                  <a:gd name="connsiteY343" fmla="*/ 488562 h 1059043"/>
                  <a:gd name="connsiteX344" fmla="*/ 2438110 w 3024845"/>
                  <a:gd name="connsiteY344" fmla="*/ 603136 h 1059043"/>
                  <a:gd name="connsiteX345" fmla="*/ 2460404 w 3024845"/>
                  <a:gd name="connsiteY345" fmla="*/ 603136 h 1059043"/>
                  <a:gd name="connsiteX346" fmla="*/ 2460404 w 3024845"/>
                  <a:gd name="connsiteY346" fmla="*/ 536121 h 1059043"/>
                  <a:gd name="connsiteX347" fmla="*/ 2486751 w 3024845"/>
                  <a:gd name="connsiteY347" fmla="*/ 536121 h 1059043"/>
                  <a:gd name="connsiteX348" fmla="*/ 2490804 w 3024845"/>
                  <a:gd name="connsiteY348" fmla="*/ 531797 h 1059043"/>
                  <a:gd name="connsiteX349" fmla="*/ 2498911 w 3024845"/>
                  <a:gd name="connsiteY349" fmla="*/ 531797 h 1059043"/>
                  <a:gd name="connsiteX350" fmla="*/ 2502964 w 3024845"/>
                  <a:gd name="connsiteY350" fmla="*/ 536121 h 1059043"/>
                  <a:gd name="connsiteX351" fmla="*/ 2525258 w 3024845"/>
                  <a:gd name="connsiteY351" fmla="*/ 536121 h 1059043"/>
                  <a:gd name="connsiteX352" fmla="*/ 2525258 w 3024845"/>
                  <a:gd name="connsiteY352" fmla="*/ 419385 h 1059043"/>
                  <a:gd name="connsiteX353" fmla="*/ 2582005 w 3024845"/>
                  <a:gd name="connsiteY353" fmla="*/ 408576 h 1059043"/>
                  <a:gd name="connsiteX354" fmla="*/ 2582005 w 3024845"/>
                  <a:gd name="connsiteY354" fmla="*/ 409657 h 1059043"/>
                  <a:gd name="connsiteX355" fmla="*/ 2582005 w 3024845"/>
                  <a:gd name="connsiteY355" fmla="*/ 417223 h 1059043"/>
                  <a:gd name="connsiteX356" fmla="*/ 2608352 w 3024845"/>
                  <a:gd name="connsiteY356" fmla="*/ 417223 h 1059043"/>
                  <a:gd name="connsiteX357" fmla="*/ 2608352 w 3024845"/>
                  <a:gd name="connsiteY357" fmla="*/ 672313 h 1059043"/>
                  <a:gd name="connsiteX358" fmla="*/ 2630646 w 3024845"/>
                  <a:gd name="connsiteY358" fmla="*/ 672313 h 1059043"/>
                  <a:gd name="connsiteX359" fmla="*/ 2630646 w 3024845"/>
                  <a:gd name="connsiteY359" fmla="*/ 667989 h 1059043"/>
                  <a:gd name="connsiteX360" fmla="*/ 2642806 w 3024845"/>
                  <a:gd name="connsiteY360" fmla="*/ 667989 h 1059043"/>
                  <a:gd name="connsiteX361" fmla="*/ 2642806 w 3024845"/>
                  <a:gd name="connsiteY361" fmla="*/ 672313 h 1059043"/>
                  <a:gd name="connsiteX362" fmla="*/ 2667126 w 3024845"/>
                  <a:gd name="connsiteY362" fmla="*/ 672313 h 1059043"/>
                  <a:gd name="connsiteX363" fmla="*/ 2667126 w 3024845"/>
                  <a:gd name="connsiteY363" fmla="*/ 659342 h 1059043"/>
                  <a:gd name="connsiteX364" fmla="*/ 2695500 w 3024845"/>
                  <a:gd name="connsiteY364" fmla="*/ 659342 h 1059043"/>
                  <a:gd name="connsiteX365" fmla="*/ 2707660 w 3024845"/>
                  <a:gd name="connsiteY365" fmla="*/ 655018 h 1059043"/>
                  <a:gd name="connsiteX366" fmla="*/ 2727927 w 3024845"/>
                  <a:gd name="connsiteY366" fmla="*/ 659342 h 1059043"/>
                  <a:gd name="connsiteX367" fmla="*/ 2727927 w 3024845"/>
                  <a:gd name="connsiteY367" fmla="*/ 642048 h 1059043"/>
                  <a:gd name="connsiteX368" fmla="*/ 2736034 w 3024845"/>
                  <a:gd name="connsiteY368" fmla="*/ 642048 h 1059043"/>
                  <a:gd name="connsiteX369" fmla="*/ 2736034 w 3024845"/>
                  <a:gd name="connsiteY369" fmla="*/ 629077 h 1059043"/>
                  <a:gd name="connsiteX370" fmla="*/ 2792781 w 3024845"/>
                  <a:gd name="connsiteY370" fmla="*/ 629077 h 1059043"/>
                  <a:gd name="connsiteX371" fmla="*/ 2792781 w 3024845"/>
                  <a:gd name="connsiteY371" fmla="*/ 598812 h 1059043"/>
                  <a:gd name="connsiteX372" fmla="*/ 2811021 w 3024845"/>
                  <a:gd name="connsiteY372" fmla="*/ 598812 h 1059043"/>
                  <a:gd name="connsiteX373" fmla="*/ 2811021 w 3024845"/>
                  <a:gd name="connsiteY373" fmla="*/ 592327 h 1059043"/>
                  <a:gd name="connsiteX374" fmla="*/ 2823181 w 3024845"/>
                  <a:gd name="connsiteY374" fmla="*/ 592327 h 1059043"/>
                  <a:gd name="connsiteX375" fmla="*/ 2823181 w 3024845"/>
                  <a:gd name="connsiteY375" fmla="*/ 598812 h 1059043"/>
                  <a:gd name="connsiteX376" fmla="*/ 2839395 w 3024845"/>
                  <a:gd name="connsiteY376" fmla="*/ 598812 h 1059043"/>
                  <a:gd name="connsiteX377" fmla="*/ 2839395 w 3024845"/>
                  <a:gd name="connsiteY377" fmla="*/ 648533 h 1059043"/>
                  <a:gd name="connsiteX378" fmla="*/ 2871822 w 3024845"/>
                  <a:gd name="connsiteY378" fmla="*/ 648533 h 1059043"/>
                  <a:gd name="connsiteX379" fmla="*/ 2871822 w 3024845"/>
                  <a:gd name="connsiteY379" fmla="*/ 622592 h 1059043"/>
                  <a:gd name="connsiteX380" fmla="*/ 2910329 w 3024845"/>
                  <a:gd name="connsiteY380" fmla="*/ 622592 h 1059043"/>
                  <a:gd name="connsiteX381" fmla="*/ 2910329 w 3024845"/>
                  <a:gd name="connsiteY381" fmla="*/ 592327 h 1059043"/>
                  <a:gd name="connsiteX382" fmla="*/ 2958970 w 3024845"/>
                  <a:gd name="connsiteY382" fmla="*/ 592327 h 1059043"/>
                  <a:gd name="connsiteX383" fmla="*/ 2958970 w 3024845"/>
                  <a:gd name="connsiteY383" fmla="*/ 703483 h 1059043"/>
                  <a:gd name="connsiteX384" fmla="*/ 2958970 w 3024845"/>
                  <a:gd name="connsiteY384" fmla="*/ 717262 h 1059043"/>
                  <a:gd name="connsiteX385" fmla="*/ 3024845 w 3024845"/>
                  <a:gd name="connsiteY385" fmla="*/ 717262 h 1059043"/>
                  <a:gd name="connsiteX386" fmla="*/ 3024845 w 3024845"/>
                  <a:gd name="connsiteY386" fmla="*/ 1059043 h 1059043"/>
                  <a:gd name="connsiteX387" fmla="*/ 2054 w 3024845"/>
                  <a:gd name="connsiteY387" fmla="*/ 1056710 h 1059043"/>
                  <a:gd name="connsiteX388" fmla="*/ 0 w 3024845"/>
                  <a:gd name="connsiteY388" fmla="*/ 622592 h 1059043"/>
                  <a:gd name="connsiteX389" fmla="*/ 20267 w 3024845"/>
                  <a:gd name="connsiteY389" fmla="*/ 622592 h 1059043"/>
                  <a:gd name="connsiteX390" fmla="*/ 20774 w 3024845"/>
                  <a:gd name="connsiteY390" fmla="*/ 621511 h 1059043"/>
                  <a:gd name="connsiteX391" fmla="*/ 24320 w 3024845"/>
                  <a:gd name="connsiteY391" fmla="*/ 613945 h 1059043"/>
                  <a:gd name="connsiteX392" fmla="*/ 26094 w 3024845"/>
                  <a:gd name="connsiteY392" fmla="*/ 614215 h 1059043"/>
                  <a:gd name="connsiteX393" fmla="*/ 38507 w 3024845"/>
                  <a:gd name="connsiteY393" fmla="*/ 616106 h 1059043"/>
                  <a:gd name="connsiteX394" fmla="*/ 39014 w 3024845"/>
                  <a:gd name="connsiteY394" fmla="*/ 617458 h 1059043"/>
                  <a:gd name="connsiteX395" fmla="*/ 42560 w 3024845"/>
                  <a:gd name="connsiteY395" fmla="*/ 626915 h 1059043"/>
                  <a:gd name="connsiteX396" fmla="*/ 68907 w 3024845"/>
                  <a:gd name="connsiteY396" fmla="*/ 629077 h 1059043"/>
                  <a:gd name="connsiteX397" fmla="*/ 68907 w 3024845"/>
                  <a:gd name="connsiteY397" fmla="*/ 505856 h 1059043"/>
                  <a:gd name="connsiteX398" fmla="*/ 70934 w 3024845"/>
                  <a:gd name="connsiteY398" fmla="*/ 505856 h 1059043"/>
                  <a:gd name="connsiteX399" fmla="*/ 85121 w 3024845"/>
                  <a:gd name="connsiteY399" fmla="*/ 505856 h 1059043"/>
                  <a:gd name="connsiteX400" fmla="*/ 85121 w 3024845"/>
                  <a:gd name="connsiteY400" fmla="*/ 369664 h 1059043"/>
                  <a:gd name="connsiteX401" fmla="*/ 86894 w 3024845"/>
                  <a:gd name="connsiteY401" fmla="*/ 369664 h 1059043"/>
                  <a:gd name="connsiteX402" fmla="*/ 99308 w 3024845"/>
                  <a:gd name="connsiteY402" fmla="*/ 369664 h 1059043"/>
                  <a:gd name="connsiteX403" fmla="*/ 99308 w 3024845"/>
                  <a:gd name="connsiteY403" fmla="*/ 255090 h 1059043"/>
                  <a:gd name="connsiteX404" fmla="*/ 103361 w 3024845"/>
                  <a:gd name="connsiteY404" fmla="*/ 226986 h 1059043"/>
                  <a:gd name="connsiteX405" fmla="*/ 105388 w 3024845"/>
                  <a:gd name="connsiteY405" fmla="*/ 226986 h 1059043"/>
                  <a:gd name="connsiteX406" fmla="*/ 119575 w 3024845"/>
                  <a:gd name="connsiteY406"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44240 w 3024845"/>
                  <a:gd name="connsiteY312" fmla="*/ 214016 h 1059043"/>
                  <a:gd name="connsiteX313" fmla="*/ 2146266 w 3024845"/>
                  <a:gd name="connsiteY313" fmla="*/ 131868 h 1059043"/>
                  <a:gd name="connsiteX314" fmla="*/ 2144240 w 3024845"/>
                  <a:gd name="connsiteY314" fmla="*/ 125383 h 1059043"/>
                  <a:gd name="connsiteX315" fmla="*/ 2150320 w 3024845"/>
                  <a:gd name="connsiteY315" fmla="*/ 118897 h 1059043"/>
                  <a:gd name="connsiteX316" fmla="*/ 2150320 w 3024845"/>
                  <a:gd name="connsiteY316" fmla="*/ 60529 h 1059043"/>
                  <a:gd name="connsiteX317" fmla="*/ 2152346 w 3024845"/>
                  <a:gd name="connsiteY317" fmla="*/ 56206 h 1059043"/>
                  <a:gd name="connsiteX318" fmla="*/ 2152346 w 3024845"/>
                  <a:gd name="connsiteY318" fmla="*/ 0 h 1059043"/>
                  <a:gd name="connsiteX319" fmla="*/ 2162480 w 3024845"/>
                  <a:gd name="connsiteY319" fmla="*/ 118897 h 1059043"/>
                  <a:gd name="connsiteX320" fmla="*/ 2168560 w 3024845"/>
                  <a:gd name="connsiteY320" fmla="*/ 125383 h 1059043"/>
                  <a:gd name="connsiteX321" fmla="*/ 2166533 w 3024845"/>
                  <a:gd name="connsiteY321" fmla="*/ 131868 h 1059043"/>
                  <a:gd name="connsiteX322" fmla="*/ 2180720 w 3024845"/>
                  <a:gd name="connsiteY322" fmla="*/ 555577 h 1059043"/>
                  <a:gd name="connsiteX323" fmla="*/ 2245574 w 3024845"/>
                  <a:gd name="connsiteY323" fmla="*/ 555577 h 1059043"/>
                  <a:gd name="connsiteX324" fmla="*/ 2245574 w 3024845"/>
                  <a:gd name="connsiteY324" fmla="*/ 631239 h 1059043"/>
                  <a:gd name="connsiteX325" fmla="*/ 2253681 w 3024845"/>
                  <a:gd name="connsiteY325" fmla="*/ 631239 h 1059043"/>
                  <a:gd name="connsiteX326" fmla="*/ 2255708 w 3024845"/>
                  <a:gd name="connsiteY326" fmla="*/ 624754 h 1059043"/>
                  <a:gd name="connsiteX327" fmla="*/ 2261788 w 3024845"/>
                  <a:gd name="connsiteY327" fmla="*/ 624754 h 1059043"/>
                  <a:gd name="connsiteX328" fmla="*/ 2263815 w 3024845"/>
                  <a:gd name="connsiteY328" fmla="*/ 633401 h 1059043"/>
                  <a:gd name="connsiteX329" fmla="*/ 2275975 w 3024845"/>
                  <a:gd name="connsiteY329" fmla="*/ 633401 h 1059043"/>
                  <a:gd name="connsiteX330" fmla="*/ 2275975 w 3024845"/>
                  <a:gd name="connsiteY330" fmla="*/ 626915 h 1059043"/>
                  <a:gd name="connsiteX331" fmla="*/ 2298268 w 3024845"/>
                  <a:gd name="connsiteY331" fmla="*/ 626915 h 1059043"/>
                  <a:gd name="connsiteX332" fmla="*/ 2298268 w 3024845"/>
                  <a:gd name="connsiteY332" fmla="*/ 633401 h 1059043"/>
                  <a:gd name="connsiteX333" fmla="*/ 2318535 w 3024845"/>
                  <a:gd name="connsiteY333" fmla="*/ 633401 h 1059043"/>
                  <a:gd name="connsiteX334" fmla="*/ 2318535 w 3024845"/>
                  <a:gd name="connsiteY334" fmla="*/ 678798 h 1059043"/>
                  <a:gd name="connsiteX335" fmla="*/ 2332722 w 3024845"/>
                  <a:gd name="connsiteY335" fmla="*/ 678798 h 1059043"/>
                  <a:gd name="connsiteX336" fmla="*/ 2332722 w 3024845"/>
                  <a:gd name="connsiteY336" fmla="*/ 665827 h 1059043"/>
                  <a:gd name="connsiteX337" fmla="*/ 2348936 w 3024845"/>
                  <a:gd name="connsiteY337" fmla="*/ 665827 h 1059043"/>
                  <a:gd name="connsiteX338" fmla="*/ 2348936 w 3024845"/>
                  <a:gd name="connsiteY338" fmla="*/ 486400 h 1059043"/>
                  <a:gd name="connsiteX339" fmla="*/ 2355016 w 3024845"/>
                  <a:gd name="connsiteY339" fmla="*/ 479914 h 1059043"/>
                  <a:gd name="connsiteX340" fmla="*/ 2427977 w 3024845"/>
                  <a:gd name="connsiteY340" fmla="*/ 479914 h 1059043"/>
                  <a:gd name="connsiteX341" fmla="*/ 2427977 w 3024845"/>
                  <a:gd name="connsiteY341" fmla="*/ 488562 h 1059043"/>
                  <a:gd name="connsiteX342" fmla="*/ 2438110 w 3024845"/>
                  <a:gd name="connsiteY342" fmla="*/ 488562 h 1059043"/>
                  <a:gd name="connsiteX343" fmla="*/ 2438110 w 3024845"/>
                  <a:gd name="connsiteY343" fmla="*/ 603136 h 1059043"/>
                  <a:gd name="connsiteX344" fmla="*/ 2460404 w 3024845"/>
                  <a:gd name="connsiteY344" fmla="*/ 603136 h 1059043"/>
                  <a:gd name="connsiteX345" fmla="*/ 2460404 w 3024845"/>
                  <a:gd name="connsiteY345" fmla="*/ 536121 h 1059043"/>
                  <a:gd name="connsiteX346" fmla="*/ 2486751 w 3024845"/>
                  <a:gd name="connsiteY346" fmla="*/ 536121 h 1059043"/>
                  <a:gd name="connsiteX347" fmla="*/ 2490804 w 3024845"/>
                  <a:gd name="connsiteY347" fmla="*/ 531797 h 1059043"/>
                  <a:gd name="connsiteX348" fmla="*/ 2498911 w 3024845"/>
                  <a:gd name="connsiteY348" fmla="*/ 531797 h 1059043"/>
                  <a:gd name="connsiteX349" fmla="*/ 2502964 w 3024845"/>
                  <a:gd name="connsiteY349" fmla="*/ 536121 h 1059043"/>
                  <a:gd name="connsiteX350" fmla="*/ 2525258 w 3024845"/>
                  <a:gd name="connsiteY350" fmla="*/ 536121 h 1059043"/>
                  <a:gd name="connsiteX351" fmla="*/ 2525258 w 3024845"/>
                  <a:gd name="connsiteY351" fmla="*/ 419385 h 1059043"/>
                  <a:gd name="connsiteX352" fmla="*/ 2582005 w 3024845"/>
                  <a:gd name="connsiteY352" fmla="*/ 408576 h 1059043"/>
                  <a:gd name="connsiteX353" fmla="*/ 2582005 w 3024845"/>
                  <a:gd name="connsiteY353" fmla="*/ 409657 h 1059043"/>
                  <a:gd name="connsiteX354" fmla="*/ 2582005 w 3024845"/>
                  <a:gd name="connsiteY354" fmla="*/ 417223 h 1059043"/>
                  <a:gd name="connsiteX355" fmla="*/ 2608352 w 3024845"/>
                  <a:gd name="connsiteY355" fmla="*/ 417223 h 1059043"/>
                  <a:gd name="connsiteX356" fmla="*/ 2608352 w 3024845"/>
                  <a:gd name="connsiteY356" fmla="*/ 672313 h 1059043"/>
                  <a:gd name="connsiteX357" fmla="*/ 2630646 w 3024845"/>
                  <a:gd name="connsiteY357" fmla="*/ 672313 h 1059043"/>
                  <a:gd name="connsiteX358" fmla="*/ 2630646 w 3024845"/>
                  <a:gd name="connsiteY358" fmla="*/ 667989 h 1059043"/>
                  <a:gd name="connsiteX359" fmla="*/ 2642806 w 3024845"/>
                  <a:gd name="connsiteY359" fmla="*/ 667989 h 1059043"/>
                  <a:gd name="connsiteX360" fmla="*/ 2642806 w 3024845"/>
                  <a:gd name="connsiteY360" fmla="*/ 672313 h 1059043"/>
                  <a:gd name="connsiteX361" fmla="*/ 2667126 w 3024845"/>
                  <a:gd name="connsiteY361" fmla="*/ 672313 h 1059043"/>
                  <a:gd name="connsiteX362" fmla="*/ 2667126 w 3024845"/>
                  <a:gd name="connsiteY362" fmla="*/ 659342 h 1059043"/>
                  <a:gd name="connsiteX363" fmla="*/ 2695500 w 3024845"/>
                  <a:gd name="connsiteY363" fmla="*/ 659342 h 1059043"/>
                  <a:gd name="connsiteX364" fmla="*/ 2707660 w 3024845"/>
                  <a:gd name="connsiteY364" fmla="*/ 655018 h 1059043"/>
                  <a:gd name="connsiteX365" fmla="*/ 2727927 w 3024845"/>
                  <a:gd name="connsiteY365" fmla="*/ 659342 h 1059043"/>
                  <a:gd name="connsiteX366" fmla="*/ 2727927 w 3024845"/>
                  <a:gd name="connsiteY366" fmla="*/ 642048 h 1059043"/>
                  <a:gd name="connsiteX367" fmla="*/ 2736034 w 3024845"/>
                  <a:gd name="connsiteY367" fmla="*/ 642048 h 1059043"/>
                  <a:gd name="connsiteX368" fmla="*/ 2736034 w 3024845"/>
                  <a:gd name="connsiteY368" fmla="*/ 629077 h 1059043"/>
                  <a:gd name="connsiteX369" fmla="*/ 2792781 w 3024845"/>
                  <a:gd name="connsiteY369" fmla="*/ 629077 h 1059043"/>
                  <a:gd name="connsiteX370" fmla="*/ 2792781 w 3024845"/>
                  <a:gd name="connsiteY370" fmla="*/ 598812 h 1059043"/>
                  <a:gd name="connsiteX371" fmla="*/ 2811021 w 3024845"/>
                  <a:gd name="connsiteY371" fmla="*/ 598812 h 1059043"/>
                  <a:gd name="connsiteX372" fmla="*/ 2811021 w 3024845"/>
                  <a:gd name="connsiteY372" fmla="*/ 592327 h 1059043"/>
                  <a:gd name="connsiteX373" fmla="*/ 2823181 w 3024845"/>
                  <a:gd name="connsiteY373" fmla="*/ 592327 h 1059043"/>
                  <a:gd name="connsiteX374" fmla="*/ 2823181 w 3024845"/>
                  <a:gd name="connsiteY374" fmla="*/ 598812 h 1059043"/>
                  <a:gd name="connsiteX375" fmla="*/ 2839395 w 3024845"/>
                  <a:gd name="connsiteY375" fmla="*/ 598812 h 1059043"/>
                  <a:gd name="connsiteX376" fmla="*/ 2839395 w 3024845"/>
                  <a:gd name="connsiteY376" fmla="*/ 648533 h 1059043"/>
                  <a:gd name="connsiteX377" fmla="*/ 2871822 w 3024845"/>
                  <a:gd name="connsiteY377" fmla="*/ 648533 h 1059043"/>
                  <a:gd name="connsiteX378" fmla="*/ 2871822 w 3024845"/>
                  <a:gd name="connsiteY378" fmla="*/ 622592 h 1059043"/>
                  <a:gd name="connsiteX379" fmla="*/ 2910329 w 3024845"/>
                  <a:gd name="connsiteY379" fmla="*/ 622592 h 1059043"/>
                  <a:gd name="connsiteX380" fmla="*/ 2910329 w 3024845"/>
                  <a:gd name="connsiteY380" fmla="*/ 592327 h 1059043"/>
                  <a:gd name="connsiteX381" fmla="*/ 2958970 w 3024845"/>
                  <a:gd name="connsiteY381" fmla="*/ 592327 h 1059043"/>
                  <a:gd name="connsiteX382" fmla="*/ 2958970 w 3024845"/>
                  <a:gd name="connsiteY382" fmla="*/ 703483 h 1059043"/>
                  <a:gd name="connsiteX383" fmla="*/ 2958970 w 3024845"/>
                  <a:gd name="connsiteY383" fmla="*/ 717262 h 1059043"/>
                  <a:gd name="connsiteX384" fmla="*/ 3024845 w 3024845"/>
                  <a:gd name="connsiteY384" fmla="*/ 717262 h 1059043"/>
                  <a:gd name="connsiteX385" fmla="*/ 3024845 w 3024845"/>
                  <a:gd name="connsiteY385" fmla="*/ 1059043 h 1059043"/>
                  <a:gd name="connsiteX386" fmla="*/ 2054 w 3024845"/>
                  <a:gd name="connsiteY386" fmla="*/ 1056710 h 1059043"/>
                  <a:gd name="connsiteX387" fmla="*/ 0 w 3024845"/>
                  <a:gd name="connsiteY387" fmla="*/ 622592 h 1059043"/>
                  <a:gd name="connsiteX388" fmla="*/ 20267 w 3024845"/>
                  <a:gd name="connsiteY388" fmla="*/ 622592 h 1059043"/>
                  <a:gd name="connsiteX389" fmla="*/ 20774 w 3024845"/>
                  <a:gd name="connsiteY389" fmla="*/ 621511 h 1059043"/>
                  <a:gd name="connsiteX390" fmla="*/ 24320 w 3024845"/>
                  <a:gd name="connsiteY390" fmla="*/ 613945 h 1059043"/>
                  <a:gd name="connsiteX391" fmla="*/ 26094 w 3024845"/>
                  <a:gd name="connsiteY391" fmla="*/ 614215 h 1059043"/>
                  <a:gd name="connsiteX392" fmla="*/ 38507 w 3024845"/>
                  <a:gd name="connsiteY392" fmla="*/ 616106 h 1059043"/>
                  <a:gd name="connsiteX393" fmla="*/ 39014 w 3024845"/>
                  <a:gd name="connsiteY393" fmla="*/ 617458 h 1059043"/>
                  <a:gd name="connsiteX394" fmla="*/ 42560 w 3024845"/>
                  <a:gd name="connsiteY394" fmla="*/ 626915 h 1059043"/>
                  <a:gd name="connsiteX395" fmla="*/ 68907 w 3024845"/>
                  <a:gd name="connsiteY395" fmla="*/ 629077 h 1059043"/>
                  <a:gd name="connsiteX396" fmla="*/ 68907 w 3024845"/>
                  <a:gd name="connsiteY396" fmla="*/ 505856 h 1059043"/>
                  <a:gd name="connsiteX397" fmla="*/ 70934 w 3024845"/>
                  <a:gd name="connsiteY397" fmla="*/ 505856 h 1059043"/>
                  <a:gd name="connsiteX398" fmla="*/ 85121 w 3024845"/>
                  <a:gd name="connsiteY398" fmla="*/ 505856 h 1059043"/>
                  <a:gd name="connsiteX399" fmla="*/ 85121 w 3024845"/>
                  <a:gd name="connsiteY399" fmla="*/ 369664 h 1059043"/>
                  <a:gd name="connsiteX400" fmla="*/ 86894 w 3024845"/>
                  <a:gd name="connsiteY400" fmla="*/ 369664 h 1059043"/>
                  <a:gd name="connsiteX401" fmla="*/ 99308 w 3024845"/>
                  <a:gd name="connsiteY401" fmla="*/ 369664 h 1059043"/>
                  <a:gd name="connsiteX402" fmla="*/ 99308 w 3024845"/>
                  <a:gd name="connsiteY402" fmla="*/ 255090 h 1059043"/>
                  <a:gd name="connsiteX403" fmla="*/ 103361 w 3024845"/>
                  <a:gd name="connsiteY403" fmla="*/ 226986 h 1059043"/>
                  <a:gd name="connsiteX404" fmla="*/ 105388 w 3024845"/>
                  <a:gd name="connsiteY404" fmla="*/ 226986 h 1059043"/>
                  <a:gd name="connsiteX405" fmla="*/ 119575 w 3024845"/>
                  <a:gd name="connsiteY405"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44240 w 3024845"/>
                  <a:gd name="connsiteY311" fmla="*/ 214016 h 1059043"/>
                  <a:gd name="connsiteX312" fmla="*/ 2146266 w 3024845"/>
                  <a:gd name="connsiteY312" fmla="*/ 131868 h 1059043"/>
                  <a:gd name="connsiteX313" fmla="*/ 2144240 w 3024845"/>
                  <a:gd name="connsiteY313" fmla="*/ 125383 h 1059043"/>
                  <a:gd name="connsiteX314" fmla="*/ 2150320 w 3024845"/>
                  <a:gd name="connsiteY314" fmla="*/ 118897 h 1059043"/>
                  <a:gd name="connsiteX315" fmla="*/ 2150320 w 3024845"/>
                  <a:gd name="connsiteY315" fmla="*/ 60529 h 1059043"/>
                  <a:gd name="connsiteX316" fmla="*/ 2152346 w 3024845"/>
                  <a:gd name="connsiteY316" fmla="*/ 56206 h 1059043"/>
                  <a:gd name="connsiteX317" fmla="*/ 2152346 w 3024845"/>
                  <a:gd name="connsiteY317" fmla="*/ 0 h 1059043"/>
                  <a:gd name="connsiteX318" fmla="*/ 2162480 w 3024845"/>
                  <a:gd name="connsiteY318" fmla="*/ 118897 h 1059043"/>
                  <a:gd name="connsiteX319" fmla="*/ 2168560 w 3024845"/>
                  <a:gd name="connsiteY319" fmla="*/ 125383 h 1059043"/>
                  <a:gd name="connsiteX320" fmla="*/ 2166533 w 3024845"/>
                  <a:gd name="connsiteY320" fmla="*/ 131868 h 1059043"/>
                  <a:gd name="connsiteX321" fmla="*/ 2180720 w 3024845"/>
                  <a:gd name="connsiteY321" fmla="*/ 555577 h 1059043"/>
                  <a:gd name="connsiteX322" fmla="*/ 2245574 w 3024845"/>
                  <a:gd name="connsiteY322" fmla="*/ 555577 h 1059043"/>
                  <a:gd name="connsiteX323" fmla="*/ 2245574 w 3024845"/>
                  <a:gd name="connsiteY323" fmla="*/ 631239 h 1059043"/>
                  <a:gd name="connsiteX324" fmla="*/ 2253681 w 3024845"/>
                  <a:gd name="connsiteY324" fmla="*/ 631239 h 1059043"/>
                  <a:gd name="connsiteX325" fmla="*/ 2255708 w 3024845"/>
                  <a:gd name="connsiteY325" fmla="*/ 624754 h 1059043"/>
                  <a:gd name="connsiteX326" fmla="*/ 2261788 w 3024845"/>
                  <a:gd name="connsiteY326" fmla="*/ 624754 h 1059043"/>
                  <a:gd name="connsiteX327" fmla="*/ 2263815 w 3024845"/>
                  <a:gd name="connsiteY327" fmla="*/ 633401 h 1059043"/>
                  <a:gd name="connsiteX328" fmla="*/ 2275975 w 3024845"/>
                  <a:gd name="connsiteY328" fmla="*/ 633401 h 1059043"/>
                  <a:gd name="connsiteX329" fmla="*/ 2275975 w 3024845"/>
                  <a:gd name="connsiteY329" fmla="*/ 626915 h 1059043"/>
                  <a:gd name="connsiteX330" fmla="*/ 2298268 w 3024845"/>
                  <a:gd name="connsiteY330" fmla="*/ 626915 h 1059043"/>
                  <a:gd name="connsiteX331" fmla="*/ 2298268 w 3024845"/>
                  <a:gd name="connsiteY331" fmla="*/ 633401 h 1059043"/>
                  <a:gd name="connsiteX332" fmla="*/ 2318535 w 3024845"/>
                  <a:gd name="connsiteY332" fmla="*/ 633401 h 1059043"/>
                  <a:gd name="connsiteX333" fmla="*/ 2318535 w 3024845"/>
                  <a:gd name="connsiteY333" fmla="*/ 678798 h 1059043"/>
                  <a:gd name="connsiteX334" fmla="*/ 2332722 w 3024845"/>
                  <a:gd name="connsiteY334" fmla="*/ 678798 h 1059043"/>
                  <a:gd name="connsiteX335" fmla="*/ 2332722 w 3024845"/>
                  <a:gd name="connsiteY335" fmla="*/ 665827 h 1059043"/>
                  <a:gd name="connsiteX336" fmla="*/ 2348936 w 3024845"/>
                  <a:gd name="connsiteY336" fmla="*/ 665827 h 1059043"/>
                  <a:gd name="connsiteX337" fmla="*/ 2348936 w 3024845"/>
                  <a:gd name="connsiteY337" fmla="*/ 486400 h 1059043"/>
                  <a:gd name="connsiteX338" fmla="*/ 2355016 w 3024845"/>
                  <a:gd name="connsiteY338" fmla="*/ 479914 h 1059043"/>
                  <a:gd name="connsiteX339" fmla="*/ 2427977 w 3024845"/>
                  <a:gd name="connsiteY339" fmla="*/ 479914 h 1059043"/>
                  <a:gd name="connsiteX340" fmla="*/ 2427977 w 3024845"/>
                  <a:gd name="connsiteY340" fmla="*/ 488562 h 1059043"/>
                  <a:gd name="connsiteX341" fmla="*/ 2438110 w 3024845"/>
                  <a:gd name="connsiteY341" fmla="*/ 488562 h 1059043"/>
                  <a:gd name="connsiteX342" fmla="*/ 2438110 w 3024845"/>
                  <a:gd name="connsiteY342" fmla="*/ 603136 h 1059043"/>
                  <a:gd name="connsiteX343" fmla="*/ 2460404 w 3024845"/>
                  <a:gd name="connsiteY343" fmla="*/ 603136 h 1059043"/>
                  <a:gd name="connsiteX344" fmla="*/ 2460404 w 3024845"/>
                  <a:gd name="connsiteY344" fmla="*/ 536121 h 1059043"/>
                  <a:gd name="connsiteX345" fmla="*/ 2486751 w 3024845"/>
                  <a:gd name="connsiteY345" fmla="*/ 536121 h 1059043"/>
                  <a:gd name="connsiteX346" fmla="*/ 2490804 w 3024845"/>
                  <a:gd name="connsiteY346" fmla="*/ 531797 h 1059043"/>
                  <a:gd name="connsiteX347" fmla="*/ 2498911 w 3024845"/>
                  <a:gd name="connsiteY347" fmla="*/ 531797 h 1059043"/>
                  <a:gd name="connsiteX348" fmla="*/ 2502964 w 3024845"/>
                  <a:gd name="connsiteY348" fmla="*/ 536121 h 1059043"/>
                  <a:gd name="connsiteX349" fmla="*/ 2525258 w 3024845"/>
                  <a:gd name="connsiteY349" fmla="*/ 536121 h 1059043"/>
                  <a:gd name="connsiteX350" fmla="*/ 2525258 w 3024845"/>
                  <a:gd name="connsiteY350" fmla="*/ 419385 h 1059043"/>
                  <a:gd name="connsiteX351" fmla="*/ 2582005 w 3024845"/>
                  <a:gd name="connsiteY351" fmla="*/ 408576 h 1059043"/>
                  <a:gd name="connsiteX352" fmla="*/ 2582005 w 3024845"/>
                  <a:gd name="connsiteY352" fmla="*/ 409657 h 1059043"/>
                  <a:gd name="connsiteX353" fmla="*/ 2582005 w 3024845"/>
                  <a:gd name="connsiteY353" fmla="*/ 417223 h 1059043"/>
                  <a:gd name="connsiteX354" fmla="*/ 2608352 w 3024845"/>
                  <a:gd name="connsiteY354" fmla="*/ 417223 h 1059043"/>
                  <a:gd name="connsiteX355" fmla="*/ 2608352 w 3024845"/>
                  <a:gd name="connsiteY355" fmla="*/ 672313 h 1059043"/>
                  <a:gd name="connsiteX356" fmla="*/ 2630646 w 3024845"/>
                  <a:gd name="connsiteY356" fmla="*/ 672313 h 1059043"/>
                  <a:gd name="connsiteX357" fmla="*/ 2630646 w 3024845"/>
                  <a:gd name="connsiteY357" fmla="*/ 667989 h 1059043"/>
                  <a:gd name="connsiteX358" fmla="*/ 2642806 w 3024845"/>
                  <a:gd name="connsiteY358" fmla="*/ 667989 h 1059043"/>
                  <a:gd name="connsiteX359" fmla="*/ 2642806 w 3024845"/>
                  <a:gd name="connsiteY359" fmla="*/ 672313 h 1059043"/>
                  <a:gd name="connsiteX360" fmla="*/ 2667126 w 3024845"/>
                  <a:gd name="connsiteY360" fmla="*/ 672313 h 1059043"/>
                  <a:gd name="connsiteX361" fmla="*/ 2667126 w 3024845"/>
                  <a:gd name="connsiteY361" fmla="*/ 659342 h 1059043"/>
                  <a:gd name="connsiteX362" fmla="*/ 2695500 w 3024845"/>
                  <a:gd name="connsiteY362" fmla="*/ 659342 h 1059043"/>
                  <a:gd name="connsiteX363" fmla="*/ 2707660 w 3024845"/>
                  <a:gd name="connsiteY363" fmla="*/ 655018 h 1059043"/>
                  <a:gd name="connsiteX364" fmla="*/ 2727927 w 3024845"/>
                  <a:gd name="connsiteY364" fmla="*/ 659342 h 1059043"/>
                  <a:gd name="connsiteX365" fmla="*/ 2727927 w 3024845"/>
                  <a:gd name="connsiteY365" fmla="*/ 642048 h 1059043"/>
                  <a:gd name="connsiteX366" fmla="*/ 2736034 w 3024845"/>
                  <a:gd name="connsiteY366" fmla="*/ 642048 h 1059043"/>
                  <a:gd name="connsiteX367" fmla="*/ 2736034 w 3024845"/>
                  <a:gd name="connsiteY367" fmla="*/ 629077 h 1059043"/>
                  <a:gd name="connsiteX368" fmla="*/ 2792781 w 3024845"/>
                  <a:gd name="connsiteY368" fmla="*/ 629077 h 1059043"/>
                  <a:gd name="connsiteX369" fmla="*/ 2792781 w 3024845"/>
                  <a:gd name="connsiteY369" fmla="*/ 598812 h 1059043"/>
                  <a:gd name="connsiteX370" fmla="*/ 2811021 w 3024845"/>
                  <a:gd name="connsiteY370" fmla="*/ 598812 h 1059043"/>
                  <a:gd name="connsiteX371" fmla="*/ 2811021 w 3024845"/>
                  <a:gd name="connsiteY371" fmla="*/ 592327 h 1059043"/>
                  <a:gd name="connsiteX372" fmla="*/ 2823181 w 3024845"/>
                  <a:gd name="connsiteY372" fmla="*/ 592327 h 1059043"/>
                  <a:gd name="connsiteX373" fmla="*/ 2823181 w 3024845"/>
                  <a:gd name="connsiteY373" fmla="*/ 598812 h 1059043"/>
                  <a:gd name="connsiteX374" fmla="*/ 2839395 w 3024845"/>
                  <a:gd name="connsiteY374" fmla="*/ 598812 h 1059043"/>
                  <a:gd name="connsiteX375" fmla="*/ 2839395 w 3024845"/>
                  <a:gd name="connsiteY375" fmla="*/ 648533 h 1059043"/>
                  <a:gd name="connsiteX376" fmla="*/ 2871822 w 3024845"/>
                  <a:gd name="connsiteY376" fmla="*/ 648533 h 1059043"/>
                  <a:gd name="connsiteX377" fmla="*/ 2871822 w 3024845"/>
                  <a:gd name="connsiteY377" fmla="*/ 622592 h 1059043"/>
                  <a:gd name="connsiteX378" fmla="*/ 2910329 w 3024845"/>
                  <a:gd name="connsiteY378" fmla="*/ 622592 h 1059043"/>
                  <a:gd name="connsiteX379" fmla="*/ 2910329 w 3024845"/>
                  <a:gd name="connsiteY379" fmla="*/ 592327 h 1059043"/>
                  <a:gd name="connsiteX380" fmla="*/ 2958970 w 3024845"/>
                  <a:gd name="connsiteY380" fmla="*/ 592327 h 1059043"/>
                  <a:gd name="connsiteX381" fmla="*/ 2958970 w 3024845"/>
                  <a:gd name="connsiteY381" fmla="*/ 703483 h 1059043"/>
                  <a:gd name="connsiteX382" fmla="*/ 2958970 w 3024845"/>
                  <a:gd name="connsiteY382" fmla="*/ 717262 h 1059043"/>
                  <a:gd name="connsiteX383" fmla="*/ 3024845 w 3024845"/>
                  <a:gd name="connsiteY383" fmla="*/ 717262 h 1059043"/>
                  <a:gd name="connsiteX384" fmla="*/ 3024845 w 3024845"/>
                  <a:gd name="connsiteY384" fmla="*/ 1059043 h 1059043"/>
                  <a:gd name="connsiteX385" fmla="*/ 2054 w 3024845"/>
                  <a:gd name="connsiteY385" fmla="*/ 1056710 h 1059043"/>
                  <a:gd name="connsiteX386" fmla="*/ 0 w 3024845"/>
                  <a:gd name="connsiteY386" fmla="*/ 622592 h 1059043"/>
                  <a:gd name="connsiteX387" fmla="*/ 20267 w 3024845"/>
                  <a:gd name="connsiteY387" fmla="*/ 622592 h 1059043"/>
                  <a:gd name="connsiteX388" fmla="*/ 20774 w 3024845"/>
                  <a:gd name="connsiteY388" fmla="*/ 621511 h 1059043"/>
                  <a:gd name="connsiteX389" fmla="*/ 24320 w 3024845"/>
                  <a:gd name="connsiteY389" fmla="*/ 613945 h 1059043"/>
                  <a:gd name="connsiteX390" fmla="*/ 26094 w 3024845"/>
                  <a:gd name="connsiteY390" fmla="*/ 614215 h 1059043"/>
                  <a:gd name="connsiteX391" fmla="*/ 38507 w 3024845"/>
                  <a:gd name="connsiteY391" fmla="*/ 616106 h 1059043"/>
                  <a:gd name="connsiteX392" fmla="*/ 39014 w 3024845"/>
                  <a:gd name="connsiteY392" fmla="*/ 617458 h 1059043"/>
                  <a:gd name="connsiteX393" fmla="*/ 42560 w 3024845"/>
                  <a:gd name="connsiteY393" fmla="*/ 626915 h 1059043"/>
                  <a:gd name="connsiteX394" fmla="*/ 68907 w 3024845"/>
                  <a:gd name="connsiteY394" fmla="*/ 629077 h 1059043"/>
                  <a:gd name="connsiteX395" fmla="*/ 68907 w 3024845"/>
                  <a:gd name="connsiteY395" fmla="*/ 505856 h 1059043"/>
                  <a:gd name="connsiteX396" fmla="*/ 70934 w 3024845"/>
                  <a:gd name="connsiteY396" fmla="*/ 505856 h 1059043"/>
                  <a:gd name="connsiteX397" fmla="*/ 85121 w 3024845"/>
                  <a:gd name="connsiteY397" fmla="*/ 505856 h 1059043"/>
                  <a:gd name="connsiteX398" fmla="*/ 85121 w 3024845"/>
                  <a:gd name="connsiteY398" fmla="*/ 369664 h 1059043"/>
                  <a:gd name="connsiteX399" fmla="*/ 86894 w 3024845"/>
                  <a:gd name="connsiteY399" fmla="*/ 369664 h 1059043"/>
                  <a:gd name="connsiteX400" fmla="*/ 99308 w 3024845"/>
                  <a:gd name="connsiteY400" fmla="*/ 369664 h 1059043"/>
                  <a:gd name="connsiteX401" fmla="*/ 99308 w 3024845"/>
                  <a:gd name="connsiteY401" fmla="*/ 255090 h 1059043"/>
                  <a:gd name="connsiteX402" fmla="*/ 103361 w 3024845"/>
                  <a:gd name="connsiteY402" fmla="*/ 226986 h 1059043"/>
                  <a:gd name="connsiteX403" fmla="*/ 105388 w 3024845"/>
                  <a:gd name="connsiteY403" fmla="*/ 226986 h 1059043"/>
                  <a:gd name="connsiteX404" fmla="*/ 119575 w 3024845"/>
                  <a:gd name="connsiteY404"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4240 w 3024845"/>
                  <a:gd name="connsiteY310" fmla="*/ 214016 h 1059043"/>
                  <a:gd name="connsiteX311" fmla="*/ 2146266 w 3024845"/>
                  <a:gd name="connsiteY311" fmla="*/ 131868 h 1059043"/>
                  <a:gd name="connsiteX312" fmla="*/ 2144240 w 3024845"/>
                  <a:gd name="connsiteY312" fmla="*/ 125383 h 1059043"/>
                  <a:gd name="connsiteX313" fmla="*/ 2150320 w 3024845"/>
                  <a:gd name="connsiteY313" fmla="*/ 118897 h 1059043"/>
                  <a:gd name="connsiteX314" fmla="*/ 2150320 w 3024845"/>
                  <a:gd name="connsiteY314" fmla="*/ 60529 h 1059043"/>
                  <a:gd name="connsiteX315" fmla="*/ 2152346 w 3024845"/>
                  <a:gd name="connsiteY315" fmla="*/ 56206 h 1059043"/>
                  <a:gd name="connsiteX316" fmla="*/ 2152346 w 3024845"/>
                  <a:gd name="connsiteY316" fmla="*/ 0 h 1059043"/>
                  <a:gd name="connsiteX317" fmla="*/ 2162480 w 3024845"/>
                  <a:gd name="connsiteY317" fmla="*/ 118897 h 1059043"/>
                  <a:gd name="connsiteX318" fmla="*/ 2168560 w 3024845"/>
                  <a:gd name="connsiteY318" fmla="*/ 125383 h 1059043"/>
                  <a:gd name="connsiteX319" fmla="*/ 2166533 w 3024845"/>
                  <a:gd name="connsiteY319" fmla="*/ 131868 h 1059043"/>
                  <a:gd name="connsiteX320" fmla="*/ 2180720 w 3024845"/>
                  <a:gd name="connsiteY320" fmla="*/ 555577 h 1059043"/>
                  <a:gd name="connsiteX321" fmla="*/ 2245574 w 3024845"/>
                  <a:gd name="connsiteY321" fmla="*/ 555577 h 1059043"/>
                  <a:gd name="connsiteX322" fmla="*/ 2245574 w 3024845"/>
                  <a:gd name="connsiteY322" fmla="*/ 631239 h 1059043"/>
                  <a:gd name="connsiteX323" fmla="*/ 2253681 w 3024845"/>
                  <a:gd name="connsiteY323" fmla="*/ 631239 h 1059043"/>
                  <a:gd name="connsiteX324" fmla="*/ 2255708 w 3024845"/>
                  <a:gd name="connsiteY324" fmla="*/ 624754 h 1059043"/>
                  <a:gd name="connsiteX325" fmla="*/ 2261788 w 3024845"/>
                  <a:gd name="connsiteY325" fmla="*/ 624754 h 1059043"/>
                  <a:gd name="connsiteX326" fmla="*/ 2263815 w 3024845"/>
                  <a:gd name="connsiteY326" fmla="*/ 633401 h 1059043"/>
                  <a:gd name="connsiteX327" fmla="*/ 2275975 w 3024845"/>
                  <a:gd name="connsiteY327" fmla="*/ 633401 h 1059043"/>
                  <a:gd name="connsiteX328" fmla="*/ 2275975 w 3024845"/>
                  <a:gd name="connsiteY328" fmla="*/ 626915 h 1059043"/>
                  <a:gd name="connsiteX329" fmla="*/ 2298268 w 3024845"/>
                  <a:gd name="connsiteY329" fmla="*/ 626915 h 1059043"/>
                  <a:gd name="connsiteX330" fmla="*/ 2298268 w 3024845"/>
                  <a:gd name="connsiteY330" fmla="*/ 633401 h 1059043"/>
                  <a:gd name="connsiteX331" fmla="*/ 2318535 w 3024845"/>
                  <a:gd name="connsiteY331" fmla="*/ 633401 h 1059043"/>
                  <a:gd name="connsiteX332" fmla="*/ 2318535 w 3024845"/>
                  <a:gd name="connsiteY332" fmla="*/ 678798 h 1059043"/>
                  <a:gd name="connsiteX333" fmla="*/ 2332722 w 3024845"/>
                  <a:gd name="connsiteY333" fmla="*/ 678798 h 1059043"/>
                  <a:gd name="connsiteX334" fmla="*/ 2332722 w 3024845"/>
                  <a:gd name="connsiteY334" fmla="*/ 665827 h 1059043"/>
                  <a:gd name="connsiteX335" fmla="*/ 2348936 w 3024845"/>
                  <a:gd name="connsiteY335" fmla="*/ 665827 h 1059043"/>
                  <a:gd name="connsiteX336" fmla="*/ 2348936 w 3024845"/>
                  <a:gd name="connsiteY336" fmla="*/ 486400 h 1059043"/>
                  <a:gd name="connsiteX337" fmla="*/ 2355016 w 3024845"/>
                  <a:gd name="connsiteY337" fmla="*/ 479914 h 1059043"/>
                  <a:gd name="connsiteX338" fmla="*/ 2427977 w 3024845"/>
                  <a:gd name="connsiteY338" fmla="*/ 479914 h 1059043"/>
                  <a:gd name="connsiteX339" fmla="*/ 2427977 w 3024845"/>
                  <a:gd name="connsiteY339" fmla="*/ 488562 h 1059043"/>
                  <a:gd name="connsiteX340" fmla="*/ 2438110 w 3024845"/>
                  <a:gd name="connsiteY340" fmla="*/ 488562 h 1059043"/>
                  <a:gd name="connsiteX341" fmla="*/ 2438110 w 3024845"/>
                  <a:gd name="connsiteY341" fmla="*/ 603136 h 1059043"/>
                  <a:gd name="connsiteX342" fmla="*/ 2460404 w 3024845"/>
                  <a:gd name="connsiteY342" fmla="*/ 603136 h 1059043"/>
                  <a:gd name="connsiteX343" fmla="*/ 2460404 w 3024845"/>
                  <a:gd name="connsiteY343" fmla="*/ 536121 h 1059043"/>
                  <a:gd name="connsiteX344" fmla="*/ 2486751 w 3024845"/>
                  <a:gd name="connsiteY344" fmla="*/ 536121 h 1059043"/>
                  <a:gd name="connsiteX345" fmla="*/ 2490804 w 3024845"/>
                  <a:gd name="connsiteY345" fmla="*/ 531797 h 1059043"/>
                  <a:gd name="connsiteX346" fmla="*/ 2498911 w 3024845"/>
                  <a:gd name="connsiteY346" fmla="*/ 531797 h 1059043"/>
                  <a:gd name="connsiteX347" fmla="*/ 2502964 w 3024845"/>
                  <a:gd name="connsiteY347" fmla="*/ 536121 h 1059043"/>
                  <a:gd name="connsiteX348" fmla="*/ 2525258 w 3024845"/>
                  <a:gd name="connsiteY348" fmla="*/ 536121 h 1059043"/>
                  <a:gd name="connsiteX349" fmla="*/ 2525258 w 3024845"/>
                  <a:gd name="connsiteY349" fmla="*/ 419385 h 1059043"/>
                  <a:gd name="connsiteX350" fmla="*/ 2582005 w 3024845"/>
                  <a:gd name="connsiteY350" fmla="*/ 408576 h 1059043"/>
                  <a:gd name="connsiteX351" fmla="*/ 2582005 w 3024845"/>
                  <a:gd name="connsiteY351" fmla="*/ 409657 h 1059043"/>
                  <a:gd name="connsiteX352" fmla="*/ 2582005 w 3024845"/>
                  <a:gd name="connsiteY352" fmla="*/ 417223 h 1059043"/>
                  <a:gd name="connsiteX353" fmla="*/ 2608352 w 3024845"/>
                  <a:gd name="connsiteY353" fmla="*/ 417223 h 1059043"/>
                  <a:gd name="connsiteX354" fmla="*/ 2608352 w 3024845"/>
                  <a:gd name="connsiteY354" fmla="*/ 672313 h 1059043"/>
                  <a:gd name="connsiteX355" fmla="*/ 2630646 w 3024845"/>
                  <a:gd name="connsiteY355" fmla="*/ 672313 h 1059043"/>
                  <a:gd name="connsiteX356" fmla="*/ 2630646 w 3024845"/>
                  <a:gd name="connsiteY356" fmla="*/ 667989 h 1059043"/>
                  <a:gd name="connsiteX357" fmla="*/ 2642806 w 3024845"/>
                  <a:gd name="connsiteY357" fmla="*/ 667989 h 1059043"/>
                  <a:gd name="connsiteX358" fmla="*/ 2642806 w 3024845"/>
                  <a:gd name="connsiteY358" fmla="*/ 672313 h 1059043"/>
                  <a:gd name="connsiteX359" fmla="*/ 2667126 w 3024845"/>
                  <a:gd name="connsiteY359" fmla="*/ 672313 h 1059043"/>
                  <a:gd name="connsiteX360" fmla="*/ 2667126 w 3024845"/>
                  <a:gd name="connsiteY360" fmla="*/ 659342 h 1059043"/>
                  <a:gd name="connsiteX361" fmla="*/ 2695500 w 3024845"/>
                  <a:gd name="connsiteY361" fmla="*/ 659342 h 1059043"/>
                  <a:gd name="connsiteX362" fmla="*/ 2707660 w 3024845"/>
                  <a:gd name="connsiteY362" fmla="*/ 655018 h 1059043"/>
                  <a:gd name="connsiteX363" fmla="*/ 2727927 w 3024845"/>
                  <a:gd name="connsiteY363" fmla="*/ 659342 h 1059043"/>
                  <a:gd name="connsiteX364" fmla="*/ 2727927 w 3024845"/>
                  <a:gd name="connsiteY364" fmla="*/ 642048 h 1059043"/>
                  <a:gd name="connsiteX365" fmla="*/ 2736034 w 3024845"/>
                  <a:gd name="connsiteY365" fmla="*/ 642048 h 1059043"/>
                  <a:gd name="connsiteX366" fmla="*/ 2736034 w 3024845"/>
                  <a:gd name="connsiteY366" fmla="*/ 629077 h 1059043"/>
                  <a:gd name="connsiteX367" fmla="*/ 2792781 w 3024845"/>
                  <a:gd name="connsiteY367" fmla="*/ 629077 h 1059043"/>
                  <a:gd name="connsiteX368" fmla="*/ 2792781 w 3024845"/>
                  <a:gd name="connsiteY368" fmla="*/ 598812 h 1059043"/>
                  <a:gd name="connsiteX369" fmla="*/ 2811021 w 3024845"/>
                  <a:gd name="connsiteY369" fmla="*/ 598812 h 1059043"/>
                  <a:gd name="connsiteX370" fmla="*/ 2811021 w 3024845"/>
                  <a:gd name="connsiteY370" fmla="*/ 592327 h 1059043"/>
                  <a:gd name="connsiteX371" fmla="*/ 2823181 w 3024845"/>
                  <a:gd name="connsiteY371" fmla="*/ 592327 h 1059043"/>
                  <a:gd name="connsiteX372" fmla="*/ 2823181 w 3024845"/>
                  <a:gd name="connsiteY372" fmla="*/ 598812 h 1059043"/>
                  <a:gd name="connsiteX373" fmla="*/ 2839395 w 3024845"/>
                  <a:gd name="connsiteY373" fmla="*/ 598812 h 1059043"/>
                  <a:gd name="connsiteX374" fmla="*/ 2839395 w 3024845"/>
                  <a:gd name="connsiteY374" fmla="*/ 648533 h 1059043"/>
                  <a:gd name="connsiteX375" fmla="*/ 2871822 w 3024845"/>
                  <a:gd name="connsiteY375" fmla="*/ 648533 h 1059043"/>
                  <a:gd name="connsiteX376" fmla="*/ 2871822 w 3024845"/>
                  <a:gd name="connsiteY376" fmla="*/ 622592 h 1059043"/>
                  <a:gd name="connsiteX377" fmla="*/ 2910329 w 3024845"/>
                  <a:gd name="connsiteY377" fmla="*/ 622592 h 1059043"/>
                  <a:gd name="connsiteX378" fmla="*/ 2910329 w 3024845"/>
                  <a:gd name="connsiteY378" fmla="*/ 592327 h 1059043"/>
                  <a:gd name="connsiteX379" fmla="*/ 2958970 w 3024845"/>
                  <a:gd name="connsiteY379" fmla="*/ 592327 h 1059043"/>
                  <a:gd name="connsiteX380" fmla="*/ 2958970 w 3024845"/>
                  <a:gd name="connsiteY380" fmla="*/ 703483 h 1059043"/>
                  <a:gd name="connsiteX381" fmla="*/ 2958970 w 3024845"/>
                  <a:gd name="connsiteY381" fmla="*/ 717262 h 1059043"/>
                  <a:gd name="connsiteX382" fmla="*/ 3024845 w 3024845"/>
                  <a:gd name="connsiteY382" fmla="*/ 717262 h 1059043"/>
                  <a:gd name="connsiteX383" fmla="*/ 3024845 w 3024845"/>
                  <a:gd name="connsiteY383" fmla="*/ 1059043 h 1059043"/>
                  <a:gd name="connsiteX384" fmla="*/ 2054 w 3024845"/>
                  <a:gd name="connsiteY384" fmla="*/ 1056710 h 1059043"/>
                  <a:gd name="connsiteX385" fmla="*/ 0 w 3024845"/>
                  <a:gd name="connsiteY385" fmla="*/ 622592 h 1059043"/>
                  <a:gd name="connsiteX386" fmla="*/ 20267 w 3024845"/>
                  <a:gd name="connsiteY386" fmla="*/ 622592 h 1059043"/>
                  <a:gd name="connsiteX387" fmla="*/ 20774 w 3024845"/>
                  <a:gd name="connsiteY387" fmla="*/ 621511 h 1059043"/>
                  <a:gd name="connsiteX388" fmla="*/ 24320 w 3024845"/>
                  <a:gd name="connsiteY388" fmla="*/ 613945 h 1059043"/>
                  <a:gd name="connsiteX389" fmla="*/ 26094 w 3024845"/>
                  <a:gd name="connsiteY389" fmla="*/ 614215 h 1059043"/>
                  <a:gd name="connsiteX390" fmla="*/ 38507 w 3024845"/>
                  <a:gd name="connsiteY390" fmla="*/ 616106 h 1059043"/>
                  <a:gd name="connsiteX391" fmla="*/ 39014 w 3024845"/>
                  <a:gd name="connsiteY391" fmla="*/ 617458 h 1059043"/>
                  <a:gd name="connsiteX392" fmla="*/ 42560 w 3024845"/>
                  <a:gd name="connsiteY392" fmla="*/ 626915 h 1059043"/>
                  <a:gd name="connsiteX393" fmla="*/ 68907 w 3024845"/>
                  <a:gd name="connsiteY393" fmla="*/ 629077 h 1059043"/>
                  <a:gd name="connsiteX394" fmla="*/ 68907 w 3024845"/>
                  <a:gd name="connsiteY394" fmla="*/ 505856 h 1059043"/>
                  <a:gd name="connsiteX395" fmla="*/ 70934 w 3024845"/>
                  <a:gd name="connsiteY395" fmla="*/ 505856 h 1059043"/>
                  <a:gd name="connsiteX396" fmla="*/ 85121 w 3024845"/>
                  <a:gd name="connsiteY396" fmla="*/ 505856 h 1059043"/>
                  <a:gd name="connsiteX397" fmla="*/ 85121 w 3024845"/>
                  <a:gd name="connsiteY397" fmla="*/ 369664 h 1059043"/>
                  <a:gd name="connsiteX398" fmla="*/ 86894 w 3024845"/>
                  <a:gd name="connsiteY398" fmla="*/ 369664 h 1059043"/>
                  <a:gd name="connsiteX399" fmla="*/ 99308 w 3024845"/>
                  <a:gd name="connsiteY399" fmla="*/ 369664 h 1059043"/>
                  <a:gd name="connsiteX400" fmla="*/ 99308 w 3024845"/>
                  <a:gd name="connsiteY400" fmla="*/ 255090 h 1059043"/>
                  <a:gd name="connsiteX401" fmla="*/ 103361 w 3024845"/>
                  <a:gd name="connsiteY401" fmla="*/ 226986 h 1059043"/>
                  <a:gd name="connsiteX402" fmla="*/ 105388 w 3024845"/>
                  <a:gd name="connsiteY402" fmla="*/ 226986 h 1059043"/>
                  <a:gd name="connsiteX403" fmla="*/ 119575 w 3024845"/>
                  <a:gd name="connsiteY403"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6266 w 3024845"/>
                  <a:gd name="connsiteY310" fmla="*/ 131868 h 1059043"/>
                  <a:gd name="connsiteX311" fmla="*/ 2144240 w 3024845"/>
                  <a:gd name="connsiteY311" fmla="*/ 125383 h 1059043"/>
                  <a:gd name="connsiteX312" fmla="*/ 2150320 w 3024845"/>
                  <a:gd name="connsiteY312" fmla="*/ 118897 h 1059043"/>
                  <a:gd name="connsiteX313" fmla="*/ 2150320 w 3024845"/>
                  <a:gd name="connsiteY313" fmla="*/ 60529 h 1059043"/>
                  <a:gd name="connsiteX314" fmla="*/ 2152346 w 3024845"/>
                  <a:gd name="connsiteY314" fmla="*/ 56206 h 1059043"/>
                  <a:gd name="connsiteX315" fmla="*/ 2152346 w 3024845"/>
                  <a:gd name="connsiteY315" fmla="*/ 0 h 1059043"/>
                  <a:gd name="connsiteX316" fmla="*/ 2162480 w 3024845"/>
                  <a:gd name="connsiteY316" fmla="*/ 118897 h 1059043"/>
                  <a:gd name="connsiteX317" fmla="*/ 2168560 w 3024845"/>
                  <a:gd name="connsiteY317" fmla="*/ 125383 h 1059043"/>
                  <a:gd name="connsiteX318" fmla="*/ 2166533 w 3024845"/>
                  <a:gd name="connsiteY318" fmla="*/ 131868 h 1059043"/>
                  <a:gd name="connsiteX319" fmla="*/ 2180720 w 3024845"/>
                  <a:gd name="connsiteY319" fmla="*/ 555577 h 1059043"/>
                  <a:gd name="connsiteX320" fmla="*/ 2245574 w 3024845"/>
                  <a:gd name="connsiteY320" fmla="*/ 555577 h 1059043"/>
                  <a:gd name="connsiteX321" fmla="*/ 2245574 w 3024845"/>
                  <a:gd name="connsiteY321" fmla="*/ 631239 h 1059043"/>
                  <a:gd name="connsiteX322" fmla="*/ 2253681 w 3024845"/>
                  <a:gd name="connsiteY322" fmla="*/ 631239 h 1059043"/>
                  <a:gd name="connsiteX323" fmla="*/ 2255708 w 3024845"/>
                  <a:gd name="connsiteY323" fmla="*/ 624754 h 1059043"/>
                  <a:gd name="connsiteX324" fmla="*/ 2261788 w 3024845"/>
                  <a:gd name="connsiteY324" fmla="*/ 624754 h 1059043"/>
                  <a:gd name="connsiteX325" fmla="*/ 2263815 w 3024845"/>
                  <a:gd name="connsiteY325" fmla="*/ 633401 h 1059043"/>
                  <a:gd name="connsiteX326" fmla="*/ 2275975 w 3024845"/>
                  <a:gd name="connsiteY326" fmla="*/ 633401 h 1059043"/>
                  <a:gd name="connsiteX327" fmla="*/ 2275975 w 3024845"/>
                  <a:gd name="connsiteY327" fmla="*/ 626915 h 1059043"/>
                  <a:gd name="connsiteX328" fmla="*/ 2298268 w 3024845"/>
                  <a:gd name="connsiteY328" fmla="*/ 626915 h 1059043"/>
                  <a:gd name="connsiteX329" fmla="*/ 2298268 w 3024845"/>
                  <a:gd name="connsiteY329" fmla="*/ 633401 h 1059043"/>
                  <a:gd name="connsiteX330" fmla="*/ 2318535 w 3024845"/>
                  <a:gd name="connsiteY330" fmla="*/ 633401 h 1059043"/>
                  <a:gd name="connsiteX331" fmla="*/ 2318535 w 3024845"/>
                  <a:gd name="connsiteY331" fmla="*/ 678798 h 1059043"/>
                  <a:gd name="connsiteX332" fmla="*/ 2332722 w 3024845"/>
                  <a:gd name="connsiteY332" fmla="*/ 678798 h 1059043"/>
                  <a:gd name="connsiteX333" fmla="*/ 2332722 w 3024845"/>
                  <a:gd name="connsiteY333" fmla="*/ 665827 h 1059043"/>
                  <a:gd name="connsiteX334" fmla="*/ 2348936 w 3024845"/>
                  <a:gd name="connsiteY334" fmla="*/ 665827 h 1059043"/>
                  <a:gd name="connsiteX335" fmla="*/ 2348936 w 3024845"/>
                  <a:gd name="connsiteY335" fmla="*/ 486400 h 1059043"/>
                  <a:gd name="connsiteX336" fmla="*/ 2355016 w 3024845"/>
                  <a:gd name="connsiteY336" fmla="*/ 479914 h 1059043"/>
                  <a:gd name="connsiteX337" fmla="*/ 2427977 w 3024845"/>
                  <a:gd name="connsiteY337" fmla="*/ 479914 h 1059043"/>
                  <a:gd name="connsiteX338" fmla="*/ 2427977 w 3024845"/>
                  <a:gd name="connsiteY338" fmla="*/ 488562 h 1059043"/>
                  <a:gd name="connsiteX339" fmla="*/ 2438110 w 3024845"/>
                  <a:gd name="connsiteY339" fmla="*/ 488562 h 1059043"/>
                  <a:gd name="connsiteX340" fmla="*/ 2438110 w 3024845"/>
                  <a:gd name="connsiteY340" fmla="*/ 603136 h 1059043"/>
                  <a:gd name="connsiteX341" fmla="*/ 2460404 w 3024845"/>
                  <a:gd name="connsiteY341" fmla="*/ 603136 h 1059043"/>
                  <a:gd name="connsiteX342" fmla="*/ 2460404 w 3024845"/>
                  <a:gd name="connsiteY342" fmla="*/ 536121 h 1059043"/>
                  <a:gd name="connsiteX343" fmla="*/ 2486751 w 3024845"/>
                  <a:gd name="connsiteY343" fmla="*/ 536121 h 1059043"/>
                  <a:gd name="connsiteX344" fmla="*/ 2490804 w 3024845"/>
                  <a:gd name="connsiteY344" fmla="*/ 531797 h 1059043"/>
                  <a:gd name="connsiteX345" fmla="*/ 2498911 w 3024845"/>
                  <a:gd name="connsiteY345" fmla="*/ 531797 h 1059043"/>
                  <a:gd name="connsiteX346" fmla="*/ 2502964 w 3024845"/>
                  <a:gd name="connsiteY346" fmla="*/ 536121 h 1059043"/>
                  <a:gd name="connsiteX347" fmla="*/ 2525258 w 3024845"/>
                  <a:gd name="connsiteY347" fmla="*/ 536121 h 1059043"/>
                  <a:gd name="connsiteX348" fmla="*/ 2525258 w 3024845"/>
                  <a:gd name="connsiteY348" fmla="*/ 419385 h 1059043"/>
                  <a:gd name="connsiteX349" fmla="*/ 2582005 w 3024845"/>
                  <a:gd name="connsiteY349" fmla="*/ 408576 h 1059043"/>
                  <a:gd name="connsiteX350" fmla="*/ 2582005 w 3024845"/>
                  <a:gd name="connsiteY350" fmla="*/ 409657 h 1059043"/>
                  <a:gd name="connsiteX351" fmla="*/ 2582005 w 3024845"/>
                  <a:gd name="connsiteY351" fmla="*/ 417223 h 1059043"/>
                  <a:gd name="connsiteX352" fmla="*/ 2608352 w 3024845"/>
                  <a:gd name="connsiteY352" fmla="*/ 417223 h 1059043"/>
                  <a:gd name="connsiteX353" fmla="*/ 2608352 w 3024845"/>
                  <a:gd name="connsiteY353" fmla="*/ 672313 h 1059043"/>
                  <a:gd name="connsiteX354" fmla="*/ 2630646 w 3024845"/>
                  <a:gd name="connsiteY354" fmla="*/ 672313 h 1059043"/>
                  <a:gd name="connsiteX355" fmla="*/ 2630646 w 3024845"/>
                  <a:gd name="connsiteY355" fmla="*/ 667989 h 1059043"/>
                  <a:gd name="connsiteX356" fmla="*/ 2642806 w 3024845"/>
                  <a:gd name="connsiteY356" fmla="*/ 667989 h 1059043"/>
                  <a:gd name="connsiteX357" fmla="*/ 2642806 w 3024845"/>
                  <a:gd name="connsiteY357" fmla="*/ 672313 h 1059043"/>
                  <a:gd name="connsiteX358" fmla="*/ 2667126 w 3024845"/>
                  <a:gd name="connsiteY358" fmla="*/ 672313 h 1059043"/>
                  <a:gd name="connsiteX359" fmla="*/ 2667126 w 3024845"/>
                  <a:gd name="connsiteY359" fmla="*/ 659342 h 1059043"/>
                  <a:gd name="connsiteX360" fmla="*/ 2695500 w 3024845"/>
                  <a:gd name="connsiteY360" fmla="*/ 659342 h 1059043"/>
                  <a:gd name="connsiteX361" fmla="*/ 2707660 w 3024845"/>
                  <a:gd name="connsiteY361" fmla="*/ 655018 h 1059043"/>
                  <a:gd name="connsiteX362" fmla="*/ 2727927 w 3024845"/>
                  <a:gd name="connsiteY362" fmla="*/ 659342 h 1059043"/>
                  <a:gd name="connsiteX363" fmla="*/ 2727927 w 3024845"/>
                  <a:gd name="connsiteY363" fmla="*/ 642048 h 1059043"/>
                  <a:gd name="connsiteX364" fmla="*/ 2736034 w 3024845"/>
                  <a:gd name="connsiteY364" fmla="*/ 642048 h 1059043"/>
                  <a:gd name="connsiteX365" fmla="*/ 2736034 w 3024845"/>
                  <a:gd name="connsiteY365" fmla="*/ 629077 h 1059043"/>
                  <a:gd name="connsiteX366" fmla="*/ 2792781 w 3024845"/>
                  <a:gd name="connsiteY366" fmla="*/ 629077 h 1059043"/>
                  <a:gd name="connsiteX367" fmla="*/ 2792781 w 3024845"/>
                  <a:gd name="connsiteY367" fmla="*/ 598812 h 1059043"/>
                  <a:gd name="connsiteX368" fmla="*/ 2811021 w 3024845"/>
                  <a:gd name="connsiteY368" fmla="*/ 598812 h 1059043"/>
                  <a:gd name="connsiteX369" fmla="*/ 2811021 w 3024845"/>
                  <a:gd name="connsiteY369" fmla="*/ 592327 h 1059043"/>
                  <a:gd name="connsiteX370" fmla="*/ 2823181 w 3024845"/>
                  <a:gd name="connsiteY370" fmla="*/ 592327 h 1059043"/>
                  <a:gd name="connsiteX371" fmla="*/ 2823181 w 3024845"/>
                  <a:gd name="connsiteY371" fmla="*/ 598812 h 1059043"/>
                  <a:gd name="connsiteX372" fmla="*/ 2839395 w 3024845"/>
                  <a:gd name="connsiteY372" fmla="*/ 598812 h 1059043"/>
                  <a:gd name="connsiteX373" fmla="*/ 2839395 w 3024845"/>
                  <a:gd name="connsiteY373" fmla="*/ 648533 h 1059043"/>
                  <a:gd name="connsiteX374" fmla="*/ 2871822 w 3024845"/>
                  <a:gd name="connsiteY374" fmla="*/ 648533 h 1059043"/>
                  <a:gd name="connsiteX375" fmla="*/ 2871822 w 3024845"/>
                  <a:gd name="connsiteY375" fmla="*/ 622592 h 1059043"/>
                  <a:gd name="connsiteX376" fmla="*/ 2910329 w 3024845"/>
                  <a:gd name="connsiteY376" fmla="*/ 622592 h 1059043"/>
                  <a:gd name="connsiteX377" fmla="*/ 2910329 w 3024845"/>
                  <a:gd name="connsiteY377" fmla="*/ 592327 h 1059043"/>
                  <a:gd name="connsiteX378" fmla="*/ 2958970 w 3024845"/>
                  <a:gd name="connsiteY378" fmla="*/ 592327 h 1059043"/>
                  <a:gd name="connsiteX379" fmla="*/ 2958970 w 3024845"/>
                  <a:gd name="connsiteY379" fmla="*/ 703483 h 1059043"/>
                  <a:gd name="connsiteX380" fmla="*/ 2958970 w 3024845"/>
                  <a:gd name="connsiteY380" fmla="*/ 717262 h 1059043"/>
                  <a:gd name="connsiteX381" fmla="*/ 3024845 w 3024845"/>
                  <a:gd name="connsiteY381" fmla="*/ 717262 h 1059043"/>
                  <a:gd name="connsiteX382" fmla="*/ 3024845 w 3024845"/>
                  <a:gd name="connsiteY382" fmla="*/ 1059043 h 1059043"/>
                  <a:gd name="connsiteX383" fmla="*/ 2054 w 3024845"/>
                  <a:gd name="connsiteY383" fmla="*/ 1056710 h 1059043"/>
                  <a:gd name="connsiteX384" fmla="*/ 0 w 3024845"/>
                  <a:gd name="connsiteY384" fmla="*/ 622592 h 1059043"/>
                  <a:gd name="connsiteX385" fmla="*/ 20267 w 3024845"/>
                  <a:gd name="connsiteY385" fmla="*/ 622592 h 1059043"/>
                  <a:gd name="connsiteX386" fmla="*/ 20774 w 3024845"/>
                  <a:gd name="connsiteY386" fmla="*/ 621511 h 1059043"/>
                  <a:gd name="connsiteX387" fmla="*/ 24320 w 3024845"/>
                  <a:gd name="connsiteY387" fmla="*/ 613945 h 1059043"/>
                  <a:gd name="connsiteX388" fmla="*/ 26094 w 3024845"/>
                  <a:gd name="connsiteY388" fmla="*/ 614215 h 1059043"/>
                  <a:gd name="connsiteX389" fmla="*/ 38507 w 3024845"/>
                  <a:gd name="connsiteY389" fmla="*/ 616106 h 1059043"/>
                  <a:gd name="connsiteX390" fmla="*/ 39014 w 3024845"/>
                  <a:gd name="connsiteY390" fmla="*/ 617458 h 1059043"/>
                  <a:gd name="connsiteX391" fmla="*/ 42560 w 3024845"/>
                  <a:gd name="connsiteY391" fmla="*/ 626915 h 1059043"/>
                  <a:gd name="connsiteX392" fmla="*/ 68907 w 3024845"/>
                  <a:gd name="connsiteY392" fmla="*/ 629077 h 1059043"/>
                  <a:gd name="connsiteX393" fmla="*/ 68907 w 3024845"/>
                  <a:gd name="connsiteY393" fmla="*/ 505856 h 1059043"/>
                  <a:gd name="connsiteX394" fmla="*/ 70934 w 3024845"/>
                  <a:gd name="connsiteY394" fmla="*/ 505856 h 1059043"/>
                  <a:gd name="connsiteX395" fmla="*/ 85121 w 3024845"/>
                  <a:gd name="connsiteY395" fmla="*/ 505856 h 1059043"/>
                  <a:gd name="connsiteX396" fmla="*/ 85121 w 3024845"/>
                  <a:gd name="connsiteY396" fmla="*/ 369664 h 1059043"/>
                  <a:gd name="connsiteX397" fmla="*/ 86894 w 3024845"/>
                  <a:gd name="connsiteY397" fmla="*/ 369664 h 1059043"/>
                  <a:gd name="connsiteX398" fmla="*/ 99308 w 3024845"/>
                  <a:gd name="connsiteY398" fmla="*/ 369664 h 1059043"/>
                  <a:gd name="connsiteX399" fmla="*/ 99308 w 3024845"/>
                  <a:gd name="connsiteY399" fmla="*/ 255090 h 1059043"/>
                  <a:gd name="connsiteX400" fmla="*/ 103361 w 3024845"/>
                  <a:gd name="connsiteY400" fmla="*/ 226986 h 1059043"/>
                  <a:gd name="connsiteX401" fmla="*/ 105388 w 3024845"/>
                  <a:gd name="connsiteY401" fmla="*/ 226986 h 1059043"/>
                  <a:gd name="connsiteX402" fmla="*/ 119575 w 3024845"/>
                  <a:gd name="connsiteY402"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6266 w 3024845"/>
                  <a:gd name="connsiteY310" fmla="*/ 131868 h 1059043"/>
                  <a:gd name="connsiteX311" fmla="*/ 2144240 w 3024845"/>
                  <a:gd name="connsiteY311" fmla="*/ 125383 h 1059043"/>
                  <a:gd name="connsiteX312" fmla="*/ 2150320 w 3024845"/>
                  <a:gd name="connsiteY312" fmla="*/ 118897 h 1059043"/>
                  <a:gd name="connsiteX313" fmla="*/ 2150320 w 3024845"/>
                  <a:gd name="connsiteY313" fmla="*/ 60529 h 1059043"/>
                  <a:gd name="connsiteX314" fmla="*/ 2152346 w 3024845"/>
                  <a:gd name="connsiteY314" fmla="*/ 56206 h 1059043"/>
                  <a:gd name="connsiteX315" fmla="*/ 2152346 w 3024845"/>
                  <a:gd name="connsiteY315" fmla="*/ 0 h 1059043"/>
                  <a:gd name="connsiteX316" fmla="*/ 2162480 w 3024845"/>
                  <a:gd name="connsiteY316" fmla="*/ 118897 h 1059043"/>
                  <a:gd name="connsiteX317" fmla="*/ 2168560 w 3024845"/>
                  <a:gd name="connsiteY317" fmla="*/ 125383 h 1059043"/>
                  <a:gd name="connsiteX318" fmla="*/ 2180720 w 3024845"/>
                  <a:gd name="connsiteY318" fmla="*/ 555577 h 1059043"/>
                  <a:gd name="connsiteX319" fmla="*/ 2245574 w 3024845"/>
                  <a:gd name="connsiteY319" fmla="*/ 555577 h 1059043"/>
                  <a:gd name="connsiteX320" fmla="*/ 2245574 w 3024845"/>
                  <a:gd name="connsiteY320" fmla="*/ 631239 h 1059043"/>
                  <a:gd name="connsiteX321" fmla="*/ 2253681 w 3024845"/>
                  <a:gd name="connsiteY321" fmla="*/ 631239 h 1059043"/>
                  <a:gd name="connsiteX322" fmla="*/ 2255708 w 3024845"/>
                  <a:gd name="connsiteY322" fmla="*/ 624754 h 1059043"/>
                  <a:gd name="connsiteX323" fmla="*/ 2261788 w 3024845"/>
                  <a:gd name="connsiteY323" fmla="*/ 624754 h 1059043"/>
                  <a:gd name="connsiteX324" fmla="*/ 2263815 w 3024845"/>
                  <a:gd name="connsiteY324" fmla="*/ 633401 h 1059043"/>
                  <a:gd name="connsiteX325" fmla="*/ 2275975 w 3024845"/>
                  <a:gd name="connsiteY325" fmla="*/ 633401 h 1059043"/>
                  <a:gd name="connsiteX326" fmla="*/ 2275975 w 3024845"/>
                  <a:gd name="connsiteY326" fmla="*/ 626915 h 1059043"/>
                  <a:gd name="connsiteX327" fmla="*/ 2298268 w 3024845"/>
                  <a:gd name="connsiteY327" fmla="*/ 626915 h 1059043"/>
                  <a:gd name="connsiteX328" fmla="*/ 2298268 w 3024845"/>
                  <a:gd name="connsiteY328" fmla="*/ 633401 h 1059043"/>
                  <a:gd name="connsiteX329" fmla="*/ 2318535 w 3024845"/>
                  <a:gd name="connsiteY329" fmla="*/ 633401 h 1059043"/>
                  <a:gd name="connsiteX330" fmla="*/ 2318535 w 3024845"/>
                  <a:gd name="connsiteY330" fmla="*/ 678798 h 1059043"/>
                  <a:gd name="connsiteX331" fmla="*/ 2332722 w 3024845"/>
                  <a:gd name="connsiteY331" fmla="*/ 678798 h 1059043"/>
                  <a:gd name="connsiteX332" fmla="*/ 2332722 w 3024845"/>
                  <a:gd name="connsiteY332" fmla="*/ 665827 h 1059043"/>
                  <a:gd name="connsiteX333" fmla="*/ 2348936 w 3024845"/>
                  <a:gd name="connsiteY333" fmla="*/ 665827 h 1059043"/>
                  <a:gd name="connsiteX334" fmla="*/ 2348936 w 3024845"/>
                  <a:gd name="connsiteY334" fmla="*/ 486400 h 1059043"/>
                  <a:gd name="connsiteX335" fmla="*/ 2355016 w 3024845"/>
                  <a:gd name="connsiteY335" fmla="*/ 479914 h 1059043"/>
                  <a:gd name="connsiteX336" fmla="*/ 2427977 w 3024845"/>
                  <a:gd name="connsiteY336" fmla="*/ 479914 h 1059043"/>
                  <a:gd name="connsiteX337" fmla="*/ 2427977 w 3024845"/>
                  <a:gd name="connsiteY337" fmla="*/ 488562 h 1059043"/>
                  <a:gd name="connsiteX338" fmla="*/ 2438110 w 3024845"/>
                  <a:gd name="connsiteY338" fmla="*/ 488562 h 1059043"/>
                  <a:gd name="connsiteX339" fmla="*/ 2438110 w 3024845"/>
                  <a:gd name="connsiteY339" fmla="*/ 603136 h 1059043"/>
                  <a:gd name="connsiteX340" fmla="*/ 2460404 w 3024845"/>
                  <a:gd name="connsiteY340" fmla="*/ 603136 h 1059043"/>
                  <a:gd name="connsiteX341" fmla="*/ 2460404 w 3024845"/>
                  <a:gd name="connsiteY341" fmla="*/ 536121 h 1059043"/>
                  <a:gd name="connsiteX342" fmla="*/ 2486751 w 3024845"/>
                  <a:gd name="connsiteY342" fmla="*/ 536121 h 1059043"/>
                  <a:gd name="connsiteX343" fmla="*/ 2490804 w 3024845"/>
                  <a:gd name="connsiteY343" fmla="*/ 531797 h 1059043"/>
                  <a:gd name="connsiteX344" fmla="*/ 2498911 w 3024845"/>
                  <a:gd name="connsiteY344" fmla="*/ 531797 h 1059043"/>
                  <a:gd name="connsiteX345" fmla="*/ 2502964 w 3024845"/>
                  <a:gd name="connsiteY345" fmla="*/ 536121 h 1059043"/>
                  <a:gd name="connsiteX346" fmla="*/ 2525258 w 3024845"/>
                  <a:gd name="connsiteY346" fmla="*/ 536121 h 1059043"/>
                  <a:gd name="connsiteX347" fmla="*/ 2525258 w 3024845"/>
                  <a:gd name="connsiteY347" fmla="*/ 419385 h 1059043"/>
                  <a:gd name="connsiteX348" fmla="*/ 2582005 w 3024845"/>
                  <a:gd name="connsiteY348" fmla="*/ 408576 h 1059043"/>
                  <a:gd name="connsiteX349" fmla="*/ 2582005 w 3024845"/>
                  <a:gd name="connsiteY349" fmla="*/ 409657 h 1059043"/>
                  <a:gd name="connsiteX350" fmla="*/ 2582005 w 3024845"/>
                  <a:gd name="connsiteY350" fmla="*/ 417223 h 1059043"/>
                  <a:gd name="connsiteX351" fmla="*/ 2608352 w 3024845"/>
                  <a:gd name="connsiteY351" fmla="*/ 417223 h 1059043"/>
                  <a:gd name="connsiteX352" fmla="*/ 2608352 w 3024845"/>
                  <a:gd name="connsiteY352" fmla="*/ 672313 h 1059043"/>
                  <a:gd name="connsiteX353" fmla="*/ 2630646 w 3024845"/>
                  <a:gd name="connsiteY353" fmla="*/ 672313 h 1059043"/>
                  <a:gd name="connsiteX354" fmla="*/ 2630646 w 3024845"/>
                  <a:gd name="connsiteY354" fmla="*/ 667989 h 1059043"/>
                  <a:gd name="connsiteX355" fmla="*/ 2642806 w 3024845"/>
                  <a:gd name="connsiteY355" fmla="*/ 667989 h 1059043"/>
                  <a:gd name="connsiteX356" fmla="*/ 2642806 w 3024845"/>
                  <a:gd name="connsiteY356" fmla="*/ 672313 h 1059043"/>
                  <a:gd name="connsiteX357" fmla="*/ 2667126 w 3024845"/>
                  <a:gd name="connsiteY357" fmla="*/ 672313 h 1059043"/>
                  <a:gd name="connsiteX358" fmla="*/ 2667126 w 3024845"/>
                  <a:gd name="connsiteY358" fmla="*/ 659342 h 1059043"/>
                  <a:gd name="connsiteX359" fmla="*/ 2695500 w 3024845"/>
                  <a:gd name="connsiteY359" fmla="*/ 659342 h 1059043"/>
                  <a:gd name="connsiteX360" fmla="*/ 2707660 w 3024845"/>
                  <a:gd name="connsiteY360" fmla="*/ 655018 h 1059043"/>
                  <a:gd name="connsiteX361" fmla="*/ 2727927 w 3024845"/>
                  <a:gd name="connsiteY361" fmla="*/ 659342 h 1059043"/>
                  <a:gd name="connsiteX362" fmla="*/ 2727927 w 3024845"/>
                  <a:gd name="connsiteY362" fmla="*/ 642048 h 1059043"/>
                  <a:gd name="connsiteX363" fmla="*/ 2736034 w 3024845"/>
                  <a:gd name="connsiteY363" fmla="*/ 642048 h 1059043"/>
                  <a:gd name="connsiteX364" fmla="*/ 2736034 w 3024845"/>
                  <a:gd name="connsiteY364" fmla="*/ 629077 h 1059043"/>
                  <a:gd name="connsiteX365" fmla="*/ 2792781 w 3024845"/>
                  <a:gd name="connsiteY365" fmla="*/ 629077 h 1059043"/>
                  <a:gd name="connsiteX366" fmla="*/ 2792781 w 3024845"/>
                  <a:gd name="connsiteY366" fmla="*/ 598812 h 1059043"/>
                  <a:gd name="connsiteX367" fmla="*/ 2811021 w 3024845"/>
                  <a:gd name="connsiteY367" fmla="*/ 598812 h 1059043"/>
                  <a:gd name="connsiteX368" fmla="*/ 2811021 w 3024845"/>
                  <a:gd name="connsiteY368" fmla="*/ 592327 h 1059043"/>
                  <a:gd name="connsiteX369" fmla="*/ 2823181 w 3024845"/>
                  <a:gd name="connsiteY369" fmla="*/ 592327 h 1059043"/>
                  <a:gd name="connsiteX370" fmla="*/ 2823181 w 3024845"/>
                  <a:gd name="connsiteY370" fmla="*/ 598812 h 1059043"/>
                  <a:gd name="connsiteX371" fmla="*/ 2839395 w 3024845"/>
                  <a:gd name="connsiteY371" fmla="*/ 598812 h 1059043"/>
                  <a:gd name="connsiteX372" fmla="*/ 2839395 w 3024845"/>
                  <a:gd name="connsiteY372" fmla="*/ 648533 h 1059043"/>
                  <a:gd name="connsiteX373" fmla="*/ 2871822 w 3024845"/>
                  <a:gd name="connsiteY373" fmla="*/ 648533 h 1059043"/>
                  <a:gd name="connsiteX374" fmla="*/ 2871822 w 3024845"/>
                  <a:gd name="connsiteY374" fmla="*/ 622592 h 1059043"/>
                  <a:gd name="connsiteX375" fmla="*/ 2910329 w 3024845"/>
                  <a:gd name="connsiteY375" fmla="*/ 622592 h 1059043"/>
                  <a:gd name="connsiteX376" fmla="*/ 2910329 w 3024845"/>
                  <a:gd name="connsiteY376" fmla="*/ 592327 h 1059043"/>
                  <a:gd name="connsiteX377" fmla="*/ 2958970 w 3024845"/>
                  <a:gd name="connsiteY377" fmla="*/ 592327 h 1059043"/>
                  <a:gd name="connsiteX378" fmla="*/ 2958970 w 3024845"/>
                  <a:gd name="connsiteY378" fmla="*/ 703483 h 1059043"/>
                  <a:gd name="connsiteX379" fmla="*/ 2958970 w 3024845"/>
                  <a:gd name="connsiteY379" fmla="*/ 717262 h 1059043"/>
                  <a:gd name="connsiteX380" fmla="*/ 3024845 w 3024845"/>
                  <a:gd name="connsiteY380" fmla="*/ 717262 h 1059043"/>
                  <a:gd name="connsiteX381" fmla="*/ 3024845 w 3024845"/>
                  <a:gd name="connsiteY381" fmla="*/ 1059043 h 1059043"/>
                  <a:gd name="connsiteX382" fmla="*/ 2054 w 3024845"/>
                  <a:gd name="connsiteY382" fmla="*/ 1056710 h 1059043"/>
                  <a:gd name="connsiteX383" fmla="*/ 0 w 3024845"/>
                  <a:gd name="connsiteY383" fmla="*/ 622592 h 1059043"/>
                  <a:gd name="connsiteX384" fmla="*/ 20267 w 3024845"/>
                  <a:gd name="connsiteY384" fmla="*/ 622592 h 1059043"/>
                  <a:gd name="connsiteX385" fmla="*/ 20774 w 3024845"/>
                  <a:gd name="connsiteY385" fmla="*/ 621511 h 1059043"/>
                  <a:gd name="connsiteX386" fmla="*/ 24320 w 3024845"/>
                  <a:gd name="connsiteY386" fmla="*/ 613945 h 1059043"/>
                  <a:gd name="connsiteX387" fmla="*/ 26094 w 3024845"/>
                  <a:gd name="connsiteY387" fmla="*/ 614215 h 1059043"/>
                  <a:gd name="connsiteX388" fmla="*/ 38507 w 3024845"/>
                  <a:gd name="connsiteY388" fmla="*/ 616106 h 1059043"/>
                  <a:gd name="connsiteX389" fmla="*/ 39014 w 3024845"/>
                  <a:gd name="connsiteY389" fmla="*/ 617458 h 1059043"/>
                  <a:gd name="connsiteX390" fmla="*/ 42560 w 3024845"/>
                  <a:gd name="connsiteY390" fmla="*/ 626915 h 1059043"/>
                  <a:gd name="connsiteX391" fmla="*/ 68907 w 3024845"/>
                  <a:gd name="connsiteY391" fmla="*/ 629077 h 1059043"/>
                  <a:gd name="connsiteX392" fmla="*/ 68907 w 3024845"/>
                  <a:gd name="connsiteY392" fmla="*/ 505856 h 1059043"/>
                  <a:gd name="connsiteX393" fmla="*/ 70934 w 3024845"/>
                  <a:gd name="connsiteY393" fmla="*/ 505856 h 1059043"/>
                  <a:gd name="connsiteX394" fmla="*/ 85121 w 3024845"/>
                  <a:gd name="connsiteY394" fmla="*/ 505856 h 1059043"/>
                  <a:gd name="connsiteX395" fmla="*/ 85121 w 3024845"/>
                  <a:gd name="connsiteY395" fmla="*/ 369664 h 1059043"/>
                  <a:gd name="connsiteX396" fmla="*/ 86894 w 3024845"/>
                  <a:gd name="connsiteY396" fmla="*/ 369664 h 1059043"/>
                  <a:gd name="connsiteX397" fmla="*/ 99308 w 3024845"/>
                  <a:gd name="connsiteY397" fmla="*/ 369664 h 1059043"/>
                  <a:gd name="connsiteX398" fmla="*/ 99308 w 3024845"/>
                  <a:gd name="connsiteY398" fmla="*/ 255090 h 1059043"/>
                  <a:gd name="connsiteX399" fmla="*/ 103361 w 3024845"/>
                  <a:gd name="connsiteY399" fmla="*/ 226986 h 1059043"/>
                  <a:gd name="connsiteX400" fmla="*/ 105388 w 3024845"/>
                  <a:gd name="connsiteY400" fmla="*/ 226986 h 1059043"/>
                  <a:gd name="connsiteX401" fmla="*/ 119575 w 3024845"/>
                  <a:gd name="connsiteY401"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6266 w 3024845"/>
                  <a:gd name="connsiteY310" fmla="*/ 131868 h 1059043"/>
                  <a:gd name="connsiteX311" fmla="*/ 2144240 w 3024845"/>
                  <a:gd name="connsiteY311" fmla="*/ 125383 h 1059043"/>
                  <a:gd name="connsiteX312" fmla="*/ 2150320 w 3024845"/>
                  <a:gd name="connsiteY312" fmla="*/ 118897 h 1059043"/>
                  <a:gd name="connsiteX313" fmla="*/ 2150320 w 3024845"/>
                  <a:gd name="connsiteY313" fmla="*/ 60529 h 1059043"/>
                  <a:gd name="connsiteX314" fmla="*/ 2152346 w 3024845"/>
                  <a:gd name="connsiteY314" fmla="*/ 56206 h 1059043"/>
                  <a:gd name="connsiteX315" fmla="*/ 2152346 w 3024845"/>
                  <a:gd name="connsiteY315" fmla="*/ 0 h 1059043"/>
                  <a:gd name="connsiteX316" fmla="*/ 2168560 w 3024845"/>
                  <a:gd name="connsiteY316" fmla="*/ 125383 h 1059043"/>
                  <a:gd name="connsiteX317" fmla="*/ 2180720 w 3024845"/>
                  <a:gd name="connsiteY317" fmla="*/ 555577 h 1059043"/>
                  <a:gd name="connsiteX318" fmla="*/ 2245574 w 3024845"/>
                  <a:gd name="connsiteY318" fmla="*/ 555577 h 1059043"/>
                  <a:gd name="connsiteX319" fmla="*/ 2245574 w 3024845"/>
                  <a:gd name="connsiteY319" fmla="*/ 631239 h 1059043"/>
                  <a:gd name="connsiteX320" fmla="*/ 2253681 w 3024845"/>
                  <a:gd name="connsiteY320" fmla="*/ 631239 h 1059043"/>
                  <a:gd name="connsiteX321" fmla="*/ 2255708 w 3024845"/>
                  <a:gd name="connsiteY321" fmla="*/ 624754 h 1059043"/>
                  <a:gd name="connsiteX322" fmla="*/ 2261788 w 3024845"/>
                  <a:gd name="connsiteY322" fmla="*/ 624754 h 1059043"/>
                  <a:gd name="connsiteX323" fmla="*/ 2263815 w 3024845"/>
                  <a:gd name="connsiteY323" fmla="*/ 633401 h 1059043"/>
                  <a:gd name="connsiteX324" fmla="*/ 2275975 w 3024845"/>
                  <a:gd name="connsiteY324" fmla="*/ 633401 h 1059043"/>
                  <a:gd name="connsiteX325" fmla="*/ 2275975 w 3024845"/>
                  <a:gd name="connsiteY325" fmla="*/ 626915 h 1059043"/>
                  <a:gd name="connsiteX326" fmla="*/ 2298268 w 3024845"/>
                  <a:gd name="connsiteY326" fmla="*/ 626915 h 1059043"/>
                  <a:gd name="connsiteX327" fmla="*/ 2298268 w 3024845"/>
                  <a:gd name="connsiteY327" fmla="*/ 633401 h 1059043"/>
                  <a:gd name="connsiteX328" fmla="*/ 2318535 w 3024845"/>
                  <a:gd name="connsiteY328" fmla="*/ 633401 h 1059043"/>
                  <a:gd name="connsiteX329" fmla="*/ 2318535 w 3024845"/>
                  <a:gd name="connsiteY329" fmla="*/ 678798 h 1059043"/>
                  <a:gd name="connsiteX330" fmla="*/ 2332722 w 3024845"/>
                  <a:gd name="connsiteY330" fmla="*/ 678798 h 1059043"/>
                  <a:gd name="connsiteX331" fmla="*/ 2332722 w 3024845"/>
                  <a:gd name="connsiteY331" fmla="*/ 665827 h 1059043"/>
                  <a:gd name="connsiteX332" fmla="*/ 2348936 w 3024845"/>
                  <a:gd name="connsiteY332" fmla="*/ 665827 h 1059043"/>
                  <a:gd name="connsiteX333" fmla="*/ 2348936 w 3024845"/>
                  <a:gd name="connsiteY333" fmla="*/ 486400 h 1059043"/>
                  <a:gd name="connsiteX334" fmla="*/ 2355016 w 3024845"/>
                  <a:gd name="connsiteY334" fmla="*/ 479914 h 1059043"/>
                  <a:gd name="connsiteX335" fmla="*/ 2427977 w 3024845"/>
                  <a:gd name="connsiteY335" fmla="*/ 479914 h 1059043"/>
                  <a:gd name="connsiteX336" fmla="*/ 2427977 w 3024845"/>
                  <a:gd name="connsiteY336" fmla="*/ 488562 h 1059043"/>
                  <a:gd name="connsiteX337" fmla="*/ 2438110 w 3024845"/>
                  <a:gd name="connsiteY337" fmla="*/ 488562 h 1059043"/>
                  <a:gd name="connsiteX338" fmla="*/ 2438110 w 3024845"/>
                  <a:gd name="connsiteY338" fmla="*/ 603136 h 1059043"/>
                  <a:gd name="connsiteX339" fmla="*/ 2460404 w 3024845"/>
                  <a:gd name="connsiteY339" fmla="*/ 603136 h 1059043"/>
                  <a:gd name="connsiteX340" fmla="*/ 2460404 w 3024845"/>
                  <a:gd name="connsiteY340" fmla="*/ 536121 h 1059043"/>
                  <a:gd name="connsiteX341" fmla="*/ 2486751 w 3024845"/>
                  <a:gd name="connsiteY341" fmla="*/ 536121 h 1059043"/>
                  <a:gd name="connsiteX342" fmla="*/ 2490804 w 3024845"/>
                  <a:gd name="connsiteY342" fmla="*/ 531797 h 1059043"/>
                  <a:gd name="connsiteX343" fmla="*/ 2498911 w 3024845"/>
                  <a:gd name="connsiteY343" fmla="*/ 531797 h 1059043"/>
                  <a:gd name="connsiteX344" fmla="*/ 2502964 w 3024845"/>
                  <a:gd name="connsiteY344" fmla="*/ 536121 h 1059043"/>
                  <a:gd name="connsiteX345" fmla="*/ 2525258 w 3024845"/>
                  <a:gd name="connsiteY345" fmla="*/ 536121 h 1059043"/>
                  <a:gd name="connsiteX346" fmla="*/ 2525258 w 3024845"/>
                  <a:gd name="connsiteY346" fmla="*/ 419385 h 1059043"/>
                  <a:gd name="connsiteX347" fmla="*/ 2582005 w 3024845"/>
                  <a:gd name="connsiteY347" fmla="*/ 408576 h 1059043"/>
                  <a:gd name="connsiteX348" fmla="*/ 2582005 w 3024845"/>
                  <a:gd name="connsiteY348" fmla="*/ 409657 h 1059043"/>
                  <a:gd name="connsiteX349" fmla="*/ 2582005 w 3024845"/>
                  <a:gd name="connsiteY349" fmla="*/ 417223 h 1059043"/>
                  <a:gd name="connsiteX350" fmla="*/ 2608352 w 3024845"/>
                  <a:gd name="connsiteY350" fmla="*/ 417223 h 1059043"/>
                  <a:gd name="connsiteX351" fmla="*/ 2608352 w 3024845"/>
                  <a:gd name="connsiteY351" fmla="*/ 672313 h 1059043"/>
                  <a:gd name="connsiteX352" fmla="*/ 2630646 w 3024845"/>
                  <a:gd name="connsiteY352" fmla="*/ 672313 h 1059043"/>
                  <a:gd name="connsiteX353" fmla="*/ 2630646 w 3024845"/>
                  <a:gd name="connsiteY353" fmla="*/ 667989 h 1059043"/>
                  <a:gd name="connsiteX354" fmla="*/ 2642806 w 3024845"/>
                  <a:gd name="connsiteY354" fmla="*/ 667989 h 1059043"/>
                  <a:gd name="connsiteX355" fmla="*/ 2642806 w 3024845"/>
                  <a:gd name="connsiteY355" fmla="*/ 672313 h 1059043"/>
                  <a:gd name="connsiteX356" fmla="*/ 2667126 w 3024845"/>
                  <a:gd name="connsiteY356" fmla="*/ 672313 h 1059043"/>
                  <a:gd name="connsiteX357" fmla="*/ 2667126 w 3024845"/>
                  <a:gd name="connsiteY357" fmla="*/ 659342 h 1059043"/>
                  <a:gd name="connsiteX358" fmla="*/ 2695500 w 3024845"/>
                  <a:gd name="connsiteY358" fmla="*/ 659342 h 1059043"/>
                  <a:gd name="connsiteX359" fmla="*/ 2707660 w 3024845"/>
                  <a:gd name="connsiteY359" fmla="*/ 655018 h 1059043"/>
                  <a:gd name="connsiteX360" fmla="*/ 2727927 w 3024845"/>
                  <a:gd name="connsiteY360" fmla="*/ 659342 h 1059043"/>
                  <a:gd name="connsiteX361" fmla="*/ 2727927 w 3024845"/>
                  <a:gd name="connsiteY361" fmla="*/ 642048 h 1059043"/>
                  <a:gd name="connsiteX362" fmla="*/ 2736034 w 3024845"/>
                  <a:gd name="connsiteY362" fmla="*/ 642048 h 1059043"/>
                  <a:gd name="connsiteX363" fmla="*/ 2736034 w 3024845"/>
                  <a:gd name="connsiteY363" fmla="*/ 629077 h 1059043"/>
                  <a:gd name="connsiteX364" fmla="*/ 2792781 w 3024845"/>
                  <a:gd name="connsiteY364" fmla="*/ 629077 h 1059043"/>
                  <a:gd name="connsiteX365" fmla="*/ 2792781 w 3024845"/>
                  <a:gd name="connsiteY365" fmla="*/ 598812 h 1059043"/>
                  <a:gd name="connsiteX366" fmla="*/ 2811021 w 3024845"/>
                  <a:gd name="connsiteY366" fmla="*/ 598812 h 1059043"/>
                  <a:gd name="connsiteX367" fmla="*/ 2811021 w 3024845"/>
                  <a:gd name="connsiteY367" fmla="*/ 592327 h 1059043"/>
                  <a:gd name="connsiteX368" fmla="*/ 2823181 w 3024845"/>
                  <a:gd name="connsiteY368" fmla="*/ 592327 h 1059043"/>
                  <a:gd name="connsiteX369" fmla="*/ 2823181 w 3024845"/>
                  <a:gd name="connsiteY369" fmla="*/ 598812 h 1059043"/>
                  <a:gd name="connsiteX370" fmla="*/ 2839395 w 3024845"/>
                  <a:gd name="connsiteY370" fmla="*/ 598812 h 1059043"/>
                  <a:gd name="connsiteX371" fmla="*/ 2839395 w 3024845"/>
                  <a:gd name="connsiteY371" fmla="*/ 648533 h 1059043"/>
                  <a:gd name="connsiteX372" fmla="*/ 2871822 w 3024845"/>
                  <a:gd name="connsiteY372" fmla="*/ 648533 h 1059043"/>
                  <a:gd name="connsiteX373" fmla="*/ 2871822 w 3024845"/>
                  <a:gd name="connsiteY373" fmla="*/ 622592 h 1059043"/>
                  <a:gd name="connsiteX374" fmla="*/ 2910329 w 3024845"/>
                  <a:gd name="connsiteY374" fmla="*/ 622592 h 1059043"/>
                  <a:gd name="connsiteX375" fmla="*/ 2910329 w 3024845"/>
                  <a:gd name="connsiteY375" fmla="*/ 592327 h 1059043"/>
                  <a:gd name="connsiteX376" fmla="*/ 2958970 w 3024845"/>
                  <a:gd name="connsiteY376" fmla="*/ 592327 h 1059043"/>
                  <a:gd name="connsiteX377" fmla="*/ 2958970 w 3024845"/>
                  <a:gd name="connsiteY377" fmla="*/ 703483 h 1059043"/>
                  <a:gd name="connsiteX378" fmla="*/ 2958970 w 3024845"/>
                  <a:gd name="connsiteY378" fmla="*/ 717262 h 1059043"/>
                  <a:gd name="connsiteX379" fmla="*/ 3024845 w 3024845"/>
                  <a:gd name="connsiteY379" fmla="*/ 717262 h 1059043"/>
                  <a:gd name="connsiteX380" fmla="*/ 3024845 w 3024845"/>
                  <a:gd name="connsiteY380" fmla="*/ 1059043 h 1059043"/>
                  <a:gd name="connsiteX381" fmla="*/ 2054 w 3024845"/>
                  <a:gd name="connsiteY381" fmla="*/ 1056710 h 1059043"/>
                  <a:gd name="connsiteX382" fmla="*/ 0 w 3024845"/>
                  <a:gd name="connsiteY382" fmla="*/ 622592 h 1059043"/>
                  <a:gd name="connsiteX383" fmla="*/ 20267 w 3024845"/>
                  <a:gd name="connsiteY383" fmla="*/ 622592 h 1059043"/>
                  <a:gd name="connsiteX384" fmla="*/ 20774 w 3024845"/>
                  <a:gd name="connsiteY384" fmla="*/ 621511 h 1059043"/>
                  <a:gd name="connsiteX385" fmla="*/ 24320 w 3024845"/>
                  <a:gd name="connsiteY385" fmla="*/ 613945 h 1059043"/>
                  <a:gd name="connsiteX386" fmla="*/ 26094 w 3024845"/>
                  <a:gd name="connsiteY386" fmla="*/ 614215 h 1059043"/>
                  <a:gd name="connsiteX387" fmla="*/ 38507 w 3024845"/>
                  <a:gd name="connsiteY387" fmla="*/ 616106 h 1059043"/>
                  <a:gd name="connsiteX388" fmla="*/ 39014 w 3024845"/>
                  <a:gd name="connsiteY388" fmla="*/ 617458 h 1059043"/>
                  <a:gd name="connsiteX389" fmla="*/ 42560 w 3024845"/>
                  <a:gd name="connsiteY389" fmla="*/ 626915 h 1059043"/>
                  <a:gd name="connsiteX390" fmla="*/ 68907 w 3024845"/>
                  <a:gd name="connsiteY390" fmla="*/ 629077 h 1059043"/>
                  <a:gd name="connsiteX391" fmla="*/ 68907 w 3024845"/>
                  <a:gd name="connsiteY391" fmla="*/ 505856 h 1059043"/>
                  <a:gd name="connsiteX392" fmla="*/ 70934 w 3024845"/>
                  <a:gd name="connsiteY392" fmla="*/ 505856 h 1059043"/>
                  <a:gd name="connsiteX393" fmla="*/ 85121 w 3024845"/>
                  <a:gd name="connsiteY393" fmla="*/ 505856 h 1059043"/>
                  <a:gd name="connsiteX394" fmla="*/ 85121 w 3024845"/>
                  <a:gd name="connsiteY394" fmla="*/ 369664 h 1059043"/>
                  <a:gd name="connsiteX395" fmla="*/ 86894 w 3024845"/>
                  <a:gd name="connsiteY395" fmla="*/ 369664 h 1059043"/>
                  <a:gd name="connsiteX396" fmla="*/ 99308 w 3024845"/>
                  <a:gd name="connsiteY396" fmla="*/ 369664 h 1059043"/>
                  <a:gd name="connsiteX397" fmla="*/ 99308 w 3024845"/>
                  <a:gd name="connsiteY397" fmla="*/ 255090 h 1059043"/>
                  <a:gd name="connsiteX398" fmla="*/ 103361 w 3024845"/>
                  <a:gd name="connsiteY398" fmla="*/ 226986 h 1059043"/>
                  <a:gd name="connsiteX399" fmla="*/ 105388 w 3024845"/>
                  <a:gd name="connsiteY399" fmla="*/ 226986 h 1059043"/>
                  <a:gd name="connsiteX400" fmla="*/ 119575 w 3024845"/>
                  <a:gd name="connsiteY400"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6266 w 3024845"/>
                  <a:gd name="connsiteY310" fmla="*/ 131868 h 1059043"/>
                  <a:gd name="connsiteX311" fmla="*/ 2144240 w 3024845"/>
                  <a:gd name="connsiteY311" fmla="*/ 125383 h 1059043"/>
                  <a:gd name="connsiteX312" fmla="*/ 2150320 w 3024845"/>
                  <a:gd name="connsiteY312" fmla="*/ 118897 h 1059043"/>
                  <a:gd name="connsiteX313" fmla="*/ 2150320 w 3024845"/>
                  <a:gd name="connsiteY313" fmla="*/ 60529 h 1059043"/>
                  <a:gd name="connsiteX314" fmla="*/ 2152346 w 3024845"/>
                  <a:gd name="connsiteY314" fmla="*/ 56206 h 1059043"/>
                  <a:gd name="connsiteX315" fmla="*/ 2152346 w 3024845"/>
                  <a:gd name="connsiteY315" fmla="*/ 0 h 1059043"/>
                  <a:gd name="connsiteX316" fmla="*/ 2180720 w 3024845"/>
                  <a:gd name="connsiteY316" fmla="*/ 555577 h 1059043"/>
                  <a:gd name="connsiteX317" fmla="*/ 2245574 w 3024845"/>
                  <a:gd name="connsiteY317" fmla="*/ 555577 h 1059043"/>
                  <a:gd name="connsiteX318" fmla="*/ 2245574 w 3024845"/>
                  <a:gd name="connsiteY318" fmla="*/ 631239 h 1059043"/>
                  <a:gd name="connsiteX319" fmla="*/ 2253681 w 3024845"/>
                  <a:gd name="connsiteY319" fmla="*/ 631239 h 1059043"/>
                  <a:gd name="connsiteX320" fmla="*/ 2255708 w 3024845"/>
                  <a:gd name="connsiteY320" fmla="*/ 624754 h 1059043"/>
                  <a:gd name="connsiteX321" fmla="*/ 2261788 w 3024845"/>
                  <a:gd name="connsiteY321" fmla="*/ 624754 h 1059043"/>
                  <a:gd name="connsiteX322" fmla="*/ 2263815 w 3024845"/>
                  <a:gd name="connsiteY322" fmla="*/ 633401 h 1059043"/>
                  <a:gd name="connsiteX323" fmla="*/ 2275975 w 3024845"/>
                  <a:gd name="connsiteY323" fmla="*/ 633401 h 1059043"/>
                  <a:gd name="connsiteX324" fmla="*/ 2275975 w 3024845"/>
                  <a:gd name="connsiteY324" fmla="*/ 626915 h 1059043"/>
                  <a:gd name="connsiteX325" fmla="*/ 2298268 w 3024845"/>
                  <a:gd name="connsiteY325" fmla="*/ 626915 h 1059043"/>
                  <a:gd name="connsiteX326" fmla="*/ 2298268 w 3024845"/>
                  <a:gd name="connsiteY326" fmla="*/ 633401 h 1059043"/>
                  <a:gd name="connsiteX327" fmla="*/ 2318535 w 3024845"/>
                  <a:gd name="connsiteY327" fmla="*/ 633401 h 1059043"/>
                  <a:gd name="connsiteX328" fmla="*/ 2318535 w 3024845"/>
                  <a:gd name="connsiteY328" fmla="*/ 678798 h 1059043"/>
                  <a:gd name="connsiteX329" fmla="*/ 2332722 w 3024845"/>
                  <a:gd name="connsiteY329" fmla="*/ 678798 h 1059043"/>
                  <a:gd name="connsiteX330" fmla="*/ 2332722 w 3024845"/>
                  <a:gd name="connsiteY330" fmla="*/ 665827 h 1059043"/>
                  <a:gd name="connsiteX331" fmla="*/ 2348936 w 3024845"/>
                  <a:gd name="connsiteY331" fmla="*/ 665827 h 1059043"/>
                  <a:gd name="connsiteX332" fmla="*/ 2348936 w 3024845"/>
                  <a:gd name="connsiteY332" fmla="*/ 486400 h 1059043"/>
                  <a:gd name="connsiteX333" fmla="*/ 2355016 w 3024845"/>
                  <a:gd name="connsiteY333" fmla="*/ 479914 h 1059043"/>
                  <a:gd name="connsiteX334" fmla="*/ 2427977 w 3024845"/>
                  <a:gd name="connsiteY334" fmla="*/ 479914 h 1059043"/>
                  <a:gd name="connsiteX335" fmla="*/ 2427977 w 3024845"/>
                  <a:gd name="connsiteY335" fmla="*/ 488562 h 1059043"/>
                  <a:gd name="connsiteX336" fmla="*/ 2438110 w 3024845"/>
                  <a:gd name="connsiteY336" fmla="*/ 488562 h 1059043"/>
                  <a:gd name="connsiteX337" fmla="*/ 2438110 w 3024845"/>
                  <a:gd name="connsiteY337" fmla="*/ 603136 h 1059043"/>
                  <a:gd name="connsiteX338" fmla="*/ 2460404 w 3024845"/>
                  <a:gd name="connsiteY338" fmla="*/ 603136 h 1059043"/>
                  <a:gd name="connsiteX339" fmla="*/ 2460404 w 3024845"/>
                  <a:gd name="connsiteY339" fmla="*/ 536121 h 1059043"/>
                  <a:gd name="connsiteX340" fmla="*/ 2486751 w 3024845"/>
                  <a:gd name="connsiteY340" fmla="*/ 536121 h 1059043"/>
                  <a:gd name="connsiteX341" fmla="*/ 2490804 w 3024845"/>
                  <a:gd name="connsiteY341" fmla="*/ 531797 h 1059043"/>
                  <a:gd name="connsiteX342" fmla="*/ 2498911 w 3024845"/>
                  <a:gd name="connsiteY342" fmla="*/ 531797 h 1059043"/>
                  <a:gd name="connsiteX343" fmla="*/ 2502964 w 3024845"/>
                  <a:gd name="connsiteY343" fmla="*/ 536121 h 1059043"/>
                  <a:gd name="connsiteX344" fmla="*/ 2525258 w 3024845"/>
                  <a:gd name="connsiteY344" fmla="*/ 536121 h 1059043"/>
                  <a:gd name="connsiteX345" fmla="*/ 2525258 w 3024845"/>
                  <a:gd name="connsiteY345" fmla="*/ 419385 h 1059043"/>
                  <a:gd name="connsiteX346" fmla="*/ 2582005 w 3024845"/>
                  <a:gd name="connsiteY346" fmla="*/ 408576 h 1059043"/>
                  <a:gd name="connsiteX347" fmla="*/ 2582005 w 3024845"/>
                  <a:gd name="connsiteY347" fmla="*/ 409657 h 1059043"/>
                  <a:gd name="connsiteX348" fmla="*/ 2582005 w 3024845"/>
                  <a:gd name="connsiteY348" fmla="*/ 417223 h 1059043"/>
                  <a:gd name="connsiteX349" fmla="*/ 2608352 w 3024845"/>
                  <a:gd name="connsiteY349" fmla="*/ 417223 h 1059043"/>
                  <a:gd name="connsiteX350" fmla="*/ 2608352 w 3024845"/>
                  <a:gd name="connsiteY350" fmla="*/ 672313 h 1059043"/>
                  <a:gd name="connsiteX351" fmla="*/ 2630646 w 3024845"/>
                  <a:gd name="connsiteY351" fmla="*/ 672313 h 1059043"/>
                  <a:gd name="connsiteX352" fmla="*/ 2630646 w 3024845"/>
                  <a:gd name="connsiteY352" fmla="*/ 667989 h 1059043"/>
                  <a:gd name="connsiteX353" fmla="*/ 2642806 w 3024845"/>
                  <a:gd name="connsiteY353" fmla="*/ 667989 h 1059043"/>
                  <a:gd name="connsiteX354" fmla="*/ 2642806 w 3024845"/>
                  <a:gd name="connsiteY354" fmla="*/ 672313 h 1059043"/>
                  <a:gd name="connsiteX355" fmla="*/ 2667126 w 3024845"/>
                  <a:gd name="connsiteY355" fmla="*/ 672313 h 1059043"/>
                  <a:gd name="connsiteX356" fmla="*/ 2667126 w 3024845"/>
                  <a:gd name="connsiteY356" fmla="*/ 659342 h 1059043"/>
                  <a:gd name="connsiteX357" fmla="*/ 2695500 w 3024845"/>
                  <a:gd name="connsiteY357" fmla="*/ 659342 h 1059043"/>
                  <a:gd name="connsiteX358" fmla="*/ 2707660 w 3024845"/>
                  <a:gd name="connsiteY358" fmla="*/ 655018 h 1059043"/>
                  <a:gd name="connsiteX359" fmla="*/ 2727927 w 3024845"/>
                  <a:gd name="connsiteY359" fmla="*/ 659342 h 1059043"/>
                  <a:gd name="connsiteX360" fmla="*/ 2727927 w 3024845"/>
                  <a:gd name="connsiteY360" fmla="*/ 642048 h 1059043"/>
                  <a:gd name="connsiteX361" fmla="*/ 2736034 w 3024845"/>
                  <a:gd name="connsiteY361" fmla="*/ 642048 h 1059043"/>
                  <a:gd name="connsiteX362" fmla="*/ 2736034 w 3024845"/>
                  <a:gd name="connsiteY362" fmla="*/ 629077 h 1059043"/>
                  <a:gd name="connsiteX363" fmla="*/ 2792781 w 3024845"/>
                  <a:gd name="connsiteY363" fmla="*/ 629077 h 1059043"/>
                  <a:gd name="connsiteX364" fmla="*/ 2792781 w 3024845"/>
                  <a:gd name="connsiteY364" fmla="*/ 598812 h 1059043"/>
                  <a:gd name="connsiteX365" fmla="*/ 2811021 w 3024845"/>
                  <a:gd name="connsiteY365" fmla="*/ 598812 h 1059043"/>
                  <a:gd name="connsiteX366" fmla="*/ 2811021 w 3024845"/>
                  <a:gd name="connsiteY366" fmla="*/ 592327 h 1059043"/>
                  <a:gd name="connsiteX367" fmla="*/ 2823181 w 3024845"/>
                  <a:gd name="connsiteY367" fmla="*/ 592327 h 1059043"/>
                  <a:gd name="connsiteX368" fmla="*/ 2823181 w 3024845"/>
                  <a:gd name="connsiteY368" fmla="*/ 598812 h 1059043"/>
                  <a:gd name="connsiteX369" fmla="*/ 2839395 w 3024845"/>
                  <a:gd name="connsiteY369" fmla="*/ 598812 h 1059043"/>
                  <a:gd name="connsiteX370" fmla="*/ 2839395 w 3024845"/>
                  <a:gd name="connsiteY370" fmla="*/ 648533 h 1059043"/>
                  <a:gd name="connsiteX371" fmla="*/ 2871822 w 3024845"/>
                  <a:gd name="connsiteY371" fmla="*/ 648533 h 1059043"/>
                  <a:gd name="connsiteX372" fmla="*/ 2871822 w 3024845"/>
                  <a:gd name="connsiteY372" fmla="*/ 622592 h 1059043"/>
                  <a:gd name="connsiteX373" fmla="*/ 2910329 w 3024845"/>
                  <a:gd name="connsiteY373" fmla="*/ 622592 h 1059043"/>
                  <a:gd name="connsiteX374" fmla="*/ 2910329 w 3024845"/>
                  <a:gd name="connsiteY374" fmla="*/ 592327 h 1059043"/>
                  <a:gd name="connsiteX375" fmla="*/ 2958970 w 3024845"/>
                  <a:gd name="connsiteY375" fmla="*/ 592327 h 1059043"/>
                  <a:gd name="connsiteX376" fmla="*/ 2958970 w 3024845"/>
                  <a:gd name="connsiteY376" fmla="*/ 703483 h 1059043"/>
                  <a:gd name="connsiteX377" fmla="*/ 2958970 w 3024845"/>
                  <a:gd name="connsiteY377" fmla="*/ 717262 h 1059043"/>
                  <a:gd name="connsiteX378" fmla="*/ 3024845 w 3024845"/>
                  <a:gd name="connsiteY378" fmla="*/ 717262 h 1059043"/>
                  <a:gd name="connsiteX379" fmla="*/ 3024845 w 3024845"/>
                  <a:gd name="connsiteY379" fmla="*/ 1059043 h 1059043"/>
                  <a:gd name="connsiteX380" fmla="*/ 2054 w 3024845"/>
                  <a:gd name="connsiteY380" fmla="*/ 1056710 h 1059043"/>
                  <a:gd name="connsiteX381" fmla="*/ 0 w 3024845"/>
                  <a:gd name="connsiteY381" fmla="*/ 622592 h 1059043"/>
                  <a:gd name="connsiteX382" fmla="*/ 20267 w 3024845"/>
                  <a:gd name="connsiteY382" fmla="*/ 622592 h 1059043"/>
                  <a:gd name="connsiteX383" fmla="*/ 20774 w 3024845"/>
                  <a:gd name="connsiteY383" fmla="*/ 621511 h 1059043"/>
                  <a:gd name="connsiteX384" fmla="*/ 24320 w 3024845"/>
                  <a:gd name="connsiteY384" fmla="*/ 613945 h 1059043"/>
                  <a:gd name="connsiteX385" fmla="*/ 26094 w 3024845"/>
                  <a:gd name="connsiteY385" fmla="*/ 614215 h 1059043"/>
                  <a:gd name="connsiteX386" fmla="*/ 38507 w 3024845"/>
                  <a:gd name="connsiteY386" fmla="*/ 616106 h 1059043"/>
                  <a:gd name="connsiteX387" fmla="*/ 39014 w 3024845"/>
                  <a:gd name="connsiteY387" fmla="*/ 617458 h 1059043"/>
                  <a:gd name="connsiteX388" fmla="*/ 42560 w 3024845"/>
                  <a:gd name="connsiteY388" fmla="*/ 626915 h 1059043"/>
                  <a:gd name="connsiteX389" fmla="*/ 68907 w 3024845"/>
                  <a:gd name="connsiteY389" fmla="*/ 629077 h 1059043"/>
                  <a:gd name="connsiteX390" fmla="*/ 68907 w 3024845"/>
                  <a:gd name="connsiteY390" fmla="*/ 505856 h 1059043"/>
                  <a:gd name="connsiteX391" fmla="*/ 70934 w 3024845"/>
                  <a:gd name="connsiteY391" fmla="*/ 505856 h 1059043"/>
                  <a:gd name="connsiteX392" fmla="*/ 85121 w 3024845"/>
                  <a:gd name="connsiteY392" fmla="*/ 505856 h 1059043"/>
                  <a:gd name="connsiteX393" fmla="*/ 85121 w 3024845"/>
                  <a:gd name="connsiteY393" fmla="*/ 369664 h 1059043"/>
                  <a:gd name="connsiteX394" fmla="*/ 86894 w 3024845"/>
                  <a:gd name="connsiteY394" fmla="*/ 369664 h 1059043"/>
                  <a:gd name="connsiteX395" fmla="*/ 99308 w 3024845"/>
                  <a:gd name="connsiteY395" fmla="*/ 369664 h 1059043"/>
                  <a:gd name="connsiteX396" fmla="*/ 99308 w 3024845"/>
                  <a:gd name="connsiteY396" fmla="*/ 255090 h 1059043"/>
                  <a:gd name="connsiteX397" fmla="*/ 103361 w 3024845"/>
                  <a:gd name="connsiteY397" fmla="*/ 226986 h 1059043"/>
                  <a:gd name="connsiteX398" fmla="*/ 105388 w 3024845"/>
                  <a:gd name="connsiteY398" fmla="*/ 226986 h 1059043"/>
                  <a:gd name="connsiteX399" fmla="*/ 119575 w 3024845"/>
                  <a:gd name="connsiteY399"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6266 w 3024845"/>
                  <a:gd name="connsiteY310" fmla="*/ 131868 h 1059043"/>
                  <a:gd name="connsiteX311" fmla="*/ 2144240 w 3024845"/>
                  <a:gd name="connsiteY311" fmla="*/ 125383 h 1059043"/>
                  <a:gd name="connsiteX312" fmla="*/ 2150320 w 3024845"/>
                  <a:gd name="connsiteY312" fmla="*/ 60529 h 1059043"/>
                  <a:gd name="connsiteX313" fmla="*/ 2152346 w 3024845"/>
                  <a:gd name="connsiteY313" fmla="*/ 56206 h 1059043"/>
                  <a:gd name="connsiteX314" fmla="*/ 2152346 w 3024845"/>
                  <a:gd name="connsiteY314" fmla="*/ 0 h 1059043"/>
                  <a:gd name="connsiteX315" fmla="*/ 2180720 w 3024845"/>
                  <a:gd name="connsiteY315" fmla="*/ 555577 h 1059043"/>
                  <a:gd name="connsiteX316" fmla="*/ 2245574 w 3024845"/>
                  <a:gd name="connsiteY316" fmla="*/ 555577 h 1059043"/>
                  <a:gd name="connsiteX317" fmla="*/ 2245574 w 3024845"/>
                  <a:gd name="connsiteY317" fmla="*/ 631239 h 1059043"/>
                  <a:gd name="connsiteX318" fmla="*/ 2253681 w 3024845"/>
                  <a:gd name="connsiteY318" fmla="*/ 631239 h 1059043"/>
                  <a:gd name="connsiteX319" fmla="*/ 2255708 w 3024845"/>
                  <a:gd name="connsiteY319" fmla="*/ 624754 h 1059043"/>
                  <a:gd name="connsiteX320" fmla="*/ 2261788 w 3024845"/>
                  <a:gd name="connsiteY320" fmla="*/ 624754 h 1059043"/>
                  <a:gd name="connsiteX321" fmla="*/ 2263815 w 3024845"/>
                  <a:gd name="connsiteY321" fmla="*/ 633401 h 1059043"/>
                  <a:gd name="connsiteX322" fmla="*/ 2275975 w 3024845"/>
                  <a:gd name="connsiteY322" fmla="*/ 633401 h 1059043"/>
                  <a:gd name="connsiteX323" fmla="*/ 2275975 w 3024845"/>
                  <a:gd name="connsiteY323" fmla="*/ 626915 h 1059043"/>
                  <a:gd name="connsiteX324" fmla="*/ 2298268 w 3024845"/>
                  <a:gd name="connsiteY324" fmla="*/ 626915 h 1059043"/>
                  <a:gd name="connsiteX325" fmla="*/ 2298268 w 3024845"/>
                  <a:gd name="connsiteY325" fmla="*/ 633401 h 1059043"/>
                  <a:gd name="connsiteX326" fmla="*/ 2318535 w 3024845"/>
                  <a:gd name="connsiteY326" fmla="*/ 633401 h 1059043"/>
                  <a:gd name="connsiteX327" fmla="*/ 2318535 w 3024845"/>
                  <a:gd name="connsiteY327" fmla="*/ 678798 h 1059043"/>
                  <a:gd name="connsiteX328" fmla="*/ 2332722 w 3024845"/>
                  <a:gd name="connsiteY328" fmla="*/ 678798 h 1059043"/>
                  <a:gd name="connsiteX329" fmla="*/ 2332722 w 3024845"/>
                  <a:gd name="connsiteY329" fmla="*/ 665827 h 1059043"/>
                  <a:gd name="connsiteX330" fmla="*/ 2348936 w 3024845"/>
                  <a:gd name="connsiteY330" fmla="*/ 665827 h 1059043"/>
                  <a:gd name="connsiteX331" fmla="*/ 2348936 w 3024845"/>
                  <a:gd name="connsiteY331" fmla="*/ 486400 h 1059043"/>
                  <a:gd name="connsiteX332" fmla="*/ 2355016 w 3024845"/>
                  <a:gd name="connsiteY332" fmla="*/ 479914 h 1059043"/>
                  <a:gd name="connsiteX333" fmla="*/ 2427977 w 3024845"/>
                  <a:gd name="connsiteY333" fmla="*/ 479914 h 1059043"/>
                  <a:gd name="connsiteX334" fmla="*/ 2427977 w 3024845"/>
                  <a:gd name="connsiteY334" fmla="*/ 488562 h 1059043"/>
                  <a:gd name="connsiteX335" fmla="*/ 2438110 w 3024845"/>
                  <a:gd name="connsiteY335" fmla="*/ 488562 h 1059043"/>
                  <a:gd name="connsiteX336" fmla="*/ 2438110 w 3024845"/>
                  <a:gd name="connsiteY336" fmla="*/ 603136 h 1059043"/>
                  <a:gd name="connsiteX337" fmla="*/ 2460404 w 3024845"/>
                  <a:gd name="connsiteY337" fmla="*/ 603136 h 1059043"/>
                  <a:gd name="connsiteX338" fmla="*/ 2460404 w 3024845"/>
                  <a:gd name="connsiteY338" fmla="*/ 536121 h 1059043"/>
                  <a:gd name="connsiteX339" fmla="*/ 2486751 w 3024845"/>
                  <a:gd name="connsiteY339" fmla="*/ 536121 h 1059043"/>
                  <a:gd name="connsiteX340" fmla="*/ 2490804 w 3024845"/>
                  <a:gd name="connsiteY340" fmla="*/ 531797 h 1059043"/>
                  <a:gd name="connsiteX341" fmla="*/ 2498911 w 3024845"/>
                  <a:gd name="connsiteY341" fmla="*/ 531797 h 1059043"/>
                  <a:gd name="connsiteX342" fmla="*/ 2502964 w 3024845"/>
                  <a:gd name="connsiteY342" fmla="*/ 536121 h 1059043"/>
                  <a:gd name="connsiteX343" fmla="*/ 2525258 w 3024845"/>
                  <a:gd name="connsiteY343" fmla="*/ 536121 h 1059043"/>
                  <a:gd name="connsiteX344" fmla="*/ 2525258 w 3024845"/>
                  <a:gd name="connsiteY344" fmla="*/ 419385 h 1059043"/>
                  <a:gd name="connsiteX345" fmla="*/ 2582005 w 3024845"/>
                  <a:gd name="connsiteY345" fmla="*/ 408576 h 1059043"/>
                  <a:gd name="connsiteX346" fmla="*/ 2582005 w 3024845"/>
                  <a:gd name="connsiteY346" fmla="*/ 409657 h 1059043"/>
                  <a:gd name="connsiteX347" fmla="*/ 2582005 w 3024845"/>
                  <a:gd name="connsiteY347" fmla="*/ 417223 h 1059043"/>
                  <a:gd name="connsiteX348" fmla="*/ 2608352 w 3024845"/>
                  <a:gd name="connsiteY348" fmla="*/ 417223 h 1059043"/>
                  <a:gd name="connsiteX349" fmla="*/ 2608352 w 3024845"/>
                  <a:gd name="connsiteY349" fmla="*/ 672313 h 1059043"/>
                  <a:gd name="connsiteX350" fmla="*/ 2630646 w 3024845"/>
                  <a:gd name="connsiteY350" fmla="*/ 672313 h 1059043"/>
                  <a:gd name="connsiteX351" fmla="*/ 2630646 w 3024845"/>
                  <a:gd name="connsiteY351" fmla="*/ 667989 h 1059043"/>
                  <a:gd name="connsiteX352" fmla="*/ 2642806 w 3024845"/>
                  <a:gd name="connsiteY352" fmla="*/ 667989 h 1059043"/>
                  <a:gd name="connsiteX353" fmla="*/ 2642806 w 3024845"/>
                  <a:gd name="connsiteY353" fmla="*/ 672313 h 1059043"/>
                  <a:gd name="connsiteX354" fmla="*/ 2667126 w 3024845"/>
                  <a:gd name="connsiteY354" fmla="*/ 672313 h 1059043"/>
                  <a:gd name="connsiteX355" fmla="*/ 2667126 w 3024845"/>
                  <a:gd name="connsiteY355" fmla="*/ 659342 h 1059043"/>
                  <a:gd name="connsiteX356" fmla="*/ 2695500 w 3024845"/>
                  <a:gd name="connsiteY356" fmla="*/ 659342 h 1059043"/>
                  <a:gd name="connsiteX357" fmla="*/ 2707660 w 3024845"/>
                  <a:gd name="connsiteY357" fmla="*/ 655018 h 1059043"/>
                  <a:gd name="connsiteX358" fmla="*/ 2727927 w 3024845"/>
                  <a:gd name="connsiteY358" fmla="*/ 659342 h 1059043"/>
                  <a:gd name="connsiteX359" fmla="*/ 2727927 w 3024845"/>
                  <a:gd name="connsiteY359" fmla="*/ 642048 h 1059043"/>
                  <a:gd name="connsiteX360" fmla="*/ 2736034 w 3024845"/>
                  <a:gd name="connsiteY360" fmla="*/ 642048 h 1059043"/>
                  <a:gd name="connsiteX361" fmla="*/ 2736034 w 3024845"/>
                  <a:gd name="connsiteY361" fmla="*/ 629077 h 1059043"/>
                  <a:gd name="connsiteX362" fmla="*/ 2792781 w 3024845"/>
                  <a:gd name="connsiteY362" fmla="*/ 629077 h 1059043"/>
                  <a:gd name="connsiteX363" fmla="*/ 2792781 w 3024845"/>
                  <a:gd name="connsiteY363" fmla="*/ 598812 h 1059043"/>
                  <a:gd name="connsiteX364" fmla="*/ 2811021 w 3024845"/>
                  <a:gd name="connsiteY364" fmla="*/ 598812 h 1059043"/>
                  <a:gd name="connsiteX365" fmla="*/ 2811021 w 3024845"/>
                  <a:gd name="connsiteY365" fmla="*/ 592327 h 1059043"/>
                  <a:gd name="connsiteX366" fmla="*/ 2823181 w 3024845"/>
                  <a:gd name="connsiteY366" fmla="*/ 592327 h 1059043"/>
                  <a:gd name="connsiteX367" fmla="*/ 2823181 w 3024845"/>
                  <a:gd name="connsiteY367" fmla="*/ 598812 h 1059043"/>
                  <a:gd name="connsiteX368" fmla="*/ 2839395 w 3024845"/>
                  <a:gd name="connsiteY368" fmla="*/ 598812 h 1059043"/>
                  <a:gd name="connsiteX369" fmla="*/ 2839395 w 3024845"/>
                  <a:gd name="connsiteY369" fmla="*/ 648533 h 1059043"/>
                  <a:gd name="connsiteX370" fmla="*/ 2871822 w 3024845"/>
                  <a:gd name="connsiteY370" fmla="*/ 648533 h 1059043"/>
                  <a:gd name="connsiteX371" fmla="*/ 2871822 w 3024845"/>
                  <a:gd name="connsiteY371" fmla="*/ 622592 h 1059043"/>
                  <a:gd name="connsiteX372" fmla="*/ 2910329 w 3024845"/>
                  <a:gd name="connsiteY372" fmla="*/ 622592 h 1059043"/>
                  <a:gd name="connsiteX373" fmla="*/ 2910329 w 3024845"/>
                  <a:gd name="connsiteY373" fmla="*/ 592327 h 1059043"/>
                  <a:gd name="connsiteX374" fmla="*/ 2958970 w 3024845"/>
                  <a:gd name="connsiteY374" fmla="*/ 592327 h 1059043"/>
                  <a:gd name="connsiteX375" fmla="*/ 2958970 w 3024845"/>
                  <a:gd name="connsiteY375" fmla="*/ 703483 h 1059043"/>
                  <a:gd name="connsiteX376" fmla="*/ 2958970 w 3024845"/>
                  <a:gd name="connsiteY376" fmla="*/ 717262 h 1059043"/>
                  <a:gd name="connsiteX377" fmla="*/ 3024845 w 3024845"/>
                  <a:gd name="connsiteY377" fmla="*/ 717262 h 1059043"/>
                  <a:gd name="connsiteX378" fmla="*/ 3024845 w 3024845"/>
                  <a:gd name="connsiteY378" fmla="*/ 1059043 h 1059043"/>
                  <a:gd name="connsiteX379" fmla="*/ 2054 w 3024845"/>
                  <a:gd name="connsiteY379" fmla="*/ 1056710 h 1059043"/>
                  <a:gd name="connsiteX380" fmla="*/ 0 w 3024845"/>
                  <a:gd name="connsiteY380" fmla="*/ 622592 h 1059043"/>
                  <a:gd name="connsiteX381" fmla="*/ 20267 w 3024845"/>
                  <a:gd name="connsiteY381" fmla="*/ 622592 h 1059043"/>
                  <a:gd name="connsiteX382" fmla="*/ 20774 w 3024845"/>
                  <a:gd name="connsiteY382" fmla="*/ 621511 h 1059043"/>
                  <a:gd name="connsiteX383" fmla="*/ 24320 w 3024845"/>
                  <a:gd name="connsiteY383" fmla="*/ 613945 h 1059043"/>
                  <a:gd name="connsiteX384" fmla="*/ 26094 w 3024845"/>
                  <a:gd name="connsiteY384" fmla="*/ 614215 h 1059043"/>
                  <a:gd name="connsiteX385" fmla="*/ 38507 w 3024845"/>
                  <a:gd name="connsiteY385" fmla="*/ 616106 h 1059043"/>
                  <a:gd name="connsiteX386" fmla="*/ 39014 w 3024845"/>
                  <a:gd name="connsiteY386" fmla="*/ 617458 h 1059043"/>
                  <a:gd name="connsiteX387" fmla="*/ 42560 w 3024845"/>
                  <a:gd name="connsiteY387" fmla="*/ 626915 h 1059043"/>
                  <a:gd name="connsiteX388" fmla="*/ 68907 w 3024845"/>
                  <a:gd name="connsiteY388" fmla="*/ 629077 h 1059043"/>
                  <a:gd name="connsiteX389" fmla="*/ 68907 w 3024845"/>
                  <a:gd name="connsiteY389" fmla="*/ 505856 h 1059043"/>
                  <a:gd name="connsiteX390" fmla="*/ 70934 w 3024845"/>
                  <a:gd name="connsiteY390" fmla="*/ 505856 h 1059043"/>
                  <a:gd name="connsiteX391" fmla="*/ 85121 w 3024845"/>
                  <a:gd name="connsiteY391" fmla="*/ 505856 h 1059043"/>
                  <a:gd name="connsiteX392" fmla="*/ 85121 w 3024845"/>
                  <a:gd name="connsiteY392" fmla="*/ 369664 h 1059043"/>
                  <a:gd name="connsiteX393" fmla="*/ 86894 w 3024845"/>
                  <a:gd name="connsiteY393" fmla="*/ 369664 h 1059043"/>
                  <a:gd name="connsiteX394" fmla="*/ 99308 w 3024845"/>
                  <a:gd name="connsiteY394" fmla="*/ 369664 h 1059043"/>
                  <a:gd name="connsiteX395" fmla="*/ 99308 w 3024845"/>
                  <a:gd name="connsiteY395" fmla="*/ 255090 h 1059043"/>
                  <a:gd name="connsiteX396" fmla="*/ 103361 w 3024845"/>
                  <a:gd name="connsiteY396" fmla="*/ 226986 h 1059043"/>
                  <a:gd name="connsiteX397" fmla="*/ 105388 w 3024845"/>
                  <a:gd name="connsiteY397" fmla="*/ 226986 h 1059043"/>
                  <a:gd name="connsiteX398" fmla="*/ 119575 w 3024845"/>
                  <a:gd name="connsiteY398"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6266 w 3024845"/>
                  <a:gd name="connsiteY310" fmla="*/ 131868 h 1059043"/>
                  <a:gd name="connsiteX311" fmla="*/ 2150320 w 3024845"/>
                  <a:gd name="connsiteY311" fmla="*/ 60529 h 1059043"/>
                  <a:gd name="connsiteX312" fmla="*/ 2152346 w 3024845"/>
                  <a:gd name="connsiteY312" fmla="*/ 56206 h 1059043"/>
                  <a:gd name="connsiteX313" fmla="*/ 2152346 w 3024845"/>
                  <a:gd name="connsiteY313" fmla="*/ 0 h 1059043"/>
                  <a:gd name="connsiteX314" fmla="*/ 2180720 w 3024845"/>
                  <a:gd name="connsiteY314" fmla="*/ 555577 h 1059043"/>
                  <a:gd name="connsiteX315" fmla="*/ 2245574 w 3024845"/>
                  <a:gd name="connsiteY315" fmla="*/ 555577 h 1059043"/>
                  <a:gd name="connsiteX316" fmla="*/ 2245574 w 3024845"/>
                  <a:gd name="connsiteY316" fmla="*/ 631239 h 1059043"/>
                  <a:gd name="connsiteX317" fmla="*/ 2253681 w 3024845"/>
                  <a:gd name="connsiteY317" fmla="*/ 631239 h 1059043"/>
                  <a:gd name="connsiteX318" fmla="*/ 2255708 w 3024845"/>
                  <a:gd name="connsiteY318" fmla="*/ 624754 h 1059043"/>
                  <a:gd name="connsiteX319" fmla="*/ 2261788 w 3024845"/>
                  <a:gd name="connsiteY319" fmla="*/ 624754 h 1059043"/>
                  <a:gd name="connsiteX320" fmla="*/ 2263815 w 3024845"/>
                  <a:gd name="connsiteY320" fmla="*/ 633401 h 1059043"/>
                  <a:gd name="connsiteX321" fmla="*/ 2275975 w 3024845"/>
                  <a:gd name="connsiteY321" fmla="*/ 633401 h 1059043"/>
                  <a:gd name="connsiteX322" fmla="*/ 2275975 w 3024845"/>
                  <a:gd name="connsiteY322" fmla="*/ 626915 h 1059043"/>
                  <a:gd name="connsiteX323" fmla="*/ 2298268 w 3024845"/>
                  <a:gd name="connsiteY323" fmla="*/ 626915 h 1059043"/>
                  <a:gd name="connsiteX324" fmla="*/ 2298268 w 3024845"/>
                  <a:gd name="connsiteY324" fmla="*/ 633401 h 1059043"/>
                  <a:gd name="connsiteX325" fmla="*/ 2318535 w 3024845"/>
                  <a:gd name="connsiteY325" fmla="*/ 633401 h 1059043"/>
                  <a:gd name="connsiteX326" fmla="*/ 2318535 w 3024845"/>
                  <a:gd name="connsiteY326" fmla="*/ 678798 h 1059043"/>
                  <a:gd name="connsiteX327" fmla="*/ 2332722 w 3024845"/>
                  <a:gd name="connsiteY327" fmla="*/ 678798 h 1059043"/>
                  <a:gd name="connsiteX328" fmla="*/ 2332722 w 3024845"/>
                  <a:gd name="connsiteY328" fmla="*/ 665827 h 1059043"/>
                  <a:gd name="connsiteX329" fmla="*/ 2348936 w 3024845"/>
                  <a:gd name="connsiteY329" fmla="*/ 665827 h 1059043"/>
                  <a:gd name="connsiteX330" fmla="*/ 2348936 w 3024845"/>
                  <a:gd name="connsiteY330" fmla="*/ 486400 h 1059043"/>
                  <a:gd name="connsiteX331" fmla="*/ 2355016 w 3024845"/>
                  <a:gd name="connsiteY331" fmla="*/ 479914 h 1059043"/>
                  <a:gd name="connsiteX332" fmla="*/ 2427977 w 3024845"/>
                  <a:gd name="connsiteY332" fmla="*/ 479914 h 1059043"/>
                  <a:gd name="connsiteX333" fmla="*/ 2427977 w 3024845"/>
                  <a:gd name="connsiteY333" fmla="*/ 488562 h 1059043"/>
                  <a:gd name="connsiteX334" fmla="*/ 2438110 w 3024845"/>
                  <a:gd name="connsiteY334" fmla="*/ 488562 h 1059043"/>
                  <a:gd name="connsiteX335" fmla="*/ 2438110 w 3024845"/>
                  <a:gd name="connsiteY335" fmla="*/ 603136 h 1059043"/>
                  <a:gd name="connsiteX336" fmla="*/ 2460404 w 3024845"/>
                  <a:gd name="connsiteY336" fmla="*/ 603136 h 1059043"/>
                  <a:gd name="connsiteX337" fmla="*/ 2460404 w 3024845"/>
                  <a:gd name="connsiteY337" fmla="*/ 536121 h 1059043"/>
                  <a:gd name="connsiteX338" fmla="*/ 2486751 w 3024845"/>
                  <a:gd name="connsiteY338" fmla="*/ 536121 h 1059043"/>
                  <a:gd name="connsiteX339" fmla="*/ 2490804 w 3024845"/>
                  <a:gd name="connsiteY339" fmla="*/ 531797 h 1059043"/>
                  <a:gd name="connsiteX340" fmla="*/ 2498911 w 3024845"/>
                  <a:gd name="connsiteY340" fmla="*/ 531797 h 1059043"/>
                  <a:gd name="connsiteX341" fmla="*/ 2502964 w 3024845"/>
                  <a:gd name="connsiteY341" fmla="*/ 536121 h 1059043"/>
                  <a:gd name="connsiteX342" fmla="*/ 2525258 w 3024845"/>
                  <a:gd name="connsiteY342" fmla="*/ 536121 h 1059043"/>
                  <a:gd name="connsiteX343" fmla="*/ 2525258 w 3024845"/>
                  <a:gd name="connsiteY343" fmla="*/ 419385 h 1059043"/>
                  <a:gd name="connsiteX344" fmla="*/ 2582005 w 3024845"/>
                  <a:gd name="connsiteY344" fmla="*/ 408576 h 1059043"/>
                  <a:gd name="connsiteX345" fmla="*/ 2582005 w 3024845"/>
                  <a:gd name="connsiteY345" fmla="*/ 409657 h 1059043"/>
                  <a:gd name="connsiteX346" fmla="*/ 2582005 w 3024845"/>
                  <a:gd name="connsiteY346" fmla="*/ 417223 h 1059043"/>
                  <a:gd name="connsiteX347" fmla="*/ 2608352 w 3024845"/>
                  <a:gd name="connsiteY347" fmla="*/ 417223 h 1059043"/>
                  <a:gd name="connsiteX348" fmla="*/ 2608352 w 3024845"/>
                  <a:gd name="connsiteY348" fmla="*/ 672313 h 1059043"/>
                  <a:gd name="connsiteX349" fmla="*/ 2630646 w 3024845"/>
                  <a:gd name="connsiteY349" fmla="*/ 672313 h 1059043"/>
                  <a:gd name="connsiteX350" fmla="*/ 2630646 w 3024845"/>
                  <a:gd name="connsiteY350" fmla="*/ 667989 h 1059043"/>
                  <a:gd name="connsiteX351" fmla="*/ 2642806 w 3024845"/>
                  <a:gd name="connsiteY351" fmla="*/ 667989 h 1059043"/>
                  <a:gd name="connsiteX352" fmla="*/ 2642806 w 3024845"/>
                  <a:gd name="connsiteY352" fmla="*/ 672313 h 1059043"/>
                  <a:gd name="connsiteX353" fmla="*/ 2667126 w 3024845"/>
                  <a:gd name="connsiteY353" fmla="*/ 672313 h 1059043"/>
                  <a:gd name="connsiteX354" fmla="*/ 2667126 w 3024845"/>
                  <a:gd name="connsiteY354" fmla="*/ 659342 h 1059043"/>
                  <a:gd name="connsiteX355" fmla="*/ 2695500 w 3024845"/>
                  <a:gd name="connsiteY355" fmla="*/ 659342 h 1059043"/>
                  <a:gd name="connsiteX356" fmla="*/ 2707660 w 3024845"/>
                  <a:gd name="connsiteY356" fmla="*/ 655018 h 1059043"/>
                  <a:gd name="connsiteX357" fmla="*/ 2727927 w 3024845"/>
                  <a:gd name="connsiteY357" fmla="*/ 659342 h 1059043"/>
                  <a:gd name="connsiteX358" fmla="*/ 2727927 w 3024845"/>
                  <a:gd name="connsiteY358" fmla="*/ 642048 h 1059043"/>
                  <a:gd name="connsiteX359" fmla="*/ 2736034 w 3024845"/>
                  <a:gd name="connsiteY359" fmla="*/ 642048 h 1059043"/>
                  <a:gd name="connsiteX360" fmla="*/ 2736034 w 3024845"/>
                  <a:gd name="connsiteY360" fmla="*/ 629077 h 1059043"/>
                  <a:gd name="connsiteX361" fmla="*/ 2792781 w 3024845"/>
                  <a:gd name="connsiteY361" fmla="*/ 629077 h 1059043"/>
                  <a:gd name="connsiteX362" fmla="*/ 2792781 w 3024845"/>
                  <a:gd name="connsiteY362" fmla="*/ 598812 h 1059043"/>
                  <a:gd name="connsiteX363" fmla="*/ 2811021 w 3024845"/>
                  <a:gd name="connsiteY363" fmla="*/ 598812 h 1059043"/>
                  <a:gd name="connsiteX364" fmla="*/ 2811021 w 3024845"/>
                  <a:gd name="connsiteY364" fmla="*/ 592327 h 1059043"/>
                  <a:gd name="connsiteX365" fmla="*/ 2823181 w 3024845"/>
                  <a:gd name="connsiteY365" fmla="*/ 592327 h 1059043"/>
                  <a:gd name="connsiteX366" fmla="*/ 2823181 w 3024845"/>
                  <a:gd name="connsiteY366" fmla="*/ 598812 h 1059043"/>
                  <a:gd name="connsiteX367" fmla="*/ 2839395 w 3024845"/>
                  <a:gd name="connsiteY367" fmla="*/ 598812 h 1059043"/>
                  <a:gd name="connsiteX368" fmla="*/ 2839395 w 3024845"/>
                  <a:gd name="connsiteY368" fmla="*/ 648533 h 1059043"/>
                  <a:gd name="connsiteX369" fmla="*/ 2871822 w 3024845"/>
                  <a:gd name="connsiteY369" fmla="*/ 648533 h 1059043"/>
                  <a:gd name="connsiteX370" fmla="*/ 2871822 w 3024845"/>
                  <a:gd name="connsiteY370" fmla="*/ 622592 h 1059043"/>
                  <a:gd name="connsiteX371" fmla="*/ 2910329 w 3024845"/>
                  <a:gd name="connsiteY371" fmla="*/ 622592 h 1059043"/>
                  <a:gd name="connsiteX372" fmla="*/ 2910329 w 3024845"/>
                  <a:gd name="connsiteY372" fmla="*/ 592327 h 1059043"/>
                  <a:gd name="connsiteX373" fmla="*/ 2958970 w 3024845"/>
                  <a:gd name="connsiteY373" fmla="*/ 592327 h 1059043"/>
                  <a:gd name="connsiteX374" fmla="*/ 2958970 w 3024845"/>
                  <a:gd name="connsiteY374" fmla="*/ 703483 h 1059043"/>
                  <a:gd name="connsiteX375" fmla="*/ 2958970 w 3024845"/>
                  <a:gd name="connsiteY375" fmla="*/ 717262 h 1059043"/>
                  <a:gd name="connsiteX376" fmla="*/ 3024845 w 3024845"/>
                  <a:gd name="connsiteY376" fmla="*/ 717262 h 1059043"/>
                  <a:gd name="connsiteX377" fmla="*/ 3024845 w 3024845"/>
                  <a:gd name="connsiteY377" fmla="*/ 1059043 h 1059043"/>
                  <a:gd name="connsiteX378" fmla="*/ 2054 w 3024845"/>
                  <a:gd name="connsiteY378" fmla="*/ 1056710 h 1059043"/>
                  <a:gd name="connsiteX379" fmla="*/ 0 w 3024845"/>
                  <a:gd name="connsiteY379" fmla="*/ 622592 h 1059043"/>
                  <a:gd name="connsiteX380" fmla="*/ 20267 w 3024845"/>
                  <a:gd name="connsiteY380" fmla="*/ 622592 h 1059043"/>
                  <a:gd name="connsiteX381" fmla="*/ 20774 w 3024845"/>
                  <a:gd name="connsiteY381" fmla="*/ 621511 h 1059043"/>
                  <a:gd name="connsiteX382" fmla="*/ 24320 w 3024845"/>
                  <a:gd name="connsiteY382" fmla="*/ 613945 h 1059043"/>
                  <a:gd name="connsiteX383" fmla="*/ 26094 w 3024845"/>
                  <a:gd name="connsiteY383" fmla="*/ 614215 h 1059043"/>
                  <a:gd name="connsiteX384" fmla="*/ 38507 w 3024845"/>
                  <a:gd name="connsiteY384" fmla="*/ 616106 h 1059043"/>
                  <a:gd name="connsiteX385" fmla="*/ 39014 w 3024845"/>
                  <a:gd name="connsiteY385" fmla="*/ 617458 h 1059043"/>
                  <a:gd name="connsiteX386" fmla="*/ 42560 w 3024845"/>
                  <a:gd name="connsiteY386" fmla="*/ 626915 h 1059043"/>
                  <a:gd name="connsiteX387" fmla="*/ 68907 w 3024845"/>
                  <a:gd name="connsiteY387" fmla="*/ 629077 h 1059043"/>
                  <a:gd name="connsiteX388" fmla="*/ 68907 w 3024845"/>
                  <a:gd name="connsiteY388" fmla="*/ 505856 h 1059043"/>
                  <a:gd name="connsiteX389" fmla="*/ 70934 w 3024845"/>
                  <a:gd name="connsiteY389" fmla="*/ 505856 h 1059043"/>
                  <a:gd name="connsiteX390" fmla="*/ 85121 w 3024845"/>
                  <a:gd name="connsiteY390" fmla="*/ 505856 h 1059043"/>
                  <a:gd name="connsiteX391" fmla="*/ 85121 w 3024845"/>
                  <a:gd name="connsiteY391" fmla="*/ 369664 h 1059043"/>
                  <a:gd name="connsiteX392" fmla="*/ 86894 w 3024845"/>
                  <a:gd name="connsiteY392" fmla="*/ 369664 h 1059043"/>
                  <a:gd name="connsiteX393" fmla="*/ 99308 w 3024845"/>
                  <a:gd name="connsiteY393" fmla="*/ 369664 h 1059043"/>
                  <a:gd name="connsiteX394" fmla="*/ 99308 w 3024845"/>
                  <a:gd name="connsiteY394" fmla="*/ 255090 h 1059043"/>
                  <a:gd name="connsiteX395" fmla="*/ 103361 w 3024845"/>
                  <a:gd name="connsiteY395" fmla="*/ 226986 h 1059043"/>
                  <a:gd name="connsiteX396" fmla="*/ 105388 w 3024845"/>
                  <a:gd name="connsiteY396" fmla="*/ 226986 h 1059043"/>
                  <a:gd name="connsiteX397" fmla="*/ 119575 w 3024845"/>
                  <a:gd name="connsiteY397" fmla="*/ 226986 h 1059043"/>
                  <a:gd name="connsiteX0" fmla="*/ 119575 w 3024845"/>
                  <a:gd name="connsiteY0" fmla="*/ 255427 h 1087484"/>
                  <a:gd name="connsiteX1" fmla="*/ 200642 w 3024845"/>
                  <a:gd name="connsiteY1" fmla="*/ 253266 h 1087484"/>
                  <a:gd name="connsiteX2" fmla="*/ 202669 w 3024845"/>
                  <a:gd name="connsiteY2" fmla="*/ 253266 h 1087484"/>
                  <a:gd name="connsiteX3" fmla="*/ 216856 w 3024845"/>
                  <a:gd name="connsiteY3" fmla="*/ 253266 h 1087484"/>
                  <a:gd name="connsiteX4" fmla="*/ 216856 w 3024845"/>
                  <a:gd name="connsiteY4" fmla="*/ 277045 h 1087484"/>
                  <a:gd name="connsiteX5" fmla="*/ 217363 w 3024845"/>
                  <a:gd name="connsiteY5" fmla="*/ 277856 h 1087484"/>
                  <a:gd name="connsiteX6" fmla="*/ 220909 w 3024845"/>
                  <a:gd name="connsiteY6" fmla="*/ 283531 h 1087484"/>
                  <a:gd name="connsiteX7" fmla="*/ 220909 w 3024845"/>
                  <a:gd name="connsiteY7" fmla="*/ 398105 h 1087484"/>
                  <a:gd name="connsiteX8" fmla="*/ 223189 w 3024845"/>
                  <a:gd name="connsiteY8" fmla="*/ 398105 h 1087484"/>
                  <a:gd name="connsiteX9" fmla="*/ 239150 w 3024845"/>
                  <a:gd name="connsiteY9" fmla="*/ 398105 h 1087484"/>
                  <a:gd name="connsiteX10" fmla="*/ 239150 w 3024845"/>
                  <a:gd name="connsiteY10" fmla="*/ 538620 h 1087484"/>
                  <a:gd name="connsiteX11" fmla="*/ 240670 w 3024845"/>
                  <a:gd name="connsiteY11" fmla="*/ 538350 h 1087484"/>
                  <a:gd name="connsiteX12" fmla="*/ 251310 w 3024845"/>
                  <a:gd name="connsiteY12" fmla="*/ 536459 h 1087484"/>
                  <a:gd name="connsiteX13" fmla="*/ 249283 w 3024845"/>
                  <a:gd name="connsiteY13" fmla="*/ 625091 h 1087484"/>
                  <a:gd name="connsiteX14" fmla="*/ 250803 w 3024845"/>
                  <a:gd name="connsiteY14" fmla="*/ 625362 h 1087484"/>
                  <a:gd name="connsiteX15" fmla="*/ 261443 w 3024845"/>
                  <a:gd name="connsiteY15" fmla="*/ 627253 h 1087484"/>
                  <a:gd name="connsiteX16" fmla="*/ 261696 w 3024845"/>
                  <a:gd name="connsiteY16" fmla="*/ 628064 h 1087484"/>
                  <a:gd name="connsiteX17" fmla="*/ 263470 w 3024845"/>
                  <a:gd name="connsiteY17" fmla="*/ 633739 h 1087484"/>
                  <a:gd name="connsiteX18" fmla="*/ 264230 w 3024845"/>
                  <a:gd name="connsiteY18" fmla="*/ 631307 h 1087484"/>
                  <a:gd name="connsiteX19" fmla="*/ 269550 w 3024845"/>
                  <a:gd name="connsiteY19" fmla="*/ 614283 h 1087484"/>
                  <a:gd name="connsiteX20" fmla="*/ 271323 w 3024845"/>
                  <a:gd name="connsiteY20" fmla="*/ 614283 h 1087484"/>
                  <a:gd name="connsiteX21" fmla="*/ 283737 w 3024845"/>
                  <a:gd name="connsiteY21" fmla="*/ 614283 h 1087484"/>
                  <a:gd name="connsiteX22" fmla="*/ 283737 w 3024845"/>
                  <a:gd name="connsiteY22" fmla="*/ 646709 h 1087484"/>
                  <a:gd name="connsiteX23" fmla="*/ 284750 w 3024845"/>
                  <a:gd name="connsiteY23" fmla="*/ 647250 h 1087484"/>
                  <a:gd name="connsiteX24" fmla="*/ 291844 w 3024845"/>
                  <a:gd name="connsiteY24" fmla="*/ 651033 h 1087484"/>
                  <a:gd name="connsiteX25" fmla="*/ 291844 w 3024845"/>
                  <a:gd name="connsiteY25" fmla="*/ 652384 h 1087484"/>
                  <a:gd name="connsiteX26" fmla="*/ 291844 w 3024845"/>
                  <a:gd name="connsiteY26" fmla="*/ 661842 h 1087484"/>
                  <a:gd name="connsiteX27" fmla="*/ 336431 w 3024845"/>
                  <a:gd name="connsiteY27" fmla="*/ 661842 h 1087484"/>
                  <a:gd name="connsiteX28" fmla="*/ 336431 w 3024845"/>
                  <a:gd name="connsiteY28" fmla="*/ 662923 h 1087484"/>
                  <a:gd name="connsiteX29" fmla="*/ 336431 w 3024845"/>
                  <a:gd name="connsiteY29" fmla="*/ 670489 h 1087484"/>
                  <a:gd name="connsiteX30" fmla="*/ 338457 w 3024845"/>
                  <a:gd name="connsiteY30" fmla="*/ 670489 h 1087484"/>
                  <a:gd name="connsiteX31" fmla="*/ 352644 w 3024845"/>
                  <a:gd name="connsiteY31" fmla="*/ 670489 h 1087484"/>
                  <a:gd name="connsiteX32" fmla="*/ 352644 w 3024845"/>
                  <a:gd name="connsiteY32" fmla="*/ 640224 h 1087484"/>
                  <a:gd name="connsiteX33" fmla="*/ 397231 w 3024845"/>
                  <a:gd name="connsiteY33" fmla="*/ 640224 h 1087484"/>
                  <a:gd name="connsiteX34" fmla="*/ 397231 w 3024845"/>
                  <a:gd name="connsiteY34" fmla="*/ 638873 h 1087484"/>
                  <a:gd name="connsiteX35" fmla="*/ 397231 w 3024845"/>
                  <a:gd name="connsiteY35" fmla="*/ 629415 h 1087484"/>
                  <a:gd name="connsiteX36" fmla="*/ 398245 w 3024845"/>
                  <a:gd name="connsiteY36" fmla="*/ 629415 h 1087484"/>
                  <a:gd name="connsiteX37" fmla="*/ 405338 w 3024845"/>
                  <a:gd name="connsiteY37" fmla="*/ 629415 h 1087484"/>
                  <a:gd name="connsiteX38" fmla="*/ 405338 w 3024845"/>
                  <a:gd name="connsiteY38" fmla="*/ 627524 h 1087484"/>
                  <a:gd name="connsiteX39" fmla="*/ 405338 w 3024845"/>
                  <a:gd name="connsiteY39" fmla="*/ 614283 h 1087484"/>
                  <a:gd name="connsiteX40" fmla="*/ 406098 w 3024845"/>
                  <a:gd name="connsiteY40" fmla="*/ 614283 h 1087484"/>
                  <a:gd name="connsiteX41" fmla="*/ 411418 w 3024845"/>
                  <a:gd name="connsiteY41" fmla="*/ 614283 h 1087484"/>
                  <a:gd name="connsiteX42" fmla="*/ 411418 w 3024845"/>
                  <a:gd name="connsiteY42" fmla="*/ 613202 h 1087484"/>
                  <a:gd name="connsiteX43" fmla="*/ 411418 w 3024845"/>
                  <a:gd name="connsiteY43" fmla="*/ 605635 h 1087484"/>
                  <a:gd name="connsiteX44" fmla="*/ 413445 w 3024845"/>
                  <a:gd name="connsiteY44" fmla="*/ 605635 h 1087484"/>
                  <a:gd name="connsiteX45" fmla="*/ 427632 w 3024845"/>
                  <a:gd name="connsiteY45" fmla="*/ 605635 h 1087484"/>
                  <a:gd name="connsiteX46" fmla="*/ 427632 w 3024845"/>
                  <a:gd name="connsiteY46" fmla="*/ 606716 h 1087484"/>
                  <a:gd name="connsiteX47" fmla="*/ 427632 w 3024845"/>
                  <a:gd name="connsiteY47" fmla="*/ 614283 h 1087484"/>
                  <a:gd name="connsiteX48" fmla="*/ 449925 w 3024845"/>
                  <a:gd name="connsiteY48" fmla="*/ 614283 h 1087484"/>
                  <a:gd name="connsiteX49" fmla="*/ 449925 w 3024845"/>
                  <a:gd name="connsiteY49" fmla="*/ 612391 h 1087484"/>
                  <a:gd name="connsiteX50" fmla="*/ 449925 w 3024845"/>
                  <a:gd name="connsiteY50" fmla="*/ 599150 h 1087484"/>
                  <a:gd name="connsiteX51" fmla="*/ 451699 w 3024845"/>
                  <a:gd name="connsiteY51" fmla="*/ 599150 h 1087484"/>
                  <a:gd name="connsiteX52" fmla="*/ 464112 w 3024845"/>
                  <a:gd name="connsiteY52" fmla="*/ 599150 h 1087484"/>
                  <a:gd name="connsiteX53" fmla="*/ 464112 w 3024845"/>
                  <a:gd name="connsiteY53" fmla="*/ 622930 h 1087484"/>
                  <a:gd name="connsiteX54" fmla="*/ 465126 w 3024845"/>
                  <a:gd name="connsiteY54" fmla="*/ 622930 h 1087484"/>
                  <a:gd name="connsiteX55" fmla="*/ 472219 w 3024845"/>
                  <a:gd name="connsiteY55" fmla="*/ 622930 h 1087484"/>
                  <a:gd name="connsiteX56" fmla="*/ 472219 w 3024845"/>
                  <a:gd name="connsiteY56" fmla="*/ 621849 h 1087484"/>
                  <a:gd name="connsiteX57" fmla="*/ 472219 w 3024845"/>
                  <a:gd name="connsiteY57" fmla="*/ 614283 h 1087484"/>
                  <a:gd name="connsiteX58" fmla="*/ 473992 w 3024845"/>
                  <a:gd name="connsiteY58" fmla="*/ 614283 h 1087484"/>
                  <a:gd name="connsiteX59" fmla="*/ 486406 w 3024845"/>
                  <a:gd name="connsiteY59" fmla="*/ 614283 h 1087484"/>
                  <a:gd name="connsiteX60" fmla="*/ 486406 w 3024845"/>
                  <a:gd name="connsiteY60" fmla="*/ 640224 h 1087484"/>
                  <a:gd name="connsiteX61" fmla="*/ 488433 w 3024845"/>
                  <a:gd name="connsiteY61" fmla="*/ 640224 h 1087484"/>
                  <a:gd name="connsiteX62" fmla="*/ 502619 w 3024845"/>
                  <a:gd name="connsiteY62" fmla="*/ 640224 h 1087484"/>
                  <a:gd name="connsiteX63" fmla="*/ 502619 w 3024845"/>
                  <a:gd name="connsiteY63" fmla="*/ 641845 h 1087484"/>
                  <a:gd name="connsiteX64" fmla="*/ 502619 w 3024845"/>
                  <a:gd name="connsiteY64" fmla="*/ 653195 h 1087484"/>
                  <a:gd name="connsiteX65" fmla="*/ 503379 w 3024845"/>
                  <a:gd name="connsiteY65" fmla="*/ 653195 h 1087484"/>
                  <a:gd name="connsiteX66" fmla="*/ 508700 w 3024845"/>
                  <a:gd name="connsiteY66" fmla="*/ 653195 h 1087484"/>
                  <a:gd name="connsiteX67" fmla="*/ 508700 w 3024845"/>
                  <a:gd name="connsiteY67" fmla="*/ 652384 h 1087484"/>
                  <a:gd name="connsiteX68" fmla="*/ 508700 w 3024845"/>
                  <a:gd name="connsiteY68" fmla="*/ 646709 h 1087484"/>
                  <a:gd name="connsiteX69" fmla="*/ 539100 w 3024845"/>
                  <a:gd name="connsiteY69" fmla="*/ 646709 h 1087484"/>
                  <a:gd name="connsiteX70" fmla="*/ 539100 w 3024845"/>
                  <a:gd name="connsiteY70" fmla="*/ 670489 h 1087484"/>
                  <a:gd name="connsiteX71" fmla="*/ 540113 w 3024845"/>
                  <a:gd name="connsiteY71" fmla="*/ 670489 h 1087484"/>
                  <a:gd name="connsiteX72" fmla="*/ 547207 w 3024845"/>
                  <a:gd name="connsiteY72" fmla="*/ 670489 h 1087484"/>
                  <a:gd name="connsiteX73" fmla="*/ 547207 w 3024845"/>
                  <a:gd name="connsiteY73" fmla="*/ 671570 h 1087484"/>
                  <a:gd name="connsiteX74" fmla="*/ 547207 w 3024845"/>
                  <a:gd name="connsiteY74" fmla="*/ 679136 h 1087484"/>
                  <a:gd name="connsiteX75" fmla="*/ 547967 w 3024845"/>
                  <a:gd name="connsiteY75" fmla="*/ 679136 h 1087484"/>
                  <a:gd name="connsiteX76" fmla="*/ 553287 w 3024845"/>
                  <a:gd name="connsiteY76" fmla="*/ 679136 h 1087484"/>
                  <a:gd name="connsiteX77" fmla="*/ 553287 w 3024845"/>
                  <a:gd name="connsiteY77" fmla="*/ 676974 h 1087484"/>
                  <a:gd name="connsiteX78" fmla="*/ 553287 w 3024845"/>
                  <a:gd name="connsiteY78" fmla="*/ 661842 h 1087484"/>
                  <a:gd name="connsiteX79" fmla="*/ 554300 w 3024845"/>
                  <a:gd name="connsiteY79" fmla="*/ 661842 h 1087484"/>
                  <a:gd name="connsiteX80" fmla="*/ 561394 w 3024845"/>
                  <a:gd name="connsiteY80" fmla="*/ 661842 h 1087484"/>
                  <a:gd name="connsiteX81" fmla="*/ 561394 w 3024845"/>
                  <a:gd name="connsiteY81" fmla="*/ 662923 h 1087484"/>
                  <a:gd name="connsiteX82" fmla="*/ 561394 w 3024845"/>
                  <a:gd name="connsiteY82" fmla="*/ 670489 h 1087484"/>
                  <a:gd name="connsiteX83" fmla="*/ 566714 w 3024845"/>
                  <a:gd name="connsiteY83" fmla="*/ 668496 h 1087484"/>
                  <a:gd name="connsiteX84" fmla="*/ 567474 w 3024845"/>
                  <a:gd name="connsiteY84" fmla="*/ 667516 h 1087484"/>
                  <a:gd name="connsiteX85" fmla="*/ 567474 w 3024845"/>
                  <a:gd name="connsiteY85" fmla="*/ 661842 h 1087484"/>
                  <a:gd name="connsiteX86" fmla="*/ 605981 w 3024845"/>
                  <a:gd name="connsiteY86" fmla="*/ 661842 h 1087484"/>
                  <a:gd name="connsiteX87" fmla="*/ 605981 w 3024845"/>
                  <a:gd name="connsiteY87" fmla="*/ 685621 h 1087484"/>
                  <a:gd name="connsiteX88" fmla="*/ 608007 w 3024845"/>
                  <a:gd name="connsiteY88" fmla="*/ 685621 h 1087484"/>
                  <a:gd name="connsiteX89" fmla="*/ 622194 w 3024845"/>
                  <a:gd name="connsiteY89" fmla="*/ 685621 h 1087484"/>
                  <a:gd name="connsiteX90" fmla="*/ 622194 w 3024845"/>
                  <a:gd name="connsiteY90" fmla="*/ 686702 h 1087484"/>
                  <a:gd name="connsiteX91" fmla="*/ 622194 w 3024845"/>
                  <a:gd name="connsiteY91" fmla="*/ 694268 h 1087484"/>
                  <a:gd name="connsiteX92" fmla="*/ 623968 w 3024845"/>
                  <a:gd name="connsiteY92" fmla="*/ 694268 h 1087484"/>
                  <a:gd name="connsiteX93" fmla="*/ 636381 w 3024845"/>
                  <a:gd name="connsiteY93" fmla="*/ 694268 h 1087484"/>
                  <a:gd name="connsiteX94" fmla="*/ 636381 w 3024845"/>
                  <a:gd name="connsiteY94" fmla="*/ 670489 h 1087484"/>
                  <a:gd name="connsiteX95" fmla="*/ 637394 w 3024845"/>
                  <a:gd name="connsiteY95" fmla="*/ 670489 h 1087484"/>
                  <a:gd name="connsiteX96" fmla="*/ 644488 w 3024845"/>
                  <a:gd name="connsiteY96" fmla="*/ 670489 h 1087484"/>
                  <a:gd name="connsiteX97" fmla="*/ 644488 w 3024845"/>
                  <a:gd name="connsiteY97" fmla="*/ 638062 h 1087484"/>
                  <a:gd name="connsiteX98" fmla="*/ 645501 w 3024845"/>
                  <a:gd name="connsiteY98" fmla="*/ 638062 h 1087484"/>
                  <a:gd name="connsiteX99" fmla="*/ 652595 w 3024845"/>
                  <a:gd name="connsiteY99" fmla="*/ 638062 h 1087484"/>
                  <a:gd name="connsiteX100" fmla="*/ 652595 w 3024845"/>
                  <a:gd name="connsiteY100" fmla="*/ 636171 h 1087484"/>
                  <a:gd name="connsiteX101" fmla="*/ 652595 w 3024845"/>
                  <a:gd name="connsiteY101" fmla="*/ 622930 h 1087484"/>
                  <a:gd name="connsiteX102" fmla="*/ 651328 w 3024845"/>
                  <a:gd name="connsiteY102" fmla="*/ 621308 h 1087484"/>
                  <a:gd name="connsiteX103" fmla="*/ 656648 w 3024845"/>
                  <a:gd name="connsiteY103" fmla="*/ 609959 h 1087484"/>
                  <a:gd name="connsiteX104" fmla="*/ 664755 w 3024845"/>
                  <a:gd name="connsiteY104" fmla="*/ 638062 h 1087484"/>
                  <a:gd name="connsiteX105" fmla="*/ 665515 w 3024845"/>
                  <a:gd name="connsiteY105" fmla="*/ 638062 h 1087484"/>
                  <a:gd name="connsiteX106" fmla="*/ 670835 w 3024845"/>
                  <a:gd name="connsiteY106" fmla="*/ 638062 h 1087484"/>
                  <a:gd name="connsiteX107" fmla="*/ 670835 w 3024845"/>
                  <a:gd name="connsiteY107" fmla="*/ 532135 h 1087484"/>
                  <a:gd name="connsiteX108" fmla="*/ 672355 w 3024845"/>
                  <a:gd name="connsiteY108" fmla="*/ 532135 h 1087484"/>
                  <a:gd name="connsiteX109" fmla="*/ 682995 w 3024845"/>
                  <a:gd name="connsiteY109" fmla="*/ 532135 h 1087484"/>
                  <a:gd name="connsiteX110" fmla="*/ 682995 w 3024845"/>
                  <a:gd name="connsiteY110" fmla="*/ 484576 h 1087484"/>
                  <a:gd name="connsiteX111" fmla="*/ 709342 w 3024845"/>
                  <a:gd name="connsiteY111" fmla="*/ 484576 h 1087484"/>
                  <a:gd name="connsiteX112" fmla="*/ 709342 w 3024845"/>
                  <a:gd name="connsiteY112" fmla="*/ 462958 h 1087484"/>
                  <a:gd name="connsiteX113" fmla="*/ 743796 w 3024845"/>
                  <a:gd name="connsiteY113" fmla="*/ 462958 h 1087484"/>
                  <a:gd name="connsiteX114" fmla="*/ 743796 w 3024845"/>
                  <a:gd name="connsiteY114" fmla="*/ 465390 h 1087484"/>
                  <a:gd name="connsiteX115" fmla="*/ 743796 w 3024845"/>
                  <a:gd name="connsiteY115" fmla="*/ 482414 h 1087484"/>
                  <a:gd name="connsiteX116" fmla="*/ 746076 w 3024845"/>
                  <a:gd name="connsiteY116" fmla="*/ 482414 h 1087484"/>
                  <a:gd name="connsiteX117" fmla="*/ 762036 w 3024845"/>
                  <a:gd name="connsiteY117" fmla="*/ 482414 h 1087484"/>
                  <a:gd name="connsiteX118" fmla="*/ 762036 w 3024845"/>
                  <a:gd name="connsiteY118" fmla="*/ 529973 h 1087484"/>
                  <a:gd name="connsiteX119" fmla="*/ 763049 w 3024845"/>
                  <a:gd name="connsiteY119" fmla="*/ 529973 h 1087484"/>
                  <a:gd name="connsiteX120" fmla="*/ 770143 w 3024845"/>
                  <a:gd name="connsiteY120" fmla="*/ 529973 h 1087484"/>
                  <a:gd name="connsiteX121" fmla="*/ 784330 w 3024845"/>
                  <a:gd name="connsiteY121" fmla="*/ 534297 h 1087484"/>
                  <a:gd name="connsiteX122" fmla="*/ 784330 w 3024845"/>
                  <a:gd name="connsiteY122" fmla="*/ 573209 h 1087484"/>
                  <a:gd name="connsiteX123" fmla="*/ 785343 w 3024845"/>
                  <a:gd name="connsiteY123" fmla="*/ 573209 h 1087484"/>
                  <a:gd name="connsiteX124" fmla="*/ 792436 w 3024845"/>
                  <a:gd name="connsiteY124" fmla="*/ 573209 h 1087484"/>
                  <a:gd name="connsiteX125" fmla="*/ 792436 w 3024845"/>
                  <a:gd name="connsiteY125" fmla="*/ 574830 h 1087484"/>
                  <a:gd name="connsiteX126" fmla="*/ 792436 w 3024845"/>
                  <a:gd name="connsiteY126" fmla="*/ 586179 h 1087484"/>
                  <a:gd name="connsiteX127" fmla="*/ 794463 w 3024845"/>
                  <a:gd name="connsiteY127" fmla="*/ 586179 h 1087484"/>
                  <a:gd name="connsiteX128" fmla="*/ 808650 w 3024845"/>
                  <a:gd name="connsiteY128" fmla="*/ 586179 h 1087484"/>
                  <a:gd name="connsiteX129" fmla="*/ 814730 w 3024845"/>
                  <a:gd name="connsiteY129" fmla="*/ 592665 h 1087484"/>
                  <a:gd name="connsiteX130" fmla="*/ 814730 w 3024845"/>
                  <a:gd name="connsiteY130" fmla="*/ 614283 h 1087484"/>
                  <a:gd name="connsiteX131" fmla="*/ 817010 w 3024845"/>
                  <a:gd name="connsiteY131" fmla="*/ 614283 h 1087484"/>
                  <a:gd name="connsiteX132" fmla="*/ 832970 w 3024845"/>
                  <a:gd name="connsiteY132" fmla="*/ 614283 h 1087484"/>
                  <a:gd name="connsiteX133" fmla="*/ 832970 w 3024845"/>
                  <a:gd name="connsiteY133" fmla="*/ 615363 h 1087484"/>
                  <a:gd name="connsiteX134" fmla="*/ 832970 w 3024845"/>
                  <a:gd name="connsiteY134" fmla="*/ 622930 h 1087484"/>
                  <a:gd name="connsiteX135" fmla="*/ 834237 w 3024845"/>
                  <a:gd name="connsiteY135" fmla="*/ 622930 h 1087484"/>
                  <a:gd name="connsiteX136" fmla="*/ 843104 w 3024845"/>
                  <a:gd name="connsiteY136" fmla="*/ 622930 h 1087484"/>
                  <a:gd name="connsiteX137" fmla="*/ 843104 w 3024845"/>
                  <a:gd name="connsiteY137" fmla="*/ 625091 h 1087484"/>
                  <a:gd name="connsiteX138" fmla="*/ 843104 w 3024845"/>
                  <a:gd name="connsiteY138" fmla="*/ 640224 h 1087484"/>
                  <a:gd name="connsiteX139" fmla="*/ 847157 w 3024845"/>
                  <a:gd name="connsiteY139" fmla="*/ 638332 h 1087484"/>
                  <a:gd name="connsiteX140" fmla="*/ 847157 w 3024845"/>
                  <a:gd name="connsiteY140" fmla="*/ 625091 h 1087484"/>
                  <a:gd name="connsiteX141" fmla="*/ 848170 w 3024845"/>
                  <a:gd name="connsiteY141" fmla="*/ 625091 h 1087484"/>
                  <a:gd name="connsiteX142" fmla="*/ 855264 w 3024845"/>
                  <a:gd name="connsiteY142" fmla="*/ 625091 h 1087484"/>
                  <a:gd name="connsiteX143" fmla="*/ 855264 w 3024845"/>
                  <a:gd name="connsiteY143" fmla="*/ 626713 h 1087484"/>
                  <a:gd name="connsiteX144" fmla="*/ 855264 w 3024845"/>
                  <a:gd name="connsiteY144" fmla="*/ 638062 h 1087484"/>
                  <a:gd name="connsiteX145" fmla="*/ 856024 w 3024845"/>
                  <a:gd name="connsiteY145" fmla="*/ 638062 h 1087484"/>
                  <a:gd name="connsiteX146" fmla="*/ 861344 w 3024845"/>
                  <a:gd name="connsiteY146" fmla="*/ 638062 h 1087484"/>
                  <a:gd name="connsiteX147" fmla="*/ 909984 w 3024845"/>
                  <a:gd name="connsiteY147" fmla="*/ 633739 h 1087484"/>
                  <a:gd name="connsiteX148" fmla="*/ 909984 w 3024845"/>
                  <a:gd name="connsiteY148" fmla="*/ 635090 h 1087484"/>
                  <a:gd name="connsiteX149" fmla="*/ 909984 w 3024845"/>
                  <a:gd name="connsiteY149" fmla="*/ 644547 h 1087484"/>
                  <a:gd name="connsiteX150" fmla="*/ 910744 w 3024845"/>
                  <a:gd name="connsiteY150" fmla="*/ 644547 h 1087484"/>
                  <a:gd name="connsiteX151" fmla="*/ 916065 w 3024845"/>
                  <a:gd name="connsiteY151" fmla="*/ 644547 h 1087484"/>
                  <a:gd name="connsiteX152" fmla="*/ 916065 w 3024845"/>
                  <a:gd name="connsiteY152" fmla="*/ 646709 h 1087484"/>
                  <a:gd name="connsiteX153" fmla="*/ 916065 w 3024845"/>
                  <a:gd name="connsiteY153" fmla="*/ 661842 h 1087484"/>
                  <a:gd name="connsiteX154" fmla="*/ 918091 w 3024845"/>
                  <a:gd name="connsiteY154" fmla="*/ 660491 h 1087484"/>
                  <a:gd name="connsiteX155" fmla="*/ 932278 w 3024845"/>
                  <a:gd name="connsiteY155" fmla="*/ 651033 h 1087484"/>
                  <a:gd name="connsiteX156" fmla="*/ 938358 w 3024845"/>
                  <a:gd name="connsiteY156" fmla="*/ 609959 h 1087484"/>
                  <a:gd name="connsiteX157" fmla="*/ 939118 w 3024845"/>
                  <a:gd name="connsiteY157" fmla="*/ 609689 h 1087484"/>
                  <a:gd name="connsiteX158" fmla="*/ 944438 w 3024845"/>
                  <a:gd name="connsiteY158" fmla="*/ 607797 h 1087484"/>
                  <a:gd name="connsiteX159" fmla="*/ 946465 w 3024845"/>
                  <a:gd name="connsiteY159" fmla="*/ 538620 h 1087484"/>
                  <a:gd name="connsiteX160" fmla="*/ 948492 w 3024845"/>
                  <a:gd name="connsiteY160" fmla="*/ 607797 h 1087484"/>
                  <a:gd name="connsiteX161" fmla="*/ 949252 w 3024845"/>
                  <a:gd name="connsiteY161" fmla="*/ 608067 h 1087484"/>
                  <a:gd name="connsiteX162" fmla="*/ 954572 w 3024845"/>
                  <a:gd name="connsiteY162" fmla="*/ 609959 h 1087484"/>
                  <a:gd name="connsiteX163" fmla="*/ 954572 w 3024845"/>
                  <a:gd name="connsiteY163" fmla="*/ 523488 h 1087484"/>
                  <a:gd name="connsiteX164" fmla="*/ 958625 w 3024845"/>
                  <a:gd name="connsiteY164" fmla="*/ 491061 h 1087484"/>
                  <a:gd name="connsiteX165" fmla="*/ 997132 w 3024845"/>
                  <a:gd name="connsiteY165" fmla="*/ 491061 h 1087484"/>
                  <a:gd name="connsiteX166" fmla="*/ 997132 w 3024845"/>
                  <a:gd name="connsiteY166" fmla="*/ 523488 h 1087484"/>
                  <a:gd name="connsiteX167" fmla="*/ 997892 w 3024845"/>
                  <a:gd name="connsiteY167" fmla="*/ 523488 h 1087484"/>
                  <a:gd name="connsiteX168" fmla="*/ 1003212 w 3024845"/>
                  <a:gd name="connsiteY168" fmla="*/ 523488 h 1087484"/>
                  <a:gd name="connsiteX169" fmla="*/ 1003212 w 3024845"/>
                  <a:gd name="connsiteY169" fmla="*/ 441340 h 1087484"/>
                  <a:gd name="connsiteX170" fmla="*/ 1004986 w 3024845"/>
                  <a:gd name="connsiteY170" fmla="*/ 441340 h 1087484"/>
                  <a:gd name="connsiteX171" fmla="*/ 1017399 w 3024845"/>
                  <a:gd name="connsiteY171" fmla="*/ 441340 h 1087484"/>
                  <a:gd name="connsiteX172" fmla="*/ 1017399 w 3024845"/>
                  <a:gd name="connsiteY172" fmla="*/ 439449 h 1087484"/>
                  <a:gd name="connsiteX173" fmla="*/ 1017399 w 3024845"/>
                  <a:gd name="connsiteY173" fmla="*/ 426208 h 1087484"/>
                  <a:gd name="connsiteX174" fmla="*/ 1039693 w 3024845"/>
                  <a:gd name="connsiteY174" fmla="*/ 426208 h 1087484"/>
                  <a:gd name="connsiteX175" fmla="*/ 1039693 w 3024845"/>
                  <a:gd name="connsiteY175" fmla="*/ 425127 h 1087484"/>
                  <a:gd name="connsiteX176" fmla="*/ 1039693 w 3024845"/>
                  <a:gd name="connsiteY176" fmla="*/ 417561 h 1087484"/>
                  <a:gd name="connsiteX177" fmla="*/ 1041466 w 3024845"/>
                  <a:gd name="connsiteY177" fmla="*/ 417561 h 1087484"/>
                  <a:gd name="connsiteX178" fmla="*/ 1053880 w 3024845"/>
                  <a:gd name="connsiteY178" fmla="*/ 417561 h 1087484"/>
                  <a:gd name="connsiteX179" fmla="*/ 1053880 w 3024845"/>
                  <a:gd name="connsiteY179" fmla="*/ 418642 h 1087484"/>
                  <a:gd name="connsiteX180" fmla="*/ 1053880 w 3024845"/>
                  <a:gd name="connsiteY180" fmla="*/ 426208 h 1087484"/>
                  <a:gd name="connsiteX181" fmla="*/ 1054640 w 3024845"/>
                  <a:gd name="connsiteY181" fmla="*/ 426208 h 1087484"/>
                  <a:gd name="connsiteX182" fmla="*/ 1059960 w 3024845"/>
                  <a:gd name="connsiteY182" fmla="*/ 426208 h 1087484"/>
                  <a:gd name="connsiteX183" fmla="*/ 1070093 w 3024845"/>
                  <a:gd name="connsiteY183" fmla="*/ 421884 h 1087484"/>
                  <a:gd name="connsiteX184" fmla="*/ 1074146 w 3024845"/>
                  <a:gd name="connsiteY184" fmla="*/ 425127 h 1087484"/>
                  <a:gd name="connsiteX185" fmla="*/ 1074146 w 3024845"/>
                  <a:gd name="connsiteY185" fmla="*/ 417561 h 1087484"/>
                  <a:gd name="connsiteX186" fmla="*/ 1076426 w 3024845"/>
                  <a:gd name="connsiteY186" fmla="*/ 417561 h 1087484"/>
                  <a:gd name="connsiteX187" fmla="*/ 1092387 w 3024845"/>
                  <a:gd name="connsiteY187" fmla="*/ 417561 h 1087484"/>
                  <a:gd name="connsiteX188" fmla="*/ 1092387 w 3024845"/>
                  <a:gd name="connsiteY188" fmla="*/ 418642 h 1087484"/>
                  <a:gd name="connsiteX189" fmla="*/ 1092387 w 3024845"/>
                  <a:gd name="connsiteY189" fmla="*/ 426208 h 1087484"/>
                  <a:gd name="connsiteX190" fmla="*/ 1122787 w 3024845"/>
                  <a:gd name="connsiteY190" fmla="*/ 426208 h 1087484"/>
                  <a:gd name="connsiteX191" fmla="*/ 1122787 w 3024845"/>
                  <a:gd name="connsiteY191" fmla="*/ 427829 h 1087484"/>
                  <a:gd name="connsiteX192" fmla="*/ 1122787 w 3024845"/>
                  <a:gd name="connsiteY192" fmla="*/ 439179 h 1087484"/>
                  <a:gd name="connsiteX193" fmla="*/ 1149134 w 3024845"/>
                  <a:gd name="connsiteY193" fmla="*/ 439179 h 1087484"/>
                  <a:gd name="connsiteX194" fmla="*/ 1149134 w 3024845"/>
                  <a:gd name="connsiteY194" fmla="*/ 469443 h 1087484"/>
                  <a:gd name="connsiteX195" fmla="*/ 1149894 w 3024845"/>
                  <a:gd name="connsiteY195" fmla="*/ 469443 h 1087484"/>
                  <a:gd name="connsiteX196" fmla="*/ 1155214 w 3024845"/>
                  <a:gd name="connsiteY196" fmla="*/ 469443 h 1087484"/>
                  <a:gd name="connsiteX197" fmla="*/ 1155214 w 3024845"/>
                  <a:gd name="connsiteY197" fmla="*/ 470524 h 1087484"/>
                  <a:gd name="connsiteX198" fmla="*/ 1155214 w 3024845"/>
                  <a:gd name="connsiteY198" fmla="*/ 478091 h 1087484"/>
                  <a:gd name="connsiteX199" fmla="*/ 1159268 w 3024845"/>
                  <a:gd name="connsiteY199" fmla="*/ 508355 h 1087484"/>
                  <a:gd name="connsiteX200" fmla="*/ 1160028 w 3024845"/>
                  <a:gd name="connsiteY200" fmla="*/ 508355 h 1087484"/>
                  <a:gd name="connsiteX201" fmla="*/ 1165348 w 3024845"/>
                  <a:gd name="connsiteY201" fmla="*/ 508355 h 1087484"/>
                  <a:gd name="connsiteX202" fmla="*/ 1165348 w 3024845"/>
                  <a:gd name="connsiteY202" fmla="*/ 509166 h 1087484"/>
                  <a:gd name="connsiteX203" fmla="*/ 1165348 w 3024845"/>
                  <a:gd name="connsiteY203" fmla="*/ 514841 h 1087484"/>
                  <a:gd name="connsiteX204" fmla="*/ 1166361 w 3024845"/>
                  <a:gd name="connsiteY204" fmla="*/ 514841 h 1087484"/>
                  <a:gd name="connsiteX205" fmla="*/ 1173454 w 3024845"/>
                  <a:gd name="connsiteY205" fmla="*/ 514841 h 1087484"/>
                  <a:gd name="connsiteX206" fmla="*/ 1173454 w 3024845"/>
                  <a:gd name="connsiteY206" fmla="*/ 545106 h 1087484"/>
                  <a:gd name="connsiteX207" fmla="*/ 1175481 w 3024845"/>
                  <a:gd name="connsiteY207" fmla="*/ 545106 h 1087484"/>
                  <a:gd name="connsiteX208" fmla="*/ 1189668 w 3024845"/>
                  <a:gd name="connsiteY208" fmla="*/ 545106 h 1087484"/>
                  <a:gd name="connsiteX209" fmla="*/ 1189668 w 3024845"/>
                  <a:gd name="connsiteY209" fmla="*/ 568885 h 1087484"/>
                  <a:gd name="connsiteX210" fmla="*/ 1191695 w 3024845"/>
                  <a:gd name="connsiteY210" fmla="*/ 570506 h 1087484"/>
                  <a:gd name="connsiteX211" fmla="*/ 1191695 w 3024845"/>
                  <a:gd name="connsiteY211" fmla="*/ 581856 h 1087484"/>
                  <a:gd name="connsiteX212" fmla="*/ 1192455 w 3024845"/>
                  <a:gd name="connsiteY212" fmla="*/ 581856 h 1087484"/>
                  <a:gd name="connsiteX213" fmla="*/ 1197775 w 3024845"/>
                  <a:gd name="connsiteY213" fmla="*/ 581856 h 1087484"/>
                  <a:gd name="connsiteX214" fmla="*/ 1197775 w 3024845"/>
                  <a:gd name="connsiteY214" fmla="*/ 605635 h 1087484"/>
                  <a:gd name="connsiteX215" fmla="*/ 1199041 w 3024845"/>
                  <a:gd name="connsiteY215" fmla="*/ 605635 h 1087484"/>
                  <a:gd name="connsiteX216" fmla="*/ 1207908 w 3024845"/>
                  <a:gd name="connsiteY216" fmla="*/ 605635 h 1087484"/>
                  <a:gd name="connsiteX217" fmla="*/ 1209935 w 3024845"/>
                  <a:gd name="connsiteY217" fmla="*/ 609689 h 1087484"/>
                  <a:gd name="connsiteX218" fmla="*/ 1209935 w 3024845"/>
                  <a:gd name="connsiteY218" fmla="*/ 622930 h 1087484"/>
                  <a:gd name="connsiteX219" fmla="*/ 1211455 w 3024845"/>
                  <a:gd name="connsiteY219" fmla="*/ 621038 h 1087484"/>
                  <a:gd name="connsiteX220" fmla="*/ 1222095 w 3024845"/>
                  <a:gd name="connsiteY220" fmla="*/ 607797 h 1087484"/>
                  <a:gd name="connsiteX221" fmla="*/ 1250469 w 3024845"/>
                  <a:gd name="connsiteY221" fmla="*/ 607797 h 1087484"/>
                  <a:gd name="connsiteX222" fmla="*/ 1250469 w 3024845"/>
                  <a:gd name="connsiteY222" fmla="*/ 694268 h 1087484"/>
                  <a:gd name="connsiteX223" fmla="*/ 1251229 w 3024845"/>
                  <a:gd name="connsiteY223" fmla="*/ 694268 h 1087484"/>
                  <a:gd name="connsiteX224" fmla="*/ 1256549 w 3024845"/>
                  <a:gd name="connsiteY224" fmla="*/ 694268 h 1087484"/>
                  <a:gd name="connsiteX225" fmla="*/ 1257309 w 3024845"/>
                  <a:gd name="connsiteY225" fmla="*/ 692917 h 1087484"/>
                  <a:gd name="connsiteX226" fmla="*/ 1262629 w 3024845"/>
                  <a:gd name="connsiteY226" fmla="*/ 683459 h 1087484"/>
                  <a:gd name="connsiteX227" fmla="*/ 1262629 w 3024845"/>
                  <a:gd name="connsiteY227" fmla="*/ 685351 h 1087484"/>
                  <a:gd name="connsiteX228" fmla="*/ 1262629 w 3024845"/>
                  <a:gd name="connsiteY228" fmla="*/ 698592 h 1087484"/>
                  <a:gd name="connsiteX229" fmla="*/ 1266682 w 3024845"/>
                  <a:gd name="connsiteY229" fmla="*/ 653195 h 1087484"/>
                  <a:gd name="connsiteX230" fmla="*/ 1267442 w 3024845"/>
                  <a:gd name="connsiteY230" fmla="*/ 653195 h 1087484"/>
                  <a:gd name="connsiteX231" fmla="*/ 1272762 w 3024845"/>
                  <a:gd name="connsiteY231" fmla="*/ 653195 h 1087484"/>
                  <a:gd name="connsiteX232" fmla="*/ 1272762 w 3024845"/>
                  <a:gd name="connsiteY232" fmla="*/ 588341 h 1087484"/>
                  <a:gd name="connsiteX233" fmla="*/ 1273776 w 3024845"/>
                  <a:gd name="connsiteY233" fmla="*/ 588341 h 1087484"/>
                  <a:gd name="connsiteX234" fmla="*/ 1280869 w 3024845"/>
                  <a:gd name="connsiteY234" fmla="*/ 588341 h 1087484"/>
                  <a:gd name="connsiteX235" fmla="*/ 1293029 w 3024845"/>
                  <a:gd name="connsiteY235" fmla="*/ 545106 h 1087484"/>
                  <a:gd name="connsiteX236" fmla="*/ 1294296 w 3024845"/>
                  <a:gd name="connsiteY236" fmla="*/ 545106 h 1087484"/>
                  <a:gd name="connsiteX237" fmla="*/ 1303163 w 3024845"/>
                  <a:gd name="connsiteY237" fmla="*/ 545106 h 1087484"/>
                  <a:gd name="connsiteX238" fmla="*/ 1313296 w 3024845"/>
                  <a:gd name="connsiteY238" fmla="*/ 588341 h 1087484"/>
                  <a:gd name="connsiteX239" fmla="*/ 1314309 w 3024845"/>
                  <a:gd name="connsiteY239" fmla="*/ 588341 h 1087484"/>
                  <a:gd name="connsiteX240" fmla="*/ 1321403 w 3024845"/>
                  <a:gd name="connsiteY240" fmla="*/ 588341 h 1087484"/>
                  <a:gd name="connsiteX241" fmla="*/ 1321403 w 3024845"/>
                  <a:gd name="connsiteY241" fmla="*/ 627253 h 1087484"/>
                  <a:gd name="connsiteX242" fmla="*/ 1323176 w 3024845"/>
                  <a:gd name="connsiteY242" fmla="*/ 627253 h 1087484"/>
                  <a:gd name="connsiteX243" fmla="*/ 1335590 w 3024845"/>
                  <a:gd name="connsiteY243" fmla="*/ 627253 h 1087484"/>
                  <a:gd name="connsiteX244" fmla="*/ 1335590 w 3024845"/>
                  <a:gd name="connsiteY244" fmla="*/ 629415 h 1087484"/>
                  <a:gd name="connsiteX245" fmla="*/ 1335590 w 3024845"/>
                  <a:gd name="connsiteY245" fmla="*/ 644547 h 1087484"/>
                  <a:gd name="connsiteX246" fmla="*/ 1339643 w 3024845"/>
                  <a:gd name="connsiteY246" fmla="*/ 642386 h 1087484"/>
                  <a:gd name="connsiteX247" fmla="*/ 1339643 w 3024845"/>
                  <a:gd name="connsiteY247" fmla="*/ 627253 h 1087484"/>
                  <a:gd name="connsiteX248" fmla="*/ 1341163 w 3024845"/>
                  <a:gd name="connsiteY248" fmla="*/ 627253 h 1087484"/>
                  <a:gd name="connsiteX249" fmla="*/ 1351803 w 3024845"/>
                  <a:gd name="connsiteY249" fmla="*/ 627253 h 1087484"/>
                  <a:gd name="connsiteX250" fmla="*/ 1351803 w 3024845"/>
                  <a:gd name="connsiteY250" fmla="*/ 628874 h 1087484"/>
                  <a:gd name="connsiteX251" fmla="*/ 1351803 w 3024845"/>
                  <a:gd name="connsiteY251" fmla="*/ 640224 h 1087484"/>
                  <a:gd name="connsiteX252" fmla="*/ 1382204 w 3024845"/>
                  <a:gd name="connsiteY252" fmla="*/ 640224 h 1087484"/>
                  <a:gd name="connsiteX253" fmla="*/ 1382204 w 3024845"/>
                  <a:gd name="connsiteY253" fmla="*/ 603474 h 1087484"/>
                  <a:gd name="connsiteX254" fmla="*/ 1383470 w 3024845"/>
                  <a:gd name="connsiteY254" fmla="*/ 603474 h 1087484"/>
                  <a:gd name="connsiteX255" fmla="*/ 1392337 w 3024845"/>
                  <a:gd name="connsiteY255" fmla="*/ 603474 h 1087484"/>
                  <a:gd name="connsiteX256" fmla="*/ 1392337 w 3024845"/>
                  <a:gd name="connsiteY256" fmla="*/ 625091 h 1087484"/>
                  <a:gd name="connsiteX257" fmla="*/ 1394364 w 3024845"/>
                  <a:gd name="connsiteY257" fmla="*/ 592665 h 1087484"/>
                  <a:gd name="connsiteX258" fmla="*/ 1416657 w 3024845"/>
                  <a:gd name="connsiteY258" fmla="*/ 592665 h 1087484"/>
                  <a:gd name="connsiteX259" fmla="*/ 1416657 w 3024845"/>
                  <a:gd name="connsiteY259" fmla="*/ 591043 h 1087484"/>
                  <a:gd name="connsiteX260" fmla="*/ 1416657 w 3024845"/>
                  <a:gd name="connsiteY260" fmla="*/ 579694 h 1087484"/>
                  <a:gd name="connsiteX261" fmla="*/ 1417417 w 3024845"/>
                  <a:gd name="connsiteY261" fmla="*/ 579694 h 1087484"/>
                  <a:gd name="connsiteX262" fmla="*/ 1422737 w 3024845"/>
                  <a:gd name="connsiteY262" fmla="*/ 579694 h 1087484"/>
                  <a:gd name="connsiteX263" fmla="*/ 1422737 w 3024845"/>
                  <a:gd name="connsiteY263" fmla="*/ 577803 h 1087484"/>
                  <a:gd name="connsiteX264" fmla="*/ 1422737 w 3024845"/>
                  <a:gd name="connsiteY264" fmla="*/ 564562 h 1087484"/>
                  <a:gd name="connsiteX265" fmla="*/ 1426791 w 3024845"/>
                  <a:gd name="connsiteY265" fmla="*/ 571047 h 1087484"/>
                  <a:gd name="connsiteX266" fmla="*/ 1429071 w 3024845"/>
                  <a:gd name="connsiteY266" fmla="*/ 571047 h 1087484"/>
                  <a:gd name="connsiteX267" fmla="*/ 1445031 w 3024845"/>
                  <a:gd name="connsiteY267" fmla="*/ 571047 h 1087484"/>
                  <a:gd name="connsiteX268" fmla="*/ 1445031 w 3024845"/>
                  <a:gd name="connsiteY268" fmla="*/ 570236 h 1087484"/>
                  <a:gd name="connsiteX269" fmla="*/ 1445031 w 3024845"/>
                  <a:gd name="connsiteY269" fmla="*/ 564562 h 1087484"/>
                  <a:gd name="connsiteX270" fmla="*/ 1445791 w 3024845"/>
                  <a:gd name="connsiteY270" fmla="*/ 564562 h 1087484"/>
                  <a:gd name="connsiteX271" fmla="*/ 1451111 w 3024845"/>
                  <a:gd name="connsiteY271" fmla="*/ 564562 h 1087484"/>
                  <a:gd name="connsiteX272" fmla="*/ 1451111 w 3024845"/>
                  <a:gd name="connsiteY272" fmla="*/ 565913 h 1087484"/>
                  <a:gd name="connsiteX273" fmla="*/ 1451111 w 3024845"/>
                  <a:gd name="connsiteY273" fmla="*/ 575371 h 1087484"/>
                  <a:gd name="connsiteX274" fmla="*/ 1489618 w 3024845"/>
                  <a:gd name="connsiteY274" fmla="*/ 575371 h 1087484"/>
                  <a:gd name="connsiteX275" fmla="*/ 1489618 w 3024845"/>
                  <a:gd name="connsiteY275" fmla="*/ 713724 h 1087484"/>
                  <a:gd name="connsiteX276" fmla="*/ 1491138 w 3024845"/>
                  <a:gd name="connsiteY276" fmla="*/ 713724 h 1087484"/>
                  <a:gd name="connsiteX277" fmla="*/ 1501778 w 3024845"/>
                  <a:gd name="connsiteY277" fmla="*/ 713724 h 1087484"/>
                  <a:gd name="connsiteX278" fmla="*/ 1501778 w 3024845"/>
                  <a:gd name="connsiteY278" fmla="*/ 700754 h 1087484"/>
                  <a:gd name="connsiteX279" fmla="*/ 1505832 w 3024845"/>
                  <a:gd name="connsiteY279" fmla="*/ 700754 h 1087484"/>
                  <a:gd name="connsiteX280" fmla="*/ 1505832 w 3024845"/>
                  <a:gd name="connsiteY280" fmla="*/ 713724 h 1087484"/>
                  <a:gd name="connsiteX281" fmla="*/ 1536232 w 3024845"/>
                  <a:gd name="connsiteY281" fmla="*/ 713724 h 1087484"/>
                  <a:gd name="connsiteX282" fmla="*/ 1536232 w 3024845"/>
                  <a:gd name="connsiteY282" fmla="*/ 683459 h 1087484"/>
                  <a:gd name="connsiteX283" fmla="*/ 1548392 w 3024845"/>
                  <a:gd name="connsiteY283" fmla="*/ 683459 h 1087484"/>
                  <a:gd name="connsiteX284" fmla="*/ 1560552 w 3024845"/>
                  <a:gd name="connsiteY284" fmla="*/ 681298 h 1087484"/>
                  <a:gd name="connsiteX285" fmla="*/ 1564606 w 3024845"/>
                  <a:gd name="connsiteY285" fmla="*/ 683459 h 1087484"/>
                  <a:gd name="connsiteX286" fmla="*/ 1574739 w 3024845"/>
                  <a:gd name="connsiteY286" fmla="*/ 683459 h 1087484"/>
                  <a:gd name="connsiteX287" fmla="*/ 1574739 w 3024845"/>
                  <a:gd name="connsiteY287" fmla="*/ 713724 h 1087484"/>
                  <a:gd name="connsiteX288" fmla="*/ 1582846 w 3024845"/>
                  <a:gd name="connsiteY288" fmla="*/ 713724 h 1087484"/>
                  <a:gd name="connsiteX289" fmla="*/ 1582846 w 3024845"/>
                  <a:gd name="connsiteY289" fmla="*/ 731019 h 1087484"/>
                  <a:gd name="connsiteX290" fmla="*/ 1592182 w 3024845"/>
                  <a:gd name="connsiteY290" fmla="*/ 731924 h 1087484"/>
                  <a:gd name="connsiteX291" fmla="*/ 1605140 w 3024845"/>
                  <a:gd name="connsiteY291" fmla="*/ 731924 h 1087484"/>
                  <a:gd name="connsiteX292" fmla="*/ 1605140 w 3024845"/>
                  <a:gd name="connsiteY292" fmla="*/ 715886 h 1087484"/>
                  <a:gd name="connsiteX293" fmla="*/ 1673096 w 3024845"/>
                  <a:gd name="connsiteY293" fmla="*/ 715886 h 1087484"/>
                  <a:gd name="connsiteX294" fmla="*/ 1673096 w 3024845"/>
                  <a:gd name="connsiteY294" fmla="*/ 630633 h 1087484"/>
                  <a:gd name="connsiteX295" fmla="*/ 1745104 w 3024845"/>
                  <a:gd name="connsiteY295" fmla="*/ 630633 h 1087484"/>
                  <a:gd name="connsiteX296" fmla="*/ 1745104 w 3024845"/>
                  <a:gd name="connsiteY296" fmla="*/ 709401 h 1087484"/>
                  <a:gd name="connsiteX297" fmla="*/ 1747008 w 3024845"/>
                  <a:gd name="connsiteY297" fmla="*/ 709401 h 1087484"/>
                  <a:gd name="connsiteX298" fmla="*/ 1748250 w 3024845"/>
                  <a:gd name="connsiteY298" fmla="*/ 731924 h 1087484"/>
                  <a:gd name="connsiteX299" fmla="*/ 1757926 w 3024845"/>
                  <a:gd name="connsiteY299" fmla="*/ 731924 h 1087484"/>
                  <a:gd name="connsiteX300" fmla="*/ 1759168 w 3024845"/>
                  <a:gd name="connsiteY300" fmla="*/ 709401 h 1087484"/>
                  <a:gd name="connsiteX301" fmla="*/ 1765248 w 3024845"/>
                  <a:gd name="connsiteY301" fmla="*/ 709401 h 1087484"/>
                  <a:gd name="connsiteX302" fmla="*/ 1766490 w 3024845"/>
                  <a:gd name="connsiteY302" fmla="*/ 731924 h 1087484"/>
                  <a:gd name="connsiteX303" fmla="*/ 1817112 w 3024845"/>
                  <a:gd name="connsiteY303" fmla="*/ 731924 h 1087484"/>
                  <a:gd name="connsiteX304" fmla="*/ 1817112 w 3024845"/>
                  <a:gd name="connsiteY304" fmla="*/ 568896 h 1087484"/>
                  <a:gd name="connsiteX305" fmla="*/ 2014439 w 3024845"/>
                  <a:gd name="connsiteY305" fmla="*/ 568896 h 1087484"/>
                  <a:gd name="connsiteX306" fmla="*/ 2014439 w 3024845"/>
                  <a:gd name="connsiteY306" fmla="*/ 731924 h 1087484"/>
                  <a:gd name="connsiteX307" fmla="*/ 2033136 w 3024845"/>
                  <a:gd name="connsiteY307" fmla="*/ 731924 h 1087484"/>
                  <a:gd name="connsiteX308" fmla="*/ 2033136 w 3024845"/>
                  <a:gd name="connsiteY308" fmla="*/ 649231 h 1087484"/>
                  <a:gd name="connsiteX309" fmla="*/ 2128256 w 3024845"/>
                  <a:gd name="connsiteY309" fmla="*/ 649231 h 1087484"/>
                  <a:gd name="connsiteX310" fmla="*/ 2146266 w 3024845"/>
                  <a:gd name="connsiteY310" fmla="*/ 160309 h 1087484"/>
                  <a:gd name="connsiteX311" fmla="*/ 2150320 w 3024845"/>
                  <a:gd name="connsiteY311" fmla="*/ 88970 h 1087484"/>
                  <a:gd name="connsiteX312" fmla="*/ 2152346 w 3024845"/>
                  <a:gd name="connsiteY312" fmla="*/ 28441 h 1087484"/>
                  <a:gd name="connsiteX313" fmla="*/ 2180720 w 3024845"/>
                  <a:gd name="connsiteY313" fmla="*/ 584018 h 1087484"/>
                  <a:gd name="connsiteX314" fmla="*/ 2245574 w 3024845"/>
                  <a:gd name="connsiteY314" fmla="*/ 584018 h 1087484"/>
                  <a:gd name="connsiteX315" fmla="*/ 2245574 w 3024845"/>
                  <a:gd name="connsiteY315" fmla="*/ 659680 h 1087484"/>
                  <a:gd name="connsiteX316" fmla="*/ 2253681 w 3024845"/>
                  <a:gd name="connsiteY316" fmla="*/ 659680 h 1087484"/>
                  <a:gd name="connsiteX317" fmla="*/ 2255708 w 3024845"/>
                  <a:gd name="connsiteY317" fmla="*/ 653195 h 1087484"/>
                  <a:gd name="connsiteX318" fmla="*/ 2261788 w 3024845"/>
                  <a:gd name="connsiteY318" fmla="*/ 653195 h 1087484"/>
                  <a:gd name="connsiteX319" fmla="*/ 2263815 w 3024845"/>
                  <a:gd name="connsiteY319" fmla="*/ 661842 h 1087484"/>
                  <a:gd name="connsiteX320" fmla="*/ 2275975 w 3024845"/>
                  <a:gd name="connsiteY320" fmla="*/ 661842 h 1087484"/>
                  <a:gd name="connsiteX321" fmla="*/ 2275975 w 3024845"/>
                  <a:gd name="connsiteY321" fmla="*/ 655356 h 1087484"/>
                  <a:gd name="connsiteX322" fmla="*/ 2298268 w 3024845"/>
                  <a:gd name="connsiteY322" fmla="*/ 655356 h 1087484"/>
                  <a:gd name="connsiteX323" fmla="*/ 2298268 w 3024845"/>
                  <a:gd name="connsiteY323" fmla="*/ 661842 h 1087484"/>
                  <a:gd name="connsiteX324" fmla="*/ 2318535 w 3024845"/>
                  <a:gd name="connsiteY324" fmla="*/ 661842 h 1087484"/>
                  <a:gd name="connsiteX325" fmla="*/ 2318535 w 3024845"/>
                  <a:gd name="connsiteY325" fmla="*/ 707239 h 1087484"/>
                  <a:gd name="connsiteX326" fmla="*/ 2332722 w 3024845"/>
                  <a:gd name="connsiteY326" fmla="*/ 707239 h 1087484"/>
                  <a:gd name="connsiteX327" fmla="*/ 2332722 w 3024845"/>
                  <a:gd name="connsiteY327" fmla="*/ 694268 h 1087484"/>
                  <a:gd name="connsiteX328" fmla="*/ 2348936 w 3024845"/>
                  <a:gd name="connsiteY328" fmla="*/ 694268 h 1087484"/>
                  <a:gd name="connsiteX329" fmla="*/ 2348936 w 3024845"/>
                  <a:gd name="connsiteY329" fmla="*/ 514841 h 1087484"/>
                  <a:gd name="connsiteX330" fmla="*/ 2355016 w 3024845"/>
                  <a:gd name="connsiteY330" fmla="*/ 508355 h 1087484"/>
                  <a:gd name="connsiteX331" fmla="*/ 2427977 w 3024845"/>
                  <a:gd name="connsiteY331" fmla="*/ 508355 h 1087484"/>
                  <a:gd name="connsiteX332" fmla="*/ 2427977 w 3024845"/>
                  <a:gd name="connsiteY332" fmla="*/ 517003 h 1087484"/>
                  <a:gd name="connsiteX333" fmla="*/ 2438110 w 3024845"/>
                  <a:gd name="connsiteY333" fmla="*/ 517003 h 1087484"/>
                  <a:gd name="connsiteX334" fmla="*/ 2438110 w 3024845"/>
                  <a:gd name="connsiteY334" fmla="*/ 631577 h 1087484"/>
                  <a:gd name="connsiteX335" fmla="*/ 2460404 w 3024845"/>
                  <a:gd name="connsiteY335" fmla="*/ 631577 h 1087484"/>
                  <a:gd name="connsiteX336" fmla="*/ 2460404 w 3024845"/>
                  <a:gd name="connsiteY336" fmla="*/ 564562 h 1087484"/>
                  <a:gd name="connsiteX337" fmla="*/ 2486751 w 3024845"/>
                  <a:gd name="connsiteY337" fmla="*/ 564562 h 1087484"/>
                  <a:gd name="connsiteX338" fmla="*/ 2490804 w 3024845"/>
                  <a:gd name="connsiteY338" fmla="*/ 560238 h 1087484"/>
                  <a:gd name="connsiteX339" fmla="*/ 2498911 w 3024845"/>
                  <a:gd name="connsiteY339" fmla="*/ 560238 h 1087484"/>
                  <a:gd name="connsiteX340" fmla="*/ 2502964 w 3024845"/>
                  <a:gd name="connsiteY340" fmla="*/ 564562 h 1087484"/>
                  <a:gd name="connsiteX341" fmla="*/ 2525258 w 3024845"/>
                  <a:gd name="connsiteY341" fmla="*/ 564562 h 1087484"/>
                  <a:gd name="connsiteX342" fmla="*/ 2525258 w 3024845"/>
                  <a:gd name="connsiteY342" fmla="*/ 447826 h 1087484"/>
                  <a:gd name="connsiteX343" fmla="*/ 2582005 w 3024845"/>
                  <a:gd name="connsiteY343" fmla="*/ 437017 h 1087484"/>
                  <a:gd name="connsiteX344" fmla="*/ 2582005 w 3024845"/>
                  <a:gd name="connsiteY344" fmla="*/ 438098 h 1087484"/>
                  <a:gd name="connsiteX345" fmla="*/ 2582005 w 3024845"/>
                  <a:gd name="connsiteY345" fmla="*/ 445664 h 1087484"/>
                  <a:gd name="connsiteX346" fmla="*/ 2608352 w 3024845"/>
                  <a:gd name="connsiteY346" fmla="*/ 445664 h 1087484"/>
                  <a:gd name="connsiteX347" fmla="*/ 2608352 w 3024845"/>
                  <a:gd name="connsiteY347" fmla="*/ 700754 h 1087484"/>
                  <a:gd name="connsiteX348" fmla="*/ 2630646 w 3024845"/>
                  <a:gd name="connsiteY348" fmla="*/ 700754 h 1087484"/>
                  <a:gd name="connsiteX349" fmla="*/ 2630646 w 3024845"/>
                  <a:gd name="connsiteY349" fmla="*/ 696430 h 1087484"/>
                  <a:gd name="connsiteX350" fmla="*/ 2642806 w 3024845"/>
                  <a:gd name="connsiteY350" fmla="*/ 696430 h 1087484"/>
                  <a:gd name="connsiteX351" fmla="*/ 2642806 w 3024845"/>
                  <a:gd name="connsiteY351" fmla="*/ 700754 h 1087484"/>
                  <a:gd name="connsiteX352" fmla="*/ 2667126 w 3024845"/>
                  <a:gd name="connsiteY352" fmla="*/ 700754 h 1087484"/>
                  <a:gd name="connsiteX353" fmla="*/ 2667126 w 3024845"/>
                  <a:gd name="connsiteY353" fmla="*/ 687783 h 1087484"/>
                  <a:gd name="connsiteX354" fmla="*/ 2695500 w 3024845"/>
                  <a:gd name="connsiteY354" fmla="*/ 687783 h 1087484"/>
                  <a:gd name="connsiteX355" fmla="*/ 2707660 w 3024845"/>
                  <a:gd name="connsiteY355" fmla="*/ 683459 h 1087484"/>
                  <a:gd name="connsiteX356" fmla="*/ 2727927 w 3024845"/>
                  <a:gd name="connsiteY356" fmla="*/ 687783 h 1087484"/>
                  <a:gd name="connsiteX357" fmla="*/ 2727927 w 3024845"/>
                  <a:gd name="connsiteY357" fmla="*/ 670489 h 1087484"/>
                  <a:gd name="connsiteX358" fmla="*/ 2736034 w 3024845"/>
                  <a:gd name="connsiteY358" fmla="*/ 670489 h 1087484"/>
                  <a:gd name="connsiteX359" fmla="*/ 2736034 w 3024845"/>
                  <a:gd name="connsiteY359" fmla="*/ 657518 h 1087484"/>
                  <a:gd name="connsiteX360" fmla="*/ 2792781 w 3024845"/>
                  <a:gd name="connsiteY360" fmla="*/ 657518 h 1087484"/>
                  <a:gd name="connsiteX361" fmla="*/ 2792781 w 3024845"/>
                  <a:gd name="connsiteY361" fmla="*/ 627253 h 1087484"/>
                  <a:gd name="connsiteX362" fmla="*/ 2811021 w 3024845"/>
                  <a:gd name="connsiteY362" fmla="*/ 627253 h 1087484"/>
                  <a:gd name="connsiteX363" fmla="*/ 2811021 w 3024845"/>
                  <a:gd name="connsiteY363" fmla="*/ 620768 h 1087484"/>
                  <a:gd name="connsiteX364" fmla="*/ 2823181 w 3024845"/>
                  <a:gd name="connsiteY364" fmla="*/ 620768 h 1087484"/>
                  <a:gd name="connsiteX365" fmla="*/ 2823181 w 3024845"/>
                  <a:gd name="connsiteY365" fmla="*/ 627253 h 1087484"/>
                  <a:gd name="connsiteX366" fmla="*/ 2839395 w 3024845"/>
                  <a:gd name="connsiteY366" fmla="*/ 627253 h 1087484"/>
                  <a:gd name="connsiteX367" fmla="*/ 2839395 w 3024845"/>
                  <a:gd name="connsiteY367" fmla="*/ 676974 h 1087484"/>
                  <a:gd name="connsiteX368" fmla="*/ 2871822 w 3024845"/>
                  <a:gd name="connsiteY368" fmla="*/ 676974 h 1087484"/>
                  <a:gd name="connsiteX369" fmla="*/ 2871822 w 3024845"/>
                  <a:gd name="connsiteY369" fmla="*/ 651033 h 1087484"/>
                  <a:gd name="connsiteX370" fmla="*/ 2910329 w 3024845"/>
                  <a:gd name="connsiteY370" fmla="*/ 651033 h 1087484"/>
                  <a:gd name="connsiteX371" fmla="*/ 2910329 w 3024845"/>
                  <a:gd name="connsiteY371" fmla="*/ 620768 h 1087484"/>
                  <a:gd name="connsiteX372" fmla="*/ 2958970 w 3024845"/>
                  <a:gd name="connsiteY372" fmla="*/ 620768 h 1087484"/>
                  <a:gd name="connsiteX373" fmla="*/ 2958970 w 3024845"/>
                  <a:gd name="connsiteY373" fmla="*/ 731924 h 1087484"/>
                  <a:gd name="connsiteX374" fmla="*/ 2958970 w 3024845"/>
                  <a:gd name="connsiteY374" fmla="*/ 745703 h 1087484"/>
                  <a:gd name="connsiteX375" fmla="*/ 3024845 w 3024845"/>
                  <a:gd name="connsiteY375" fmla="*/ 745703 h 1087484"/>
                  <a:gd name="connsiteX376" fmla="*/ 3024845 w 3024845"/>
                  <a:gd name="connsiteY376" fmla="*/ 1087484 h 1087484"/>
                  <a:gd name="connsiteX377" fmla="*/ 2054 w 3024845"/>
                  <a:gd name="connsiteY377" fmla="*/ 1085151 h 1087484"/>
                  <a:gd name="connsiteX378" fmla="*/ 0 w 3024845"/>
                  <a:gd name="connsiteY378" fmla="*/ 651033 h 1087484"/>
                  <a:gd name="connsiteX379" fmla="*/ 20267 w 3024845"/>
                  <a:gd name="connsiteY379" fmla="*/ 651033 h 1087484"/>
                  <a:gd name="connsiteX380" fmla="*/ 20774 w 3024845"/>
                  <a:gd name="connsiteY380" fmla="*/ 649952 h 1087484"/>
                  <a:gd name="connsiteX381" fmla="*/ 24320 w 3024845"/>
                  <a:gd name="connsiteY381" fmla="*/ 642386 h 1087484"/>
                  <a:gd name="connsiteX382" fmla="*/ 26094 w 3024845"/>
                  <a:gd name="connsiteY382" fmla="*/ 642656 h 1087484"/>
                  <a:gd name="connsiteX383" fmla="*/ 38507 w 3024845"/>
                  <a:gd name="connsiteY383" fmla="*/ 644547 h 1087484"/>
                  <a:gd name="connsiteX384" fmla="*/ 39014 w 3024845"/>
                  <a:gd name="connsiteY384" fmla="*/ 645899 h 1087484"/>
                  <a:gd name="connsiteX385" fmla="*/ 42560 w 3024845"/>
                  <a:gd name="connsiteY385" fmla="*/ 655356 h 1087484"/>
                  <a:gd name="connsiteX386" fmla="*/ 68907 w 3024845"/>
                  <a:gd name="connsiteY386" fmla="*/ 657518 h 1087484"/>
                  <a:gd name="connsiteX387" fmla="*/ 68907 w 3024845"/>
                  <a:gd name="connsiteY387" fmla="*/ 534297 h 1087484"/>
                  <a:gd name="connsiteX388" fmla="*/ 70934 w 3024845"/>
                  <a:gd name="connsiteY388" fmla="*/ 534297 h 1087484"/>
                  <a:gd name="connsiteX389" fmla="*/ 85121 w 3024845"/>
                  <a:gd name="connsiteY389" fmla="*/ 534297 h 1087484"/>
                  <a:gd name="connsiteX390" fmla="*/ 85121 w 3024845"/>
                  <a:gd name="connsiteY390" fmla="*/ 398105 h 1087484"/>
                  <a:gd name="connsiteX391" fmla="*/ 86894 w 3024845"/>
                  <a:gd name="connsiteY391" fmla="*/ 398105 h 1087484"/>
                  <a:gd name="connsiteX392" fmla="*/ 99308 w 3024845"/>
                  <a:gd name="connsiteY392" fmla="*/ 398105 h 1087484"/>
                  <a:gd name="connsiteX393" fmla="*/ 99308 w 3024845"/>
                  <a:gd name="connsiteY393" fmla="*/ 283531 h 1087484"/>
                  <a:gd name="connsiteX394" fmla="*/ 103361 w 3024845"/>
                  <a:gd name="connsiteY394" fmla="*/ 255427 h 1087484"/>
                  <a:gd name="connsiteX395" fmla="*/ 105388 w 3024845"/>
                  <a:gd name="connsiteY395" fmla="*/ 255427 h 1087484"/>
                  <a:gd name="connsiteX396" fmla="*/ 119575 w 3024845"/>
                  <a:gd name="connsiteY396" fmla="*/ 255427 h 1087484"/>
                  <a:gd name="connsiteX0" fmla="*/ 119575 w 3024845"/>
                  <a:gd name="connsiteY0" fmla="*/ 200101 h 1032158"/>
                  <a:gd name="connsiteX1" fmla="*/ 200642 w 3024845"/>
                  <a:gd name="connsiteY1" fmla="*/ 197940 h 1032158"/>
                  <a:gd name="connsiteX2" fmla="*/ 202669 w 3024845"/>
                  <a:gd name="connsiteY2" fmla="*/ 197940 h 1032158"/>
                  <a:gd name="connsiteX3" fmla="*/ 216856 w 3024845"/>
                  <a:gd name="connsiteY3" fmla="*/ 197940 h 1032158"/>
                  <a:gd name="connsiteX4" fmla="*/ 216856 w 3024845"/>
                  <a:gd name="connsiteY4" fmla="*/ 221719 h 1032158"/>
                  <a:gd name="connsiteX5" fmla="*/ 217363 w 3024845"/>
                  <a:gd name="connsiteY5" fmla="*/ 222530 h 1032158"/>
                  <a:gd name="connsiteX6" fmla="*/ 220909 w 3024845"/>
                  <a:gd name="connsiteY6" fmla="*/ 228205 h 1032158"/>
                  <a:gd name="connsiteX7" fmla="*/ 220909 w 3024845"/>
                  <a:gd name="connsiteY7" fmla="*/ 342779 h 1032158"/>
                  <a:gd name="connsiteX8" fmla="*/ 223189 w 3024845"/>
                  <a:gd name="connsiteY8" fmla="*/ 342779 h 1032158"/>
                  <a:gd name="connsiteX9" fmla="*/ 239150 w 3024845"/>
                  <a:gd name="connsiteY9" fmla="*/ 342779 h 1032158"/>
                  <a:gd name="connsiteX10" fmla="*/ 239150 w 3024845"/>
                  <a:gd name="connsiteY10" fmla="*/ 483294 h 1032158"/>
                  <a:gd name="connsiteX11" fmla="*/ 240670 w 3024845"/>
                  <a:gd name="connsiteY11" fmla="*/ 483024 h 1032158"/>
                  <a:gd name="connsiteX12" fmla="*/ 251310 w 3024845"/>
                  <a:gd name="connsiteY12" fmla="*/ 481133 h 1032158"/>
                  <a:gd name="connsiteX13" fmla="*/ 249283 w 3024845"/>
                  <a:gd name="connsiteY13" fmla="*/ 569765 h 1032158"/>
                  <a:gd name="connsiteX14" fmla="*/ 250803 w 3024845"/>
                  <a:gd name="connsiteY14" fmla="*/ 570036 h 1032158"/>
                  <a:gd name="connsiteX15" fmla="*/ 261443 w 3024845"/>
                  <a:gd name="connsiteY15" fmla="*/ 571927 h 1032158"/>
                  <a:gd name="connsiteX16" fmla="*/ 261696 w 3024845"/>
                  <a:gd name="connsiteY16" fmla="*/ 572738 h 1032158"/>
                  <a:gd name="connsiteX17" fmla="*/ 263470 w 3024845"/>
                  <a:gd name="connsiteY17" fmla="*/ 578413 h 1032158"/>
                  <a:gd name="connsiteX18" fmla="*/ 264230 w 3024845"/>
                  <a:gd name="connsiteY18" fmla="*/ 575981 h 1032158"/>
                  <a:gd name="connsiteX19" fmla="*/ 269550 w 3024845"/>
                  <a:gd name="connsiteY19" fmla="*/ 558957 h 1032158"/>
                  <a:gd name="connsiteX20" fmla="*/ 271323 w 3024845"/>
                  <a:gd name="connsiteY20" fmla="*/ 558957 h 1032158"/>
                  <a:gd name="connsiteX21" fmla="*/ 283737 w 3024845"/>
                  <a:gd name="connsiteY21" fmla="*/ 558957 h 1032158"/>
                  <a:gd name="connsiteX22" fmla="*/ 283737 w 3024845"/>
                  <a:gd name="connsiteY22" fmla="*/ 591383 h 1032158"/>
                  <a:gd name="connsiteX23" fmla="*/ 284750 w 3024845"/>
                  <a:gd name="connsiteY23" fmla="*/ 591924 h 1032158"/>
                  <a:gd name="connsiteX24" fmla="*/ 291844 w 3024845"/>
                  <a:gd name="connsiteY24" fmla="*/ 595707 h 1032158"/>
                  <a:gd name="connsiteX25" fmla="*/ 291844 w 3024845"/>
                  <a:gd name="connsiteY25" fmla="*/ 597058 h 1032158"/>
                  <a:gd name="connsiteX26" fmla="*/ 291844 w 3024845"/>
                  <a:gd name="connsiteY26" fmla="*/ 606516 h 1032158"/>
                  <a:gd name="connsiteX27" fmla="*/ 336431 w 3024845"/>
                  <a:gd name="connsiteY27" fmla="*/ 606516 h 1032158"/>
                  <a:gd name="connsiteX28" fmla="*/ 336431 w 3024845"/>
                  <a:gd name="connsiteY28" fmla="*/ 607597 h 1032158"/>
                  <a:gd name="connsiteX29" fmla="*/ 336431 w 3024845"/>
                  <a:gd name="connsiteY29" fmla="*/ 615163 h 1032158"/>
                  <a:gd name="connsiteX30" fmla="*/ 338457 w 3024845"/>
                  <a:gd name="connsiteY30" fmla="*/ 615163 h 1032158"/>
                  <a:gd name="connsiteX31" fmla="*/ 352644 w 3024845"/>
                  <a:gd name="connsiteY31" fmla="*/ 615163 h 1032158"/>
                  <a:gd name="connsiteX32" fmla="*/ 352644 w 3024845"/>
                  <a:gd name="connsiteY32" fmla="*/ 584898 h 1032158"/>
                  <a:gd name="connsiteX33" fmla="*/ 397231 w 3024845"/>
                  <a:gd name="connsiteY33" fmla="*/ 584898 h 1032158"/>
                  <a:gd name="connsiteX34" fmla="*/ 397231 w 3024845"/>
                  <a:gd name="connsiteY34" fmla="*/ 583547 h 1032158"/>
                  <a:gd name="connsiteX35" fmla="*/ 397231 w 3024845"/>
                  <a:gd name="connsiteY35" fmla="*/ 574089 h 1032158"/>
                  <a:gd name="connsiteX36" fmla="*/ 398245 w 3024845"/>
                  <a:gd name="connsiteY36" fmla="*/ 574089 h 1032158"/>
                  <a:gd name="connsiteX37" fmla="*/ 405338 w 3024845"/>
                  <a:gd name="connsiteY37" fmla="*/ 574089 h 1032158"/>
                  <a:gd name="connsiteX38" fmla="*/ 405338 w 3024845"/>
                  <a:gd name="connsiteY38" fmla="*/ 572198 h 1032158"/>
                  <a:gd name="connsiteX39" fmla="*/ 405338 w 3024845"/>
                  <a:gd name="connsiteY39" fmla="*/ 558957 h 1032158"/>
                  <a:gd name="connsiteX40" fmla="*/ 406098 w 3024845"/>
                  <a:gd name="connsiteY40" fmla="*/ 558957 h 1032158"/>
                  <a:gd name="connsiteX41" fmla="*/ 411418 w 3024845"/>
                  <a:gd name="connsiteY41" fmla="*/ 558957 h 1032158"/>
                  <a:gd name="connsiteX42" fmla="*/ 411418 w 3024845"/>
                  <a:gd name="connsiteY42" fmla="*/ 557876 h 1032158"/>
                  <a:gd name="connsiteX43" fmla="*/ 411418 w 3024845"/>
                  <a:gd name="connsiteY43" fmla="*/ 550309 h 1032158"/>
                  <a:gd name="connsiteX44" fmla="*/ 413445 w 3024845"/>
                  <a:gd name="connsiteY44" fmla="*/ 550309 h 1032158"/>
                  <a:gd name="connsiteX45" fmla="*/ 427632 w 3024845"/>
                  <a:gd name="connsiteY45" fmla="*/ 550309 h 1032158"/>
                  <a:gd name="connsiteX46" fmla="*/ 427632 w 3024845"/>
                  <a:gd name="connsiteY46" fmla="*/ 551390 h 1032158"/>
                  <a:gd name="connsiteX47" fmla="*/ 427632 w 3024845"/>
                  <a:gd name="connsiteY47" fmla="*/ 558957 h 1032158"/>
                  <a:gd name="connsiteX48" fmla="*/ 449925 w 3024845"/>
                  <a:gd name="connsiteY48" fmla="*/ 558957 h 1032158"/>
                  <a:gd name="connsiteX49" fmla="*/ 449925 w 3024845"/>
                  <a:gd name="connsiteY49" fmla="*/ 557065 h 1032158"/>
                  <a:gd name="connsiteX50" fmla="*/ 449925 w 3024845"/>
                  <a:gd name="connsiteY50" fmla="*/ 543824 h 1032158"/>
                  <a:gd name="connsiteX51" fmla="*/ 451699 w 3024845"/>
                  <a:gd name="connsiteY51" fmla="*/ 543824 h 1032158"/>
                  <a:gd name="connsiteX52" fmla="*/ 464112 w 3024845"/>
                  <a:gd name="connsiteY52" fmla="*/ 543824 h 1032158"/>
                  <a:gd name="connsiteX53" fmla="*/ 464112 w 3024845"/>
                  <a:gd name="connsiteY53" fmla="*/ 567604 h 1032158"/>
                  <a:gd name="connsiteX54" fmla="*/ 465126 w 3024845"/>
                  <a:gd name="connsiteY54" fmla="*/ 567604 h 1032158"/>
                  <a:gd name="connsiteX55" fmla="*/ 472219 w 3024845"/>
                  <a:gd name="connsiteY55" fmla="*/ 567604 h 1032158"/>
                  <a:gd name="connsiteX56" fmla="*/ 472219 w 3024845"/>
                  <a:gd name="connsiteY56" fmla="*/ 566523 h 1032158"/>
                  <a:gd name="connsiteX57" fmla="*/ 472219 w 3024845"/>
                  <a:gd name="connsiteY57" fmla="*/ 558957 h 1032158"/>
                  <a:gd name="connsiteX58" fmla="*/ 473992 w 3024845"/>
                  <a:gd name="connsiteY58" fmla="*/ 558957 h 1032158"/>
                  <a:gd name="connsiteX59" fmla="*/ 486406 w 3024845"/>
                  <a:gd name="connsiteY59" fmla="*/ 558957 h 1032158"/>
                  <a:gd name="connsiteX60" fmla="*/ 486406 w 3024845"/>
                  <a:gd name="connsiteY60" fmla="*/ 584898 h 1032158"/>
                  <a:gd name="connsiteX61" fmla="*/ 488433 w 3024845"/>
                  <a:gd name="connsiteY61" fmla="*/ 584898 h 1032158"/>
                  <a:gd name="connsiteX62" fmla="*/ 502619 w 3024845"/>
                  <a:gd name="connsiteY62" fmla="*/ 584898 h 1032158"/>
                  <a:gd name="connsiteX63" fmla="*/ 502619 w 3024845"/>
                  <a:gd name="connsiteY63" fmla="*/ 586519 h 1032158"/>
                  <a:gd name="connsiteX64" fmla="*/ 502619 w 3024845"/>
                  <a:gd name="connsiteY64" fmla="*/ 597869 h 1032158"/>
                  <a:gd name="connsiteX65" fmla="*/ 503379 w 3024845"/>
                  <a:gd name="connsiteY65" fmla="*/ 597869 h 1032158"/>
                  <a:gd name="connsiteX66" fmla="*/ 508700 w 3024845"/>
                  <a:gd name="connsiteY66" fmla="*/ 597869 h 1032158"/>
                  <a:gd name="connsiteX67" fmla="*/ 508700 w 3024845"/>
                  <a:gd name="connsiteY67" fmla="*/ 597058 h 1032158"/>
                  <a:gd name="connsiteX68" fmla="*/ 508700 w 3024845"/>
                  <a:gd name="connsiteY68" fmla="*/ 591383 h 1032158"/>
                  <a:gd name="connsiteX69" fmla="*/ 539100 w 3024845"/>
                  <a:gd name="connsiteY69" fmla="*/ 591383 h 1032158"/>
                  <a:gd name="connsiteX70" fmla="*/ 539100 w 3024845"/>
                  <a:gd name="connsiteY70" fmla="*/ 615163 h 1032158"/>
                  <a:gd name="connsiteX71" fmla="*/ 540113 w 3024845"/>
                  <a:gd name="connsiteY71" fmla="*/ 615163 h 1032158"/>
                  <a:gd name="connsiteX72" fmla="*/ 547207 w 3024845"/>
                  <a:gd name="connsiteY72" fmla="*/ 615163 h 1032158"/>
                  <a:gd name="connsiteX73" fmla="*/ 547207 w 3024845"/>
                  <a:gd name="connsiteY73" fmla="*/ 616244 h 1032158"/>
                  <a:gd name="connsiteX74" fmla="*/ 547207 w 3024845"/>
                  <a:gd name="connsiteY74" fmla="*/ 623810 h 1032158"/>
                  <a:gd name="connsiteX75" fmla="*/ 547967 w 3024845"/>
                  <a:gd name="connsiteY75" fmla="*/ 623810 h 1032158"/>
                  <a:gd name="connsiteX76" fmla="*/ 553287 w 3024845"/>
                  <a:gd name="connsiteY76" fmla="*/ 623810 h 1032158"/>
                  <a:gd name="connsiteX77" fmla="*/ 553287 w 3024845"/>
                  <a:gd name="connsiteY77" fmla="*/ 621648 h 1032158"/>
                  <a:gd name="connsiteX78" fmla="*/ 553287 w 3024845"/>
                  <a:gd name="connsiteY78" fmla="*/ 606516 h 1032158"/>
                  <a:gd name="connsiteX79" fmla="*/ 554300 w 3024845"/>
                  <a:gd name="connsiteY79" fmla="*/ 606516 h 1032158"/>
                  <a:gd name="connsiteX80" fmla="*/ 561394 w 3024845"/>
                  <a:gd name="connsiteY80" fmla="*/ 606516 h 1032158"/>
                  <a:gd name="connsiteX81" fmla="*/ 561394 w 3024845"/>
                  <a:gd name="connsiteY81" fmla="*/ 607597 h 1032158"/>
                  <a:gd name="connsiteX82" fmla="*/ 561394 w 3024845"/>
                  <a:gd name="connsiteY82" fmla="*/ 615163 h 1032158"/>
                  <a:gd name="connsiteX83" fmla="*/ 566714 w 3024845"/>
                  <a:gd name="connsiteY83" fmla="*/ 613170 h 1032158"/>
                  <a:gd name="connsiteX84" fmla="*/ 567474 w 3024845"/>
                  <a:gd name="connsiteY84" fmla="*/ 612190 h 1032158"/>
                  <a:gd name="connsiteX85" fmla="*/ 567474 w 3024845"/>
                  <a:gd name="connsiteY85" fmla="*/ 606516 h 1032158"/>
                  <a:gd name="connsiteX86" fmla="*/ 605981 w 3024845"/>
                  <a:gd name="connsiteY86" fmla="*/ 606516 h 1032158"/>
                  <a:gd name="connsiteX87" fmla="*/ 605981 w 3024845"/>
                  <a:gd name="connsiteY87" fmla="*/ 630295 h 1032158"/>
                  <a:gd name="connsiteX88" fmla="*/ 608007 w 3024845"/>
                  <a:gd name="connsiteY88" fmla="*/ 630295 h 1032158"/>
                  <a:gd name="connsiteX89" fmla="*/ 622194 w 3024845"/>
                  <a:gd name="connsiteY89" fmla="*/ 630295 h 1032158"/>
                  <a:gd name="connsiteX90" fmla="*/ 622194 w 3024845"/>
                  <a:gd name="connsiteY90" fmla="*/ 631376 h 1032158"/>
                  <a:gd name="connsiteX91" fmla="*/ 622194 w 3024845"/>
                  <a:gd name="connsiteY91" fmla="*/ 638942 h 1032158"/>
                  <a:gd name="connsiteX92" fmla="*/ 623968 w 3024845"/>
                  <a:gd name="connsiteY92" fmla="*/ 638942 h 1032158"/>
                  <a:gd name="connsiteX93" fmla="*/ 636381 w 3024845"/>
                  <a:gd name="connsiteY93" fmla="*/ 638942 h 1032158"/>
                  <a:gd name="connsiteX94" fmla="*/ 636381 w 3024845"/>
                  <a:gd name="connsiteY94" fmla="*/ 615163 h 1032158"/>
                  <a:gd name="connsiteX95" fmla="*/ 637394 w 3024845"/>
                  <a:gd name="connsiteY95" fmla="*/ 615163 h 1032158"/>
                  <a:gd name="connsiteX96" fmla="*/ 644488 w 3024845"/>
                  <a:gd name="connsiteY96" fmla="*/ 615163 h 1032158"/>
                  <a:gd name="connsiteX97" fmla="*/ 644488 w 3024845"/>
                  <a:gd name="connsiteY97" fmla="*/ 582736 h 1032158"/>
                  <a:gd name="connsiteX98" fmla="*/ 645501 w 3024845"/>
                  <a:gd name="connsiteY98" fmla="*/ 582736 h 1032158"/>
                  <a:gd name="connsiteX99" fmla="*/ 652595 w 3024845"/>
                  <a:gd name="connsiteY99" fmla="*/ 582736 h 1032158"/>
                  <a:gd name="connsiteX100" fmla="*/ 652595 w 3024845"/>
                  <a:gd name="connsiteY100" fmla="*/ 580845 h 1032158"/>
                  <a:gd name="connsiteX101" fmla="*/ 652595 w 3024845"/>
                  <a:gd name="connsiteY101" fmla="*/ 567604 h 1032158"/>
                  <a:gd name="connsiteX102" fmla="*/ 651328 w 3024845"/>
                  <a:gd name="connsiteY102" fmla="*/ 565982 h 1032158"/>
                  <a:gd name="connsiteX103" fmla="*/ 656648 w 3024845"/>
                  <a:gd name="connsiteY103" fmla="*/ 554633 h 1032158"/>
                  <a:gd name="connsiteX104" fmla="*/ 664755 w 3024845"/>
                  <a:gd name="connsiteY104" fmla="*/ 582736 h 1032158"/>
                  <a:gd name="connsiteX105" fmla="*/ 665515 w 3024845"/>
                  <a:gd name="connsiteY105" fmla="*/ 582736 h 1032158"/>
                  <a:gd name="connsiteX106" fmla="*/ 670835 w 3024845"/>
                  <a:gd name="connsiteY106" fmla="*/ 582736 h 1032158"/>
                  <a:gd name="connsiteX107" fmla="*/ 670835 w 3024845"/>
                  <a:gd name="connsiteY107" fmla="*/ 476809 h 1032158"/>
                  <a:gd name="connsiteX108" fmla="*/ 672355 w 3024845"/>
                  <a:gd name="connsiteY108" fmla="*/ 476809 h 1032158"/>
                  <a:gd name="connsiteX109" fmla="*/ 682995 w 3024845"/>
                  <a:gd name="connsiteY109" fmla="*/ 476809 h 1032158"/>
                  <a:gd name="connsiteX110" fmla="*/ 682995 w 3024845"/>
                  <a:gd name="connsiteY110" fmla="*/ 429250 h 1032158"/>
                  <a:gd name="connsiteX111" fmla="*/ 709342 w 3024845"/>
                  <a:gd name="connsiteY111" fmla="*/ 429250 h 1032158"/>
                  <a:gd name="connsiteX112" fmla="*/ 709342 w 3024845"/>
                  <a:gd name="connsiteY112" fmla="*/ 407632 h 1032158"/>
                  <a:gd name="connsiteX113" fmla="*/ 743796 w 3024845"/>
                  <a:gd name="connsiteY113" fmla="*/ 407632 h 1032158"/>
                  <a:gd name="connsiteX114" fmla="*/ 743796 w 3024845"/>
                  <a:gd name="connsiteY114" fmla="*/ 410064 h 1032158"/>
                  <a:gd name="connsiteX115" fmla="*/ 743796 w 3024845"/>
                  <a:gd name="connsiteY115" fmla="*/ 427088 h 1032158"/>
                  <a:gd name="connsiteX116" fmla="*/ 746076 w 3024845"/>
                  <a:gd name="connsiteY116" fmla="*/ 427088 h 1032158"/>
                  <a:gd name="connsiteX117" fmla="*/ 762036 w 3024845"/>
                  <a:gd name="connsiteY117" fmla="*/ 427088 h 1032158"/>
                  <a:gd name="connsiteX118" fmla="*/ 762036 w 3024845"/>
                  <a:gd name="connsiteY118" fmla="*/ 474647 h 1032158"/>
                  <a:gd name="connsiteX119" fmla="*/ 763049 w 3024845"/>
                  <a:gd name="connsiteY119" fmla="*/ 474647 h 1032158"/>
                  <a:gd name="connsiteX120" fmla="*/ 770143 w 3024845"/>
                  <a:gd name="connsiteY120" fmla="*/ 474647 h 1032158"/>
                  <a:gd name="connsiteX121" fmla="*/ 784330 w 3024845"/>
                  <a:gd name="connsiteY121" fmla="*/ 478971 h 1032158"/>
                  <a:gd name="connsiteX122" fmla="*/ 784330 w 3024845"/>
                  <a:gd name="connsiteY122" fmla="*/ 517883 h 1032158"/>
                  <a:gd name="connsiteX123" fmla="*/ 785343 w 3024845"/>
                  <a:gd name="connsiteY123" fmla="*/ 517883 h 1032158"/>
                  <a:gd name="connsiteX124" fmla="*/ 792436 w 3024845"/>
                  <a:gd name="connsiteY124" fmla="*/ 517883 h 1032158"/>
                  <a:gd name="connsiteX125" fmla="*/ 792436 w 3024845"/>
                  <a:gd name="connsiteY125" fmla="*/ 519504 h 1032158"/>
                  <a:gd name="connsiteX126" fmla="*/ 792436 w 3024845"/>
                  <a:gd name="connsiteY126" fmla="*/ 530853 h 1032158"/>
                  <a:gd name="connsiteX127" fmla="*/ 794463 w 3024845"/>
                  <a:gd name="connsiteY127" fmla="*/ 530853 h 1032158"/>
                  <a:gd name="connsiteX128" fmla="*/ 808650 w 3024845"/>
                  <a:gd name="connsiteY128" fmla="*/ 530853 h 1032158"/>
                  <a:gd name="connsiteX129" fmla="*/ 814730 w 3024845"/>
                  <a:gd name="connsiteY129" fmla="*/ 537339 h 1032158"/>
                  <a:gd name="connsiteX130" fmla="*/ 814730 w 3024845"/>
                  <a:gd name="connsiteY130" fmla="*/ 558957 h 1032158"/>
                  <a:gd name="connsiteX131" fmla="*/ 817010 w 3024845"/>
                  <a:gd name="connsiteY131" fmla="*/ 558957 h 1032158"/>
                  <a:gd name="connsiteX132" fmla="*/ 832970 w 3024845"/>
                  <a:gd name="connsiteY132" fmla="*/ 558957 h 1032158"/>
                  <a:gd name="connsiteX133" fmla="*/ 832970 w 3024845"/>
                  <a:gd name="connsiteY133" fmla="*/ 560037 h 1032158"/>
                  <a:gd name="connsiteX134" fmla="*/ 832970 w 3024845"/>
                  <a:gd name="connsiteY134" fmla="*/ 567604 h 1032158"/>
                  <a:gd name="connsiteX135" fmla="*/ 834237 w 3024845"/>
                  <a:gd name="connsiteY135" fmla="*/ 567604 h 1032158"/>
                  <a:gd name="connsiteX136" fmla="*/ 843104 w 3024845"/>
                  <a:gd name="connsiteY136" fmla="*/ 567604 h 1032158"/>
                  <a:gd name="connsiteX137" fmla="*/ 843104 w 3024845"/>
                  <a:gd name="connsiteY137" fmla="*/ 569765 h 1032158"/>
                  <a:gd name="connsiteX138" fmla="*/ 843104 w 3024845"/>
                  <a:gd name="connsiteY138" fmla="*/ 584898 h 1032158"/>
                  <a:gd name="connsiteX139" fmla="*/ 847157 w 3024845"/>
                  <a:gd name="connsiteY139" fmla="*/ 583006 h 1032158"/>
                  <a:gd name="connsiteX140" fmla="*/ 847157 w 3024845"/>
                  <a:gd name="connsiteY140" fmla="*/ 569765 h 1032158"/>
                  <a:gd name="connsiteX141" fmla="*/ 848170 w 3024845"/>
                  <a:gd name="connsiteY141" fmla="*/ 569765 h 1032158"/>
                  <a:gd name="connsiteX142" fmla="*/ 855264 w 3024845"/>
                  <a:gd name="connsiteY142" fmla="*/ 569765 h 1032158"/>
                  <a:gd name="connsiteX143" fmla="*/ 855264 w 3024845"/>
                  <a:gd name="connsiteY143" fmla="*/ 571387 h 1032158"/>
                  <a:gd name="connsiteX144" fmla="*/ 855264 w 3024845"/>
                  <a:gd name="connsiteY144" fmla="*/ 582736 h 1032158"/>
                  <a:gd name="connsiteX145" fmla="*/ 856024 w 3024845"/>
                  <a:gd name="connsiteY145" fmla="*/ 582736 h 1032158"/>
                  <a:gd name="connsiteX146" fmla="*/ 861344 w 3024845"/>
                  <a:gd name="connsiteY146" fmla="*/ 582736 h 1032158"/>
                  <a:gd name="connsiteX147" fmla="*/ 909984 w 3024845"/>
                  <a:gd name="connsiteY147" fmla="*/ 578413 h 1032158"/>
                  <a:gd name="connsiteX148" fmla="*/ 909984 w 3024845"/>
                  <a:gd name="connsiteY148" fmla="*/ 579764 h 1032158"/>
                  <a:gd name="connsiteX149" fmla="*/ 909984 w 3024845"/>
                  <a:gd name="connsiteY149" fmla="*/ 589221 h 1032158"/>
                  <a:gd name="connsiteX150" fmla="*/ 910744 w 3024845"/>
                  <a:gd name="connsiteY150" fmla="*/ 589221 h 1032158"/>
                  <a:gd name="connsiteX151" fmla="*/ 916065 w 3024845"/>
                  <a:gd name="connsiteY151" fmla="*/ 589221 h 1032158"/>
                  <a:gd name="connsiteX152" fmla="*/ 916065 w 3024845"/>
                  <a:gd name="connsiteY152" fmla="*/ 591383 h 1032158"/>
                  <a:gd name="connsiteX153" fmla="*/ 916065 w 3024845"/>
                  <a:gd name="connsiteY153" fmla="*/ 606516 h 1032158"/>
                  <a:gd name="connsiteX154" fmla="*/ 918091 w 3024845"/>
                  <a:gd name="connsiteY154" fmla="*/ 605165 h 1032158"/>
                  <a:gd name="connsiteX155" fmla="*/ 932278 w 3024845"/>
                  <a:gd name="connsiteY155" fmla="*/ 595707 h 1032158"/>
                  <a:gd name="connsiteX156" fmla="*/ 938358 w 3024845"/>
                  <a:gd name="connsiteY156" fmla="*/ 554633 h 1032158"/>
                  <a:gd name="connsiteX157" fmla="*/ 939118 w 3024845"/>
                  <a:gd name="connsiteY157" fmla="*/ 554363 h 1032158"/>
                  <a:gd name="connsiteX158" fmla="*/ 944438 w 3024845"/>
                  <a:gd name="connsiteY158" fmla="*/ 552471 h 1032158"/>
                  <a:gd name="connsiteX159" fmla="*/ 946465 w 3024845"/>
                  <a:gd name="connsiteY159" fmla="*/ 483294 h 1032158"/>
                  <a:gd name="connsiteX160" fmla="*/ 948492 w 3024845"/>
                  <a:gd name="connsiteY160" fmla="*/ 552471 h 1032158"/>
                  <a:gd name="connsiteX161" fmla="*/ 949252 w 3024845"/>
                  <a:gd name="connsiteY161" fmla="*/ 552741 h 1032158"/>
                  <a:gd name="connsiteX162" fmla="*/ 954572 w 3024845"/>
                  <a:gd name="connsiteY162" fmla="*/ 554633 h 1032158"/>
                  <a:gd name="connsiteX163" fmla="*/ 954572 w 3024845"/>
                  <a:gd name="connsiteY163" fmla="*/ 468162 h 1032158"/>
                  <a:gd name="connsiteX164" fmla="*/ 958625 w 3024845"/>
                  <a:gd name="connsiteY164" fmla="*/ 435735 h 1032158"/>
                  <a:gd name="connsiteX165" fmla="*/ 997132 w 3024845"/>
                  <a:gd name="connsiteY165" fmla="*/ 435735 h 1032158"/>
                  <a:gd name="connsiteX166" fmla="*/ 997132 w 3024845"/>
                  <a:gd name="connsiteY166" fmla="*/ 468162 h 1032158"/>
                  <a:gd name="connsiteX167" fmla="*/ 997892 w 3024845"/>
                  <a:gd name="connsiteY167" fmla="*/ 468162 h 1032158"/>
                  <a:gd name="connsiteX168" fmla="*/ 1003212 w 3024845"/>
                  <a:gd name="connsiteY168" fmla="*/ 468162 h 1032158"/>
                  <a:gd name="connsiteX169" fmla="*/ 1003212 w 3024845"/>
                  <a:gd name="connsiteY169" fmla="*/ 386014 h 1032158"/>
                  <a:gd name="connsiteX170" fmla="*/ 1004986 w 3024845"/>
                  <a:gd name="connsiteY170" fmla="*/ 386014 h 1032158"/>
                  <a:gd name="connsiteX171" fmla="*/ 1017399 w 3024845"/>
                  <a:gd name="connsiteY171" fmla="*/ 386014 h 1032158"/>
                  <a:gd name="connsiteX172" fmla="*/ 1017399 w 3024845"/>
                  <a:gd name="connsiteY172" fmla="*/ 384123 h 1032158"/>
                  <a:gd name="connsiteX173" fmla="*/ 1017399 w 3024845"/>
                  <a:gd name="connsiteY173" fmla="*/ 370882 h 1032158"/>
                  <a:gd name="connsiteX174" fmla="*/ 1039693 w 3024845"/>
                  <a:gd name="connsiteY174" fmla="*/ 370882 h 1032158"/>
                  <a:gd name="connsiteX175" fmla="*/ 1039693 w 3024845"/>
                  <a:gd name="connsiteY175" fmla="*/ 369801 h 1032158"/>
                  <a:gd name="connsiteX176" fmla="*/ 1039693 w 3024845"/>
                  <a:gd name="connsiteY176" fmla="*/ 362235 h 1032158"/>
                  <a:gd name="connsiteX177" fmla="*/ 1041466 w 3024845"/>
                  <a:gd name="connsiteY177" fmla="*/ 362235 h 1032158"/>
                  <a:gd name="connsiteX178" fmla="*/ 1053880 w 3024845"/>
                  <a:gd name="connsiteY178" fmla="*/ 362235 h 1032158"/>
                  <a:gd name="connsiteX179" fmla="*/ 1053880 w 3024845"/>
                  <a:gd name="connsiteY179" fmla="*/ 363316 h 1032158"/>
                  <a:gd name="connsiteX180" fmla="*/ 1053880 w 3024845"/>
                  <a:gd name="connsiteY180" fmla="*/ 370882 h 1032158"/>
                  <a:gd name="connsiteX181" fmla="*/ 1054640 w 3024845"/>
                  <a:gd name="connsiteY181" fmla="*/ 370882 h 1032158"/>
                  <a:gd name="connsiteX182" fmla="*/ 1059960 w 3024845"/>
                  <a:gd name="connsiteY182" fmla="*/ 370882 h 1032158"/>
                  <a:gd name="connsiteX183" fmla="*/ 1070093 w 3024845"/>
                  <a:gd name="connsiteY183" fmla="*/ 366558 h 1032158"/>
                  <a:gd name="connsiteX184" fmla="*/ 1074146 w 3024845"/>
                  <a:gd name="connsiteY184" fmla="*/ 369801 h 1032158"/>
                  <a:gd name="connsiteX185" fmla="*/ 1074146 w 3024845"/>
                  <a:gd name="connsiteY185" fmla="*/ 362235 h 1032158"/>
                  <a:gd name="connsiteX186" fmla="*/ 1076426 w 3024845"/>
                  <a:gd name="connsiteY186" fmla="*/ 362235 h 1032158"/>
                  <a:gd name="connsiteX187" fmla="*/ 1092387 w 3024845"/>
                  <a:gd name="connsiteY187" fmla="*/ 362235 h 1032158"/>
                  <a:gd name="connsiteX188" fmla="*/ 1092387 w 3024845"/>
                  <a:gd name="connsiteY188" fmla="*/ 363316 h 1032158"/>
                  <a:gd name="connsiteX189" fmla="*/ 1092387 w 3024845"/>
                  <a:gd name="connsiteY189" fmla="*/ 370882 h 1032158"/>
                  <a:gd name="connsiteX190" fmla="*/ 1122787 w 3024845"/>
                  <a:gd name="connsiteY190" fmla="*/ 370882 h 1032158"/>
                  <a:gd name="connsiteX191" fmla="*/ 1122787 w 3024845"/>
                  <a:gd name="connsiteY191" fmla="*/ 372503 h 1032158"/>
                  <a:gd name="connsiteX192" fmla="*/ 1122787 w 3024845"/>
                  <a:gd name="connsiteY192" fmla="*/ 383853 h 1032158"/>
                  <a:gd name="connsiteX193" fmla="*/ 1149134 w 3024845"/>
                  <a:gd name="connsiteY193" fmla="*/ 383853 h 1032158"/>
                  <a:gd name="connsiteX194" fmla="*/ 1149134 w 3024845"/>
                  <a:gd name="connsiteY194" fmla="*/ 414117 h 1032158"/>
                  <a:gd name="connsiteX195" fmla="*/ 1149894 w 3024845"/>
                  <a:gd name="connsiteY195" fmla="*/ 414117 h 1032158"/>
                  <a:gd name="connsiteX196" fmla="*/ 1155214 w 3024845"/>
                  <a:gd name="connsiteY196" fmla="*/ 414117 h 1032158"/>
                  <a:gd name="connsiteX197" fmla="*/ 1155214 w 3024845"/>
                  <a:gd name="connsiteY197" fmla="*/ 415198 h 1032158"/>
                  <a:gd name="connsiteX198" fmla="*/ 1155214 w 3024845"/>
                  <a:gd name="connsiteY198" fmla="*/ 422765 h 1032158"/>
                  <a:gd name="connsiteX199" fmla="*/ 1159268 w 3024845"/>
                  <a:gd name="connsiteY199" fmla="*/ 453029 h 1032158"/>
                  <a:gd name="connsiteX200" fmla="*/ 1160028 w 3024845"/>
                  <a:gd name="connsiteY200" fmla="*/ 453029 h 1032158"/>
                  <a:gd name="connsiteX201" fmla="*/ 1165348 w 3024845"/>
                  <a:gd name="connsiteY201" fmla="*/ 453029 h 1032158"/>
                  <a:gd name="connsiteX202" fmla="*/ 1165348 w 3024845"/>
                  <a:gd name="connsiteY202" fmla="*/ 453840 h 1032158"/>
                  <a:gd name="connsiteX203" fmla="*/ 1165348 w 3024845"/>
                  <a:gd name="connsiteY203" fmla="*/ 459515 h 1032158"/>
                  <a:gd name="connsiteX204" fmla="*/ 1166361 w 3024845"/>
                  <a:gd name="connsiteY204" fmla="*/ 459515 h 1032158"/>
                  <a:gd name="connsiteX205" fmla="*/ 1173454 w 3024845"/>
                  <a:gd name="connsiteY205" fmla="*/ 459515 h 1032158"/>
                  <a:gd name="connsiteX206" fmla="*/ 1173454 w 3024845"/>
                  <a:gd name="connsiteY206" fmla="*/ 489780 h 1032158"/>
                  <a:gd name="connsiteX207" fmla="*/ 1175481 w 3024845"/>
                  <a:gd name="connsiteY207" fmla="*/ 489780 h 1032158"/>
                  <a:gd name="connsiteX208" fmla="*/ 1189668 w 3024845"/>
                  <a:gd name="connsiteY208" fmla="*/ 489780 h 1032158"/>
                  <a:gd name="connsiteX209" fmla="*/ 1189668 w 3024845"/>
                  <a:gd name="connsiteY209" fmla="*/ 513559 h 1032158"/>
                  <a:gd name="connsiteX210" fmla="*/ 1191695 w 3024845"/>
                  <a:gd name="connsiteY210" fmla="*/ 515180 h 1032158"/>
                  <a:gd name="connsiteX211" fmla="*/ 1191695 w 3024845"/>
                  <a:gd name="connsiteY211" fmla="*/ 526530 h 1032158"/>
                  <a:gd name="connsiteX212" fmla="*/ 1192455 w 3024845"/>
                  <a:gd name="connsiteY212" fmla="*/ 526530 h 1032158"/>
                  <a:gd name="connsiteX213" fmla="*/ 1197775 w 3024845"/>
                  <a:gd name="connsiteY213" fmla="*/ 526530 h 1032158"/>
                  <a:gd name="connsiteX214" fmla="*/ 1197775 w 3024845"/>
                  <a:gd name="connsiteY214" fmla="*/ 550309 h 1032158"/>
                  <a:gd name="connsiteX215" fmla="*/ 1199041 w 3024845"/>
                  <a:gd name="connsiteY215" fmla="*/ 550309 h 1032158"/>
                  <a:gd name="connsiteX216" fmla="*/ 1207908 w 3024845"/>
                  <a:gd name="connsiteY216" fmla="*/ 550309 h 1032158"/>
                  <a:gd name="connsiteX217" fmla="*/ 1209935 w 3024845"/>
                  <a:gd name="connsiteY217" fmla="*/ 554363 h 1032158"/>
                  <a:gd name="connsiteX218" fmla="*/ 1209935 w 3024845"/>
                  <a:gd name="connsiteY218" fmla="*/ 567604 h 1032158"/>
                  <a:gd name="connsiteX219" fmla="*/ 1211455 w 3024845"/>
                  <a:gd name="connsiteY219" fmla="*/ 565712 h 1032158"/>
                  <a:gd name="connsiteX220" fmla="*/ 1222095 w 3024845"/>
                  <a:gd name="connsiteY220" fmla="*/ 552471 h 1032158"/>
                  <a:gd name="connsiteX221" fmla="*/ 1250469 w 3024845"/>
                  <a:gd name="connsiteY221" fmla="*/ 552471 h 1032158"/>
                  <a:gd name="connsiteX222" fmla="*/ 1250469 w 3024845"/>
                  <a:gd name="connsiteY222" fmla="*/ 638942 h 1032158"/>
                  <a:gd name="connsiteX223" fmla="*/ 1251229 w 3024845"/>
                  <a:gd name="connsiteY223" fmla="*/ 638942 h 1032158"/>
                  <a:gd name="connsiteX224" fmla="*/ 1256549 w 3024845"/>
                  <a:gd name="connsiteY224" fmla="*/ 638942 h 1032158"/>
                  <a:gd name="connsiteX225" fmla="*/ 1257309 w 3024845"/>
                  <a:gd name="connsiteY225" fmla="*/ 637591 h 1032158"/>
                  <a:gd name="connsiteX226" fmla="*/ 1262629 w 3024845"/>
                  <a:gd name="connsiteY226" fmla="*/ 628133 h 1032158"/>
                  <a:gd name="connsiteX227" fmla="*/ 1262629 w 3024845"/>
                  <a:gd name="connsiteY227" fmla="*/ 630025 h 1032158"/>
                  <a:gd name="connsiteX228" fmla="*/ 1262629 w 3024845"/>
                  <a:gd name="connsiteY228" fmla="*/ 643266 h 1032158"/>
                  <a:gd name="connsiteX229" fmla="*/ 1266682 w 3024845"/>
                  <a:gd name="connsiteY229" fmla="*/ 597869 h 1032158"/>
                  <a:gd name="connsiteX230" fmla="*/ 1267442 w 3024845"/>
                  <a:gd name="connsiteY230" fmla="*/ 597869 h 1032158"/>
                  <a:gd name="connsiteX231" fmla="*/ 1272762 w 3024845"/>
                  <a:gd name="connsiteY231" fmla="*/ 597869 h 1032158"/>
                  <a:gd name="connsiteX232" fmla="*/ 1272762 w 3024845"/>
                  <a:gd name="connsiteY232" fmla="*/ 533015 h 1032158"/>
                  <a:gd name="connsiteX233" fmla="*/ 1273776 w 3024845"/>
                  <a:gd name="connsiteY233" fmla="*/ 533015 h 1032158"/>
                  <a:gd name="connsiteX234" fmla="*/ 1280869 w 3024845"/>
                  <a:gd name="connsiteY234" fmla="*/ 533015 h 1032158"/>
                  <a:gd name="connsiteX235" fmla="*/ 1293029 w 3024845"/>
                  <a:gd name="connsiteY235" fmla="*/ 489780 h 1032158"/>
                  <a:gd name="connsiteX236" fmla="*/ 1294296 w 3024845"/>
                  <a:gd name="connsiteY236" fmla="*/ 489780 h 1032158"/>
                  <a:gd name="connsiteX237" fmla="*/ 1303163 w 3024845"/>
                  <a:gd name="connsiteY237" fmla="*/ 489780 h 1032158"/>
                  <a:gd name="connsiteX238" fmla="*/ 1313296 w 3024845"/>
                  <a:gd name="connsiteY238" fmla="*/ 533015 h 1032158"/>
                  <a:gd name="connsiteX239" fmla="*/ 1314309 w 3024845"/>
                  <a:gd name="connsiteY239" fmla="*/ 533015 h 1032158"/>
                  <a:gd name="connsiteX240" fmla="*/ 1321403 w 3024845"/>
                  <a:gd name="connsiteY240" fmla="*/ 533015 h 1032158"/>
                  <a:gd name="connsiteX241" fmla="*/ 1321403 w 3024845"/>
                  <a:gd name="connsiteY241" fmla="*/ 571927 h 1032158"/>
                  <a:gd name="connsiteX242" fmla="*/ 1323176 w 3024845"/>
                  <a:gd name="connsiteY242" fmla="*/ 571927 h 1032158"/>
                  <a:gd name="connsiteX243" fmla="*/ 1335590 w 3024845"/>
                  <a:gd name="connsiteY243" fmla="*/ 571927 h 1032158"/>
                  <a:gd name="connsiteX244" fmla="*/ 1335590 w 3024845"/>
                  <a:gd name="connsiteY244" fmla="*/ 574089 h 1032158"/>
                  <a:gd name="connsiteX245" fmla="*/ 1335590 w 3024845"/>
                  <a:gd name="connsiteY245" fmla="*/ 589221 h 1032158"/>
                  <a:gd name="connsiteX246" fmla="*/ 1339643 w 3024845"/>
                  <a:gd name="connsiteY246" fmla="*/ 587060 h 1032158"/>
                  <a:gd name="connsiteX247" fmla="*/ 1339643 w 3024845"/>
                  <a:gd name="connsiteY247" fmla="*/ 571927 h 1032158"/>
                  <a:gd name="connsiteX248" fmla="*/ 1341163 w 3024845"/>
                  <a:gd name="connsiteY248" fmla="*/ 571927 h 1032158"/>
                  <a:gd name="connsiteX249" fmla="*/ 1351803 w 3024845"/>
                  <a:gd name="connsiteY249" fmla="*/ 571927 h 1032158"/>
                  <a:gd name="connsiteX250" fmla="*/ 1351803 w 3024845"/>
                  <a:gd name="connsiteY250" fmla="*/ 573548 h 1032158"/>
                  <a:gd name="connsiteX251" fmla="*/ 1351803 w 3024845"/>
                  <a:gd name="connsiteY251" fmla="*/ 584898 h 1032158"/>
                  <a:gd name="connsiteX252" fmla="*/ 1382204 w 3024845"/>
                  <a:gd name="connsiteY252" fmla="*/ 584898 h 1032158"/>
                  <a:gd name="connsiteX253" fmla="*/ 1382204 w 3024845"/>
                  <a:gd name="connsiteY253" fmla="*/ 548148 h 1032158"/>
                  <a:gd name="connsiteX254" fmla="*/ 1383470 w 3024845"/>
                  <a:gd name="connsiteY254" fmla="*/ 548148 h 1032158"/>
                  <a:gd name="connsiteX255" fmla="*/ 1392337 w 3024845"/>
                  <a:gd name="connsiteY255" fmla="*/ 548148 h 1032158"/>
                  <a:gd name="connsiteX256" fmla="*/ 1392337 w 3024845"/>
                  <a:gd name="connsiteY256" fmla="*/ 569765 h 1032158"/>
                  <a:gd name="connsiteX257" fmla="*/ 1394364 w 3024845"/>
                  <a:gd name="connsiteY257" fmla="*/ 537339 h 1032158"/>
                  <a:gd name="connsiteX258" fmla="*/ 1416657 w 3024845"/>
                  <a:gd name="connsiteY258" fmla="*/ 537339 h 1032158"/>
                  <a:gd name="connsiteX259" fmla="*/ 1416657 w 3024845"/>
                  <a:gd name="connsiteY259" fmla="*/ 535717 h 1032158"/>
                  <a:gd name="connsiteX260" fmla="*/ 1416657 w 3024845"/>
                  <a:gd name="connsiteY260" fmla="*/ 524368 h 1032158"/>
                  <a:gd name="connsiteX261" fmla="*/ 1417417 w 3024845"/>
                  <a:gd name="connsiteY261" fmla="*/ 524368 h 1032158"/>
                  <a:gd name="connsiteX262" fmla="*/ 1422737 w 3024845"/>
                  <a:gd name="connsiteY262" fmla="*/ 524368 h 1032158"/>
                  <a:gd name="connsiteX263" fmla="*/ 1422737 w 3024845"/>
                  <a:gd name="connsiteY263" fmla="*/ 522477 h 1032158"/>
                  <a:gd name="connsiteX264" fmla="*/ 1422737 w 3024845"/>
                  <a:gd name="connsiteY264" fmla="*/ 509236 h 1032158"/>
                  <a:gd name="connsiteX265" fmla="*/ 1426791 w 3024845"/>
                  <a:gd name="connsiteY265" fmla="*/ 515721 h 1032158"/>
                  <a:gd name="connsiteX266" fmla="*/ 1429071 w 3024845"/>
                  <a:gd name="connsiteY266" fmla="*/ 515721 h 1032158"/>
                  <a:gd name="connsiteX267" fmla="*/ 1445031 w 3024845"/>
                  <a:gd name="connsiteY267" fmla="*/ 515721 h 1032158"/>
                  <a:gd name="connsiteX268" fmla="*/ 1445031 w 3024845"/>
                  <a:gd name="connsiteY268" fmla="*/ 514910 h 1032158"/>
                  <a:gd name="connsiteX269" fmla="*/ 1445031 w 3024845"/>
                  <a:gd name="connsiteY269" fmla="*/ 509236 h 1032158"/>
                  <a:gd name="connsiteX270" fmla="*/ 1445791 w 3024845"/>
                  <a:gd name="connsiteY270" fmla="*/ 509236 h 1032158"/>
                  <a:gd name="connsiteX271" fmla="*/ 1451111 w 3024845"/>
                  <a:gd name="connsiteY271" fmla="*/ 509236 h 1032158"/>
                  <a:gd name="connsiteX272" fmla="*/ 1451111 w 3024845"/>
                  <a:gd name="connsiteY272" fmla="*/ 510587 h 1032158"/>
                  <a:gd name="connsiteX273" fmla="*/ 1451111 w 3024845"/>
                  <a:gd name="connsiteY273" fmla="*/ 520045 h 1032158"/>
                  <a:gd name="connsiteX274" fmla="*/ 1489618 w 3024845"/>
                  <a:gd name="connsiteY274" fmla="*/ 520045 h 1032158"/>
                  <a:gd name="connsiteX275" fmla="*/ 1489618 w 3024845"/>
                  <a:gd name="connsiteY275" fmla="*/ 658398 h 1032158"/>
                  <a:gd name="connsiteX276" fmla="*/ 1491138 w 3024845"/>
                  <a:gd name="connsiteY276" fmla="*/ 658398 h 1032158"/>
                  <a:gd name="connsiteX277" fmla="*/ 1501778 w 3024845"/>
                  <a:gd name="connsiteY277" fmla="*/ 658398 h 1032158"/>
                  <a:gd name="connsiteX278" fmla="*/ 1501778 w 3024845"/>
                  <a:gd name="connsiteY278" fmla="*/ 645428 h 1032158"/>
                  <a:gd name="connsiteX279" fmla="*/ 1505832 w 3024845"/>
                  <a:gd name="connsiteY279" fmla="*/ 645428 h 1032158"/>
                  <a:gd name="connsiteX280" fmla="*/ 1505832 w 3024845"/>
                  <a:gd name="connsiteY280" fmla="*/ 658398 h 1032158"/>
                  <a:gd name="connsiteX281" fmla="*/ 1536232 w 3024845"/>
                  <a:gd name="connsiteY281" fmla="*/ 658398 h 1032158"/>
                  <a:gd name="connsiteX282" fmla="*/ 1536232 w 3024845"/>
                  <a:gd name="connsiteY282" fmla="*/ 628133 h 1032158"/>
                  <a:gd name="connsiteX283" fmla="*/ 1548392 w 3024845"/>
                  <a:gd name="connsiteY283" fmla="*/ 628133 h 1032158"/>
                  <a:gd name="connsiteX284" fmla="*/ 1560552 w 3024845"/>
                  <a:gd name="connsiteY284" fmla="*/ 625972 h 1032158"/>
                  <a:gd name="connsiteX285" fmla="*/ 1564606 w 3024845"/>
                  <a:gd name="connsiteY285" fmla="*/ 628133 h 1032158"/>
                  <a:gd name="connsiteX286" fmla="*/ 1574739 w 3024845"/>
                  <a:gd name="connsiteY286" fmla="*/ 628133 h 1032158"/>
                  <a:gd name="connsiteX287" fmla="*/ 1574739 w 3024845"/>
                  <a:gd name="connsiteY287" fmla="*/ 658398 h 1032158"/>
                  <a:gd name="connsiteX288" fmla="*/ 1582846 w 3024845"/>
                  <a:gd name="connsiteY288" fmla="*/ 658398 h 1032158"/>
                  <a:gd name="connsiteX289" fmla="*/ 1582846 w 3024845"/>
                  <a:gd name="connsiteY289" fmla="*/ 675693 h 1032158"/>
                  <a:gd name="connsiteX290" fmla="*/ 1592182 w 3024845"/>
                  <a:gd name="connsiteY290" fmla="*/ 676598 h 1032158"/>
                  <a:gd name="connsiteX291" fmla="*/ 1605140 w 3024845"/>
                  <a:gd name="connsiteY291" fmla="*/ 676598 h 1032158"/>
                  <a:gd name="connsiteX292" fmla="*/ 1605140 w 3024845"/>
                  <a:gd name="connsiteY292" fmla="*/ 660560 h 1032158"/>
                  <a:gd name="connsiteX293" fmla="*/ 1673096 w 3024845"/>
                  <a:gd name="connsiteY293" fmla="*/ 660560 h 1032158"/>
                  <a:gd name="connsiteX294" fmla="*/ 1673096 w 3024845"/>
                  <a:gd name="connsiteY294" fmla="*/ 575307 h 1032158"/>
                  <a:gd name="connsiteX295" fmla="*/ 1745104 w 3024845"/>
                  <a:gd name="connsiteY295" fmla="*/ 575307 h 1032158"/>
                  <a:gd name="connsiteX296" fmla="*/ 1745104 w 3024845"/>
                  <a:gd name="connsiteY296" fmla="*/ 654075 h 1032158"/>
                  <a:gd name="connsiteX297" fmla="*/ 1747008 w 3024845"/>
                  <a:gd name="connsiteY297" fmla="*/ 654075 h 1032158"/>
                  <a:gd name="connsiteX298" fmla="*/ 1748250 w 3024845"/>
                  <a:gd name="connsiteY298" fmla="*/ 676598 h 1032158"/>
                  <a:gd name="connsiteX299" fmla="*/ 1757926 w 3024845"/>
                  <a:gd name="connsiteY299" fmla="*/ 676598 h 1032158"/>
                  <a:gd name="connsiteX300" fmla="*/ 1759168 w 3024845"/>
                  <a:gd name="connsiteY300" fmla="*/ 654075 h 1032158"/>
                  <a:gd name="connsiteX301" fmla="*/ 1765248 w 3024845"/>
                  <a:gd name="connsiteY301" fmla="*/ 654075 h 1032158"/>
                  <a:gd name="connsiteX302" fmla="*/ 1766490 w 3024845"/>
                  <a:gd name="connsiteY302" fmla="*/ 676598 h 1032158"/>
                  <a:gd name="connsiteX303" fmla="*/ 1817112 w 3024845"/>
                  <a:gd name="connsiteY303" fmla="*/ 676598 h 1032158"/>
                  <a:gd name="connsiteX304" fmla="*/ 1817112 w 3024845"/>
                  <a:gd name="connsiteY304" fmla="*/ 513570 h 1032158"/>
                  <a:gd name="connsiteX305" fmla="*/ 2014439 w 3024845"/>
                  <a:gd name="connsiteY305" fmla="*/ 513570 h 1032158"/>
                  <a:gd name="connsiteX306" fmla="*/ 2014439 w 3024845"/>
                  <a:gd name="connsiteY306" fmla="*/ 676598 h 1032158"/>
                  <a:gd name="connsiteX307" fmla="*/ 2033136 w 3024845"/>
                  <a:gd name="connsiteY307" fmla="*/ 676598 h 1032158"/>
                  <a:gd name="connsiteX308" fmla="*/ 2033136 w 3024845"/>
                  <a:gd name="connsiteY308" fmla="*/ 593905 h 1032158"/>
                  <a:gd name="connsiteX309" fmla="*/ 2128256 w 3024845"/>
                  <a:gd name="connsiteY309" fmla="*/ 593905 h 1032158"/>
                  <a:gd name="connsiteX310" fmla="*/ 2146266 w 3024845"/>
                  <a:gd name="connsiteY310" fmla="*/ 104983 h 1032158"/>
                  <a:gd name="connsiteX311" fmla="*/ 2150320 w 3024845"/>
                  <a:gd name="connsiteY311" fmla="*/ 33644 h 1032158"/>
                  <a:gd name="connsiteX312" fmla="*/ 2180720 w 3024845"/>
                  <a:gd name="connsiteY312" fmla="*/ 528692 h 1032158"/>
                  <a:gd name="connsiteX313" fmla="*/ 2245574 w 3024845"/>
                  <a:gd name="connsiteY313" fmla="*/ 528692 h 1032158"/>
                  <a:gd name="connsiteX314" fmla="*/ 2245574 w 3024845"/>
                  <a:gd name="connsiteY314" fmla="*/ 604354 h 1032158"/>
                  <a:gd name="connsiteX315" fmla="*/ 2253681 w 3024845"/>
                  <a:gd name="connsiteY315" fmla="*/ 604354 h 1032158"/>
                  <a:gd name="connsiteX316" fmla="*/ 2255708 w 3024845"/>
                  <a:gd name="connsiteY316" fmla="*/ 597869 h 1032158"/>
                  <a:gd name="connsiteX317" fmla="*/ 2261788 w 3024845"/>
                  <a:gd name="connsiteY317" fmla="*/ 597869 h 1032158"/>
                  <a:gd name="connsiteX318" fmla="*/ 2263815 w 3024845"/>
                  <a:gd name="connsiteY318" fmla="*/ 606516 h 1032158"/>
                  <a:gd name="connsiteX319" fmla="*/ 2275975 w 3024845"/>
                  <a:gd name="connsiteY319" fmla="*/ 606516 h 1032158"/>
                  <a:gd name="connsiteX320" fmla="*/ 2275975 w 3024845"/>
                  <a:gd name="connsiteY320" fmla="*/ 600030 h 1032158"/>
                  <a:gd name="connsiteX321" fmla="*/ 2298268 w 3024845"/>
                  <a:gd name="connsiteY321" fmla="*/ 600030 h 1032158"/>
                  <a:gd name="connsiteX322" fmla="*/ 2298268 w 3024845"/>
                  <a:gd name="connsiteY322" fmla="*/ 606516 h 1032158"/>
                  <a:gd name="connsiteX323" fmla="*/ 2318535 w 3024845"/>
                  <a:gd name="connsiteY323" fmla="*/ 606516 h 1032158"/>
                  <a:gd name="connsiteX324" fmla="*/ 2318535 w 3024845"/>
                  <a:gd name="connsiteY324" fmla="*/ 651913 h 1032158"/>
                  <a:gd name="connsiteX325" fmla="*/ 2332722 w 3024845"/>
                  <a:gd name="connsiteY325" fmla="*/ 651913 h 1032158"/>
                  <a:gd name="connsiteX326" fmla="*/ 2332722 w 3024845"/>
                  <a:gd name="connsiteY326" fmla="*/ 638942 h 1032158"/>
                  <a:gd name="connsiteX327" fmla="*/ 2348936 w 3024845"/>
                  <a:gd name="connsiteY327" fmla="*/ 638942 h 1032158"/>
                  <a:gd name="connsiteX328" fmla="*/ 2348936 w 3024845"/>
                  <a:gd name="connsiteY328" fmla="*/ 459515 h 1032158"/>
                  <a:gd name="connsiteX329" fmla="*/ 2355016 w 3024845"/>
                  <a:gd name="connsiteY329" fmla="*/ 453029 h 1032158"/>
                  <a:gd name="connsiteX330" fmla="*/ 2427977 w 3024845"/>
                  <a:gd name="connsiteY330" fmla="*/ 453029 h 1032158"/>
                  <a:gd name="connsiteX331" fmla="*/ 2427977 w 3024845"/>
                  <a:gd name="connsiteY331" fmla="*/ 461677 h 1032158"/>
                  <a:gd name="connsiteX332" fmla="*/ 2438110 w 3024845"/>
                  <a:gd name="connsiteY332" fmla="*/ 461677 h 1032158"/>
                  <a:gd name="connsiteX333" fmla="*/ 2438110 w 3024845"/>
                  <a:gd name="connsiteY333" fmla="*/ 576251 h 1032158"/>
                  <a:gd name="connsiteX334" fmla="*/ 2460404 w 3024845"/>
                  <a:gd name="connsiteY334" fmla="*/ 576251 h 1032158"/>
                  <a:gd name="connsiteX335" fmla="*/ 2460404 w 3024845"/>
                  <a:gd name="connsiteY335" fmla="*/ 509236 h 1032158"/>
                  <a:gd name="connsiteX336" fmla="*/ 2486751 w 3024845"/>
                  <a:gd name="connsiteY336" fmla="*/ 509236 h 1032158"/>
                  <a:gd name="connsiteX337" fmla="*/ 2490804 w 3024845"/>
                  <a:gd name="connsiteY337" fmla="*/ 504912 h 1032158"/>
                  <a:gd name="connsiteX338" fmla="*/ 2498911 w 3024845"/>
                  <a:gd name="connsiteY338" fmla="*/ 504912 h 1032158"/>
                  <a:gd name="connsiteX339" fmla="*/ 2502964 w 3024845"/>
                  <a:gd name="connsiteY339" fmla="*/ 509236 h 1032158"/>
                  <a:gd name="connsiteX340" fmla="*/ 2525258 w 3024845"/>
                  <a:gd name="connsiteY340" fmla="*/ 509236 h 1032158"/>
                  <a:gd name="connsiteX341" fmla="*/ 2525258 w 3024845"/>
                  <a:gd name="connsiteY341" fmla="*/ 392500 h 1032158"/>
                  <a:gd name="connsiteX342" fmla="*/ 2582005 w 3024845"/>
                  <a:gd name="connsiteY342" fmla="*/ 381691 h 1032158"/>
                  <a:gd name="connsiteX343" fmla="*/ 2582005 w 3024845"/>
                  <a:gd name="connsiteY343" fmla="*/ 382772 h 1032158"/>
                  <a:gd name="connsiteX344" fmla="*/ 2582005 w 3024845"/>
                  <a:gd name="connsiteY344" fmla="*/ 390338 h 1032158"/>
                  <a:gd name="connsiteX345" fmla="*/ 2608352 w 3024845"/>
                  <a:gd name="connsiteY345" fmla="*/ 390338 h 1032158"/>
                  <a:gd name="connsiteX346" fmla="*/ 2608352 w 3024845"/>
                  <a:gd name="connsiteY346" fmla="*/ 645428 h 1032158"/>
                  <a:gd name="connsiteX347" fmla="*/ 2630646 w 3024845"/>
                  <a:gd name="connsiteY347" fmla="*/ 645428 h 1032158"/>
                  <a:gd name="connsiteX348" fmla="*/ 2630646 w 3024845"/>
                  <a:gd name="connsiteY348" fmla="*/ 641104 h 1032158"/>
                  <a:gd name="connsiteX349" fmla="*/ 2642806 w 3024845"/>
                  <a:gd name="connsiteY349" fmla="*/ 641104 h 1032158"/>
                  <a:gd name="connsiteX350" fmla="*/ 2642806 w 3024845"/>
                  <a:gd name="connsiteY350" fmla="*/ 645428 h 1032158"/>
                  <a:gd name="connsiteX351" fmla="*/ 2667126 w 3024845"/>
                  <a:gd name="connsiteY351" fmla="*/ 645428 h 1032158"/>
                  <a:gd name="connsiteX352" fmla="*/ 2667126 w 3024845"/>
                  <a:gd name="connsiteY352" fmla="*/ 632457 h 1032158"/>
                  <a:gd name="connsiteX353" fmla="*/ 2695500 w 3024845"/>
                  <a:gd name="connsiteY353" fmla="*/ 632457 h 1032158"/>
                  <a:gd name="connsiteX354" fmla="*/ 2707660 w 3024845"/>
                  <a:gd name="connsiteY354" fmla="*/ 628133 h 1032158"/>
                  <a:gd name="connsiteX355" fmla="*/ 2727927 w 3024845"/>
                  <a:gd name="connsiteY355" fmla="*/ 632457 h 1032158"/>
                  <a:gd name="connsiteX356" fmla="*/ 2727927 w 3024845"/>
                  <a:gd name="connsiteY356" fmla="*/ 615163 h 1032158"/>
                  <a:gd name="connsiteX357" fmla="*/ 2736034 w 3024845"/>
                  <a:gd name="connsiteY357" fmla="*/ 615163 h 1032158"/>
                  <a:gd name="connsiteX358" fmla="*/ 2736034 w 3024845"/>
                  <a:gd name="connsiteY358" fmla="*/ 602192 h 1032158"/>
                  <a:gd name="connsiteX359" fmla="*/ 2792781 w 3024845"/>
                  <a:gd name="connsiteY359" fmla="*/ 602192 h 1032158"/>
                  <a:gd name="connsiteX360" fmla="*/ 2792781 w 3024845"/>
                  <a:gd name="connsiteY360" fmla="*/ 571927 h 1032158"/>
                  <a:gd name="connsiteX361" fmla="*/ 2811021 w 3024845"/>
                  <a:gd name="connsiteY361" fmla="*/ 571927 h 1032158"/>
                  <a:gd name="connsiteX362" fmla="*/ 2811021 w 3024845"/>
                  <a:gd name="connsiteY362" fmla="*/ 565442 h 1032158"/>
                  <a:gd name="connsiteX363" fmla="*/ 2823181 w 3024845"/>
                  <a:gd name="connsiteY363" fmla="*/ 565442 h 1032158"/>
                  <a:gd name="connsiteX364" fmla="*/ 2823181 w 3024845"/>
                  <a:gd name="connsiteY364" fmla="*/ 571927 h 1032158"/>
                  <a:gd name="connsiteX365" fmla="*/ 2839395 w 3024845"/>
                  <a:gd name="connsiteY365" fmla="*/ 571927 h 1032158"/>
                  <a:gd name="connsiteX366" fmla="*/ 2839395 w 3024845"/>
                  <a:gd name="connsiteY366" fmla="*/ 621648 h 1032158"/>
                  <a:gd name="connsiteX367" fmla="*/ 2871822 w 3024845"/>
                  <a:gd name="connsiteY367" fmla="*/ 621648 h 1032158"/>
                  <a:gd name="connsiteX368" fmla="*/ 2871822 w 3024845"/>
                  <a:gd name="connsiteY368" fmla="*/ 595707 h 1032158"/>
                  <a:gd name="connsiteX369" fmla="*/ 2910329 w 3024845"/>
                  <a:gd name="connsiteY369" fmla="*/ 595707 h 1032158"/>
                  <a:gd name="connsiteX370" fmla="*/ 2910329 w 3024845"/>
                  <a:gd name="connsiteY370" fmla="*/ 565442 h 1032158"/>
                  <a:gd name="connsiteX371" fmla="*/ 2958970 w 3024845"/>
                  <a:gd name="connsiteY371" fmla="*/ 565442 h 1032158"/>
                  <a:gd name="connsiteX372" fmla="*/ 2958970 w 3024845"/>
                  <a:gd name="connsiteY372" fmla="*/ 676598 h 1032158"/>
                  <a:gd name="connsiteX373" fmla="*/ 2958970 w 3024845"/>
                  <a:gd name="connsiteY373" fmla="*/ 690377 h 1032158"/>
                  <a:gd name="connsiteX374" fmla="*/ 3024845 w 3024845"/>
                  <a:gd name="connsiteY374" fmla="*/ 690377 h 1032158"/>
                  <a:gd name="connsiteX375" fmla="*/ 3024845 w 3024845"/>
                  <a:gd name="connsiteY375" fmla="*/ 1032158 h 1032158"/>
                  <a:gd name="connsiteX376" fmla="*/ 2054 w 3024845"/>
                  <a:gd name="connsiteY376" fmla="*/ 1029825 h 1032158"/>
                  <a:gd name="connsiteX377" fmla="*/ 0 w 3024845"/>
                  <a:gd name="connsiteY377" fmla="*/ 595707 h 1032158"/>
                  <a:gd name="connsiteX378" fmla="*/ 20267 w 3024845"/>
                  <a:gd name="connsiteY378" fmla="*/ 595707 h 1032158"/>
                  <a:gd name="connsiteX379" fmla="*/ 20774 w 3024845"/>
                  <a:gd name="connsiteY379" fmla="*/ 594626 h 1032158"/>
                  <a:gd name="connsiteX380" fmla="*/ 24320 w 3024845"/>
                  <a:gd name="connsiteY380" fmla="*/ 587060 h 1032158"/>
                  <a:gd name="connsiteX381" fmla="*/ 26094 w 3024845"/>
                  <a:gd name="connsiteY381" fmla="*/ 587330 h 1032158"/>
                  <a:gd name="connsiteX382" fmla="*/ 38507 w 3024845"/>
                  <a:gd name="connsiteY382" fmla="*/ 589221 h 1032158"/>
                  <a:gd name="connsiteX383" fmla="*/ 39014 w 3024845"/>
                  <a:gd name="connsiteY383" fmla="*/ 590573 h 1032158"/>
                  <a:gd name="connsiteX384" fmla="*/ 42560 w 3024845"/>
                  <a:gd name="connsiteY384" fmla="*/ 600030 h 1032158"/>
                  <a:gd name="connsiteX385" fmla="*/ 68907 w 3024845"/>
                  <a:gd name="connsiteY385" fmla="*/ 602192 h 1032158"/>
                  <a:gd name="connsiteX386" fmla="*/ 68907 w 3024845"/>
                  <a:gd name="connsiteY386" fmla="*/ 478971 h 1032158"/>
                  <a:gd name="connsiteX387" fmla="*/ 70934 w 3024845"/>
                  <a:gd name="connsiteY387" fmla="*/ 478971 h 1032158"/>
                  <a:gd name="connsiteX388" fmla="*/ 85121 w 3024845"/>
                  <a:gd name="connsiteY388" fmla="*/ 478971 h 1032158"/>
                  <a:gd name="connsiteX389" fmla="*/ 85121 w 3024845"/>
                  <a:gd name="connsiteY389" fmla="*/ 342779 h 1032158"/>
                  <a:gd name="connsiteX390" fmla="*/ 86894 w 3024845"/>
                  <a:gd name="connsiteY390" fmla="*/ 342779 h 1032158"/>
                  <a:gd name="connsiteX391" fmla="*/ 99308 w 3024845"/>
                  <a:gd name="connsiteY391" fmla="*/ 342779 h 1032158"/>
                  <a:gd name="connsiteX392" fmla="*/ 99308 w 3024845"/>
                  <a:gd name="connsiteY392" fmla="*/ 228205 h 1032158"/>
                  <a:gd name="connsiteX393" fmla="*/ 103361 w 3024845"/>
                  <a:gd name="connsiteY393" fmla="*/ 200101 h 1032158"/>
                  <a:gd name="connsiteX394" fmla="*/ 105388 w 3024845"/>
                  <a:gd name="connsiteY394" fmla="*/ 200101 h 1032158"/>
                  <a:gd name="connsiteX395" fmla="*/ 119575 w 3024845"/>
                  <a:gd name="connsiteY395" fmla="*/ 200101 h 1032158"/>
                  <a:gd name="connsiteX0" fmla="*/ 119575 w 3024845"/>
                  <a:gd name="connsiteY0" fmla="*/ 95357 h 927414"/>
                  <a:gd name="connsiteX1" fmla="*/ 200642 w 3024845"/>
                  <a:gd name="connsiteY1" fmla="*/ 93196 h 927414"/>
                  <a:gd name="connsiteX2" fmla="*/ 202669 w 3024845"/>
                  <a:gd name="connsiteY2" fmla="*/ 93196 h 927414"/>
                  <a:gd name="connsiteX3" fmla="*/ 216856 w 3024845"/>
                  <a:gd name="connsiteY3" fmla="*/ 93196 h 927414"/>
                  <a:gd name="connsiteX4" fmla="*/ 216856 w 3024845"/>
                  <a:gd name="connsiteY4" fmla="*/ 116975 h 927414"/>
                  <a:gd name="connsiteX5" fmla="*/ 217363 w 3024845"/>
                  <a:gd name="connsiteY5" fmla="*/ 117786 h 927414"/>
                  <a:gd name="connsiteX6" fmla="*/ 220909 w 3024845"/>
                  <a:gd name="connsiteY6" fmla="*/ 123461 h 927414"/>
                  <a:gd name="connsiteX7" fmla="*/ 220909 w 3024845"/>
                  <a:gd name="connsiteY7" fmla="*/ 238035 h 927414"/>
                  <a:gd name="connsiteX8" fmla="*/ 223189 w 3024845"/>
                  <a:gd name="connsiteY8" fmla="*/ 238035 h 927414"/>
                  <a:gd name="connsiteX9" fmla="*/ 239150 w 3024845"/>
                  <a:gd name="connsiteY9" fmla="*/ 238035 h 927414"/>
                  <a:gd name="connsiteX10" fmla="*/ 239150 w 3024845"/>
                  <a:gd name="connsiteY10" fmla="*/ 378550 h 927414"/>
                  <a:gd name="connsiteX11" fmla="*/ 240670 w 3024845"/>
                  <a:gd name="connsiteY11" fmla="*/ 378280 h 927414"/>
                  <a:gd name="connsiteX12" fmla="*/ 251310 w 3024845"/>
                  <a:gd name="connsiteY12" fmla="*/ 376389 h 927414"/>
                  <a:gd name="connsiteX13" fmla="*/ 249283 w 3024845"/>
                  <a:gd name="connsiteY13" fmla="*/ 465021 h 927414"/>
                  <a:gd name="connsiteX14" fmla="*/ 250803 w 3024845"/>
                  <a:gd name="connsiteY14" fmla="*/ 465292 h 927414"/>
                  <a:gd name="connsiteX15" fmla="*/ 261443 w 3024845"/>
                  <a:gd name="connsiteY15" fmla="*/ 467183 h 927414"/>
                  <a:gd name="connsiteX16" fmla="*/ 261696 w 3024845"/>
                  <a:gd name="connsiteY16" fmla="*/ 467994 h 927414"/>
                  <a:gd name="connsiteX17" fmla="*/ 263470 w 3024845"/>
                  <a:gd name="connsiteY17" fmla="*/ 473669 h 927414"/>
                  <a:gd name="connsiteX18" fmla="*/ 264230 w 3024845"/>
                  <a:gd name="connsiteY18" fmla="*/ 471237 h 927414"/>
                  <a:gd name="connsiteX19" fmla="*/ 269550 w 3024845"/>
                  <a:gd name="connsiteY19" fmla="*/ 454213 h 927414"/>
                  <a:gd name="connsiteX20" fmla="*/ 271323 w 3024845"/>
                  <a:gd name="connsiteY20" fmla="*/ 454213 h 927414"/>
                  <a:gd name="connsiteX21" fmla="*/ 283737 w 3024845"/>
                  <a:gd name="connsiteY21" fmla="*/ 454213 h 927414"/>
                  <a:gd name="connsiteX22" fmla="*/ 283737 w 3024845"/>
                  <a:gd name="connsiteY22" fmla="*/ 486639 h 927414"/>
                  <a:gd name="connsiteX23" fmla="*/ 284750 w 3024845"/>
                  <a:gd name="connsiteY23" fmla="*/ 487180 h 927414"/>
                  <a:gd name="connsiteX24" fmla="*/ 291844 w 3024845"/>
                  <a:gd name="connsiteY24" fmla="*/ 490963 h 927414"/>
                  <a:gd name="connsiteX25" fmla="*/ 291844 w 3024845"/>
                  <a:gd name="connsiteY25" fmla="*/ 492314 h 927414"/>
                  <a:gd name="connsiteX26" fmla="*/ 291844 w 3024845"/>
                  <a:gd name="connsiteY26" fmla="*/ 501772 h 927414"/>
                  <a:gd name="connsiteX27" fmla="*/ 336431 w 3024845"/>
                  <a:gd name="connsiteY27" fmla="*/ 501772 h 927414"/>
                  <a:gd name="connsiteX28" fmla="*/ 336431 w 3024845"/>
                  <a:gd name="connsiteY28" fmla="*/ 502853 h 927414"/>
                  <a:gd name="connsiteX29" fmla="*/ 336431 w 3024845"/>
                  <a:gd name="connsiteY29" fmla="*/ 510419 h 927414"/>
                  <a:gd name="connsiteX30" fmla="*/ 338457 w 3024845"/>
                  <a:gd name="connsiteY30" fmla="*/ 510419 h 927414"/>
                  <a:gd name="connsiteX31" fmla="*/ 352644 w 3024845"/>
                  <a:gd name="connsiteY31" fmla="*/ 510419 h 927414"/>
                  <a:gd name="connsiteX32" fmla="*/ 352644 w 3024845"/>
                  <a:gd name="connsiteY32" fmla="*/ 480154 h 927414"/>
                  <a:gd name="connsiteX33" fmla="*/ 397231 w 3024845"/>
                  <a:gd name="connsiteY33" fmla="*/ 480154 h 927414"/>
                  <a:gd name="connsiteX34" fmla="*/ 397231 w 3024845"/>
                  <a:gd name="connsiteY34" fmla="*/ 478803 h 927414"/>
                  <a:gd name="connsiteX35" fmla="*/ 397231 w 3024845"/>
                  <a:gd name="connsiteY35" fmla="*/ 469345 h 927414"/>
                  <a:gd name="connsiteX36" fmla="*/ 398245 w 3024845"/>
                  <a:gd name="connsiteY36" fmla="*/ 469345 h 927414"/>
                  <a:gd name="connsiteX37" fmla="*/ 405338 w 3024845"/>
                  <a:gd name="connsiteY37" fmla="*/ 469345 h 927414"/>
                  <a:gd name="connsiteX38" fmla="*/ 405338 w 3024845"/>
                  <a:gd name="connsiteY38" fmla="*/ 467454 h 927414"/>
                  <a:gd name="connsiteX39" fmla="*/ 405338 w 3024845"/>
                  <a:gd name="connsiteY39" fmla="*/ 454213 h 927414"/>
                  <a:gd name="connsiteX40" fmla="*/ 406098 w 3024845"/>
                  <a:gd name="connsiteY40" fmla="*/ 454213 h 927414"/>
                  <a:gd name="connsiteX41" fmla="*/ 411418 w 3024845"/>
                  <a:gd name="connsiteY41" fmla="*/ 454213 h 927414"/>
                  <a:gd name="connsiteX42" fmla="*/ 411418 w 3024845"/>
                  <a:gd name="connsiteY42" fmla="*/ 453132 h 927414"/>
                  <a:gd name="connsiteX43" fmla="*/ 411418 w 3024845"/>
                  <a:gd name="connsiteY43" fmla="*/ 445565 h 927414"/>
                  <a:gd name="connsiteX44" fmla="*/ 413445 w 3024845"/>
                  <a:gd name="connsiteY44" fmla="*/ 445565 h 927414"/>
                  <a:gd name="connsiteX45" fmla="*/ 427632 w 3024845"/>
                  <a:gd name="connsiteY45" fmla="*/ 445565 h 927414"/>
                  <a:gd name="connsiteX46" fmla="*/ 427632 w 3024845"/>
                  <a:gd name="connsiteY46" fmla="*/ 446646 h 927414"/>
                  <a:gd name="connsiteX47" fmla="*/ 427632 w 3024845"/>
                  <a:gd name="connsiteY47" fmla="*/ 454213 h 927414"/>
                  <a:gd name="connsiteX48" fmla="*/ 449925 w 3024845"/>
                  <a:gd name="connsiteY48" fmla="*/ 454213 h 927414"/>
                  <a:gd name="connsiteX49" fmla="*/ 449925 w 3024845"/>
                  <a:gd name="connsiteY49" fmla="*/ 452321 h 927414"/>
                  <a:gd name="connsiteX50" fmla="*/ 449925 w 3024845"/>
                  <a:gd name="connsiteY50" fmla="*/ 439080 h 927414"/>
                  <a:gd name="connsiteX51" fmla="*/ 451699 w 3024845"/>
                  <a:gd name="connsiteY51" fmla="*/ 439080 h 927414"/>
                  <a:gd name="connsiteX52" fmla="*/ 464112 w 3024845"/>
                  <a:gd name="connsiteY52" fmla="*/ 439080 h 927414"/>
                  <a:gd name="connsiteX53" fmla="*/ 464112 w 3024845"/>
                  <a:gd name="connsiteY53" fmla="*/ 462860 h 927414"/>
                  <a:gd name="connsiteX54" fmla="*/ 465126 w 3024845"/>
                  <a:gd name="connsiteY54" fmla="*/ 462860 h 927414"/>
                  <a:gd name="connsiteX55" fmla="*/ 472219 w 3024845"/>
                  <a:gd name="connsiteY55" fmla="*/ 462860 h 927414"/>
                  <a:gd name="connsiteX56" fmla="*/ 472219 w 3024845"/>
                  <a:gd name="connsiteY56" fmla="*/ 461779 h 927414"/>
                  <a:gd name="connsiteX57" fmla="*/ 472219 w 3024845"/>
                  <a:gd name="connsiteY57" fmla="*/ 454213 h 927414"/>
                  <a:gd name="connsiteX58" fmla="*/ 473992 w 3024845"/>
                  <a:gd name="connsiteY58" fmla="*/ 454213 h 927414"/>
                  <a:gd name="connsiteX59" fmla="*/ 486406 w 3024845"/>
                  <a:gd name="connsiteY59" fmla="*/ 454213 h 927414"/>
                  <a:gd name="connsiteX60" fmla="*/ 486406 w 3024845"/>
                  <a:gd name="connsiteY60" fmla="*/ 480154 h 927414"/>
                  <a:gd name="connsiteX61" fmla="*/ 488433 w 3024845"/>
                  <a:gd name="connsiteY61" fmla="*/ 480154 h 927414"/>
                  <a:gd name="connsiteX62" fmla="*/ 502619 w 3024845"/>
                  <a:gd name="connsiteY62" fmla="*/ 480154 h 927414"/>
                  <a:gd name="connsiteX63" fmla="*/ 502619 w 3024845"/>
                  <a:gd name="connsiteY63" fmla="*/ 481775 h 927414"/>
                  <a:gd name="connsiteX64" fmla="*/ 502619 w 3024845"/>
                  <a:gd name="connsiteY64" fmla="*/ 493125 h 927414"/>
                  <a:gd name="connsiteX65" fmla="*/ 503379 w 3024845"/>
                  <a:gd name="connsiteY65" fmla="*/ 493125 h 927414"/>
                  <a:gd name="connsiteX66" fmla="*/ 508700 w 3024845"/>
                  <a:gd name="connsiteY66" fmla="*/ 493125 h 927414"/>
                  <a:gd name="connsiteX67" fmla="*/ 508700 w 3024845"/>
                  <a:gd name="connsiteY67" fmla="*/ 492314 h 927414"/>
                  <a:gd name="connsiteX68" fmla="*/ 508700 w 3024845"/>
                  <a:gd name="connsiteY68" fmla="*/ 486639 h 927414"/>
                  <a:gd name="connsiteX69" fmla="*/ 539100 w 3024845"/>
                  <a:gd name="connsiteY69" fmla="*/ 486639 h 927414"/>
                  <a:gd name="connsiteX70" fmla="*/ 539100 w 3024845"/>
                  <a:gd name="connsiteY70" fmla="*/ 510419 h 927414"/>
                  <a:gd name="connsiteX71" fmla="*/ 540113 w 3024845"/>
                  <a:gd name="connsiteY71" fmla="*/ 510419 h 927414"/>
                  <a:gd name="connsiteX72" fmla="*/ 547207 w 3024845"/>
                  <a:gd name="connsiteY72" fmla="*/ 510419 h 927414"/>
                  <a:gd name="connsiteX73" fmla="*/ 547207 w 3024845"/>
                  <a:gd name="connsiteY73" fmla="*/ 511500 h 927414"/>
                  <a:gd name="connsiteX74" fmla="*/ 547207 w 3024845"/>
                  <a:gd name="connsiteY74" fmla="*/ 519066 h 927414"/>
                  <a:gd name="connsiteX75" fmla="*/ 547967 w 3024845"/>
                  <a:gd name="connsiteY75" fmla="*/ 519066 h 927414"/>
                  <a:gd name="connsiteX76" fmla="*/ 553287 w 3024845"/>
                  <a:gd name="connsiteY76" fmla="*/ 519066 h 927414"/>
                  <a:gd name="connsiteX77" fmla="*/ 553287 w 3024845"/>
                  <a:gd name="connsiteY77" fmla="*/ 516904 h 927414"/>
                  <a:gd name="connsiteX78" fmla="*/ 553287 w 3024845"/>
                  <a:gd name="connsiteY78" fmla="*/ 501772 h 927414"/>
                  <a:gd name="connsiteX79" fmla="*/ 554300 w 3024845"/>
                  <a:gd name="connsiteY79" fmla="*/ 501772 h 927414"/>
                  <a:gd name="connsiteX80" fmla="*/ 561394 w 3024845"/>
                  <a:gd name="connsiteY80" fmla="*/ 501772 h 927414"/>
                  <a:gd name="connsiteX81" fmla="*/ 561394 w 3024845"/>
                  <a:gd name="connsiteY81" fmla="*/ 502853 h 927414"/>
                  <a:gd name="connsiteX82" fmla="*/ 561394 w 3024845"/>
                  <a:gd name="connsiteY82" fmla="*/ 510419 h 927414"/>
                  <a:gd name="connsiteX83" fmla="*/ 566714 w 3024845"/>
                  <a:gd name="connsiteY83" fmla="*/ 508426 h 927414"/>
                  <a:gd name="connsiteX84" fmla="*/ 567474 w 3024845"/>
                  <a:gd name="connsiteY84" fmla="*/ 507446 h 927414"/>
                  <a:gd name="connsiteX85" fmla="*/ 567474 w 3024845"/>
                  <a:gd name="connsiteY85" fmla="*/ 501772 h 927414"/>
                  <a:gd name="connsiteX86" fmla="*/ 605981 w 3024845"/>
                  <a:gd name="connsiteY86" fmla="*/ 501772 h 927414"/>
                  <a:gd name="connsiteX87" fmla="*/ 605981 w 3024845"/>
                  <a:gd name="connsiteY87" fmla="*/ 525551 h 927414"/>
                  <a:gd name="connsiteX88" fmla="*/ 608007 w 3024845"/>
                  <a:gd name="connsiteY88" fmla="*/ 525551 h 927414"/>
                  <a:gd name="connsiteX89" fmla="*/ 622194 w 3024845"/>
                  <a:gd name="connsiteY89" fmla="*/ 525551 h 927414"/>
                  <a:gd name="connsiteX90" fmla="*/ 622194 w 3024845"/>
                  <a:gd name="connsiteY90" fmla="*/ 526632 h 927414"/>
                  <a:gd name="connsiteX91" fmla="*/ 622194 w 3024845"/>
                  <a:gd name="connsiteY91" fmla="*/ 534198 h 927414"/>
                  <a:gd name="connsiteX92" fmla="*/ 623968 w 3024845"/>
                  <a:gd name="connsiteY92" fmla="*/ 534198 h 927414"/>
                  <a:gd name="connsiteX93" fmla="*/ 636381 w 3024845"/>
                  <a:gd name="connsiteY93" fmla="*/ 534198 h 927414"/>
                  <a:gd name="connsiteX94" fmla="*/ 636381 w 3024845"/>
                  <a:gd name="connsiteY94" fmla="*/ 510419 h 927414"/>
                  <a:gd name="connsiteX95" fmla="*/ 637394 w 3024845"/>
                  <a:gd name="connsiteY95" fmla="*/ 510419 h 927414"/>
                  <a:gd name="connsiteX96" fmla="*/ 644488 w 3024845"/>
                  <a:gd name="connsiteY96" fmla="*/ 510419 h 927414"/>
                  <a:gd name="connsiteX97" fmla="*/ 644488 w 3024845"/>
                  <a:gd name="connsiteY97" fmla="*/ 477992 h 927414"/>
                  <a:gd name="connsiteX98" fmla="*/ 645501 w 3024845"/>
                  <a:gd name="connsiteY98" fmla="*/ 477992 h 927414"/>
                  <a:gd name="connsiteX99" fmla="*/ 652595 w 3024845"/>
                  <a:gd name="connsiteY99" fmla="*/ 477992 h 927414"/>
                  <a:gd name="connsiteX100" fmla="*/ 652595 w 3024845"/>
                  <a:gd name="connsiteY100" fmla="*/ 476101 h 927414"/>
                  <a:gd name="connsiteX101" fmla="*/ 652595 w 3024845"/>
                  <a:gd name="connsiteY101" fmla="*/ 462860 h 927414"/>
                  <a:gd name="connsiteX102" fmla="*/ 651328 w 3024845"/>
                  <a:gd name="connsiteY102" fmla="*/ 461238 h 927414"/>
                  <a:gd name="connsiteX103" fmla="*/ 656648 w 3024845"/>
                  <a:gd name="connsiteY103" fmla="*/ 449889 h 927414"/>
                  <a:gd name="connsiteX104" fmla="*/ 664755 w 3024845"/>
                  <a:gd name="connsiteY104" fmla="*/ 477992 h 927414"/>
                  <a:gd name="connsiteX105" fmla="*/ 665515 w 3024845"/>
                  <a:gd name="connsiteY105" fmla="*/ 477992 h 927414"/>
                  <a:gd name="connsiteX106" fmla="*/ 670835 w 3024845"/>
                  <a:gd name="connsiteY106" fmla="*/ 477992 h 927414"/>
                  <a:gd name="connsiteX107" fmla="*/ 670835 w 3024845"/>
                  <a:gd name="connsiteY107" fmla="*/ 372065 h 927414"/>
                  <a:gd name="connsiteX108" fmla="*/ 672355 w 3024845"/>
                  <a:gd name="connsiteY108" fmla="*/ 372065 h 927414"/>
                  <a:gd name="connsiteX109" fmla="*/ 682995 w 3024845"/>
                  <a:gd name="connsiteY109" fmla="*/ 372065 h 927414"/>
                  <a:gd name="connsiteX110" fmla="*/ 682995 w 3024845"/>
                  <a:gd name="connsiteY110" fmla="*/ 324506 h 927414"/>
                  <a:gd name="connsiteX111" fmla="*/ 709342 w 3024845"/>
                  <a:gd name="connsiteY111" fmla="*/ 324506 h 927414"/>
                  <a:gd name="connsiteX112" fmla="*/ 709342 w 3024845"/>
                  <a:gd name="connsiteY112" fmla="*/ 302888 h 927414"/>
                  <a:gd name="connsiteX113" fmla="*/ 743796 w 3024845"/>
                  <a:gd name="connsiteY113" fmla="*/ 302888 h 927414"/>
                  <a:gd name="connsiteX114" fmla="*/ 743796 w 3024845"/>
                  <a:gd name="connsiteY114" fmla="*/ 305320 h 927414"/>
                  <a:gd name="connsiteX115" fmla="*/ 743796 w 3024845"/>
                  <a:gd name="connsiteY115" fmla="*/ 322344 h 927414"/>
                  <a:gd name="connsiteX116" fmla="*/ 746076 w 3024845"/>
                  <a:gd name="connsiteY116" fmla="*/ 322344 h 927414"/>
                  <a:gd name="connsiteX117" fmla="*/ 762036 w 3024845"/>
                  <a:gd name="connsiteY117" fmla="*/ 322344 h 927414"/>
                  <a:gd name="connsiteX118" fmla="*/ 762036 w 3024845"/>
                  <a:gd name="connsiteY118" fmla="*/ 369903 h 927414"/>
                  <a:gd name="connsiteX119" fmla="*/ 763049 w 3024845"/>
                  <a:gd name="connsiteY119" fmla="*/ 369903 h 927414"/>
                  <a:gd name="connsiteX120" fmla="*/ 770143 w 3024845"/>
                  <a:gd name="connsiteY120" fmla="*/ 369903 h 927414"/>
                  <a:gd name="connsiteX121" fmla="*/ 784330 w 3024845"/>
                  <a:gd name="connsiteY121" fmla="*/ 374227 h 927414"/>
                  <a:gd name="connsiteX122" fmla="*/ 784330 w 3024845"/>
                  <a:gd name="connsiteY122" fmla="*/ 413139 h 927414"/>
                  <a:gd name="connsiteX123" fmla="*/ 785343 w 3024845"/>
                  <a:gd name="connsiteY123" fmla="*/ 413139 h 927414"/>
                  <a:gd name="connsiteX124" fmla="*/ 792436 w 3024845"/>
                  <a:gd name="connsiteY124" fmla="*/ 413139 h 927414"/>
                  <a:gd name="connsiteX125" fmla="*/ 792436 w 3024845"/>
                  <a:gd name="connsiteY125" fmla="*/ 414760 h 927414"/>
                  <a:gd name="connsiteX126" fmla="*/ 792436 w 3024845"/>
                  <a:gd name="connsiteY126" fmla="*/ 426109 h 927414"/>
                  <a:gd name="connsiteX127" fmla="*/ 794463 w 3024845"/>
                  <a:gd name="connsiteY127" fmla="*/ 426109 h 927414"/>
                  <a:gd name="connsiteX128" fmla="*/ 808650 w 3024845"/>
                  <a:gd name="connsiteY128" fmla="*/ 426109 h 927414"/>
                  <a:gd name="connsiteX129" fmla="*/ 814730 w 3024845"/>
                  <a:gd name="connsiteY129" fmla="*/ 432595 h 927414"/>
                  <a:gd name="connsiteX130" fmla="*/ 814730 w 3024845"/>
                  <a:gd name="connsiteY130" fmla="*/ 454213 h 927414"/>
                  <a:gd name="connsiteX131" fmla="*/ 817010 w 3024845"/>
                  <a:gd name="connsiteY131" fmla="*/ 454213 h 927414"/>
                  <a:gd name="connsiteX132" fmla="*/ 832970 w 3024845"/>
                  <a:gd name="connsiteY132" fmla="*/ 454213 h 927414"/>
                  <a:gd name="connsiteX133" fmla="*/ 832970 w 3024845"/>
                  <a:gd name="connsiteY133" fmla="*/ 455293 h 927414"/>
                  <a:gd name="connsiteX134" fmla="*/ 832970 w 3024845"/>
                  <a:gd name="connsiteY134" fmla="*/ 462860 h 927414"/>
                  <a:gd name="connsiteX135" fmla="*/ 834237 w 3024845"/>
                  <a:gd name="connsiteY135" fmla="*/ 462860 h 927414"/>
                  <a:gd name="connsiteX136" fmla="*/ 843104 w 3024845"/>
                  <a:gd name="connsiteY136" fmla="*/ 462860 h 927414"/>
                  <a:gd name="connsiteX137" fmla="*/ 843104 w 3024845"/>
                  <a:gd name="connsiteY137" fmla="*/ 465021 h 927414"/>
                  <a:gd name="connsiteX138" fmla="*/ 843104 w 3024845"/>
                  <a:gd name="connsiteY138" fmla="*/ 480154 h 927414"/>
                  <a:gd name="connsiteX139" fmla="*/ 847157 w 3024845"/>
                  <a:gd name="connsiteY139" fmla="*/ 478262 h 927414"/>
                  <a:gd name="connsiteX140" fmla="*/ 847157 w 3024845"/>
                  <a:gd name="connsiteY140" fmla="*/ 465021 h 927414"/>
                  <a:gd name="connsiteX141" fmla="*/ 848170 w 3024845"/>
                  <a:gd name="connsiteY141" fmla="*/ 465021 h 927414"/>
                  <a:gd name="connsiteX142" fmla="*/ 855264 w 3024845"/>
                  <a:gd name="connsiteY142" fmla="*/ 465021 h 927414"/>
                  <a:gd name="connsiteX143" fmla="*/ 855264 w 3024845"/>
                  <a:gd name="connsiteY143" fmla="*/ 466643 h 927414"/>
                  <a:gd name="connsiteX144" fmla="*/ 855264 w 3024845"/>
                  <a:gd name="connsiteY144" fmla="*/ 477992 h 927414"/>
                  <a:gd name="connsiteX145" fmla="*/ 856024 w 3024845"/>
                  <a:gd name="connsiteY145" fmla="*/ 477992 h 927414"/>
                  <a:gd name="connsiteX146" fmla="*/ 861344 w 3024845"/>
                  <a:gd name="connsiteY146" fmla="*/ 477992 h 927414"/>
                  <a:gd name="connsiteX147" fmla="*/ 909984 w 3024845"/>
                  <a:gd name="connsiteY147" fmla="*/ 473669 h 927414"/>
                  <a:gd name="connsiteX148" fmla="*/ 909984 w 3024845"/>
                  <a:gd name="connsiteY148" fmla="*/ 475020 h 927414"/>
                  <a:gd name="connsiteX149" fmla="*/ 909984 w 3024845"/>
                  <a:gd name="connsiteY149" fmla="*/ 484477 h 927414"/>
                  <a:gd name="connsiteX150" fmla="*/ 910744 w 3024845"/>
                  <a:gd name="connsiteY150" fmla="*/ 484477 h 927414"/>
                  <a:gd name="connsiteX151" fmla="*/ 916065 w 3024845"/>
                  <a:gd name="connsiteY151" fmla="*/ 484477 h 927414"/>
                  <a:gd name="connsiteX152" fmla="*/ 916065 w 3024845"/>
                  <a:gd name="connsiteY152" fmla="*/ 486639 h 927414"/>
                  <a:gd name="connsiteX153" fmla="*/ 916065 w 3024845"/>
                  <a:gd name="connsiteY153" fmla="*/ 501772 h 927414"/>
                  <a:gd name="connsiteX154" fmla="*/ 918091 w 3024845"/>
                  <a:gd name="connsiteY154" fmla="*/ 500421 h 927414"/>
                  <a:gd name="connsiteX155" fmla="*/ 932278 w 3024845"/>
                  <a:gd name="connsiteY155" fmla="*/ 490963 h 927414"/>
                  <a:gd name="connsiteX156" fmla="*/ 938358 w 3024845"/>
                  <a:gd name="connsiteY156" fmla="*/ 449889 h 927414"/>
                  <a:gd name="connsiteX157" fmla="*/ 939118 w 3024845"/>
                  <a:gd name="connsiteY157" fmla="*/ 449619 h 927414"/>
                  <a:gd name="connsiteX158" fmla="*/ 944438 w 3024845"/>
                  <a:gd name="connsiteY158" fmla="*/ 447727 h 927414"/>
                  <a:gd name="connsiteX159" fmla="*/ 946465 w 3024845"/>
                  <a:gd name="connsiteY159" fmla="*/ 378550 h 927414"/>
                  <a:gd name="connsiteX160" fmla="*/ 948492 w 3024845"/>
                  <a:gd name="connsiteY160" fmla="*/ 447727 h 927414"/>
                  <a:gd name="connsiteX161" fmla="*/ 949252 w 3024845"/>
                  <a:gd name="connsiteY161" fmla="*/ 447997 h 927414"/>
                  <a:gd name="connsiteX162" fmla="*/ 954572 w 3024845"/>
                  <a:gd name="connsiteY162" fmla="*/ 449889 h 927414"/>
                  <a:gd name="connsiteX163" fmla="*/ 954572 w 3024845"/>
                  <a:gd name="connsiteY163" fmla="*/ 363418 h 927414"/>
                  <a:gd name="connsiteX164" fmla="*/ 958625 w 3024845"/>
                  <a:gd name="connsiteY164" fmla="*/ 330991 h 927414"/>
                  <a:gd name="connsiteX165" fmla="*/ 997132 w 3024845"/>
                  <a:gd name="connsiteY165" fmla="*/ 330991 h 927414"/>
                  <a:gd name="connsiteX166" fmla="*/ 997132 w 3024845"/>
                  <a:gd name="connsiteY166" fmla="*/ 363418 h 927414"/>
                  <a:gd name="connsiteX167" fmla="*/ 997892 w 3024845"/>
                  <a:gd name="connsiteY167" fmla="*/ 363418 h 927414"/>
                  <a:gd name="connsiteX168" fmla="*/ 1003212 w 3024845"/>
                  <a:gd name="connsiteY168" fmla="*/ 363418 h 927414"/>
                  <a:gd name="connsiteX169" fmla="*/ 1003212 w 3024845"/>
                  <a:gd name="connsiteY169" fmla="*/ 281270 h 927414"/>
                  <a:gd name="connsiteX170" fmla="*/ 1004986 w 3024845"/>
                  <a:gd name="connsiteY170" fmla="*/ 281270 h 927414"/>
                  <a:gd name="connsiteX171" fmla="*/ 1017399 w 3024845"/>
                  <a:gd name="connsiteY171" fmla="*/ 281270 h 927414"/>
                  <a:gd name="connsiteX172" fmla="*/ 1017399 w 3024845"/>
                  <a:gd name="connsiteY172" fmla="*/ 279379 h 927414"/>
                  <a:gd name="connsiteX173" fmla="*/ 1017399 w 3024845"/>
                  <a:gd name="connsiteY173" fmla="*/ 266138 h 927414"/>
                  <a:gd name="connsiteX174" fmla="*/ 1039693 w 3024845"/>
                  <a:gd name="connsiteY174" fmla="*/ 266138 h 927414"/>
                  <a:gd name="connsiteX175" fmla="*/ 1039693 w 3024845"/>
                  <a:gd name="connsiteY175" fmla="*/ 265057 h 927414"/>
                  <a:gd name="connsiteX176" fmla="*/ 1039693 w 3024845"/>
                  <a:gd name="connsiteY176" fmla="*/ 257491 h 927414"/>
                  <a:gd name="connsiteX177" fmla="*/ 1041466 w 3024845"/>
                  <a:gd name="connsiteY177" fmla="*/ 257491 h 927414"/>
                  <a:gd name="connsiteX178" fmla="*/ 1053880 w 3024845"/>
                  <a:gd name="connsiteY178" fmla="*/ 257491 h 927414"/>
                  <a:gd name="connsiteX179" fmla="*/ 1053880 w 3024845"/>
                  <a:gd name="connsiteY179" fmla="*/ 258572 h 927414"/>
                  <a:gd name="connsiteX180" fmla="*/ 1053880 w 3024845"/>
                  <a:gd name="connsiteY180" fmla="*/ 266138 h 927414"/>
                  <a:gd name="connsiteX181" fmla="*/ 1054640 w 3024845"/>
                  <a:gd name="connsiteY181" fmla="*/ 266138 h 927414"/>
                  <a:gd name="connsiteX182" fmla="*/ 1059960 w 3024845"/>
                  <a:gd name="connsiteY182" fmla="*/ 266138 h 927414"/>
                  <a:gd name="connsiteX183" fmla="*/ 1070093 w 3024845"/>
                  <a:gd name="connsiteY183" fmla="*/ 261814 h 927414"/>
                  <a:gd name="connsiteX184" fmla="*/ 1074146 w 3024845"/>
                  <a:gd name="connsiteY184" fmla="*/ 265057 h 927414"/>
                  <a:gd name="connsiteX185" fmla="*/ 1074146 w 3024845"/>
                  <a:gd name="connsiteY185" fmla="*/ 257491 h 927414"/>
                  <a:gd name="connsiteX186" fmla="*/ 1076426 w 3024845"/>
                  <a:gd name="connsiteY186" fmla="*/ 257491 h 927414"/>
                  <a:gd name="connsiteX187" fmla="*/ 1092387 w 3024845"/>
                  <a:gd name="connsiteY187" fmla="*/ 257491 h 927414"/>
                  <a:gd name="connsiteX188" fmla="*/ 1092387 w 3024845"/>
                  <a:gd name="connsiteY188" fmla="*/ 258572 h 927414"/>
                  <a:gd name="connsiteX189" fmla="*/ 1092387 w 3024845"/>
                  <a:gd name="connsiteY189" fmla="*/ 266138 h 927414"/>
                  <a:gd name="connsiteX190" fmla="*/ 1122787 w 3024845"/>
                  <a:gd name="connsiteY190" fmla="*/ 266138 h 927414"/>
                  <a:gd name="connsiteX191" fmla="*/ 1122787 w 3024845"/>
                  <a:gd name="connsiteY191" fmla="*/ 267759 h 927414"/>
                  <a:gd name="connsiteX192" fmla="*/ 1122787 w 3024845"/>
                  <a:gd name="connsiteY192" fmla="*/ 279109 h 927414"/>
                  <a:gd name="connsiteX193" fmla="*/ 1149134 w 3024845"/>
                  <a:gd name="connsiteY193" fmla="*/ 279109 h 927414"/>
                  <a:gd name="connsiteX194" fmla="*/ 1149134 w 3024845"/>
                  <a:gd name="connsiteY194" fmla="*/ 309373 h 927414"/>
                  <a:gd name="connsiteX195" fmla="*/ 1149894 w 3024845"/>
                  <a:gd name="connsiteY195" fmla="*/ 309373 h 927414"/>
                  <a:gd name="connsiteX196" fmla="*/ 1155214 w 3024845"/>
                  <a:gd name="connsiteY196" fmla="*/ 309373 h 927414"/>
                  <a:gd name="connsiteX197" fmla="*/ 1155214 w 3024845"/>
                  <a:gd name="connsiteY197" fmla="*/ 310454 h 927414"/>
                  <a:gd name="connsiteX198" fmla="*/ 1155214 w 3024845"/>
                  <a:gd name="connsiteY198" fmla="*/ 318021 h 927414"/>
                  <a:gd name="connsiteX199" fmla="*/ 1159268 w 3024845"/>
                  <a:gd name="connsiteY199" fmla="*/ 348285 h 927414"/>
                  <a:gd name="connsiteX200" fmla="*/ 1160028 w 3024845"/>
                  <a:gd name="connsiteY200" fmla="*/ 348285 h 927414"/>
                  <a:gd name="connsiteX201" fmla="*/ 1165348 w 3024845"/>
                  <a:gd name="connsiteY201" fmla="*/ 348285 h 927414"/>
                  <a:gd name="connsiteX202" fmla="*/ 1165348 w 3024845"/>
                  <a:gd name="connsiteY202" fmla="*/ 349096 h 927414"/>
                  <a:gd name="connsiteX203" fmla="*/ 1165348 w 3024845"/>
                  <a:gd name="connsiteY203" fmla="*/ 354771 h 927414"/>
                  <a:gd name="connsiteX204" fmla="*/ 1166361 w 3024845"/>
                  <a:gd name="connsiteY204" fmla="*/ 354771 h 927414"/>
                  <a:gd name="connsiteX205" fmla="*/ 1173454 w 3024845"/>
                  <a:gd name="connsiteY205" fmla="*/ 354771 h 927414"/>
                  <a:gd name="connsiteX206" fmla="*/ 1173454 w 3024845"/>
                  <a:gd name="connsiteY206" fmla="*/ 385036 h 927414"/>
                  <a:gd name="connsiteX207" fmla="*/ 1175481 w 3024845"/>
                  <a:gd name="connsiteY207" fmla="*/ 385036 h 927414"/>
                  <a:gd name="connsiteX208" fmla="*/ 1189668 w 3024845"/>
                  <a:gd name="connsiteY208" fmla="*/ 385036 h 927414"/>
                  <a:gd name="connsiteX209" fmla="*/ 1189668 w 3024845"/>
                  <a:gd name="connsiteY209" fmla="*/ 408815 h 927414"/>
                  <a:gd name="connsiteX210" fmla="*/ 1191695 w 3024845"/>
                  <a:gd name="connsiteY210" fmla="*/ 410436 h 927414"/>
                  <a:gd name="connsiteX211" fmla="*/ 1191695 w 3024845"/>
                  <a:gd name="connsiteY211" fmla="*/ 421786 h 927414"/>
                  <a:gd name="connsiteX212" fmla="*/ 1192455 w 3024845"/>
                  <a:gd name="connsiteY212" fmla="*/ 421786 h 927414"/>
                  <a:gd name="connsiteX213" fmla="*/ 1197775 w 3024845"/>
                  <a:gd name="connsiteY213" fmla="*/ 421786 h 927414"/>
                  <a:gd name="connsiteX214" fmla="*/ 1197775 w 3024845"/>
                  <a:gd name="connsiteY214" fmla="*/ 445565 h 927414"/>
                  <a:gd name="connsiteX215" fmla="*/ 1199041 w 3024845"/>
                  <a:gd name="connsiteY215" fmla="*/ 445565 h 927414"/>
                  <a:gd name="connsiteX216" fmla="*/ 1207908 w 3024845"/>
                  <a:gd name="connsiteY216" fmla="*/ 445565 h 927414"/>
                  <a:gd name="connsiteX217" fmla="*/ 1209935 w 3024845"/>
                  <a:gd name="connsiteY217" fmla="*/ 449619 h 927414"/>
                  <a:gd name="connsiteX218" fmla="*/ 1209935 w 3024845"/>
                  <a:gd name="connsiteY218" fmla="*/ 462860 h 927414"/>
                  <a:gd name="connsiteX219" fmla="*/ 1211455 w 3024845"/>
                  <a:gd name="connsiteY219" fmla="*/ 460968 h 927414"/>
                  <a:gd name="connsiteX220" fmla="*/ 1222095 w 3024845"/>
                  <a:gd name="connsiteY220" fmla="*/ 447727 h 927414"/>
                  <a:gd name="connsiteX221" fmla="*/ 1250469 w 3024845"/>
                  <a:gd name="connsiteY221" fmla="*/ 447727 h 927414"/>
                  <a:gd name="connsiteX222" fmla="*/ 1250469 w 3024845"/>
                  <a:gd name="connsiteY222" fmla="*/ 534198 h 927414"/>
                  <a:gd name="connsiteX223" fmla="*/ 1251229 w 3024845"/>
                  <a:gd name="connsiteY223" fmla="*/ 534198 h 927414"/>
                  <a:gd name="connsiteX224" fmla="*/ 1256549 w 3024845"/>
                  <a:gd name="connsiteY224" fmla="*/ 534198 h 927414"/>
                  <a:gd name="connsiteX225" fmla="*/ 1257309 w 3024845"/>
                  <a:gd name="connsiteY225" fmla="*/ 532847 h 927414"/>
                  <a:gd name="connsiteX226" fmla="*/ 1262629 w 3024845"/>
                  <a:gd name="connsiteY226" fmla="*/ 523389 h 927414"/>
                  <a:gd name="connsiteX227" fmla="*/ 1262629 w 3024845"/>
                  <a:gd name="connsiteY227" fmla="*/ 525281 h 927414"/>
                  <a:gd name="connsiteX228" fmla="*/ 1262629 w 3024845"/>
                  <a:gd name="connsiteY228" fmla="*/ 538522 h 927414"/>
                  <a:gd name="connsiteX229" fmla="*/ 1266682 w 3024845"/>
                  <a:gd name="connsiteY229" fmla="*/ 493125 h 927414"/>
                  <a:gd name="connsiteX230" fmla="*/ 1267442 w 3024845"/>
                  <a:gd name="connsiteY230" fmla="*/ 493125 h 927414"/>
                  <a:gd name="connsiteX231" fmla="*/ 1272762 w 3024845"/>
                  <a:gd name="connsiteY231" fmla="*/ 493125 h 927414"/>
                  <a:gd name="connsiteX232" fmla="*/ 1272762 w 3024845"/>
                  <a:gd name="connsiteY232" fmla="*/ 428271 h 927414"/>
                  <a:gd name="connsiteX233" fmla="*/ 1273776 w 3024845"/>
                  <a:gd name="connsiteY233" fmla="*/ 428271 h 927414"/>
                  <a:gd name="connsiteX234" fmla="*/ 1280869 w 3024845"/>
                  <a:gd name="connsiteY234" fmla="*/ 428271 h 927414"/>
                  <a:gd name="connsiteX235" fmla="*/ 1293029 w 3024845"/>
                  <a:gd name="connsiteY235" fmla="*/ 385036 h 927414"/>
                  <a:gd name="connsiteX236" fmla="*/ 1294296 w 3024845"/>
                  <a:gd name="connsiteY236" fmla="*/ 385036 h 927414"/>
                  <a:gd name="connsiteX237" fmla="*/ 1303163 w 3024845"/>
                  <a:gd name="connsiteY237" fmla="*/ 385036 h 927414"/>
                  <a:gd name="connsiteX238" fmla="*/ 1313296 w 3024845"/>
                  <a:gd name="connsiteY238" fmla="*/ 428271 h 927414"/>
                  <a:gd name="connsiteX239" fmla="*/ 1314309 w 3024845"/>
                  <a:gd name="connsiteY239" fmla="*/ 428271 h 927414"/>
                  <a:gd name="connsiteX240" fmla="*/ 1321403 w 3024845"/>
                  <a:gd name="connsiteY240" fmla="*/ 428271 h 927414"/>
                  <a:gd name="connsiteX241" fmla="*/ 1321403 w 3024845"/>
                  <a:gd name="connsiteY241" fmla="*/ 467183 h 927414"/>
                  <a:gd name="connsiteX242" fmla="*/ 1323176 w 3024845"/>
                  <a:gd name="connsiteY242" fmla="*/ 467183 h 927414"/>
                  <a:gd name="connsiteX243" fmla="*/ 1335590 w 3024845"/>
                  <a:gd name="connsiteY243" fmla="*/ 467183 h 927414"/>
                  <a:gd name="connsiteX244" fmla="*/ 1335590 w 3024845"/>
                  <a:gd name="connsiteY244" fmla="*/ 469345 h 927414"/>
                  <a:gd name="connsiteX245" fmla="*/ 1335590 w 3024845"/>
                  <a:gd name="connsiteY245" fmla="*/ 484477 h 927414"/>
                  <a:gd name="connsiteX246" fmla="*/ 1339643 w 3024845"/>
                  <a:gd name="connsiteY246" fmla="*/ 482316 h 927414"/>
                  <a:gd name="connsiteX247" fmla="*/ 1339643 w 3024845"/>
                  <a:gd name="connsiteY247" fmla="*/ 467183 h 927414"/>
                  <a:gd name="connsiteX248" fmla="*/ 1341163 w 3024845"/>
                  <a:gd name="connsiteY248" fmla="*/ 467183 h 927414"/>
                  <a:gd name="connsiteX249" fmla="*/ 1351803 w 3024845"/>
                  <a:gd name="connsiteY249" fmla="*/ 467183 h 927414"/>
                  <a:gd name="connsiteX250" fmla="*/ 1351803 w 3024845"/>
                  <a:gd name="connsiteY250" fmla="*/ 468804 h 927414"/>
                  <a:gd name="connsiteX251" fmla="*/ 1351803 w 3024845"/>
                  <a:gd name="connsiteY251" fmla="*/ 480154 h 927414"/>
                  <a:gd name="connsiteX252" fmla="*/ 1382204 w 3024845"/>
                  <a:gd name="connsiteY252" fmla="*/ 480154 h 927414"/>
                  <a:gd name="connsiteX253" fmla="*/ 1382204 w 3024845"/>
                  <a:gd name="connsiteY253" fmla="*/ 443404 h 927414"/>
                  <a:gd name="connsiteX254" fmla="*/ 1383470 w 3024845"/>
                  <a:gd name="connsiteY254" fmla="*/ 443404 h 927414"/>
                  <a:gd name="connsiteX255" fmla="*/ 1392337 w 3024845"/>
                  <a:gd name="connsiteY255" fmla="*/ 443404 h 927414"/>
                  <a:gd name="connsiteX256" fmla="*/ 1392337 w 3024845"/>
                  <a:gd name="connsiteY256" fmla="*/ 465021 h 927414"/>
                  <a:gd name="connsiteX257" fmla="*/ 1394364 w 3024845"/>
                  <a:gd name="connsiteY257" fmla="*/ 432595 h 927414"/>
                  <a:gd name="connsiteX258" fmla="*/ 1416657 w 3024845"/>
                  <a:gd name="connsiteY258" fmla="*/ 432595 h 927414"/>
                  <a:gd name="connsiteX259" fmla="*/ 1416657 w 3024845"/>
                  <a:gd name="connsiteY259" fmla="*/ 430973 h 927414"/>
                  <a:gd name="connsiteX260" fmla="*/ 1416657 w 3024845"/>
                  <a:gd name="connsiteY260" fmla="*/ 419624 h 927414"/>
                  <a:gd name="connsiteX261" fmla="*/ 1417417 w 3024845"/>
                  <a:gd name="connsiteY261" fmla="*/ 419624 h 927414"/>
                  <a:gd name="connsiteX262" fmla="*/ 1422737 w 3024845"/>
                  <a:gd name="connsiteY262" fmla="*/ 419624 h 927414"/>
                  <a:gd name="connsiteX263" fmla="*/ 1422737 w 3024845"/>
                  <a:gd name="connsiteY263" fmla="*/ 417733 h 927414"/>
                  <a:gd name="connsiteX264" fmla="*/ 1422737 w 3024845"/>
                  <a:gd name="connsiteY264" fmla="*/ 404492 h 927414"/>
                  <a:gd name="connsiteX265" fmla="*/ 1426791 w 3024845"/>
                  <a:gd name="connsiteY265" fmla="*/ 410977 h 927414"/>
                  <a:gd name="connsiteX266" fmla="*/ 1429071 w 3024845"/>
                  <a:gd name="connsiteY266" fmla="*/ 410977 h 927414"/>
                  <a:gd name="connsiteX267" fmla="*/ 1445031 w 3024845"/>
                  <a:gd name="connsiteY267" fmla="*/ 410977 h 927414"/>
                  <a:gd name="connsiteX268" fmla="*/ 1445031 w 3024845"/>
                  <a:gd name="connsiteY268" fmla="*/ 410166 h 927414"/>
                  <a:gd name="connsiteX269" fmla="*/ 1445031 w 3024845"/>
                  <a:gd name="connsiteY269" fmla="*/ 404492 h 927414"/>
                  <a:gd name="connsiteX270" fmla="*/ 1445791 w 3024845"/>
                  <a:gd name="connsiteY270" fmla="*/ 404492 h 927414"/>
                  <a:gd name="connsiteX271" fmla="*/ 1451111 w 3024845"/>
                  <a:gd name="connsiteY271" fmla="*/ 404492 h 927414"/>
                  <a:gd name="connsiteX272" fmla="*/ 1451111 w 3024845"/>
                  <a:gd name="connsiteY272" fmla="*/ 405843 h 927414"/>
                  <a:gd name="connsiteX273" fmla="*/ 1451111 w 3024845"/>
                  <a:gd name="connsiteY273" fmla="*/ 415301 h 927414"/>
                  <a:gd name="connsiteX274" fmla="*/ 1489618 w 3024845"/>
                  <a:gd name="connsiteY274" fmla="*/ 415301 h 927414"/>
                  <a:gd name="connsiteX275" fmla="*/ 1489618 w 3024845"/>
                  <a:gd name="connsiteY275" fmla="*/ 553654 h 927414"/>
                  <a:gd name="connsiteX276" fmla="*/ 1491138 w 3024845"/>
                  <a:gd name="connsiteY276" fmla="*/ 553654 h 927414"/>
                  <a:gd name="connsiteX277" fmla="*/ 1501778 w 3024845"/>
                  <a:gd name="connsiteY277" fmla="*/ 553654 h 927414"/>
                  <a:gd name="connsiteX278" fmla="*/ 1501778 w 3024845"/>
                  <a:gd name="connsiteY278" fmla="*/ 540684 h 927414"/>
                  <a:gd name="connsiteX279" fmla="*/ 1505832 w 3024845"/>
                  <a:gd name="connsiteY279" fmla="*/ 540684 h 927414"/>
                  <a:gd name="connsiteX280" fmla="*/ 1505832 w 3024845"/>
                  <a:gd name="connsiteY280" fmla="*/ 553654 h 927414"/>
                  <a:gd name="connsiteX281" fmla="*/ 1536232 w 3024845"/>
                  <a:gd name="connsiteY281" fmla="*/ 553654 h 927414"/>
                  <a:gd name="connsiteX282" fmla="*/ 1536232 w 3024845"/>
                  <a:gd name="connsiteY282" fmla="*/ 523389 h 927414"/>
                  <a:gd name="connsiteX283" fmla="*/ 1548392 w 3024845"/>
                  <a:gd name="connsiteY283" fmla="*/ 523389 h 927414"/>
                  <a:gd name="connsiteX284" fmla="*/ 1560552 w 3024845"/>
                  <a:gd name="connsiteY284" fmla="*/ 521228 h 927414"/>
                  <a:gd name="connsiteX285" fmla="*/ 1564606 w 3024845"/>
                  <a:gd name="connsiteY285" fmla="*/ 523389 h 927414"/>
                  <a:gd name="connsiteX286" fmla="*/ 1574739 w 3024845"/>
                  <a:gd name="connsiteY286" fmla="*/ 523389 h 927414"/>
                  <a:gd name="connsiteX287" fmla="*/ 1574739 w 3024845"/>
                  <a:gd name="connsiteY287" fmla="*/ 553654 h 927414"/>
                  <a:gd name="connsiteX288" fmla="*/ 1582846 w 3024845"/>
                  <a:gd name="connsiteY288" fmla="*/ 553654 h 927414"/>
                  <a:gd name="connsiteX289" fmla="*/ 1582846 w 3024845"/>
                  <a:gd name="connsiteY289" fmla="*/ 570949 h 927414"/>
                  <a:gd name="connsiteX290" fmla="*/ 1592182 w 3024845"/>
                  <a:gd name="connsiteY290" fmla="*/ 571854 h 927414"/>
                  <a:gd name="connsiteX291" fmla="*/ 1605140 w 3024845"/>
                  <a:gd name="connsiteY291" fmla="*/ 571854 h 927414"/>
                  <a:gd name="connsiteX292" fmla="*/ 1605140 w 3024845"/>
                  <a:gd name="connsiteY292" fmla="*/ 555816 h 927414"/>
                  <a:gd name="connsiteX293" fmla="*/ 1673096 w 3024845"/>
                  <a:gd name="connsiteY293" fmla="*/ 555816 h 927414"/>
                  <a:gd name="connsiteX294" fmla="*/ 1673096 w 3024845"/>
                  <a:gd name="connsiteY294" fmla="*/ 470563 h 927414"/>
                  <a:gd name="connsiteX295" fmla="*/ 1745104 w 3024845"/>
                  <a:gd name="connsiteY295" fmla="*/ 470563 h 927414"/>
                  <a:gd name="connsiteX296" fmla="*/ 1745104 w 3024845"/>
                  <a:gd name="connsiteY296" fmla="*/ 549331 h 927414"/>
                  <a:gd name="connsiteX297" fmla="*/ 1747008 w 3024845"/>
                  <a:gd name="connsiteY297" fmla="*/ 549331 h 927414"/>
                  <a:gd name="connsiteX298" fmla="*/ 1748250 w 3024845"/>
                  <a:gd name="connsiteY298" fmla="*/ 571854 h 927414"/>
                  <a:gd name="connsiteX299" fmla="*/ 1757926 w 3024845"/>
                  <a:gd name="connsiteY299" fmla="*/ 571854 h 927414"/>
                  <a:gd name="connsiteX300" fmla="*/ 1759168 w 3024845"/>
                  <a:gd name="connsiteY300" fmla="*/ 549331 h 927414"/>
                  <a:gd name="connsiteX301" fmla="*/ 1765248 w 3024845"/>
                  <a:gd name="connsiteY301" fmla="*/ 549331 h 927414"/>
                  <a:gd name="connsiteX302" fmla="*/ 1766490 w 3024845"/>
                  <a:gd name="connsiteY302" fmla="*/ 571854 h 927414"/>
                  <a:gd name="connsiteX303" fmla="*/ 1817112 w 3024845"/>
                  <a:gd name="connsiteY303" fmla="*/ 571854 h 927414"/>
                  <a:gd name="connsiteX304" fmla="*/ 1817112 w 3024845"/>
                  <a:gd name="connsiteY304" fmla="*/ 408826 h 927414"/>
                  <a:gd name="connsiteX305" fmla="*/ 2014439 w 3024845"/>
                  <a:gd name="connsiteY305" fmla="*/ 408826 h 927414"/>
                  <a:gd name="connsiteX306" fmla="*/ 2014439 w 3024845"/>
                  <a:gd name="connsiteY306" fmla="*/ 571854 h 927414"/>
                  <a:gd name="connsiteX307" fmla="*/ 2033136 w 3024845"/>
                  <a:gd name="connsiteY307" fmla="*/ 571854 h 927414"/>
                  <a:gd name="connsiteX308" fmla="*/ 2033136 w 3024845"/>
                  <a:gd name="connsiteY308" fmla="*/ 489161 h 927414"/>
                  <a:gd name="connsiteX309" fmla="*/ 2128256 w 3024845"/>
                  <a:gd name="connsiteY309" fmla="*/ 489161 h 927414"/>
                  <a:gd name="connsiteX310" fmla="*/ 2146266 w 3024845"/>
                  <a:gd name="connsiteY310" fmla="*/ 239 h 927414"/>
                  <a:gd name="connsiteX311" fmla="*/ 2180720 w 3024845"/>
                  <a:gd name="connsiteY311" fmla="*/ 423948 h 927414"/>
                  <a:gd name="connsiteX312" fmla="*/ 2245574 w 3024845"/>
                  <a:gd name="connsiteY312" fmla="*/ 423948 h 927414"/>
                  <a:gd name="connsiteX313" fmla="*/ 2245574 w 3024845"/>
                  <a:gd name="connsiteY313" fmla="*/ 499610 h 927414"/>
                  <a:gd name="connsiteX314" fmla="*/ 2253681 w 3024845"/>
                  <a:gd name="connsiteY314" fmla="*/ 499610 h 927414"/>
                  <a:gd name="connsiteX315" fmla="*/ 2255708 w 3024845"/>
                  <a:gd name="connsiteY315" fmla="*/ 493125 h 927414"/>
                  <a:gd name="connsiteX316" fmla="*/ 2261788 w 3024845"/>
                  <a:gd name="connsiteY316" fmla="*/ 493125 h 927414"/>
                  <a:gd name="connsiteX317" fmla="*/ 2263815 w 3024845"/>
                  <a:gd name="connsiteY317" fmla="*/ 501772 h 927414"/>
                  <a:gd name="connsiteX318" fmla="*/ 2275975 w 3024845"/>
                  <a:gd name="connsiteY318" fmla="*/ 501772 h 927414"/>
                  <a:gd name="connsiteX319" fmla="*/ 2275975 w 3024845"/>
                  <a:gd name="connsiteY319" fmla="*/ 495286 h 927414"/>
                  <a:gd name="connsiteX320" fmla="*/ 2298268 w 3024845"/>
                  <a:gd name="connsiteY320" fmla="*/ 495286 h 927414"/>
                  <a:gd name="connsiteX321" fmla="*/ 2298268 w 3024845"/>
                  <a:gd name="connsiteY321" fmla="*/ 501772 h 927414"/>
                  <a:gd name="connsiteX322" fmla="*/ 2318535 w 3024845"/>
                  <a:gd name="connsiteY322" fmla="*/ 501772 h 927414"/>
                  <a:gd name="connsiteX323" fmla="*/ 2318535 w 3024845"/>
                  <a:gd name="connsiteY323" fmla="*/ 547169 h 927414"/>
                  <a:gd name="connsiteX324" fmla="*/ 2332722 w 3024845"/>
                  <a:gd name="connsiteY324" fmla="*/ 547169 h 927414"/>
                  <a:gd name="connsiteX325" fmla="*/ 2332722 w 3024845"/>
                  <a:gd name="connsiteY325" fmla="*/ 534198 h 927414"/>
                  <a:gd name="connsiteX326" fmla="*/ 2348936 w 3024845"/>
                  <a:gd name="connsiteY326" fmla="*/ 534198 h 927414"/>
                  <a:gd name="connsiteX327" fmla="*/ 2348936 w 3024845"/>
                  <a:gd name="connsiteY327" fmla="*/ 354771 h 927414"/>
                  <a:gd name="connsiteX328" fmla="*/ 2355016 w 3024845"/>
                  <a:gd name="connsiteY328" fmla="*/ 348285 h 927414"/>
                  <a:gd name="connsiteX329" fmla="*/ 2427977 w 3024845"/>
                  <a:gd name="connsiteY329" fmla="*/ 348285 h 927414"/>
                  <a:gd name="connsiteX330" fmla="*/ 2427977 w 3024845"/>
                  <a:gd name="connsiteY330" fmla="*/ 356933 h 927414"/>
                  <a:gd name="connsiteX331" fmla="*/ 2438110 w 3024845"/>
                  <a:gd name="connsiteY331" fmla="*/ 356933 h 927414"/>
                  <a:gd name="connsiteX332" fmla="*/ 2438110 w 3024845"/>
                  <a:gd name="connsiteY332" fmla="*/ 471507 h 927414"/>
                  <a:gd name="connsiteX333" fmla="*/ 2460404 w 3024845"/>
                  <a:gd name="connsiteY333" fmla="*/ 471507 h 927414"/>
                  <a:gd name="connsiteX334" fmla="*/ 2460404 w 3024845"/>
                  <a:gd name="connsiteY334" fmla="*/ 404492 h 927414"/>
                  <a:gd name="connsiteX335" fmla="*/ 2486751 w 3024845"/>
                  <a:gd name="connsiteY335" fmla="*/ 404492 h 927414"/>
                  <a:gd name="connsiteX336" fmla="*/ 2490804 w 3024845"/>
                  <a:gd name="connsiteY336" fmla="*/ 400168 h 927414"/>
                  <a:gd name="connsiteX337" fmla="*/ 2498911 w 3024845"/>
                  <a:gd name="connsiteY337" fmla="*/ 400168 h 927414"/>
                  <a:gd name="connsiteX338" fmla="*/ 2502964 w 3024845"/>
                  <a:gd name="connsiteY338" fmla="*/ 404492 h 927414"/>
                  <a:gd name="connsiteX339" fmla="*/ 2525258 w 3024845"/>
                  <a:gd name="connsiteY339" fmla="*/ 404492 h 927414"/>
                  <a:gd name="connsiteX340" fmla="*/ 2525258 w 3024845"/>
                  <a:gd name="connsiteY340" fmla="*/ 287756 h 927414"/>
                  <a:gd name="connsiteX341" fmla="*/ 2582005 w 3024845"/>
                  <a:gd name="connsiteY341" fmla="*/ 276947 h 927414"/>
                  <a:gd name="connsiteX342" fmla="*/ 2582005 w 3024845"/>
                  <a:gd name="connsiteY342" fmla="*/ 278028 h 927414"/>
                  <a:gd name="connsiteX343" fmla="*/ 2582005 w 3024845"/>
                  <a:gd name="connsiteY343" fmla="*/ 285594 h 927414"/>
                  <a:gd name="connsiteX344" fmla="*/ 2608352 w 3024845"/>
                  <a:gd name="connsiteY344" fmla="*/ 285594 h 927414"/>
                  <a:gd name="connsiteX345" fmla="*/ 2608352 w 3024845"/>
                  <a:gd name="connsiteY345" fmla="*/ 540684 h 927414"/>
                  <a:gd name="connsiteX346" fmla="*/ 2630646 w 3024845"/>
                  <a:gd name="connsiteY346" fmla="*/ 540684 h 927414"/>
                  <a:gd name="connsiteX347" fmla="*/ 2630646 w 3024845"/>
                  <a:gd name="connsiteY347" fmla="*/ 536360 h 927414"/>
                  <a:gd name="connsiteX348" fmla="*/ 2642806 w 3024845"/>
                  <a:gd name="connsiteY348" fmla="*/ 536360 h 927414"/>
                  <a:gd name="connsiteX349" fmla="*/ 2642806 w 3024845"/>
                  <a:gd name="connsiteY349" fmla="*/ 540684 h 927414"/>
                  <a:gd name="connsiteX350" fmla="*/ 2667126 w 3024845"/>
                  <a:gd name="connsiteY350" fmla="*/ 540684 h 927414"/>
                  <a:gd name="connsiteX351" fmla="*/ 2667126 w 3024845"/>
                  <a:gd name="connsiteY351" fmla="*/ 527713 h 927414"/>
                  <a:gd name="connsiteX352" fmla="*/ 2695500 w 3024845"/>
                  <a:gd name="connsiteY352" fmla="*/ 527713 h 927414"/>
                  <a:gd name="connsiteX353" fmla="*/ 2707660 w 3024845"/>
                  <a:gd name="connsiteY353" fmla="*/ 523389 h 927414"/>
                  <a:gd name="connsiteX354" fmla="*/ 2727927 w 3024845"/>
                  <a:gd name="connsiteY354" fmla="*/ 527713 h 927414"/>
                  <a:gd name="connsiteX355" fmla="*/ 2727927 w 3024845"/>
                  <a:gd name="connsiteY355" fmla="*/ 510419 h 927414"/>
                  <a:gd name="connsiteX356" fmla="*/ 2736034 w 3024845"/>
                  <a:gd name="connsiteY356" fmla="*/ 510419 h 927414"/>
                  <a:gd name="connsiteX357" fmla="*/ 2736034 w 3024845"/>
                  <a:gd name="connsiteY357" fmla="*/ 497448 h 927414"/>
                  <a:gd name="connsiteX358" fmla="*/ 2792781 w 3024845"/>
                  <a:gd name="connsiteY358" fmla="*/ 497448 h 927414"/>
                  <a:gd name="connsiteX359" fmla="*/ 2792781 w 3024845"/>
                  <a:gd name="connsiteY359" fmla="*/ 467183 h 927414"/>
                  <a:gd name="connsiteX360" fmla="*/ 2811021 w 3024845"/>
                  <a:gd name="connsiteY360" fmla="*/ 467183 h 927414"/>
                  <a:gd name="connsiteX361" fmla="*/ 2811021 w 3024845"/>
                  <a:gd name="connsiteY361" fmla="*/ 460698 h 927414"/>
                  <a:gd name="connsiteX362" fmla="*/ 2823181 w 3024845"/>
                  <a:gd name="connsiteY362" fmla="*/ 460698 h 927414"/>
                  <a:gd name="connsiteX363" fmla="*/ 2823181 w 3024845"/>
                  <a:gd name="connsiteY363" fmla="*/ 467183 h 927414"/>
                  <a:gd name="connsiteX364" fmla="*/ 2839395 w 3024845"/>
                  <a:gd name="connsiteY364" fmla="*/ 467183 h 927414"/>
                  <a:gd name="connsiteX365" fmla="*/ 2839395 w 3024845"/>
                  <a:gd name="connsiteY365" fmla="*/ 516904 h 927414"/>
                  <a:gd name="connsiteX366" fmla="*/ 2871822 w 3024845"/>
                  <a:gd name="connsiteY366" fmla="*/ 516904 h 927414"/>
                  <a:gd name="connsiteX367" fmla="*/ 2871822 w 3024845"/>
                  <a:gd name="connsiteY367" fmla="*/ 490963 h 927414"/>
                  <a:gd name="connsiteX368" fmla="*/ 2910329 w 3024845"/>
                  <a:gd name="connsiteY368" fmla="*/ 490963 h 927414"/>
                  <a:gd name="connsiteX369" fmla="*/ 2910329 w 3024845"/>
                  <a:gd name="connsiteY369" fmla="*/ 460698 h 927414"/>
                  <a:gd name="connsiteX370" fmla="*/ 2958970 w 3024845"/>
                  <a:gd name="connsiteY370" fmla="*/ 460698 h 927414"/>
                  <a:gd name="connsiteX371" fmla="*/ 2958970 w 3024845"/>
                  <a:gd name="connsiteY371" fmla="*/ 571854 h 927414"/>
                  <a:gd name="connsiteX372" fmla="*/ 2958970 w 3024845"/>
                  <a:gd name="connsiteY372" fmla="*/ 585633 h 927414"/>
                  <a:gd name="connsiteX373" fmla="*/ 3024845 w 3024845"/>
                  <a:gd name="connsiteY373" fmla="*/ 585633 h 927414"/>
                  <a:gd name="connsiteX374" fmla="*/ 3024845 w 3024845"/>
                  <a:gd name="connsiteY374" fmla="*/ 927414 h 927414"/>
                  <a:gd name="connsiteX375" fmla="*/ 2054 w 3024845"/>
                  <a:gd name="connsiteY375" fmla="*/ 925081 h 927414"/>
                  <a:gd name="connsiteX376" fmla="*/ 0 w 3024845"/>
                  <a:gd name="connsiteY376" fmla="*/ 490963 h 927414"/>
                  <a:gd name="connsiteX377" fmla="*/ 20267 w 3024845"/>
                  <a:gd name="connsiteY377" fmla="*/ 490963 h 927414"/>
                  <a:gd name="connsiteX378" fmla="*/ 20774 w 3024845"/>
                  <a:gd name="connsiteY378" fmla="*/ 489882 h 927414"/>
                  <a:gd name="connsiteX379" fmla="*/ 24320 w 3024845"/>
                  <a:gd name="connsiteY379" fmla="*/ 482316 h 927414"/>
                  <a:gd name="connsiteX380" fmla="*/ 26094 w 3024845"/>
                  <a:gd name="connsiteY380" fmla="*/ 482586 h 927414"/>
                  <a:gd name="connsiteX381" fmla="*/ 38507 w 3024845"/>
                  <a:gd name="connsiteY381" fmla="*/ 484477 h 927414"/>
                  <a:gd name="connsiteX382" fmla="*/ 39014 w 3024845"/>
                  <a:gd name="connsiteY382" fmla="*/ 485829 h 927414"/>
                  <a:gd name="connsiteX383" fmla="*/ 42560 w 3024845"/>
                  <a:gd name="connsiteY383" fmla="*/ 495286 h 927414"/>
                  <a:gd name="connsiteX384" fmla="*/ 68907 w 3024845"/>
                  <a:gd name="connsiteY384" fmla="*/ 497448 h 927414"/>
                  <a:gd name="connsiteX385" fmla="*/ 68907 w 3024845"/>
                  <a:gd name="connsiteY385" fmla="*/ 374227 h 927414"/>
                  <a:gd name="connsiteX386" fmla="*/ 70934 w 3024845"/>
                  <a:gd name="connsiteY386" fmla="*/ 374227 h 927414"/>
                  <a:gd name="connsiteX387" fmla="*/ 85121 w 3024845"/>
                  <a:gd name="connsiteY387" fmla="*/ 374227 h 927414"/>
                  <a:gd name="connsiteX388" fmla="*/ 85121 w 3024845"/>
                  <a:gd name="connsiteY388" fmla="*/ 238035 h 927414"/>
                  <a:gd name="connsiteX389" fmla="*/ 86894 w 3024845"/>
                  <a:gd name="connsiteY389" fmla="*/ 238035 h 927414"/>
                  <a:gd name="connsiteX390" fmla="*/ 99308 w 3024845"/>
                  <a:gd name="connsiteY390" fmla="*/ 238035 h 927414"/>
                  <a:gd name="connsiteX391" fmla="*/ 99308 w 3024845"/>
                  <a:gd name="connsiteY391" fmla="*/ 123461 h 927414"/>
                  <a:gd name="connsiteX392" fmla="*/ 103361 w 3024845"/>
                  <a:gd name="connsiteY392" fmla="*/ 95357 h 927414"/>
                  <a:gd name="connsiteX393" fmla="*/ 105388 w 3024845"/>
                  <a:gd name="connsiteY393" fmla="*/ 95357 h 927414"/>
                  <a:gd name="connsiteX394" fmla="*/ 119575 w 3024845"/>
                  <a:gd name="connsiteY394" fmla="*/ 95357 h 927414"/>
                  <a:gd name="connsiteX0" fmla="*/ 119575 w 3024845"/>
                  <a:gd name="connsiteY0" fmla="*/ 2161 h 834218"/>
                  <a:gd name="connsiteX1" fmla="*/ 200642 w 3024845"/>
                  <a:gd name="connsiteY1" fmla="*/ 0 h 834218"/>
                  <a:gd name="connsiteX2" fmla="*/ 202669 w 3024845"/>
                  <a:gd name="connsiteY2" fmla="*/ 0 h 834218"/>
                  <a:gd name="connsiteX3" fmla="*/ 216856 w 3024845"/>
                  <a:gd name="connsiteY3" fmla="*/ 0 h 834218"/>
                  <a:gd name="connsiteX4" fmla="*/ 216856 w 3024845"/>
                  <a:gd name="connsiteY4" fmla="*/ 23779 h 834218"/>
                  <a:gd name="connsiteX5" fmla="*/ 217363 w 3024845"/>
                  <a:gd name="connsiteY5" fmla="*/ 24590 h 834218"/>
                  <a:gd name="connsiteX6" fmla="*/ 220909 w 3024845"/>
                  <a:gd name="connsiteY6" fmla="*/ 30265 h 834218"/>
                  <a:gd name="connsiteX7" fmla="*/ 220909 w 3024845"/>
                  <a:gd name="connsiteY7" fmla="*/ 144839 h 834218"/>
                  <a:gd name="connsiteX8" fmla="*/ 223189 w 3024845"/>
                  <a:gd name="connsiteY8" fmla="*/ 144839 h 834218"/>
                  <a:gd name="connsiteX9" fmla="*/ 239150 w 3024845"/>
                  <a:gd name="connsiteY9" fmla="*/ 144839 h 834218"/>
                  <a:gd name="connsiteX10" fmla="*/ 239150 w 3024845"/>
                  <a:gd name="connsiteY10" fmla="*/ 285354 h 834218"/>
                  <a:gd name="connsiteX11" fmla="*/ 240670 w 3024845"/>
                  <a:gd name="connsiteY11" fmla="*/ 285084 h 834218"/>
                  <a:gd name="connsiteX12" fmla="*/ 251310 w 3024845"/>
                  <a:gd name="connsiteY12" fmla="*/ 283193 h 834218"/>
                  <a:gd name="connsiteX13" fmla="*/ 249283 w 3024845"/>
                  <a:gd name="connsiteY13" fmla="*/ 371825 h 834218"/>
                  <a:gd name="connsiteX14" fmla="*/ 250803 w 3024845"/>
                  <a:gd name="connsiteY14" fmla="*/ 372096 h 834218"/>
                  <a:gd name="connsiteX15" fmla="*/ 261443 w 3024845"/>
                  <a:gd name="connsiteY15" fmla="*/ 373987 h 834218"/>
                  <a:gd name="connsiteX16" fmla="*/ 261696 w 3024845"/>
                  <a:gd name="connsiteY16" fmla="*/ 374798 h 834218"/>
                  <a:gd name="connsiteX17" fmla="*/ 263470 w 3024845"/>
                  <a:gd name="connsiteY17" fmla="*/ 380473 h 834218"/>
                  <a:gd name="connsiteX18" fmla="*/ 264230 w 3024845"/>
                  <a:gd name="connsiteY18" fmla="*/ 378041 h 834218"/>
                  <a:gd name="connsiteX19" fmla="*/ 269550 w 3024845"/>
                  <a:gd name="connsiteY19" fmla="*/ 361017 h 834218"/>
                  <a:gd name="connsiteX20" fmla="*/ 271323 w 3024845"/>
                  <a:gd name="connsiteY20" fmla="*/ 361017 h 834218"/>
                  <a:gd name="connsiteX21" fmla="*/ 283737 w 3024845"/>
                  <a:gd name="connsiteY21" fmla="*/ 361017 h 834218"/>
                  <a:gd name="connsiteX22" fmla="*/ 283737 w 3024845"/>
                  <a:gd name="connsiteY22" fmla="*/ 393443 h 834218"/>
                  <a:gd name="connsiteX23" fmla="*/ 284750 w 3024845"/>
                  <a:gd name="connsiteY23" fmla="*/ 393984 h 834218"/>
                  <a:gd name="connsiteX24" fmla="*/ 291844 w 3024845"/>
                  <a:gd name="connsiteY24" fmla="*/ 397767 h 834218"/>
                  <a:gd name="connsiteX25" fmla="*/ 291844 w 3024845"/>
                  <a:gd name="connsiteY25" fmla="*/ 399118 h 834218"/>
                  <a:gd name="connsiteX26" fmla="*/ 291844 w 3024845"/>
                  <a:gd name="connsiteY26" fmla="*/ 408576 h 834218"/>
                  <a:gd name="connsiteX27" fmla="*/ 336431 w 3024845"/>
                  <a:gd name="connsiteY27" fmla="*/ 408576 h 834218"/>
                  <a:gd name="connsiteX28" fmla="*/ 336431 w 3024845"/>
                  <a:gd name="connsiteY28" fmla="*/ 409657 h 834218"/>
                  <a:gd name="connsiteX29" fmla="*/ 336431 w 3024845"/>
                  <a:gd name="connsiteY29" fmla="*/ 417223 h 834218"/>
                  <a:gd name="connsiteX30" fmla="*/ 338457 w 3024845"/>
                  <a:gd name="connsiteY30" fmla="*/ 417223 h 834218"/>
                  <a:gd name="connsiteX31" fmla="*/ 352644 w 3024845"/>
                  <a:gd name="connsiteY31" fmla="*/ 417223 h 834218"/>
                  <a:gd name="connsiteX32" fmla="*/ 352644 w 3024845"/>
                  <a:gd name="connsiteY32" fmla="*/ 386958 h 834218"/>
                  <a:gd name="connsiteX33" fmla="*/ 397231 w 3024845"/>
                  <a:gd name="connsiteY33" fmla="*/ 386958 h 834218"/>
                  <a:gd name="connsiteX34" fmla="*/ 397231 w 3024845"/>
                  <a:gd name="connsiteY34" fmla="*/ 385607 h 834218"/>
                  <a:gd name="connsiteX35" fmla="*/ 397231 w 3024845"/>
                  <a:gd name="connsiteY35" fmla="*/ 376149 h 834218"/>
                  <a:gd name="connsiteX36" fmla="*/ 398245 w 3024845"/>
                  <a:gd name="connsiteY36" fmla="*/ 376149 h 834218"/>
                  <a:gd name="connsiteX37" fmla="*/ 405338 w 3024845"/>
                  <a:gd name="connsiteY37" fmla="*/ 376149 h 834218"/>
                  <a:gd name="connsiteX38" fmla="*/ 405338 w 3024845"/>
                  <a:gd name="connsiteY38" fmla="*/ 374258 h 834218"/>
                  <a:gd name="connsiteX39" fmla="*/ 405338 w 3024845"/>
                  <a:gd name="connsiteY39" fmla="*/ 361017 h 834218"/>
                  <a:gd name="connsiteX40" fmla="*/ 406098 w 3024845"/>
                  <a:gd name="connsiteY40" fmla="*/ 361017 h 834218"/>
                  <a:gd name="connsiteX41" fmla="*/ 411418 w 3024845"/>
                  <a:gd name="connsiteY41" fmla="*/ 361017 h 834218"/>
                  <a:gd name="connsiteX42" fmla="*/ 411418 w 3024845"/>
                  <a:gd name="connsiteY42" fmla="*/ 359936 h 834218"/>
                  <a:gd name="connsiteX43" fmla="*/ 411418 w 3024845"/>
                  <a:gd name="connsiteY43" fmla="*/ 352369 h 834218"/>
                  <a:gd name="connsiteX44" fmla="*/ 413445 w 3024845"/>
                  <a:gd name="connsiteY44" fmla="*/ 352369 h 834218"/>
                  <a:gd name="connsiteX45" fmla="*/ 427632 w 3024845"/>
                  <a:gd name="connsiteY45" fmla="*/ 352369 h 834218"/>
                  <a:gd name="connsiteX46" fmla="*/ 427632 w 3024845"/>
                  <a:gd name="connsiteY46" fmla="*/ 353450 h 834218"/>
                  <a:gd name="connsiteX47" fmla="*/ 427632 w 3024845"/>
                  <a:gd name="connsiteY47" fmla="*/ 361017 h 834218"/>
                  <a:gd name="connsiteX48" fmla="*/ 449925 w 3024845"/>
                  <a:gd name="connsiteY48" fmla="*/ 361017 h 834218"/>
                  <a:gd name="connsiteX49" fmla="*/ 449925 w 3024845"/>
                  <a:gd name="connsiteY49" fmla="*/ 359125 h 834218"/>
                  <a:gd name="connsiteX50" fmla="*/ 449925 w 3024845"/>
                  <a:gd name="connsiteY50" fmla="*/ 345884 h 834218"/>
                  <a:gd name="connsiteX51" fmla="*/ 451699 w 3024845"/>
                  <a:gd name="connsiteY51" fmla="*/ 345884 h 834218"/>
                  <a:gd name="connsiteX52" fmla="*/ 464112 w 3024845"/>
                  <a:gd name="connsiteY52" fmla="*/ 345884 h 834218"/>
                  <a:gd name="connsiteX53" fmla="*/ 464112 w 3024845"/>
                  <a:gd name="connsiteY53" fmla="*/ 369664 h 834218"/>
                  <a:gd name="connsiteX54" fmla="*/ 465126 w 3024845"/>
                  <a:gd name="connsiteY54" fmla="*/ 369664 h 834218"/>
                  <a:gd name="connsiteX55" fmla="*/ 472219 w 3024845"/>
                  <a:gd name="connsiteY55" fmla="*/ 369664 h 834218"/>
                  <a:gd name="connsiteX56" fmla="*/ 472219 w 3024845"/>
                  <a:gd name="connsiteY56" fmla="*/ 368583 h 834218"/>
                  <a:gd name="connsiteX57" fmla="*/ 472219 w 3024845"/>
                  <a:gd name="connsiteY57" fmla="*/ 361017 h 834218"/>
                  <a:gd name="connsiteX58" fmla="*/ 473992 w 3024845"/>
                  <a:gd name="connsiteY58" fmla="*/ 361017 h 834218"/>
                  <a:gd name="connsiteX59" fmla="*/ 486406 w 3024845"/>
                  <a:gd name="connsiteY59" fmla="*/ 361017 h 834218"/>
                  <a:gd name="connsiteX60" fmla="*/ 486406 w 3024845"/>
                  <a:gd name="connsiteY60" fmla="*/ 386958 h 834218"/>
                  <a:gd name="connsiteX61" fmla="*/ 488433 w 3024845"/>
                  <a:gd name="connsiteY61" fmla="*/ 386958 h 834218"/>
                  <a:gd name="connsiteX62" fmla="*/ 502619 w 3024845"/>
                  <a:gd name="connsiteY62" fmla="*/ 386958 h 834218"/>
                  <a:gd name="connsiteX63" fmla="*/ 502619 w 3024845"/>
                  <a:gd name="connsiteY63" fmla="*/ 388579 h 834218"/>
                  <a:gd name="connsiteX64" fmla="*/ 502619 w 3024845"/>
                  <a:gd name="connsiteY64" fmla="*/ 399929 h 834218"/>
                  <a:gd name="connsiteX65" fmla="*/ 503379 w 3024845"/>
                  <a:gd name="connsiteY65" fmla="*/ 399929 h 834218"/>
                  <a:gd name="connsiteX66" fmla="*/ 508700 w 3024845"/>
                  <a:gd name="connsiteY66" fmla="*/ 399929 h 834218"/>
                  <a:gd name="connsiteX67" fmla="*/ 508700 w 3024845"/>
                  <a:gd name="connsiteY67" fmla="*/ 399118 h 834218"/>
                  <a:gd name="connsiteX68" fmla="*/ 508700 w 3024845"/>
                  <a:gd name="connsiteY68" fmla="*/ 393443 h 834218"/>
                  <a:gd name="connsiteX69" fmla="*/ 539100 w 3024845"/>
                  <a:gd name="connsiteY69" fmla="*/ 393443 h 834218"/>
                  <a:gd name="connsiteX70" fmla="*/ 539100 w 3024845"/>
                  <a:gd name="connsiteY70" fmla="*/ 417223 h 834218"/>
                  <a:gd name="connsiteX71" fmla="*/ 540113 w 3024845"/>
                  <a:gd name="connsiteY71" fmla="*/ 417223 h 834218"/>
                  <a:gd name="connsiteX72" fmla="*/ 547207 w 3024845"/>
                  <a:gd name="connsiteY72" fmla="*/ 417223 h 834218"/>
                  <a:gd name="connsiteX73" fmla="*/ 547207 w 3024845"/>
                  <a:gd name="connsiteY73" fmla="*/ 418304 h 834218"/>
                  <a:gd name="connsiteX74" fmla="*/ 547207 w 3024845"/>
                  <a:gd name="connsiteY74" fmla="*/ 425870 h 834218"/>
                  <a:gd name="connsiteX75" fmla="*/ 547967 w 3024845"/>
                  <a:gd name="connsiteY75" fmla="*/ 425870 h 834218"/>
                  <a:gd name="connsiteX76" fmla="*/ 553287 w 3024845"/>
                  <a:gd name="connsiteY76" fmla="*/ 425870 h 834218"/>
                  <a:gd name="connsiteX77" fmla="*/ 553287 w 3024845"/>
                  <a:gd name="connsiteY77" fmla="*/ 423708 h 834218"/>
                  <a:gd name="connsiteX78" fmla="*/ 553287 w 3024845"/>
                  <a:gd name="connsiteY78" fmla="*/ 408576 h 834218"/>
                  <a:gd name="connsiteX79" fmla="*/ 554300 w 3024845"/>
                  <a:gd name="connsiteY79" fmla="*/ 408576 h 834218"/>
                  <a:gd name="connsiteX80" fmla="*/ 561394 w 3024845"/>
                  <a:gd name="connsiteY80" fmla="*/ 408576 h 834218"/>
                  <a:gd name="connsiteX81" fmla="*/ 561394 w 3024845"/>
                  <a:gd name="connsiteY81" fmla="*/ 409657 h 834218"/>
                  <a:gd name="connsiteX82" fmla="*/ 561394 w 3024845"/>
                  <a:gd name="connsiteY82" fmla="*/ 417223 h 834218"/>
                  <a:gd name="connsiteX83" fmla="*/ 566714 w 3024845"/>
                  <a:gd name="connsiteY83" fmla="*/ 415230 h 834218"/>
                  <a:gd name="connsiteX84" fmla="*/ 567474 w 3024845"/>
                  <a:gd name="connsiteY84" fmla="*/ 414250 h 834218"/>
                  <a:gd name="connsiteX85" fmla="*/ 567474 w 3024845"/>
                  <a:gd name="connsiteY85" fmla="*/ 408576 h 834218"/>
                  <a:gd name="connsiteX86" fmla="*/ 605981 w 3024845"/>
                  <a:gd name="connsiteY86" fmla="*/ 408576 h 834218"/>
                  <a:gd name="connsiteX87" fmla="*/ 605981 w 3024845"/>
                  <a:gd name="connsiteY87" fmla="*/ 432355 h 834218"/>
                  <a:gd name="connsiteX88" fmla="*/ 608007 w 3024845"/>
                  <a:gd name="connsiteY88" fmla="*/ 432355 h 834218"/>
                  <a:gd name="connsiteX89" fmla="*/ 622194 w 3024845"/>
                  <a:gd name="connsiteY89" fmla="*/ 432355 h 834218"/>
                  <a:gd name="connsiteX90" fmla="*/ 622194 w 3024845"/>
                  <a:gd name="connsiteY90" fmla="*/ 433436 h 834218"/>
                  <a:gd name="connsiteX91" fmla="*/ 622194 w 3024845"/>
                  <a:gd name="connsiteY91" fmla="*/ 441002 h 834218"/>
                  <a:gd name="connsiteX92" fmla="*/ 623968 w 3024845"/>
                  <a:gd name="connsiteY92" fmla="*/ 441002 h 834218"/>
                  <a:gd name="connsiteX93" fmla="*/ 636381 w 3024845"/>
                  <a:gd name="connsiteY93" fmla="*/ 441002 h 834218"/>
                  <a:gd name="connsiteX94" fmla="*/ 636381 w 3024845"/>
                  <a:gd name="connsiteY94" fmla="*/ 417223 h 834218"/>
                  <a:gd name="connsiteX95" fmla="*/ 637394 w 3024845"/>
                  <a:gd name="connsiteY95" fmla="*/ 417223 h 834218"/>
                  <a:gd name="connsiteX96" fmla="*/ 644488 w 3024845"/>
                  <a:gd name="connsiteY96" fmla="*/ 417223 h 834218"/>
                  <a:gd name="connsiteX97" fmla="*/ 644488 w 3024845"/>
                  <a:gd name="connsiteY97" fmla="*/ 384796 h 834218"/>
                  <a:gd name="connsiteX98" fmla="*/ 645501 w 3024845"/>
                  <a:gd name="connsiteY98" fmla="*/ 384796 h 834218"/>
                  <a:gd name="connsiteX99" fmla="*/ 652595 w 3024845"/>
                  <a:gd name="connsiteY99" fmla="*/ 384796 h 834218"/>
                  <a:gd name="connsiteX100" fmla="*/ 652595 w 3024845"/>
                  <a:gd name="connsiteY100" fmla="*/ 382905 h 834218"/>
                  <a:gd name="connsiteX101" fmla="*/ 652595 w 3024845"/>
                  <a:gd name="connsiteY101" fmla="*/ 369664 h 834218"/>
                  <a:gd name="connsiteX102" fmla="*/ 651328 w 3024845"/>
                  <a:gd name="connsiteY102" fmla="*/ 368042 h 834218"/>
                  <a:gd name="connsiteX103" fmla="*/ 656648 w 3024845"/>
                  <a:gd name="connsiteY103" fmla="*/ 356693 h 834218"/>
                  <a:gd name="connsiteX104" fmla="*/ 664755 w 3024845"/>
                  <a:gd name="connsiteY104" fmla="*/ 384796 h 834218"/>
                  <a:gd name="connsiteX105" fmla="*/ 665515 w 3024845"/>
                  <a:gd name="connsiteY105" fmla="*/ 384796 h 834218"/>
                  <a:gd name="connsiteX106" fmla="*/ 670835 w 3024845"/>
                  <a:gd name="connsiteY106" fmla="*/ 384796 h 834218"/>
                  <a:gd name="connsiteX107" fmla="*/ 670835 w 3024845"/>
                  <a:gd name="connsiteY107" fmla="*/ 278869 h 834218"/>
                  <a:gd name="connsiteX108" fmla="*/ 672355 w 3024845"/>
                  <a:gd name="connsiteY108" fmla="*/ 278869 h 834218"/>
                  <a:gd name="connsiteX109" fmla="*/ 682995 w 3024845"/>
                  <a:gd name="connsiteY109" fmla="*/ 278869 h 834218"/>
                  <a:gd name="connsiteX110" fmla="*/ 682995 w 3024845"/>
                  <a:gd name="connsiteY110" fmla="*/ 231310 h 834218"/>
                  <a:gd name="connsiteX111" fmla="*/ 709342 w 3024845"/>
                  <a:gd name="connsiteY111" fmla="*/ 231310 h 834218"/>
                  <a:gd name="connsiteX112" fmla="*/ 709342 w 3024845"/>
                  <a:gd name="connsiteY112" fmla="*/ 209692 h 834218"/>
                  <a:gd name="connsiteX113" fmla="*/ 743796 w 3024845"/>
                  <a:gd name="connsiteY113" fmla="*/ 209692 h 834218"/>
                  <a:gd name="connsiteX114" fmla="*/ 743796 w 3024845"/>
                  <a:gd name="connsiteY114" fmla="*/ 212124 h 834218"/>
                  <a:gd name="connsiteX115" fmla="*/ 743796 w 3024845"/>
                  <a:gd name="connsiteY115" fmla="*/ 229148 h 834218"/>
                  <a:gd name="connsiteX116" fmla="*/ 746076 w 3024845"/>
                  <a:gd name="connsiteY116" fmla="*/ 229148 h 834218"/>
                  <a:gd name="connsiteX117" fmla="*/ 762036 w 3024845"/>
                  <a:gd name="connsiteY117" fmla="*/ 229148 h 834218"/>
                  <a:gd name="connsiteX118" fmla="*/ 762036 w 3024845"/>
                  <a:gd name="connsiteY118" fmla="*/ 276707 h 834218"/>
                  <a:gd name="connsiteX119" fmla="*/ 763049 w 3024845"/>
                  <a:gd name="connsiteY119" fmla="*/ 276707 h 834218"/>
                  <a:gd name="connsiteX120" fmla="*/ 770143 w 3024845"/>
                  <a:gd name="connsiteY120" fmla="*/ 276707 h 834218"/>
                  <a:gd name="connsiteX121" fmla="*/ 784330 w 3024845"/>
                  <a:gd name="connsiteY121" fmla="*/ 281031 h 834218"/>
                  <a:gd name="connsiteX122" fmla="*/ 784330 w 3024845"/>
                  <a:gd name="connsiteY122" fmla="*/ 319943 h 834218"/>
                  <a:gd name="connsiteX123" fmla="*/ 785343 w 3024845"/>
                  <a:gd name="connsiteY123" fmla="*/ 319943 h 834218"/>
                  <a:gd name="connsiteX124" fmla="*/ 792436 w 3024845"/>
                  <a:gd name="connsiteY124" fmla="*/ 319943 h 834218"/>
                  <a:gd name="connsiteX125" fmla="*/ 792436 w 3024845"/>
                  <a:gd name="connsiteY125" fmla="*/ 321564 h 834218"/>
                  <a:gd name="connsiteX126" fmla="*/ 792436 w 3024845"/>
                  <a:gd name="connsiteY126" fmla="*/ 332913 h 834218"/>
                  <a:gd name="connsiteX127" fmla="*/ 794463 w 3024845"/>
                  <a:gd name="connsiteY127" fmla="*/ 332913 h 834218"/>
                  <a:gd name="connsiteX128" fmla="*/ 808650 w 3024845"/>
                  <a:gd name="connsiteY128" fmla="*/ 332913 h 834218"/>
                  <a:gd name="connsiteX129" fmla="*/ 814730 w 3024845"/>
                  <a:gd name="connsiteY129" fmla="*/ 339399 h 834218"/>
                  <a:gd name="connsiteX130" fmla="*/ 814730 w 3024845"/>
                  <a:gd name="connsiteY130" fmla="*/ 361017 h 834218"/>
                  <a:gd name="connsiteX131" fmla="*/ 817010 w 3024845"/>
                  <a:gd name="connsiteY131" fmla="*/ 361017 h 834218"/>
                  <a:gd name="connsiteX132" fmla="*/ 832970 w 3024845"/>
                  <a:gd name="connsiteY132" fmla="*/ 361017 h 834218"/>
                  <a:gd name="connsiteX133" fmla="*/ 832970 w 3024845"/>
                  <a:gd name="connsiteY133" fmla="*/ 362097 h 834218"/>
                  <a:gd name="connsiteX134" fmla="*/ 832970 w 3024845"/>
                  <a:gd name="connsiteY134" fmla="*/ 369664 h 834218"/>
                  <a:gd name="connsiteX135" fmla="*/ 834237 w 3024845"/>
                  <a:gd name="connsiteY135" fmla="*/ 369664 h 834218"/>
                  <a:gd name="connsiteX136" fmla="*/ 843104 w 3024845"/>
                  <a:gd name="connsiteY136" fmla="*/ 369664 h 834218"/>
                  <a:gd name="connsiteX137" fmla="*/ 843104 w 3024845"/>
                  <a:gd name="connsiteY137" fmla="*/ 371825 h 834218"/>
                  <a:gd name="connsiteX138" fmla="*/ 843104 w 3024845"/>
                  <a:gd name="connsiteY138" fmla="*/ 386958 h 834218"/>
                  <a:gd name="connsiteX139" fmla="*/ 847157 w 3024845"/>
                  <a:gd name="connsiteY139" fmla="*/ 385066 h 834218"/>
                  <a:gd name="connsiteX140" fmla="*/ 847157 w 3024845"/>
                  <a:gd name="connsiteY140" fmla="*/ 371825 h 834218"/>
                  <a:gd name="connsiteX141" fmla="*/ 848170 w 3024845"/>
                  <a:gd name="connsiteY141" fmla="*/ 371825 h 834218"/>
                  <a:gd name="connsiteX142" fmla="*/ 855264 w 3024845"/>
                  <a:gd name="connsiteY142" fmla="*/ 371825 h 834218"/>
                  <a:gd name="connsiteX143" fmla="*/ 855264 w 3024845"/>
                  <a:gd name="connsiteY143" fmla="*/ 373447 h 834218"/>
                  <a:gd name="connsiteX144" fmla="*/ 855264 w 3024845"/>
                  <a:gd name="connsiteY144" fmla="*/ 384796 h 834218"/>
                  <a:gd name="connsiteX145" fmla="*/ 856024 w 3024845"/>
                  <a:gd name="connsiteY145" fmla="*/ 384796 h 834218"/>
                  <a:gd name="connsiteX146" fmla="*/ 861344 w 3024845"/>
                  <a:gd name="connsiteY146" fmla="*/ 384796 h 834218"/>
                  <a:gd name="connsiteX147" fmla="*/ 909984 w 3024845"/>
                  <a:gd name="connsiteY147" fmla="*/ 380473 h 834218"/>
                  <a:gd name="connsiteX148" fmla="*/ 909984 w 3024845"/>
                  <a:gd name="connsiteY148" fmla="*/ 381824 h 834218"/>
                  <a:gd name="connsiteX149" fmla="*/ 909984 w 3024845"/>
                  <a:gd name="connsiteY149" fmla="*/ 391281 h 834218"/>
                  <a:gd name="connsiteX150" fmla="*/ 910744 w 3024845"/>
                  <a:gd name="connsiteY150" fmla="*/ 391281 h 834218"/>
                  <a:gd name="connsiteX151" fmla="*/ 916065 w 3024845"/>
                  <a:gd name="connsiteY151" fmla="*/ 391281 h 834218"/>
                  <a:gd name="connsiteX152" fmla="*/ 916065 w 3024845"/>
                  <a:gd name="connsiteY152" fmla="*/ 393443 h 834218"/>
                  <a:gd name="connsiteX153" fmla="*/ 916065 w 3024845"/>
                  <a:gd name="connsiteY153" fmla="*/ 408576 h 834218"/>
                  <a:gd name="connsiteX154" fmla="*/ 918091 w 3024845"/>
                  <a:gd name="connsiteY154" fmla="*/ 407225 h 834218"/>
                  <a:gd name="connsiteX155" fmla="*/ 932278 w 3024845"/>
                  <a:gd name="connsiteY155" fmla="*/ 397767 h 834218"/>
                  <a:gd name="connsiteX156" fmla="*/ 938358 w 3024845"/>
                  <a:gd name="connsiteY156" fmla="*/ 356693 h 834218"/>
                  <a:gd name="connsiteX157" fmla="*/ 939118 w 3024845"/>
                  <a:gd name="connsiteY157" fmla="*/ 356423 h 834218"/>
                  <a:gd name="connsiteX158" fmla="*/ 944438 w 3024845"/>
                  <a:gd name="connsiteY158" fmla="*/ 354531 h 834218"/>
                  <a:gd name="connsiteX159" fmla="*/ 946465 w 3024845"/>
                  <a:gd name="connsiteY159" fmla="*/ 285354 h 834218"/>
                  <a:gd name="connsiteX160" fmla="*/ 948492 w 3024845"/>
                  <a:gd name="connsiteY160" fmla="*/ 354531 h 834218"/>
                  <a:gd name="connsiteX161" fmla="*/ 949252 w 3024845"/>
                  <a:gd name="connsiteY161" fmla="*/ 354801 h 834218"/>
                  <a:gd name="connsiteX162" fmla="*/ 954572 w 3024845"/>
                  <a:gd name="connsiteY162" fmla="*/ 356693 h 834218"/>
                  <a:gd name="connsiteX163" fmla="*/ 954572 w 3024845"/>
                  <a:gd name="connsiteY163" fmla="*/ 270222 h 834218"/>
                  <a:gd name="connsiteX164" fmla="*/ 958625 w 3024845"/>
                  <a:gd name="connsiteY164" fmla="*/ 237795 h 834218"/>
                  <a:gd name="connsiteX165" fmla="*/ 997132 w 3024845"/>
                  <a:gd name="connsiteY165" fmla="*/ 237795 h 834218"/>
                  <a:gd name="connsiteX166" fmla="*/ 997132 w 3024845"/>
                  <a:gd name="connsiteY166" fmla="*/ 270222 h 834218"/>
                  <a:gd name="connsiteX167" fmla="*/ 997892 w 3024845"/>
                  <a:gd name="connsiteY167" fmla="*/ 270222 h 834218"/>
                  <a:gd name="connsiteX168" fmla="*/ 1003212 w 3024845"/>
                  <a:gd name="connsiteY168" fmla="*/ 270222 h 834218"/>
                  <a:gd name="connsiteX169" fmla="*/ 1003212 w 3024845"/>
                  <a:gd name="connsiteY169" fmla="*/ 188074 h 834218"/>
                  <a:gd name="connsiteX170" fmla="*/ 1004986 w 3024845"/>
                  <a:gd name="connsiteY170" fmla="*/ 188074 h 834218"/>
                  <a:gd name="connsiteX171" fmla="*/ 1017399 w 3024845"/>
                  <a:gd name="connsiteY171" fmla="*/ 188074 h 834218"/>
                  <a:gd name="connsiteX172" fmla="*/ 1017399 w 3024845"/>
                  <a:gd name="connsiteY172" fmla="*/ 186183 h 834218"/>
                  <a:gd name="connsiteX173" fmla="*/ 1017399 w 3024845"/>
                  <a:gd name="connsiteY173" fmla="*/ 172942 h 834218"/>
                  <a:gd name="connsiteX174" fmla="*/ 1039693 w 3024845"/>
                  <a:gd name="connsiteY174" fmla="*/ 172942 h 834218"/>
                  <a:gd name="connsiteX175" fmla="*/ 1039693 w 3024845"/>
                  <a:gd name="connsiteY175" fmla="*/ 171861 h 834218"/>
                  <a:gd name="connsiteX176" fmla="*/ 1039693 w 3024845"/>
                  <a:gd name="connsiteY176" fmla="*/ 164295 h 834218"/>
                  <a:gd name="connsiteX177" fmla="*/ 1041466 w 3024845"/>
                  <a:gd name="connsiteY177" fmla="*/ 164295 h 834218"/>
                  <a:gd name="connsiteX178" fmla="*/ 1053880 w 3024845"/>
                  <a:gd name="connsiteY178" fmla="*/ 164295 h 834218"/>
                  <a:gd name="connsiteX179" fmla="*/ 1053880 w 3024845"/>
                  <a:gd name="connsiteY179" fmla="*/ 165376 h 834218"/>
                  <a:gd name="connsiteX180" fmla="*/ 1053880 w 3024845"/>
                  <a:gd name="connsiteY180" fmla="*/ 172942 h 834218"/>
                  <a:gd name="connsiteX181" fmla="*/ 1054640 w 3024845"/>
                  <a:gd name="connsiteY181" fmla="*/ 172942 h 834218"/>
                  <a:gd name="connsiteX182" fmla="*/ 1059960 w 3024845"/>
                  <a:gd name="connsiteY182" fmla="*/ 172942 h 834218"/>
                  <a:gd name="connsiteX183" fmla="*/ 1070093 w 3024845"/>
                  <a:gd name="connsiteY183" fmla="*/ 168618 h 834218"/>
                  <a:gd name="connsiteX184" fmla="*/ 1074146 w 3024845"/>
                  <a:gd name="connsiteY184" fmla="*/ 171861 h 834218"/>
                  <a:gd name="connsiteX185" fmla="*/ 1074146 w 3024845"/>
                  <a:gd name="connsiteY185" fmla="*/ 164295 h 834218"/>
                  <a:gd name="connsiteX186" fmla="*/ 1076426 w 3024845"/>
                  <a:gd name="connsiteY186" fmla="*/ 164295 h 834218"/>
                  <a:gd name="connsiteX187" fmla="*/ 1092387 w 3024845"/>
                  <a:gd name="connsiteY187" fmla="*/ 164295 h 834218"/>
                  <a:gd name="connsiteX188" fmla="*/ 1092387 w 3024845"/>
                  <a:gd name="connsiteY188" fmla="*/ 165376 h 834218"/>
                  <a:gd name="connsiteX189" fmla="*/ 1092387 w 3024845"/>
                  <a:gd name="connsiteY189" fmla="*/ 172942 h 834218"/>
                  <a:gd name="connsiteX190" fmla="*/ 1122787 w 3024845"/>
                  <a:gd name="connsiteY190" fmla="*/ 172942 h 834218"/>
                  <a:gd name="connsiteX191" fmla="*/ 1122787 w 3024845"/>
                  <a:gd name="connsiteY191" fmla="*/ 174563 h 834218"/>
                  <a:gd name="connsiteX192" fmla="*/ 1122787 w 3024845"/>
                  <a:gd name="connsiteY192" fmla="*/ 185913 h 834218"/>
                  <a:gd name="connsiteX193" fmla="*/ 1149134 w 3024845"/>
                  <a:gd name="connsiteY193" fmla="*/ 185913 h 834218"/>
                  <a:gd name="connsiteX194" fmla="*/ 1149134 w 3024845"/>
                  <a:gd name="connsiteY194" fmla="*/ 216177 h 834218"/>
                  <a:gd name="connsiteX195" fmla="*/ 1149894 w 3024845"/>
                  <a:gd name="connsiteY195" fmla="*/ 216177 h 834218"/>
                  <a:gd name="connsiteX196" fmla="*/ 1155214 w 3024845"/>
                  <a:gd name="connsiteY196" fmla="*/ 216177 h 834218"/>
                  <a:gd name="connsiteX197" fmla="*/ 1155214 w 3024845"/>
                  <a:gd name="connsiteY197" fmla="*/ 217258 h 834218"/>
                  <a:gd name="connsiteX198" fmla="*/ 1155214 w 3024845"/>
                  <a:gd name="connsiteY198" fmla="*/ 224825 h 834218"/>
                  <a:gd name="connsiteX199" fmla="*/ 1159268 w 3024845"/>
                  <a:gd name="connsiteY199" fmla="*/ 255089 h 834218"/>
                  <a:gd name="connsiteX200" fmla="*/ 1160028 w 3024845"/>
                  <a:gd name="connsiteY200" fmla="*/ 255089 h 834218"/>
                  <a:gd name="connsiteX201" fmla="*/ 1165348 w 3024845"/>
                  <a:gd name="connsiteY201" fmla="*/ 255089 h 834218"/>
                  <a:gd name="connsiteX202" fmla="*/ 1165348 w 3024845"/>
                  <a:gd name="connsiteY202" fmla="*/ 255900 h 834218"/>
                  <a:gd name="connsiteX203" fmla="*/ 1165348 w 3024845"/>
                  <a:gd name="connsiteY203" fmla="*/ 261575 h 834218"/>
                  <a:gd name="connsiteX204" fmla="*/ 1166361 w 3024845"/>
                  <a:gd name="connsiteY204" fmla="*/ 261575 h 834218"/>
                  <a:gd name="connsiteX205" fmla="*/ 1173454 w 3024845"/>
                  <a:gd name="connsiteY205" fmla="*/ 261575 h 834218"/>
                  <a:gd name="connsiteX206" fmla="*/ 1173454 w 3024845"/>
                  <a:gd name="connsiteY206" fmla="*/ 291840 h 834218"/>
                  <a:gd name="connsiteX207" fmla="*/ 1175481 w 3024845"/>
                  <a:gd name="connsiteY207" fmla="*/ 291840 h 834218"/>
                  <a:gd name="connsiteX208" fmla="*/ 1189668 w 3024845"/>
                  <a:gd name="connsiteY208" fmla="*/ 291840 h 834218"/>
                  <a:gd name="connsiteX209" fmla="*/ 1189668 w 3024845"/>
                  <a:gd name="connsiteY209" fmla="*/ 315619 h 834218"/>
                  <a:gd name="connsiteX210" fmla="*/ 1191695 w 3024845"/>
                  <a:gd name="connsiteY210" fmla="*/ 317240 h 834218"/>
                  <a:gd name="connsiteX211" fmla="*/ 1191695 w 3024845"/>
                  <a:gd name="connsiteY211" fmla="*/ 328590 h 834218"/>
                  <a:gd name="connsiteX212" fmla="*/ 1192455 w 3024845"/>
                  <a:gd name="connsiteY212" fmla="*/ 328590 h 834218"/>
                  <a:gd name="connsiteX213" fmla="*/ 1197775 w 3024845"/>
                  <a:gd name="connsiteY213" fmla="*/ 328590 h 834218"/>
                  <a:gd name="connsiteX214" fmla="*/ 1197775 w 3024845"/>
                  <a:gd name="connsiteY214" fmla="*/ 352369 h 834218"/>
                  <a:gd name="connsiteX215" fmla="*/ 1199041 w 3024845"/>
                  <a:gd name="connsiteY215" fmla="*/ 352369 h 834218"/>
                  <a:gd name="connsiteX216" fmla="*/ 1207908 w 3024845"/>
                  <a:gd name="connsiteY216" fmla="*/ 352369 h 834218"/>
                  <a:gd name="connsiteX217" fmla="*/ 1209935 w 3024845"/>
                  <a:gd name="connsiteY217" fmla="*/ 356423 h 834218"/>
                  <a:gd name="connsiteX218" fmla="*/ 1209935 w 3024845"/>
                  <a:gd name="connsiteY218" fmla="*/ 369664 h 834218"/>
                  <a:gd name="connsiteX219" fmla="*/ 1211455 w 3024845"/>
                  <a:gd name="connsiteY219" fmla="*/ 367772 h 834218"/>
                  <a:gd name="connsiteX220" fmla="*/ 1222095 w 3024845"/>
                  <a:gd name="connsiteY220" fmla="*/ 354531 h 834218"/>
                  <a:gd name="connsiteX221" fmla="*/ 1250469 w 3024845"/>
                  <a:gd name="connsiteY221" fmla="*/ 354531 h 834218"/>
                  <a:gd name="connsiteX222" fmla="*/ 1250469 w 3024845"/>
                  <a:gd name="connsiteY222" fmla="*/ 441002 h 834218"/>
                  <a:gd name="connsiteX223" fmla="*/ 1251229 w 3024845"/>
                  <a:gd name="connsiteY223" fmla="*/ 441002 h 834218"/>
                  <a:gd name="connsiteX224" fmla="*/ 1256549 w 3024845"/>
                  <a:gd name="connsiteY224" fmla="*/ 441002 h 834218"/>
                  <a:gd name="connsiteX225" fmla="*/ 1257309 w 3024845"/>
                  <a:gd name="connsiteY225" fmla="*/ 439651 h 834218"/>
                  <a:gd name="connsiteX226" fmla="*/ 1262629 w 3024845"/>
                  <a:gd name="connsiteY226" fmla="*/ 430193 h 834218"/>
                  <a:gd name="connsiteX227" fmla="*/ 1262629 w 3024845"/>
                  <a:gd name="connsiteY227" fmla="*/ 432085 h 834218"/>
                  <a:gd name="connsiteX228" fmla="*/ 1262629 w 3024845"/>
                  <a:gd name="connsiteY228" fmla="*/ 445326 h 834218"/>
                  <a:gd name="connsiteX229" fmla="*/ 1266682 w 3024845"/>
                  <a:gd name="connsiteY229" fmla="*/ 399929 h 834218"/>
                  <a:gd name="connsiteX230" fmla="*/ 1267442 w 3024845"/>
                  <a:gd name="connsiteY230" fmla="*/ 399929 h 834218"/>
                  <a:gd name="connsiteX231" fmla="*/ 1272762 w 3024845"/>
                  <a:gd name="connsiteY231" fmla="*/ 399929 h 834218"/>
                  <a:gd name="connsiteX232" fmla="*/ 1272762 w 3024845"/>
                  <a:gd name="connsiteY232" fmla="*/ 335075 h 834218"/>
                  <a:gd name="connsiteX233" fmla="*/ 1273776 w 3024845"/>
                  <a:gd name="connsiteY233" fmla="*/ 335075 h 834218"/>
                  <a:gd name="connsiteX234" fmla="*/ 1280869 w 3024845"/>
                  <a:gd name="connsiteY234" fmla="*/ 335075 h 834218"/>
                  <a:gd name="connsiteX235" fmla="*/ 1293029 w 3024845"/>
                  <a:gd name="connsiteY235" fmla="*/ 291840 h 834218"/>
                  <a:gd name="connsiteX236" fmla="*/ 1294296 w 3024845"/>
                  <a:gd name="connsiteY236" fmla="*/ 291840 h 834218"/>
                  <a:gd name="connsiteX237" fmla="*/ 1303163 w 3024845"/>
                  <a:gd name="connsiteY237" fmla="*/ 291840 h 834218"/>
                  <a:gd name="connsiteX238" fmla="*/ 1313296 w 3024845"/>
                  <a:gd name="connsiteY238" fmla="*/ 335075 h 834218"/>
                  <a:gd name="connsiteX239" fmla="*/ 1314309 w 3024845"/>
                  <a:gd name="connsiteY239" fmla="*/ 335075 h 834218"/>
                  <a:gd name="connsiteX240" fmla="*/ 1321403 w 3024845"/>
                  <a:gd name="connsiteY240" fmla="*/ 335075 h 834218"/>
                  <a:gd name="connsiteX241" fmla="*/ 1321403 w 3024845"/>
                  <a:gd name="connsiteY241" fmla="*/ 373987 h 834218"/>
                  <a:gd name="connsiteX242" fmla="*/ 1323176 w 3024845"/>
                  <a:gd name="connsiteY242" fmla="*/ 373987 h 834218"/>
                  <a:gd name="connsiteX243" fmla="*/ 1335590 w 3024845"/>
                  <a:gd name="connsiteY243" fmla="*/ 373987 h 834218"/>
                  <a:gd name="connsiteX244" fmla="*/ 1335590 w 3024845"/>
                  <a:gd name="connsiteY244" fmla="*/ 376149 h 834218"/>
                  <a:gd name="connsiteX245" fmla="*/ 1335590 w 3024845"/>
                  <a:gd name="connsiteY245" fmla="*/ 391281 h 834218"/>
                  <a:gd name="connsiteX246" fmla="*/ 1339643 w 3024845"/>
                  <a:gd name="connsiteY246" fmla="*/ 389120 h 834218"/>
                  <a:gd name="connsiteX247" fmla="*/ 1339643 w 3024845"/>
                  <a:gd name="connsiteY247" fmla="*/ 373987 h 834218"/>
                  <a:gd name="connsiteX248" fmla="*/ 1341163 w 3024845"/>
                  <a:gd name="connsiteY248" fmla="*/ 373987 h 834218"/>
                  <a:gd name="connsiteX249" fmla="*/ 1351803 w 3024845"/>
                  <a:gd name="connsiteY249" fmla="*/ 373987 h 834218"/>
                  <a:gd name="connsiteX250" fmla="*/ 1351803 w 3024845"/>
                  <a:gd name="connsiteY250" fmla="*/ 375608 h 834218"/>
                  <a:gd name="connsiteX251" fmla="*/ 1351803 w 3024845"/>
                  <a:gd name="connsiteY251" fmla="*/ 386958 h 834218"/>
                  <a:gd name="connsiteX252" fmla="*/ 1382204 w 3024845"/>
                  <a:gd name="connsiteY252" fmla="*/ 386958 h 834218"/>
                  <a:gd name="connsiteX253" fmla="*/ 1382204 w 3024845"/>
                  <a:gd name="connsiteY253" fmla="*/ 350208 h 834218"/>
                  <a:gd name="connsiteX254" fmla="*/ 1383470 w 3024845"/>
                  <a:gd name="connsiteY254" fmla="*/ 350208 h 834218"/>
                  <a:gd name="connsiteX255" fmla="*/ 1392337 w 3024845"/>
                  <a:gd name="connsiteY255" fmla="*/ 350208 h 834218"/>
                  <a:gd name="connsiteX256" fmla="*/ 1392337 w 3024845"/>
                  <a:gd name="connsiteY256" fmla="*/ 371825 h 834218"/>
                  <a:gd name="connsiteX257" fmla="*/ 1394364 w 3024845"/>
                  <a:gd name="connsiteY257" fmla="*/ 339399 h 834218"/>
                  <a:gd name="connsiteX258" fmla="*/ 1416657 w 3024845"/>
                  <a:gd name="connsiteY258" fmla="*/ 339399 h 834218"/>
                  <a:gd name="connsiteX259" fmla="*/ 1416657 w 3024845"/>
                  <a:gd name="connsiteY259" fmla="*/ 337777 h 834218"/>
                  <a:gd name="connsiteX260" fmla="*/ 1416657 w 3024845"/>
                  <a:gd name="connsiteY260" fmla="*/ 326428 h 834218"/>
                  <a:gd name="connsiteX261" fmla="*/ 1417417 w 3024845"/>
                  <a:gd name="connsiteY261" fmla="*/ 326428 h 834218"/>
                  <a:gd name="connsiteX262" fmla="*/ 1422737 w 3024845"/>
                  <a:gd name="connsiteY262" fmla="*/ 326428 h 834218"/>
                  <a:gd name="connsiteX263" fmla="*/ 1422737 w 3024845"/>
                  <a:gd name="connsiteY263" fmla="*/ 324537 h 834218"/>
                  <a:gd name="connsiteX264" fmla="*/ 1422737 w 3024845"/>
                  <a:gd name="connsiteY264" fmla="*/ 311296 h 834218"/>
                  <a:gd name="connsiteX265" fmla="*/ 1426791 w 3024845"/>
                  <a:gd name="connsiteY265" fmla="*/ 317781 h 834218"/>
                  <a:gd name="connsiteX266" fmla="*/ 1429071 w 3024845"/>
                  <a:gd name="connsiteY266" fmla="*/ 317781 h 834218"/>
                  <a:gd name="connsiteX267" fmla="*/ 1445031 w 3024845"/>
                  <a:gd name="connsiteY267" fmla="*/ 317781 h 834218"/>
                  <a:gd name="connsiteX268" fmla="*/ 1445031 w 3024845"/>
                  <a:gd name="connsiteY268" fmla="*/ 316970 h 834218"/>
                  <a:gd name="connsiteX269" fmla="*/ 1445031 w 3024845"/>
                  <a:gd name="connsiteY269" fmla="*/ 311296 h 834218"/>
                  <a:gd name="connsiteX270" fmla="*/ 1445791 w 3024845"/>
                  <a:gd name="connsiteY270" fmla="*/ 311296 h 834218"/>
                  <a:gd name="connsiteX271" fmla="*/ 1451111 w 3024845"/>
                  <a:gd name="connsiteY271" fmla="*/ 311296 h 834218"/>
                  <a:gd name="connsiteX272" fmla="*/ 1451111 w 3024845"/>
                  <a:gd name="connsiteY272" fmla="*/ 312647 h 834218"/>
                  <a:gd name="connsiteX273" fmla="*/ 1451111 w 3024845"/>
                  <a:gd name="connsiteY273" fmla="*/ 322105 h 834218"/>
                  <a:gd name="connsiteX274" fmla="*/ 1489618 w 3024845"/>
                  <a:gd name="connsiteY274" fmla="*/ 322105 h 834218"/>
                  <a:gd name="connsiteX275" fmla="*/ 1489618 w 3024845"/>
                  <a:gd name="connsiteY275" fmla="*/ 460458 h 834218"/>
                  <a:gd name="connsiteX276" fmla="*/ 1491138 w 3024845"/>
                  <a:gd name="connsiteY276" fmla="*/ 460458 h 834218"/>
                  <a:gd name="connsiteX277" fmla="*/ 1501778 w 3024845"/>
                  <a:gd name="connsiteY277" fmla="*/ 460458 h 834218"/>
                  <a:gd name="connsiteX278" fmla="*/ 1501778 w 3024845"/>
                  <a:gd name="connsiteY278" fmla="*/ 447488 h 834218"/>
                  <a:gd name="connsiteX279" fmla="*/ 1505832 w 3024845"/>
                  <a:gd name="connsiteY279" fmla="*/ 447488 h 834218"/>
                  <a:gd name="connsiteX280" fmla="*/ 1505832 w 3024845"/>
                  <a:gd name="connsiteY280" fmla="*/ 460458 h 834218"/>
                  <a:gd name="connsiteX281" fmla="*/ 1536232 w 3024845"/>
                  <a:gd name="connsiteY281" fmla="*/ 460458 h 834218"/>
                  <a:gd name="connsiteX282" fmla="*/ 1536232 w 3024845"/>
                  <a:gd name="connsiteY282" fmla="*/ 430193 h 834218"/>
                  <a:gd name="connsiteX283" fmla="*/ 1548392 w 3024845"/>
                  <a:gd name="connsiteY283" fmla="*/ 430193 h 834218"/>
                  <a:gd name="connsiteX284" fmla="*/ 1560552 w 3024845"/>
                  <a:gd name="connsiteY284" fmla="*/ 428032 h 834218"/>
                  <a:gd name="connsiteX285" fmla="*/ 1564606 w 3024845"/>
                  <a:gd name="connsiteY285" fmla="*/ 430193 h 834218"/>
                  <a:gd name="connsiteX286" fmla="*/ 1574739 w 3024845"/>
                  <a:gd name="connsiteY286" fmla="*/ 430193 h 834218"/>
                  <a:gd name="connsiteX287" fmla="*/ 1574739 w 3024845"/>
                  <a:gd name="connsiteY287" fmla="*/ 460458 h 834218"/>
                  <a:gd name="connsiteX288" fmla="*/ 1582846 w 3024845"/>
                  <a:gd name="connsiteY288" fmla="*/ 460458 h 834218"/>
                  <a:gd name="connsiteX289" fmla="*/ 1582846 w 3024845"/>
                  <a:gd name="connsiteY289" fmla="*/ 477753 h 834218"/>
                  <a:gd name="connsiteX290" fmla="*/ 1592182 w 3024845"/>
                  <a:gd name="connsiteY290" fmla="*/ 478658 h 834218"/>
                  <a:gd name="connsiteX291" fmla="*/ 1605140 w 3024845"/>
                  <a:gd name="connsiteY291" fmla="*/ 478658 h 834218"/>
                  <a:gd name="connsiteX292" fmla="*/ 1605140 w 3024845"/>
                  <a:gd name="connsiteY292" fmla="*/ 462620 h 834218"/>
                  <a:gd name="connsiteX293" fmla="*/ 1673096 w 3024845"/>
                  <a:gd name="connsiteY293" fmla="*/ 462620 h 834218"/>
                  <a:gd name="connsiteX294" fmla="*/ 1673096 w 3024845"/>
                  <a:gd name="connsiteY294" fmla="*/ 377367 h 834218"/>
                  <a:gd name="connsiteX295" fmla="*/ 1745104 w 3024845"/>
                  <a:gd name="connsiteY295" fmla="*/ 377367 h 834218"/>
                  <a:gd name="connsiteX296" fmla="*/ 1745104 w 3024845"/>
                  <a:gd name="connsiteY296" fmla="*/ 456135 h 834218"/>
                  <a:gd name="connsiteX297" fmla="*/ 1747008 w 3024845"/>
                  <a:gd name="connsiteY297" fmla="*/ 456135 h 834218"/>
                  <a:gd name="connsiteX298" fmla="*/ 1748250 w 3024845"/>
                  <a:gd name="connsiteY298" fmla="*/ 478658 h 834218"/>
                  <a:gd name="connsiteX299" fmla="*/ 1757926 w 3024845"/>
                  <a:gd name="connsiteY299" fmla="*/ 478658 h 834218"/>
                  <a:gd name="connsiteX300" fmla="*/ 1759168 w 3024845"/>
                  <a:gd name="connsiteY300" fmla="*/ 456135 h 834218"/>
                  <a:gd name="connsiteX301" fmla="*/ 1765248 w 3024845"/>
                  <a:gd name="connsiteY301" fmla="*/ 456135 h 834218"/>
                  <a:gd name="connsiteX302" fmla="*/ 1766490 w 3024845"/>
                  <a:gd name="connsiteY302" fmla="*/ 478658 h 834218"/>
                  <a:gd name="connsiteX303" fmla="*/ 1817112 w 3024845"/>
                  <a:gd name="connsiteY303" fmla="*/ 478658 h 834218"/>
                  <a:gd name="connsiteX304" fmla="*/ 1817112 w 3024845"/>
                  <a:gd name="connsiteY304" fmla="*/ 315630 h 834218"/>
                  <a:gd name="connsiteX305" fmla="*/ 2014439 w 3024845"/>
                  <a:gd name="connsiteY305" fmla="*/ 315630 h 834218"/>
                  <a:gd name="connsiteX306" fmla="*/ 2014439 w 3024845"/>
                  <a:gd name="connsiteY306" fmla="*/ 478658 h 834218"/>
                  <a:gd name="connsiteX307" fmla="*/ 2033136 w 3024845"/>
                  <a:gd name="connsiteY307" fmla="*/ 478658 h 834218"/>
                  <a:gd name="connsiteX308" fmla="*/ 2033136 w 3024845"/>
                  <a:gd name="connsiteY308" fmla="*/ 395965 h 834218"/>
                  <a:gd name="connsiteX309" fmla="*/ 2128256 w 3024845"/>
                  <a:gd name="connsiteY309" fmla="*/ 395965 h 834218"/>
                  <a:gd name="connsiteX310" fmla="*/ 2180720 w 3024845"/>
                  <a:gd name="connsiteY310" fmla="*/ 330752 h 834218"/>
                  <a:gd name="connsiteX311" fmla="*/ 2245574 w 3024845"/>
                  <a:gd name="connsiteY311" fmla="*/ 330752 h 834218"/>
                  <a:gd name="connsiteX312" fmla="*/ 2245574 w 3024845"/>
                  <a:gd name="connsiteY312" fmla="*/ 406414 h 834218"/>
                  <a:gd name="connsiteX313" fmla="*/ 2253681 w 3024845"/>
                  <a:gd name="connsiteY313" fmla="*/ 406414 h 834218"/>
                  <a:gd name="connsiteX314" fmla="*/ 2255708 w 3024845"/>
                  <a:gd name="connsiteY314" fmla="*/ 399929 h 834218"/>
                  <a:gd name="connsiteX315" fmla="*/ 2261788 w 3024845"/>
                  <a:gd name="connsiteY315" fmla="*/ 399929 h 834218"/>
                  <a:gd name="connsiteX316" fmla="*/ 2263815 w 3024845"/>
                  <a:gd name="connsiteY316" fmla="*/ 408576 h 834218"/>
                  <a:gd name="connsiteX317" fmla="*/ 2275975 w 3024845"/>
                  <a:gd name="connsiteY317" fmla="*/ 408576 h 834218"/>
                  <a:gd name="connsiteX318" fmla="*/ 2275975 w 3024845"/>
                  <a:gd name="connsiteY318" fmla="*/ 402090 h 834218"/>
                  <a:gd name="connsiteX319" fmla="*/ 2298268 w 3024845"/>
                  <a:gd name="connsiteY319" fmla="*/ 402090 h 834218"/>
                  <a:gd name="connsiteX320" fmla="*/ 2298268 w 3024845"/>
                  <a:gd name="connsiteY320" fmla="*/ 408576 h 834218"/>
                  <a:gd name="connsiteX321" fmla="*/ 2318535 w 3024845"/>
                  <a:gd name="connsiteY321" fmla="*/ 408576 h 834218"/>
                  <a:gd name="connsiteX322" fmla="*/ 2318535 w 3024845"/>
                  <a:gd name="connsiteY322" fmla="*/ 453973 h 834218"/>
                  <a:gd name="connsiteX323" fmla="*/ 2332722 w 3024845"/>
                  <a:gd name="connsiteY323" fmla="*/ 453973 h 834218"/>
                  <a:gd name="connsiteX324" fmla="*/ 2332722 w 3024845"/>
                  <a:gd name="connsiteY324" fmla="*/ 441002 h 834218"/>
                  <a:gd name="connsiteX325" fmla="*/ 2348936 w 3024845"/>
                  <a:gd name="connsiteY325" fmla="*/ 441002 h 834218"/>
                  <a:gd name="connsiteX326" fmla="*/ 2348936 w 3024845"/>
                  <a:gd name="connsiteY326" fmla="*/ 261575 h 834218"/>
                  <a:gd name="connsiteX327" fmla="*/ 2355016 w 3024845"/>
                  <a:gd name="connsiteY327" fmla="*/ 255089 h 834218"/>
                  <a:gd name="connsiteX328" fmla="*/ 2427977 w 3024845"/>
                  <a:gd name="connsiteY328" fmla="*/ 255089 h 834218"/>
                  <a:gd name="connsiteX329" fmla="*/ 2427977 w 3024845"/>
                  <a:gd name="connsiteY329" fmla="*/ 263737 h 834218"/>
                  <a:gd name="connsiteX330" fmla="*/ 2438110 w 3024845"/>
                  <a:gd name="connsiteY330" fmla="*/ 263737 h 834218"/>
                  <a:gd name="connsiteX331" fmla="*/ 2438110 w 3024845"/>
                  <a:gd name="connsiteY331" fmla="*/ 378311 h 834218"/>
                  <a:gd name="connsiteX332" fmla="*/ 2460404 w 3024845"/>
                  <a:gd name="connsiteY332" fmla="*/ 378311 h 834218"/>
                  <a:gd name="connsiteX333" fmla="*/ 2460404 w 3024845"/>
                  <a:gd name="connsiteY333" fmla="*/ 311296 h 834218"/>
                  <a:gd name="connsiteX334" fmla="*/ 2486751 w 3024845"/>
                  <a:gd name="connsiteY334" fmla="*/ 311296 h 834218"/>
                  <a:gd name="connsiteX335" fmla="*/ 2490804 w 3024845"/>
                  <a:gd name="connsiteY335" fmla="*/ 306972 h 834218"/>
                  <a:gd name="connsiteX336" fmla="*/ 2498911 w 3024845"/>
                  <a:gd name="connsiteY336" fmla="*/ 306972 h 834218"/>
                  <a:gd name="connsiteX337" fmla="*/ 2502964 w 3024845"/>
                  <a:gd name="connsiteY337" fmla="*/ 311296 h 834218"/>
                  <a:gd name="connsiteX338" fmla="*/ 2525258 w 3024845"/>
                  <a:gd name="connsiteY338" fmla="*/ 311296 h 834218"/>
                  <a:gd name="connsiteX339" fmla="*/ 2525258 w 3024845"/>
                  <a:gd name="connsiteY339" fmla="*/ 194560 h 834218"/>
                  <a:gd name="connsiteX340" fmla="*/ 2582005 w 3024845"/>
                  <a:gd name="connsiteY340" fmla="*/ 183751 h 834218"/>
                  <a:gd name="connsiteX341" fmla="*/ 2582005 w 3024845"/>
                  <a:gd name="connsiteY341" fmla="*/ 184832 h 834218"/>
                  <a:gd name="connsiteX342" fmla="*/ 2582005 w 3024845"/>
                  <a:gd name="connsiteY342" fmla="*/ 192398 h 834218"/>
                  <a:gd name="connsiteX343" fmla="*/ 2608352 w 3024845"/>
                  <a:gd name="connsiteY343" fmla="*/ 192398 h 834218"/>
                  <a:gd name="connsiteX344" fmla="*/ 2608352 w 3024845"/>
                  <a:gd name="connsiteY344" fmla="*/ 447488 h 834218"/>
                  <a:gd name="connsiteX345" fmla="*/ 2630646 w 3024845"/>
                  <a:gd name="connsiteY345" fmla="*/ 447488 h 834218"/>
                  <a:gd name="connsiteX346" fmla="*/ 2630646 w 3024845"/>
                  <a:gd name="connsiteY346" fmla="*/ 443164 h 834218"/>
                  <a:gd name="connsiteX347" fmla="*/ 2642806 w 3024845"/>
                  <a:gd name="connsiteY347" fmla="*/ 443164 h 834218"/>
                  <a:gd name="connsiteX348" fmla="*/ 2642806 w 3024845"/>
                  <a:gd name="connsiteY348" fmla="*/ 447488 h 834218"/>
                  <a:gd name="connsiteX349" fmla="*/ 2667126 w 3024845"/>
                  <a:gd name="connsiteY349" fmla="*/ 447488 h 834218"/>
                  <a:gd name="connsiteX350" fmla="*/ 2667126 w 3024845"/>
                  <a:gd name="connsiteY350" fmla="*/ 434517 h 834218"/>
                  <a:gd name="connsiteX351" fmla="*/ 2695500 w 3024845"/>
                  <a:gd name="connsiteY351" fmla="*/ 434517 h 834218"/>
                  <a:gd name="connsiteX352" fmla="*/ 2707660 w 3024845"/>
                  <a:gd name="connsiteY352" fmla="*/ 430193 h 834218"/>
                  <a:gd name="connsiteX353" fmla="*/ 2727927 w 3024845"/>
                  <a:gd name="connsiteY353" fmla="*/ 434517 h 834218"/>
                  <a:gd name="connsiteX354" fmla="*/ 2727927 w 3024845"/>
                  <a:gd name="connsiteY354" fmla="*/ 417223 h 834218"/>
                  <a:gd name="connsiteX355" fmla="*/ 2736034 w 3024845"/>
                  <a:gd name="connsiteY355" fmla="*/ 417223 h 834218"/>
                  <a:gd name="connsiteX356" fmla="*/ 2736034 w 3024845"/>
                  <a:gd name="connsiteY356" fmla="*/ 404252 h 834218"/>
                  <a:gd name="connsiteX357" fmla="*/ 2792781 w 3024845"/>
                  <a:gd name="connsiteY357" fmla="*/ 404252 h 834218"/>
                  <a:gd name="connsiteX358" fmla="*/ 2792781 w 3024845"/>
                  <a:gd name="connsiteY358" fmla="*/ 373987 h 834218"/>
                  <a:gd name="connsiteX359" fmla="*/ 2811021 w 3024845"/>
                  <a:gd name="connsiteY359" fmla="*/ 373987 h 834218"/>
                  <a:gd name="connsiteX360" fmla="*/ 2811021 w 3024845"/>
                  <a:gd name="connsiteY360" fmla="*/ 367502 h 834218"/>
                  <a:gd name="connsiteX361" fmla="*/ 2823181 w 3024845"/>
                  <a:gd name="connsiteY361" fmla="*/ 367502 h 834218"/>
                  <a:gd name="connsiteX362" fmla="*/ 2823181 w 3024845"/>
                  <a:gd name="connsiteY362" fmla="*/ 373987 h 834218"/>
                  <a:gd name="connsiteX363" fmla="*/ 2839395 w 3024845"/>
                  <a:gd name="connsiteY363" fmla="*/ 373987 h 834218"/>
                  <a:gd name="connsiteX364" fmla="*/ 2839395 w 3024845"/>
                  <a:gd name="connsiteY364" fmla="*/ 423708 h 834218"/>
                  <a:gd name="connsiteX365" fmla="*/ 2871822 w 3024845"/>
                  <a:gd name="connsiteY365" fmla="*/ 423708 h 834218"/>
                  <a:gd name="connsiteX366" fmla="*/ 2871822 w 3024845"/>
                  <a:gd name="connsiteY366" fmla="*/ 397767 h 834218"/>
                  <a:gd name="connsiteX367" fmla="*/ 2910329 w 3024845"/>
                  <a:gd name="connsiteY367" fmla="*/ 397767 h 834218"/>
                  <a:gd name="connsiteX368" fmla="*/ 2910329 w 3024845"/>
                  <a:gd name="connsiteY368" fmla="*/ 367502 h 834218"/>
                  <a:gd name="connsiteX369" fmla="*/ 2958970 w 3024845"/>
                  <a:gd name="connsiteY369" fmla="*/ 367502 h 834218"/>
                  <a:gd name="connsiteX370" fmla="*/ 2958970 w 3024845"/>
                  <a:gd name="connsiteY370" fmla="*/ 478658 h 834218"/>
                  <a:gd name="connsiteX371" fmla="*/ 2958970 w 3024845"/>
                  <a:gd name="connsiteY371" fmla="*/ 492437 h 834218"/>
                  <a:gd name="connsiteX372" fmla="*/ 3024845 w 3024845"/>
                  <a:gd name="connsiteY372" fmla="*/ 492437 h 834218"/>
                  <a:gd name="connsiteX373" fmla="*/ 3024845 w 3024845"/>
                  <a:gd name="connsiteY373" fmla="*/ 834218 h 834218"/>
                  <a:gd name="connsiteX374" fmla="*/ 2054 w 3024845"/>
                  <a:gd name="connsiteY374" fmla="*/ 831885 h 834218"/>
                  <a:gd name="connsiteX375" fmla="*/ 0 w 3024845"/>
                  <a:gd name="connsiteY375" fmla="*/ 397767 h 834218"/>
                  <a:gd name="connsiteX376" fmla="*/ 20267 w 3024845"/>
                  <a:gd name="connsiteY376" fmla="*/ 397767 h 834218"/>
                  <a:gd name="connsiteX377" fmla="*/ 20774 w 3024845"/>
                  <a:gd name="connsiteY377" fmla="*/ 396686 h 834218"/>
                  <a:gd name="connsiteX378" fmla="*/ 24320 w 3024845"/>
                  <a:gd name="connsiteY378" fmla="*/ 389120 h 834218"/>
                  <a:gd name="connsiteX379" fmla="*/ 26094 w 3024845"/>
                  <a:gd name="connsiteY379" fmla="*/ 389390 h 834218"/>
                  <a:gd name="connsiteX380" fmla="*/ 38507 w 3024845"/>
                  <a:gd name="connsiteY380" fmla="*/ 391281 h 834218"/>
                  <a:gd name="connsiteX381" fmla="*/ 39014 w 3024845"/>
                  <a:gd name="connsiteY381" fmla="*/ 392633 h 834218"/>
                  <a:gd name="connsiteX382" fmla="*/ 42560 w 3024845"/>
                  <a:gd name="connsiteY382" fmla="*/ 402090 h 834218"/>
                  <a:gd name="connsiteX383" fmla="*/ 68907 w 3024845"/>
                  <a:gd name="connsiteY383" fmla="*/ 404252 h 834218"/>
                  <a:gd name="connsiteX384" fmla="*/ 68907 w 3024845"/>
                  <a:gd name="connsiteY384" fmla="*/ 281031 h 834218"/>
                  <a:gd name="connsiteX385" fmla="*/ 70934 w 3024845"/>
                  <a:gd name="connsiteY385" fmla="*/ 281031 h 834218"/>
                  <a:gd name="connsiteX386" fmla="*/ 85121 w 3024845"/>
                  <a:gd name="connsiteY386" fmla="*/ 281031 h 834218"/>
                  <a:gd name="connsiteX387" fmla="*/ 85121 w 3024845"/>
                  <a:gd name="connsiteY387" fmla="*/ 144839 h 834218"/>
                  <a:gd name="connsiteX388" fmla="*/ 86894 w 3024845"/>
                  <a:gd name="connsiteY388" fmla="*/ 144839 h 834218"/>
                  <a:gd name="connsiteX389" fmla="*/ 99308 w 3024845"/>
                  <a:gd name="connsiteY389" fmla="*/ 144839 h 834218"/>
                  <a:gd name="connsiteX390" fmla="*/ 99308 w 3024845"/>
                  <a:gd name="connsiteY390" fmla="*/ 30265 h 834218"/>
                  <a:gd name="connsiteX391" fmla="*/ 103361 w 3024845"/>
                  <a:gd name="connsiteY391" fmla="*/ 2161 h 834218"/>
                  <a:gd name="connsiteX392" fmla="*/ 105388 w 3024845"/>
                  <a:gd name="connsiteY392" fmla="*/ 2161 h 834218"/>
                  <a:gd name="connsiteX393" fmla="*/ 119575 w 3024845"/>
                  <a:gd name="connsiteY393" fmla="*/ 2161 h 834218"/>
                  <a:gd name="connsiteX0" fmla="*/ 105388 w 3024845"/>
                  <a:gd name="connsiteY0" fmla="*/ 2161 h 834218"/>
                  <a:gd name="connsiteX1" fmla="*/ 200642 w 3024845"/>
                  <a:gd name="connsiteY1" fmla="*/ 0 h 834218"/>
                  <a:gd name="connsiteX2" fmla="*/ 202669 w 3024845"/>
                  <a:gd name="connsiteY2" fmla="*/ 0 h 834218"/>
                  <a:gd name="connsiteX3" fmla="*/ 216856 w 3024845"/>
                  <a:gd name="connsiteY3" fmla="*/ 0 h 834218"/>
                  <a:gd name="connsiteX4" fmla="*/ 216856 w 3024845"/>
                  <a:gd name="connsiteY4" fmla="*/ 23779 h 834218"/>
                  <a:gd name="connsiteX5" fmla="*/ 217363 w 3024845"/>
                  <a:gd name="connsiteY5" fmla="*/ 24590 h 834218"/>
                  <a:gd name="connsiteX6" fmla="*/ 220909 w 3024845"/>
                  <a:gd name="connsiteY6" fmla="*/ 30265 h 834218"/>
                  <a:gd name="connsiteX7" fmla="*/ 220909 w 3024845"/>
                  <a:gd name="connsiteY7" fmla="*/ 144839 h 834218"/>
                  <a:gd name="connsiteX8" fmla="*/ 223189 w 3024845"/>
                  <a:gd name="connsiteY8" fmla="*/ 144839 h 834218"/>
                  <a:gd name="connsiteX9" fmla="*/ 239150 w 3024845"/>
                  <a:gd name="connsiteY9" fmla="*/ 144839 h 834218"/>
                  <a:gd name="connsiteX10" fmla="*/ 239150 w 3024845"/>
                  <a:gd name="connsiteY10" fmla="*/ 285354 h 834218"/>
                  <a:gd name="connsiteX11" fmla="*/ 240670 w 3024845"/>
                  <a:gd name="connsiteY11" fmla="*/ 285084 h 834218"/>
                  <a:gd name="connsiteX12" fmla="*/ 251310 w 3024845"/>
                  <a:gd name="connsiteY12" fmla="*/ 283193 h 834218"/>
                  <a:gd name="connsiteX13" fmla="*/ 249283 w 3024845"/>
                  <a:gd name="connsiteY13" fmla="*/ 371825 h 834218"/>
                  <a:gd name="connsiteX14" fmla="*/ 250803 w 3024845"/>
                  <a:gd name="connsiteY14" fmla="*/ 372096 h 834218"/>
                  <a:gd name="connsiteX15" fmla="*/ 261443 w 3024845"/>
                  <a:gd name="connsiteY15" fmla="*/ 373987 h 834218"/>
                  <a:gd name="connsiteX16" fmla="*/ 261696 w 3024845"/>
                  <a:gd name="connsiteY16" fmla="*/ 374798 h 834218"/>
                  <a:gd name="connsiteX17" fmla="*/ 263470 w 3024845"/>
                  <a:gd name="connsiteY17" fmla="*/ 380473 h 834218"/>
                  <a:gd name="connsiteX18" fmla="*/ 264230 w 3024845"/>
                  <a:gd name="connsiteY18" fmla="*/ 378041 h 834218"/>
                  <a:gd name="connsiteX19" fmla="*/ 269550 w 3024845"/>
                  <a:gd name="connsiteY19" fmla="*/ 361017 h 834218"/>
                  <a:gd name="connsiteX20" fmla="*/ 271323 w 3024845"/>
                  <a:gd name="connsiteY20" fmla="*/ 361017 h 834218"/>
                  <a:gd name="connsiteX21" fmla="*/ 283737 w 3024845"/>
                  <a:gd name="connsiteY21" fmla="*/ 361017 h 834218"/>
                  <a:gd name="connsiteX22" fmla="*/ 283737 w 3024845"/>
                  <a:gd name="connsiteY22" fmla="*/ 393443 h 834218"/>
                  <a:gd name="connsiteX23" fmla="*/ 284750 w 3024845"/>
                  <a:gd name="connsiteY23" fmla="*/ 393984 h 834218"/>
                  <a:gd name="connsiteX24" fmla="*/ 291844 w 3024845"/>
                  <a:gd name="connsiteY24" fmla="*/ 397767 h 834218"/>
                  <a:gd name="connsiteX25" fmla="*/ 291844 w 3024845"/>
                  <a:gd name="connsiteY25" fmla="*/ 399118 h 834218"/>
                  <a:gd name="connsiteX26" fmla="*/ 291844 w 3024845"/>
                  <a:gd name="connsiteY26" fmla="*/ 408576 h 834218"/>
                  <a:gd name="connsiteX27" fmla="*/ 336431 w 3024845"/>
                  <a:gd name="connsiteY27" fmla="*/ 408576 h 834218"/>
                  <a:gd name="connsiteX28" fmla="*/ 336431 w 3024845"/>
                  <a:gd name="connsiteY28" fmla="*/ 409657 h 834218"/>
                  <a:gd name="connsiteX29" fmla="*/ 336431 w 3024845"/>
                  <a:gd name="connsiteY29" fmla="*/ 417223 h 834218"/>
                  <a:gd name="connsiteX30" fmla="*/ 338457 w 3024845"/>
                  <a:gd name="connsiteY30" fmla="*/ 417223 h 834218"/>
                  <a:gd name="connsiteX31" fmla="*/ 352644 w 3024845"/>
                  <a:gd name="connsiteY31" fmla="*/ 417223 h 834218"/>
                  <a:gd name="connsiteX32" fmla="*/ 352644 w 3024845"/>
                  <a:gd name="connsiteY32" fmla="*/ 386958 h 834218"/>
                  <a:gd name="connsiteX33" fmla="*/ 397231 w 3024845"/>
                  <a:gd name="connsiteY33" fmla="*/ 386958 h 834218"/>
                  <a:gd name="connsiteX34" fmla="*/ 397231 w 3024845"/>
                  <a:gd name="connsiteY34" fmla="*/ 385607 h 834218"/>
                  <a:gd name="connsiteX35" fmla="*/ 397231 w 3024845"/>
                  <a:gd name="connsiteY35" fmla="*/ 376149 h 834218"/>
                  <a:gd name="connsiteX36" fmla="*/ 398245 w 3024845"/>
                  <a:gd name="connsiteY36" fmla="*/ 376149 h 834218"/>
                  <a:gd name="connsiteX37" fmla="*/ 405338 w 3024845"/>
                  <a:gd name="connsiteY37" fmla="*/ 376149 h 834218"/>
                  <a:gd name="connsiteX38" fmla="*/ 405338 w 3024845"/>
                  <a:gd name="connsiteY38" fmla="*/ 374258 h 834218"/>
                  <a:gd name="connsiteX39" fmla="*/ 405338 w 3024845"/>
                  <a:gd name="connsiteY39" fmla="*/ 361017 h 834218"/>
                  <a:gd name="connsiteX40" fmla="*/ 406098 w 3024845"/>
                  <a:gd name="connsiteY40" fmla="*/ 361017 h 834218"/>
                  <a:gd name="connsiteX41" fmla="*/ 411418 w 3024845"/>
                  <a:gd name="connsiteY41" fmla="*/ 361017 h 834218"/>
                  <a:gd name="connsiteX42" fmla="*/ 411418 w 3024845"/>
                  <a:gd name="connsiteY42" fmla="*/ 359936 h 834218"/>
                  <a:gd name="connsiteX43" fmla="*/ 411418 w 3024845"/>
                  <a:gd name="connsiteY43" fmla="*/ 352369 h 834218"/>
                  <a:gd name="connsiteX44" fmla="*/ 413445 w 3024845"/>
                  <a:gd name="connsiteY44" fmla="*/ 352369 h 834218"/>
                  <a:gd name="connsiteX45" fmla="*/ 427632 w 3024845"/>
                  <a:gd name="connsiteY45" fmla="*/ 352369 h 834218"/>
                  <a:gd name="connsiteX46" fmla="*/ 427632 w 3024845"/>
                  <a:gd name="connsiteY46" fmla="*/ 353450 h 834218"/>
                  <a:gd name="connsiteX47" fmla="*/ 427632 w 3024845"/>
                  <a:gd name="connsiteY47" fmla="*/ 361017 h 834218"/>
                  <a:gd name="connsiteX48" fmla="*/ 449925 w 3024845"/>
                  <a:gd name="connsiteY48" fmla="*/ 361017 h 834218"/>
                  <a:gd name="connsiteX49" fmla="*/ 449925 w 3024845"/>
                  <a:gd name="connsiteY49" fmla="*/ 359125 h 834218"/>
                  <a:gd name="connsiteX50" fmla="*/ 449925 w 3024845"/>
                  <a:gd name="connsiteY50" fmla="*/ 345884 h 834218"/>
                  <a:gd name="connsiteX51" fmla="*/ 451699 w 3024845"/>
                  <a:gd name="connsiteY51" fmla="*/ 345884 h 834218"/>
                  <a:gd name="connsiteX52" fmla="*/ 464112 w 3024845"/>
                  <a:gd name="connsiteY52" fmla="*/ 345884 h 834218"/>
                  <a:gd name="connsiteX53" fmla="*/ 464112 w 3024845"/>
                  <a:gd name="connsiteY53" fmla="*/ 369664 h 834218"/>
                  <a:gd name="connsiteX54" fmla="*/ 465126 w 3024845"/>
                  <a:gd name="connsiteY54" fmla="*/ 369664 h 834218"/>
                  <a:gd name="connsiteX55" fmla="*/ 472219 w 3024845"/>
                  <a:gd name="connsiteY55" fmla="*/ 369664 h 834218"/>
                  <a:gd name="connsiteX56" fmla="*/ 472219 w 3024845"/>
                  <a:gd name="connsiteY56" fmla="*/ 368583 h 834218"/>
                  <a:gd name="connsiteX57" fmla="*/ 472219 w 3024845"/>
                  <a:gd name="connsiteY57" fmla="*/ 361017 h 834218"/>
                  <a:gd name="connsiteX58" fmla="*/ 473992 w 3024845"/>
                  <a:gd name="connsiteY58" fmla="*/ 361017 h 834218"/>
                  <a:gd name="connsiteX59" fmla="*/ 486406 w 3024845"/>
                  <a:gd name="connsiteY59" fmla="*/ 361017 h 834218"/>
                  <a:gd name="connsiteX60" fmla="*/ 486406 w 3024845"/>
                  <a:gd name="connsiteY60" fmla="*/ 386958 h 834218"/>
                  <a:gd name="connsiteX61" fmla="*/ 488433 w 3024845"/>
                  <a:gd name="connsiteY61" fmla="*/ 386958 h 834218"/>
                  <a:gd name="connsiteX62" fmla="*/ 502619 w 3024845"/>
                  <a:gd name="connsiteY62" fmla="*/ 386958 h 834218"/>
                  <a:gd name="connsiteX63" fmla="*/ 502619 w 3024845"/>
                  <a:gd name="connsiteY63" fmla="*/ 388579 h 834218"/>
                  <a:gd name="connsiteX64" fmla="*/ 502619 w 3024845"/>
                  <a:gd name="connsiteY64" fmla="*/ 399929 h 834218"/>
                  <a:gd name="connsiteX65" fmla="*/ 503379 w 3024845"/>
                  <a:gd name="connsiteY65" fmla="*/ 399929 h 834218"/>
                  <a:gd name="connsiteX66" fmla="*/ 508700 w 3024845"/>
                  <a:gd name="connsiteY66" fmla="*/ 399929 h 834218"/>
                  <a:gd name="connsiteX67" fmla="*/ 508700 w 3024845"/>
                  <a:gd name="connsiteY67" fmla="*/ 399118 h 834218"/>
                  <a:gd name="connsiteX68" fmla="*/ 508700 w 3024845"/>
                  <a:gd name="connsiteY68" fmla="*/ 393443 h 834218"/>
                  <a:gd name="connsiteX69" fmla="*/ 539100 w 3024845"/>
                  <a:gd name="connsiteY69" fmla="*/ 393443 h 834218"/>
                  <a:gd name="connsiteX70" fmla="*/ 539100 w 3024845"/>
                  <a:gd name="connsiteY70" fmla="*/ 417223 h 834218"/>
                  <a:gd name="connsiteX71" fmla="*/ 540113 w 3024845"/>
                  <a:gd name="connsiteY71" fmla="*/ 417223 h 834218"/>
                  <a:gd name="connsiteX72" fmla="*/ 547207 w 3024845"/>
                  <a:gd name="connsiteY72" fmla="*/ 417223 h 834218"/>
                  <a:gd name="connsiteX73" fmla="*/ 547207 w 3024845"/>
                  <a:gd name="connsiteY73" fmla="*/ 418304 h 834218"/>
                  <a:gd name="connsiteX74" fmla="*/ 547207 w 3024845"/>
                  <a:gd name="connsiteY74" fmla="*/ 425870 h 834218"/>
                  <a:gd name="connsiteX75" fmla="*/ 547967 w 3024845"/>
                  <a:gd name="connsiteY75" fmla="*/ 425870 h 834218"/>
                  <a:gd name="connsiteX76" fmla="*/ 553287 w 3024845"/>
                  <a:gd name="connsiteY76" fmla="*/ 425870 h 834218"/>
                  <a:gd name="connsiteX77" fmla="*/ 553287 w 3024845"/>
                  <a:gd name="connsiteY77" fmla="*/ 423708 h 834218"/>
                  <a:gd name="connsiteX78" fmla="*/ 553287 w 3024845"/>
                  <a:gd name="connsiteY78" fmla="*/ 408576 h 834218"/>
                  <a:gd name="connsiteX79" fmla="*/ 554300 w 3024845"/>
                  <a:gd name="connsiteY79" fmla="*/ 408576 h 834218"/>
                  <a:gd name="connsiteX80" fmla="*/ 561394 w 3024845"/>
                  <a:gd name="connsiteY80" fmla="*/ 408576 h 834218"/>
                  <a:gd name="connsiteX81" fmla="*/ 561394 w 3024845"/>
                  <a:gd name="connsiteY81" fmla="*/ 409657 h 834218"/>
                  <a:gd name="connsiteX82" fmla="*/ 561394 w 3024845"/>
                  <a:gd name="connsiteY82" fmla="*/ 417223 h 834218"/>
                  <a:gd name="connsiteX83" fmla="*/ 566714 w 3024845"/>
                  <a:gd name="connsiteY83" fmla="*/ 415230 h 834218"/>
                  <a:gd name="connsiteX84" fmla="*/ 567474 w 3024845"/>
                  <a:gd name="connsiteY84" fmla="*/ 414250 h 834218"/>
                  <a:gd name="connsiteX85" fmla="*/ 567474 w 3024845"/>
                  <a:gd name="connsiteY85" fmla="*/ 408576 h 834218"/>
                  <a:gd name="connsiteX86" fmla="*/ 605981 w 3024845"/>
                  <a:gd name="connsiteY86" fmla="*/ 408576 h 834218"/>
                  <a:gd name="connsiteX87" fmla="*/ 605981 w 3024845"/>
                  <a:gd name="connsiteY87" fmla="*/ 432355 h 834218"/>
                  <a:gd name="connsiteX88" fmla="*/ 608007 w 3024845"/>
                  <a:gd name="connsiteY88" fmla="*/ 432355 h 834218"/>
                  <a:gd name="connsiteX89" fmla="*/ 622194 w 3024845"/>
                  <a:gd name="connsiteY89" fmla="*/ 432355 h 834218"/>
                  <a:gd name="connsiteX90" fmla="*/ 622194 w 3024845"/>
                  <a:gd name="connsiteY90" fmla="*/ 433436 h 834218"/>
                  <a:gd name="connsiteX91" fmla="*/ 622194 w 3024845"/>
                  <a:gd name="connsiteY91" fmla="*/ 441002 h 834218"/>
                  <a:gd name="connsiteX92" fmla="*/ 623968 w 3024845"/>
                  <a:gd name="connsiteY92" fmla="*/ 441002 h 834218"/>
                  <a:gd name="connsiteX93" fmla="*/ 636381 w 3024845"/>
                  <a:gd name="connsiteY93" fmla="*/ 441002 h 834218"/>
                  <a:gd name="connsiteX94" fmla="*/ 636381 w 3024845"/>
                  <a:gd name="connsiteY94" fmla="*/ 417223 h 834218"/>
                  <a:gd name="connsiteX95" fmla="*/ 637394 w 3024845"/>
                  <a:gd name="connsiteY95" fmla="*/ 417223 h 834218"/>
                  <a:gd name="connsiteX96" fmla="*/ 644488 w 3024845"/>
                  <a:gd name="connsiteY96" fmla="*/ 417223 h 834218"/>
                  <a:gd name="connsiteX97" fmla="*/ 644488 w 3024845"/>
                  <a:gd name="connsiteY97" fmla="*/ 384796 h 834218"/>
                  <a:gd name="connsiteX98" fmla="*/ 645501 w 3024845"/>
                  <a:gd name="connsiteY98" fmla="*/ 384796 h 834218"/>
                  <a:gd name="connsiteX99" fmla="*/ 652595 w 3024845"/>
                  <a:gd name="connsiteY99" fmla="*/ 384796 h 834218"/>
                  <a:gd name="connsiteX100" fmla="*/ 652595 w 3024845"/>
                  <a:gd name="connsiteY100" fmla="*/ 382905 h 834218"/>
                  <a:gd name="connsiteX101" fmla="*/ 652595 w 3024845"/>
                  <a:gd name="connsiteY101" fmla="*/ 369664 h 834218"/>
                  <a:gd name="connsiteX102" fmla="*/ 651328 w 3024845"/>
                  <a:gd name="connsiteY102" fmla="*/ 368042 h 834218"/>
                  <a:gd name="connsiteX103" fmla="*/ 656648 w 3024845"/>
                  <a:gd name="connsiteY103" fmla="*/ 356693 h 834218"/>
                  <a:gd name="connsiteX104" fmla="*/ 664755 w 3024845"/>
                  <a:gd name="connsiteY104" fmla="*/ 384796 h 834218"/>
                  <a:gd name="connsiteX105" fmla="*/ 665515 w 3024845"/>
                  <a:gd name="connsiteY105" fmla="*/ 384796 h 834218"/>
                  <a:gd name="connsiteX106" fmla="*/ 670835 w 3024845"/>
                  <a:gd name="connsiteY106" fmla="*/ 384796 h 834218"/>
                  <a:gd name="connsiteX107" fmla="*/ 670835 w 3024845"/>
                  <a:gd name="connsiteY107" fmla="*/ 278869 h 834218"/>
                  <a:gd name="connsiteX108" fmla="*/ 672355 w 3024845"/>
                  <a:gd name="connsiteY108" fmla="*/ 278869 h 834218"/>
                  <a:gd name="connsiteX109" fmla="*/ 682995 w 3024845"/>
                  <a:gd name="connsiteY109" fmla="*/ 278869 h 834218"/>
                  <a:gd name="connsiteX110" fmla="*/ 682995 w 3024845"/>
                  <a:gd name="connsiteY110" fmla="*/ 231310 h 834218"/>
                  <a:gd name="connsiteX111" fmla="*/ 709342 w 3024845"/>
                  <a:gd name="connsiteY111" fmla="*/ 231310 h 834218"/>
                  <a:gd name="connsiteX112" fmla="*/ 709342 w 3024845"/>
                  <a:gd name="connsiteY112" fmla="*/ 209692 h 834218"/>
                  <a:gd name="connsiteX113" fmla="*/ 743796 w 3024845"/>
                  <a:gd name="connsiteY113" fmla="*/ 209692 h 834218"/>
                  <a:gd name="connsiteX114" fmla="*/ 743796 w 3024845"/>
                  <a:gd name="connsiteY114" fmla="*/ 212124 h 834218"/>
                  <a:gd name="connsiteX115" fmla="*/ 743796 w 3024845"/>
                  <a:gd name="connsiteY115" fmla="*/ 229148 h 834218"/>
                  <a:gd name="connsiteX116" fmla="*/ 746076 w 3024845"/>
                  <a:gd name="connsiteY116" fmla="*/ 229148 h 834218"/>
                  <a:gd name="connsiteX117" fmla="*/ 762036 w 3024845"/>
                  <a:gd name="connsiteY117" fmla="*/ 229148 h 834218"/>
                  <a:gd name="connsiteX118" fmla="*/ 762036 w 3024845"/>
                  <a:gd name="connsiteY118" fmla="*/ 276707 h 834218"/>
                  <a:gd name="connsiteX119" fmla="*/ 763049 w 3024845"/>
                  <a:gd name="connsiteY119" fmla="*/ 276707 h 834218"/>
                  <a:gd name="connsiteX120" fmla="*/ 770143 w 3024845"/>
                  <a:gd name="connsiteY120" fmla="*/ 276707 h 834218"/>
                  <a:gd name="connsiteX121" fmla="*/ 784330 w 3024845"/>
                  <a:gd name="connsiteY121" fmla="*/ 281031 h 834218"/>
                  <a:gd name="connsiteX122" fmla="*/ 784330 w 3024845"/>
                  <a:gd name="connsiteY122" fmla="*/ 319943 h 834218"/>
                  <a:gd name="connsiteX123" fmla="*/ 785343 w 3024845"/>
                  <a:gd name="connsiteY123" fmla="*/ 319943 h 834218"/>
                  <a:gd name="connsiteX124" fmla="*/ 792436 w 3024845"/>
                  <a:gd name="connsiteY124" fmla="*/ 319943 h 834218"/>
                  <a:gd name="connsiteX125" fmla="*/ 792436 w 3024845"/>
                  <a:gd name="connsiteY125" fmla="*/ 321564 h 834218"/>
                  <a:gd name="connsiteX126" fmla="*/ 792436 w 3024845"/>
                  <a:gd name="connsiteY126" fmla="*/ 332913 h 834218"/>
                  <a:gd name="connsiteX127" fmla="*/ 794463 w 3024845"/>
                  <a:gd name="connsiteY127" fmla="*/ 332913 h 834218"/>
                  <a:gd name="connsiteX128" fmla="*/ 808650 w 3024845"/>
                  <a:gd name="connsiteY128" fmla="*/ 332913 h 834218"/>
                  <a:gd name="connsiteX129" fmla="*/ 814730 w 3024845"/>
                  <a:gd name="connsiteY129" fmla="*/ 339399 h 834218"/>
                  <a:gd name="connsiteX130" fmla="*/ 814730 w 3024845"/>
                  <a:gd name="connsiteY130" fmla="*/ 361017 h 834218"/>
                  <a:gd name="connsiteX131" fmla="*/ 817010 w 3024845"/>
                  <a:gd name="connsiteY131" fmla="*/ 361017 h 834218"/>
                  <a:gd name="connsiteX132" fmla="*/ 832970 w 3024845"/>
                  <a:gd name="connsiteY132" fmla="*/ 361017 h 834218"/>
                  <a:gd name="connsiteX133" fmla="*/ 832970 w 3024845"/>
                  <a:gd name="connsiteY133" fmla="*/ 362097 h 834218"/>
                  <a:gd name="connsiteX134" fmla="*/ 832970 w 3024845"/>
                  <a:gd name="connsiteY134" fmla="*/ 369664 h 834218"/>
                  <a:gd name="connsiteX135" fmla="*/ 834237 w 3024845"/>
                  <a:gd name="connsiteY135" fmla="*/ 369664 h 834218"/>
                  <a:gd name="connsiteX136" fmla="*/ 843104 w 3024845"/>
                  <a:gd name="connsiteY136" fmla="*/ 369664 h 834218"/>
                  <a:gd name="connsiteX137" fmla="*/ 843104 w 3024845"/>
                  <a:gd name="connsiteY137" fmla="*/ 371825 h 834218"/>
                  <a:gd name="connsiteX138" fmla="*/ 843104 w 3024845"/>
                  <a:gd name="connsiteY138" fmla="*/ 386958 h 834218"/>
                  <a:gd name="connsiteX139" fmla="*/ 847157 w 3024845"/>
                  <a:gd name="connsiteY139" fmla="*/ 385066 h 834218"/>
                  <a:gd name="connsiteX140" fmla="*/ 847157 w 3024845"/>
                  <a:gd name="connsiteY140" fmla="*/ 371825 h 834218"/>
                  <a:gd name="connsiteX141" fmla="*/ 848170 w 3024845"/>
                  <a:gd name="connsiteY141" fmla="*/ 371825 h 834218"/>
                  <a:gd name="connsiteX142" fmla="*/ 855264 w 3024845"/>
                  <a:gd name="connsiteY142" fmla="*/ 371825 h 834218"/>
                  <a:gd name="connsiteX143" fmla="*/ 855264 w 3024845"/>
                  <a:gd name="connsiteY143" fmla="*/ 373447 h 834218"/>
                  <a:gd name="connsiteX144" fmla="*/ 855264 w 3024845"/>
                  <a:gd name="connsiteY144" fmla="*/ 384796 h 834218"/>
                  <a:gd name="connsiteX145" fmla="*/ 856024 w 3024845"/>
                  <a:gd name="connsiteY145" fmla="*/ 384796 h 834218"/>
                  <a:gd name="connsiteX146" fmla="*/ 861344 w 3024845"/>
                  <a:gd name="connsiteY146" fmla="*/ 384796 h 834218"/>
                  <a:gd name="connsiteX147" fmla="*/ 909984 w 3024845"/>
                  <a:gd name="connsiteY147" fmla="*/ 380473 h 834218"/>
                  <a:gd name="connsiteX148" fmla="*/ 909984 w 3024845"/>
                  <a:gd name="connsiteY148" fmla="*/ 381824 h 834218"/>
                  <a:gd name="connsiteX149" fmla="*/ 909984 w 3024845"/>
                  <a:gd name="connsiteY149" fmla="*/ 391281 h 834218"/>
                  <a:gd name="connsiteX150" fmla="*/ 910744 w 3024845"/>
                  <a:gd name="connsiteY150" fmla="*/ 391281 h 834218"/>
                  <a:gd name="connsiteX151" fmla="*/ 916065 w 3024845"/>
                  <a:gd name="connsiteY151" fmla="*/ 391281 h 834218"/>
                  <a:gd name="connsiteX152" fmla="*/ 916065 w 3024845"/>
                  <a:gd name="connsiteY152" fmla="*/ 393443 h 834218"/>
                  <a:gd name="connsiteX153" fmla="*/ 916065 w 3024845"/>
                  <a:gd name="connsiteY153" fmla="*/ 408576 h 834218"/>
                  <a:gd name="connsiteX154" fmla="*/ 918091 w 3024845"/>
                  <a:gd name="connsiteY154" fmla="*/ 407225 h 834218"/>
                  <a:gd name="connsiteX155" fmla="*/ 932278 w 3024845"/>
                  <a:gd name="connsiteY155" fmla="*/ 397767 h 834218"/>
                  <a:gd name="connsiteX156" fmla="*/ 938358 w 3024845"/>
                  <a:gd name="connsiteY156" fmla="*/ 356693 h 834218"/>
                  <a:gd name="connsiteX157" fmla="*/ 939118 w 3024845"/>
                  <a:gd name="connsiteY157" fmla="*/ 356423 h 834218"/>
                  <a:gd name="connsiteX158" fmla="*/ 944438 w 3024845"/>
                  <a:gd name="connsiteY158" fmla="*/ 354531 h 834218"/>
                  <a:gd name="connsiteX159" fmla="*/ 946465 w 3024845"/>
                  <a:gd name="connsiteY159" fmla="*/ 285354 h 834218"/>
                  <a:gd name="connsiteX160" fmla="*/ 948492 w 3024845"/>
                  <a:gd name="connsiteY160" fmla="*/ 354531 h 834218"/>
                  <a:gd name="connsiteX161" fmla="*/ 949252 w 3024845"/>
                  <a:gd name="connsiteY161" fmla="*/ 354801 h 834218"/>
                  <a:gd name="connsiteX162" fmla="*/ 954572 w 3024845"/>
                  <a:gd name="connsiteY162" fmla="*/ 356693 h 834218"/>
                  <a:gd name="connsiteX163" fmla="*/ 954572 w 3024845"/>
                  <a:gd name="connsiteY163" fmla="*/ 270222 h 834218"/>
                  <a:gd name="connsiteX164" fmla="*/ 958625 w 3024845"/>
                  <a:gd name="connsiteY164" fmla="*/ 237795 h 834218"/>
                  <a:gd name="connsiteX165" fmla="*/ 997132 w 3024845"/>
                  <a:gd name="connsiteY165" fmla="*/ 237795 h 834218"/>
                  <a:gd name="connsiteX166" fmla="*/ 997132 w 3024845"/>
                  <a:gd name="connsiteY166" fmla="*/ 270222 h 834218"/>
                  <a:gd name="connsiteX167" fmla="*/ 997892 w 3024845"/>
                  <a:gd name="connsiteY167" fmla="*/ 270222 h 834218"/>
                  <a:gd name="connsiteX168" fmla="*/ 1003212 w 3024845"/>
                  <a:gd name="connsiteY168" fmla="*/ 270222 h 834218"/>
                  <a:gd name="connsiteX169" fmla="*/ 1003212 w 3024845"/>
                  <a:gd name="connsiteY169" fmla="*/ 188074 h 834218"/>
                  <a:gd name="connsiteX170" fmla="*/ 1004986 w 3024845"/>
                  <a:gd name="connsiteY170" fmla="*/ 188074 h 834218"/>
                  <a:gd name="connsiteX171" fmla="*/ 1017399 w 3024845"/>
                  <a:gd name="connsiteY171" fmla="*/ 188074 h 834218"/>
                  <a:gd name="connsiteX172" fmla="*/ 1017399 w 3024845"/>
                  <a:gd name="connsiteY172" fmla="*/ 186183 h 834218"/>
                  <a:gd name="connsiteX173" fmla="*/ 1017399 w 3024845"/>
                  <a:gd name="connsiteY173" fmla="*/ 172942 h 834218"/>
                  <a:gd name="connsiteX174" fmla="*/ 1039693 w 3024845"/>
                  <a:gd name="connsiteY174" fmla="*/ 172942 h 834218"/>
                  <a:gd name="connsiteX175" fmla="*/ 1039693 w 3024845"/>
                  <a:gd name="connsiteY175" fmla="*/ 171861 h 834218"/>
                  <a:gd name="connsiteX176" fmla="*/ 1039693 w 3024845"/>
                  <a:gd name="connsiteY176" fmla="*/ 164295 h 834218"/>
                  <a:gd name="connsiteX177" fmla="*/ 1041466 w 3024845"/>
                  <a:gd name="connsiteY177" fmla="*/ 164295 h 834218"/>
                  <a:gd name="connsiteX178" fmla="*/ 1053880 w 3024845"/>
                  <a:gd name="connsiteY178" fmla="*/ 164295 h 834218"/>
                  <a:gd name="connsiteX179" fmla="*/ 1053880 w 3024845"/>
                  <a:gd name="connsiteY179" fmla="*/ 165376 h 834218"/>
                  <a:gd name="connsiteX180" fmla="*/ 1053880 w 3024845"/>
                  <a:gd name="connsiteY180" fmla="*/ 172942 h 834218"/>
                  <a:gd name="connsiteX181" fmla="*/ 1054640 w 3024845"/>
                  <a:gd name="connsiteY181" fmla="*/ 172942 h 834218"/>
                  <a:gd name="connsiteX182" fmla="*/ 1059960 w 3024845"/>
                  <a:gd name="connsiteY182" fmla="*/ 172942 h 834218"/>
                  <a:gd name="connsiteX183" fmla="*/ 1070093 w 3024845"/>
                  <a:gd name="connsiteY183" fmla="*/ 168618 h 834218"/>
                  <a:gd name="connsiteX184" fmla="*/ 1074146 w 3024845"/>
                  <a:gd name="connsiteY184" fmla="*/ 171861 h 834218"/>
                  <a:gd name="connsiteX185" fmla="*/ 1074146 w 3024845"/>
                  <a:gd name="connsiteY185" fmla="*/ 164295 h 834218"/>
                  <a:gd name="connsiteX186" fmla="*/ 1076426 w 3024845"/>
                  <a:gd name="connsiteY186" fmla="*/ 164295 h 834218"/>
                  <a:gd name="connsiteX187" fmla="*/ 1092387 w 3024845"/>
                  <a:gd name="connsiteY187" fmla="*/ 164295 h 834218"/>
                  <a:gd name="connsiteX188" fmla="*/ 1092387 w 3024845"/>
                  <a:gd name="connsiteY188" fmla="*/ 165376 h 834218"/>
                  <a:gd name="connsiteX189" fmla="*/ 1092387 w 3024845"/>
                  <a:gd name="connsiteY189" fmla="*/ 172942 h 834218"/>
                  <a:gd name="connsiteX190" fmla="*/ 1122787 w 3024845"/>
                  <a:gd name="connsiteY190" fmla="*/ 172942 h 834218"/>
                  <a:gd name="connsiteX191" fmla="*/ 1122787 w 3024845"/>
                  <a:gd name="connsiteY191" fmla="*/ 174563 h 834218"/>
                  <a:gd name="connsiteX192" fmla="*/ 1122787 w 3024845"/>
                  <a:gd name="connsiteY192" fmla="*/ 185913 h 834218"/>
                  <a:gd name="connsiteX193" fmla="*/ 1149134 w 3024845"/>
                  <a:gd name="connsiteY193" fmla="*/ 185913 h 834218"/>
                  <a:gd name="connsiteX194" fmla="*/ 1149134 w 3024845"/>
                  <a:gd name="connsiteY194" fmla="*/ 216177 h 834218"/>
                  <a:gd name="connsiteX195" fmla="*/ 1149894 w 3024845"/>
                  <a:gd name="connsiteY195" fmla="*/ 216177 h 834218"/>
                  <a:gd name="connsiteX196" fmla="*/ 1155214 w 3024845"/>
                  <a:gd name="connsiteY196" fmla="*/ 216177 h 834218"/>
                  <a:gd name="connsiteX197" fmla="*/ 1155214 w 3024845"/>
                  <a:gd name="connsiteY197" fmla="*/ 217258 h 834218"/>
                  <a:gd name="connsiteX198" fmla="*/ 1155214 w 3024845"/>
                  <a:gd name="connsiteY198" fmla="*/ 224825 h 834218"/>
                  <a:gd name="connsiteX199" fmla="*/ 1159268 w 3024845"/>
                  <a:gd name="connsiteY199" fmla="*/ 255089 h 834218"/>
                  <a:gd name="connsiteX200" fmla="*/ 1160028 w 3024845"/>
                  <a:gd name="connsiteY200" fmla="*/ 255089 h 834218"/>
                  <a:gd name="connsiteX201" fmla="*/ 1165348 w 3024845"/>
                  <a:gd name="connsiteY201" fmla="*/ 255089 h 834218"/>
                  <a:gd name="connsiteX202" fmla="*/ 1165348 w 3024845"/>
                  <a:gd name="connsiteY202" fmla="*/ 255900 h 834218"/>
                  <a:gd name="connsiteX203" fmla="*/ 1165348 w 3024845"/>
                  <a:gd name="connsiteY203" fmla="*/ 261575 h 834218"/>
                  <a:gd name="connsiteX204" fmla="*/ 1166361 w 3024845"/>
                  <a:gd name="connsiteY204" fmla="*/ 261575 h 834218"/>
                  <a:gd name="connsiteX205" fmla="*/ 1173454 w 3024845"/>
                  <a:gd name="connsiteY205" fmla="*/ 261575 h 834218"/>
                  <a:gd name="connsiteX206" fmla="*/ 1173454 w 3024845"/>
                  <a:gd name="connsiteY206" fmla="*/ 291840 h 834218"/>
                  <a:gd name="connsiteX207" fmla="*/ 1175481 w 3024845"/>
                  <a:gd name="connsiteY207" fmla="*/ 291840 h 834218"/>
                  <a:gd name="connsiteX208" fmla="*/ 1189668 w 3024845"/>
                  <a:gd name="connsiteY208" fmla="*/ 291840 h 834218"/>
                  <a:gd name="connsiteX209" fmla="*/ 1189668 w 3024845"/>
                  <a:gd name="connsiteY209" fmla="*/ 315619 h 834218"/>
                  <a:gd name="connsiteX210" fmla="*/ 1191695 w 3024845"/>
                  <a:gd name="connsiteY210" fmla="*/ 317240 h 834218"/>
                  <a:gd name="connsiteX211" fmla="*/ 1191695 w 3024845"/>
                  <a:gd name="connsiteY211" fmla="*/ 328590 h 834218"/>
                  <a:gd name="connsiteX212" fmla="*/ 1192455 w 3024845"/>
                  <a:gd name="connsiteY212" fmla="*/ 328590 h 834218"/>
                  <a:gd name="connsiteX213" fmla="*/ 1197775 w 3024845"/>
                  <a:gd name="connsiteY213" fmla="*/ 328590 h 834218"/>
                  <a:gd name="connsiteX214" fmla="*/ 1197775 w 3024845"/>
                  <a:gd name="connsiteY214" fmla="*/ 352369 h 834218"/>
                  <a:gd name="connsiteX215" fmla="*/ 1199041 w 3024845"/>
                  <a:gd name="connsiteY215" fmla="*/ 352369 h 834218"/>
                  <a:gd name="connsiteX216" fmla="*/ 1207908 w 3024845"/>
                  <a:gd name="connsiteY216" fmla="*/ 352369 h 834218"/>
                  <a:gd name="connsiteX217" fmla="*/ 1209935 w 3024845"/>
                  <a:gd name="connsiteY217" fmla="*/ 356423 h 834218"/>
                  <a:gd name="connsiteX218" fmla="*/ 1209935 w 3024845"/>
                  <a:gd name="connsiteY218" fmla="*/ 369664 h 834218"/>
                  <a:gd name="connsiteX219" fmla="*/ 1211455 w 3024845"/>
                  <a:gd name="connsiteY219" fmla="*/ 367772 h 834218"/>
                  <a:gd name="connsiteX220" fmla="*/ 1222095 w 3024845"/>
                  <a:gd name="connsiteY220" fmla="*/ 354531 h 834218"/>
                  <a:gd name="connsiteX221" fmla="*/ 1250469 w 3024845"/>
                  <a:gd name="connsiteY221" fmla="*/ 354531 h 834218"/>
                  <a:gd name="connsiteX222" fmla="*/ 1250469 w 3024845"/>
                  <a:gd name="connsiteY222" fmla="*/ 441002 h 834218"/>
                  <a:gd name="connsiteX223" fmla="*/ 1251229 w 3024845"/>
                  <a:gd name="connsiteY223" fmla="*/ 441002 h 834218"/>
                  <a:gd name="connsiteX224" fmla="*/ 1256549 w 3024845"/>
                  <a:gd name="connsiteY224" fmla="*/ 441002 h 834218"/>
                  <a:gd name="connsiteX225" fmla="*/ 1257309 w 3024845"/>
                  <a:gd name="connsiteY225" fmla="*/ 439651 h 834218"/>
                  <a:gd name="connsiteX226" fmla="*/ 1262629 w 3024845"/>
                  <a:gd name="connsiteY226" fmla="*/ 430193 h 834218"/>
                  <a:gd name="connsiteX227" fmla="*/ 1262629 w 3024845"/>
                  <a:gd name="connsiteY227" fmla="*/ 432085 h 834218"/>
                  <a:gd name="connsiteX228" fmla="*/ 1262629 w 3024845"/>
                  <a:gd name="connsiteY228" fmla="*/ 445326 h 834218"/>
                  <a:gd name="connsiteX229" fmla="*/ 1266682 w 3024845"/>
                  <a:gd name="connsiteY229" fmla="*/ 399929 h 834218"/>
                  <a:gd name="connsiteX230" fmla="*/ 1267442 w 3024845"/>
                  <a:gd name="connsiteY230" fmla="*/ 399929 h 834218"/>
                  <a:gd name="connsiteX231" fmla="*/ 1272762 w 3024845"/>
                  <a:gd name="connsiteY231" fmla="*/ 399929 h 834218"/>
                  <a:gd name="connsiteX232" fmla="*/ 1272762 w 3024845"/>
                  <a:gd name="connsiteY232" fmla="*/ 335075 h 834218"/>
                  <a:gd name="connsiteX233" fmla="*/ 1273776 w 3024845"/>
                  <a:gd name="connsiteY233" fmla="*/ 335075 h 834218"/>
                  <a:gd name="connsiteX234" fmla="*/ 1280869 w 3024845"/>
                  <a:gd name="connsiteY234" fmla="*/ 335075 h 834218"/>
                  <a:gd name="connsiteX235" fmla="*/ 1293029 w 3024845"/>
                  <a:gd name="connsiteY235" fmla="*/ 291840 h 834218"/>
                  <a:gd name="connsiteX236" fmla="*/ 1294296 w 3024845"/>
                  <a:gd name="connsiteY236" fmla="*/ 291840 h 834218"/>
                  <a:gd name="connsiteX237" fmla="*/ 1303163 w 3024845"/>
                  <a:gd name="connsiteY237" fmla="*/ 291840 h 834218"/>
                  <a:gd name="connsiteX238" fmla="*/ 1313296 w 3024845"/>
                  <a:gd name="connsiteY238" fmla="*/ 335075 h 834218"/>
                  <a:gd name="connsiteX239" fmla="*/ 1314309 w 3024845"/>
                  <a:gd name="connsiteY239" fmla="*/ 335075 h 834218"/>
                  <a:gd name="connsiteX240" fmla="*/ 1321403 w 3024845"/>
                  <a:gd name="connsiteY240" fmla="*/ 335075 h 834218"/>
                  <a:gd name="connsiteX241" fmla="*/ 1321403 w 3024845"/>
                  <a:gd name="connsiteY241" fmla="*/ 373987 h 834218"/>
                  <a:gd name="connsiteX242" fmla="*/ 1323176 w 3024845"/>
                  <a:gd name="connsiteY242" fmla="*/ 373987 h 834218"/>
                  <a:gd name="connsiteX243" fmla="*/ 1335590 w 3024845"/>
                  <a:gd name="connsiteY243" fmla="*/ 373987 h 834218"/>
                  <a:gd name="connsiteX244" fmla="*/ 1335590 w 3024845"/>
                  <a:gd name="connsiteY244" fmla="*/ 376149 h 834218"/>
                  <a:gd name="connsiteX245" fmla="*/ 1335590 w 3024845"/>
                  <a:gd name="connsiteY245" fmla="*/ 391281 h 834218"/>
                  <a:gd name="connsiteX246" fmla="*/ 1339643 w 3024845"/>
                  <a:gd name="connsiteY246" fmla="*/ 389120 h 834218"/>
                  <a:gd name="connsiteX247" fmla="*/ 1339643 w 3024845"/>
                  <a:gd name="connsiteY247" fmla="*/ 373987 h 834218"/>
                  <a:gd name="connsiteX248" fmla="*/ 1341163 w 3024845"/>
                  <a:gd name="connsiteY248" fmla="*/ 373987 h 834218"/>
                  <a:gd name="connsiteX249" fmla="*/ 1351803 w 3024845"/>
                  <a:gd name="connsiteY249" fmla="*/ 373987 h 834218"/>
                  <a:gd name="connsiteX250" fmla="*/ 1351803 w 3024845"/>
                  <a:gd name="connsiteY250" fmla="*/ 375608 h 834218"/>
                  <a:gd name="connsiteX251" fmla="*/ 1351803 w 3024845"/>
                  <a:gd name="connsiteY251" fmla="*/ 386958 h 834218"/>
                  <a:gd name="connsiteX252" fmla="*/ 1382204 w 3024845"/>
                  <a:gd name="connsiteY252" fmla="*/ 386958 h 834218"/>
                  <a:gd name="connsiteX253" fmla="*/ 1382204 w 3024845"/>
                  <a:gd name="connsiteY253" fmla="*/ 350208 h 834218"/>
                  <a:gd name="connsiteX254" fmla="*/ 1383470 w 3024845"/>
                  <a:gd name="connsiteY254" fmla="*/ 350208 h 834218"/>
                  <a:gd name="connsiteX255" fmla="*/ 1392337 w 3024845"/>
                  <a:gd name="connsiteY255" fmla="*/ 350208 h 834218"/>
                  <a:gd name="connsiteX256" fmla="*/ 1392337 w 3024845"/>
                  <a:gd name="connsiteY256" fmla="*/ 371825 h 834218"/>
                  <a:gd name="connsiteX257" fmla="*/ 1394364 w 3024845"/>
                  <a:gd name="connsiteY257" fmla="*/ 339399 h 834218"/>
                  <a:gd name="connsiteX258" fmla="*/ 1416657 w 3024845"/>
                  <a:gd name="connsiteY258" fmla="*/ 339399 h 834218"/>
                  <a:gd name="connsiteX259" fmla="*/ 1416657 w 3024845"/>
                  <a:gd name="connsiteY259" fmla="*/ 337777 h 834218"/>
                  <a:gd name="connsiteX260" fmla="*/ 1416657 w 3024845"/>
                  <a:gd name="connsiteY260" fmla="*/ 326428 h 834218"/>
                  <a:gd name="connsiteX261" fmla="*/ 1417417 w 3024845"/>
                  <a:gd name="connsiteY261" fmla="*/ 326428 h 834218"/>
                  <a:gd name="connsiteX262" fmla="*/ 1422737 w 3024845"/>
                  <a:gd name="connsiteY262" fmla="*/ 326428 h 834218"/>
                  <a:gd name="connsiteX263" fmla="*/ 1422737 w 3024845"/>
                  <a:gd name="connsiteY263" fmla="*/ 324537 h 834218"/>
                  <a:gd name="connsiteX264" fmla="*/ 1422737 w 3024845"/>
                  <a:gd name="connsiteY264" fmla="*/ 311296 h 834218"/>
                  <a:gd name="connsiteX265" fmla="*/ 1426791 w 3024845"/>
                  <a:gd name="connsiteY265" fmla="*/ 317781 h 834218"/>
                  <a:gd name="connsiteX266" fmla="*/ 1429071 w 3024845"/>
                  <a:gd name="connsiteY266" fmla="*/ 317781 h 834218"/>
                  <a:gd name="connsiteX267" fmla="*/ 1445031 w 3024845"/>
                  <a:gd name="connsiteY267" fmla="*/ 317781 h 834218"/>
                  <a:gd name="connsiteX268" fmla="*/ 1445031 w 3024845"/>
                  <a:gd name="connsiteY268" fmla="*/ 316970 h 834218"/>
                  <a:gd name="connsiteX269" fmla="*/ 1445031 w 3024845"/>
                  <a:gd name="connsiteY269" fmla="*/ 311296 h 834218"/>
                  <a:gd name="connsiteX270" fmla="*/ 1445791 w 3024845"/>
                  <a:gd name="connsiteY270" fmla="*/ 311296 h 834218"/>
                  <a:gd name="connsiteX271" fmla="*/ 1451111 w 3024845"/>
                  <a:gd name="connsiteY271" fmla="*/ 311296 h 834218"/>
                  <a:gd name="connsiteX272" fmla="*/ 1451111 w 3024845"/>
                  <a:gd name="connsiteY272" fmla="*/ 312647 h 834218"/>
                  <a:gd name="connsiteX273" fmla="*/ 1451111 w 3024845"/>
                  <a:gd name="connsiteY273" fmla="*/ 322105 h 834218"/>
                  <a:gd name="connsiteX274" fmla="*/ 1489618 w 3024845"/>
                  <a:gd name="connsiteY274" fmla="*/ 322105 h 834218"/>
                  <a:gd name="connsiteX275" fmla="*/ 1489618 w 3024845"/>
                  <a:gd name="connsiteY275" fmla="*/ 460458 h 834218"/>
                  <a:gd name="connsiteX276" fmla="*/ 1491138 w 3024845"/>
                  <a:gd name="connsiteY276" fmla="*/ 460458 h 834218"/>
                  <a:gd name="connsiteX277" fmla="*/ 1501778 w 3024845"/>
                  <a:gd name="connsiteY277" fmla="*/ 460458 h 834218"/>
                  <a:gd name="connsiteX278" fmla="*/ 1501778 w 3024845"/>
                  <a:gd name="connsiteY278" fmla="*/ 447488 h 834218"/>
                  <a:gd name="connsiteX279" fmla="*/ 1505832 w 3024845"/>
                  <a:gd name="connsiteY279" fmla="*/ 447488 h 834218"/>
                  <a:gd name="connsiteX280" fmla="*/ 1505832 w 3024845"/>
                  <a:gd name="connsiteY280" fmla="*/ 460458 h 834218"/>
                  <a:gd name="connsiteX281" fmla="*/ 1536232 w 3024845"/>
                  <a:gd name="connsiteY281" fmla="*/ 460458 h 834218"/>
                  <a:gd name="connsiteX282" fmla="*/ 1536232 w 3024845"/>
                  <a:gd name="connsiteY282" fmla="*/ 430193 h 834218"/>
                  <a:gd name="connsiteX283" fmla="*/ 1548392 w 3024845"/>
                  <a:gd name="connsiteY283" fmla="*/ 430193 h 834218"/>
                  <a:gd name="connsiteX284" fmla="*/ 1560552 w 3024845"/>
                  <a:gd name="connsiteY284" fmla="*/ 428032 h 834218"/>
                  <a:gd name="connsiteX285" fmla="*/ 1564606 w 3024845"/>
                  <a:gd name="connsiteY285" fmla="*/ 430193 h 834218"/>
                  <a:gd name="connsiteX286" fmla="*/ 1574739 w 3024845"/>
                  <a:gd name="connsiteY286" fmla="*/ 430193 h 834218"/>
                  <a:gd name="connsiteX287" fmla="*/ 1574739 w 3024845"/>
                  <a:gd name="connsiteY287" fmla="*/ 460458 h 834218"/>
                  <a:gd name="connsiteX288" fmla="*/ 1582846 w 3024845"/>
                  <a:gd name="connsiteY288" fmla="*/ 460458 h 834218"/>
                  <a:gd name="connsiteX289" fmla="*/ 1582846 w 3024845"/>
                  <a:gd name="connsiteY289" fmla="*/ 477753 h 834218"/>
                  <a:gd name="connsiteX290" fmla="*/ 1592182 w 3024845"/>
                  <a:gd name="connsiteY290" fmla="*/ 478658 h 834218"/>
                  <a:gd name="connsiteX291" fmla="*/ 1605140 w 3024845"/>
                  <a:gd name="connsiteY291" fmla="*/ 478658 h 834218"/>
                  <a:gd name="connsiteX292" fmla="*/ 1605140 w 3024845"/>
                  <a:gd name="connsiteY292" fmla="*/ 462620 h 834218"/>
                  <a:gd name="connsiteX293" fmla="*/ 1673096 w 3024845"/>
                  <a:gd name="connsiteY293" fmla="*/ 462620 h 834218"/>
                  <a:gd name="connsiteX294" fmla="*/ 1673096 w 3024845"/>
                  <a:gd name="connsiteY294" fmla="*/ 377367 h 834218"/>
                  <a:gd name="connsiteX295" fmla="*/ 1745104 w 3024845"/>
                  <a:gd name="connsiteY295" fmla="*/ 377367 h 834218"/>
                  <a:gd name="connsiteX296" fmla="*/ 1745104 w 3024845"/>
                  <a:gd name="connsiteY296" fmla="*/ 456135 h 834218"/>
                  <a:gd name="connsiteX297" fmla="*/ 1747008 w 3024845"/>
                  <a:gd name="connsiteY297" fmla="*/ 456135 h 834218"/>
                  <a:gd name="connsiteX298" fmla="*/ 1748250 w 3024845"/>
                  <a:gd name="connsiteY298" fmla="*/ 478658 h 834218"/>
                  <a:gd name="connsiteX299" fmla="*/ 1757926 w 3024845"/>
                  <a:gd name="connsiteY299" fmla="*/ 478658 h 834218"/>
                  <a:gd name="connsiteX300" fmla="*/ 1759168 w 3024845"/>
                  <a:gd name="connsiteY300" fmla="*/ 456135 h 834218"/>
                  <a:gd name="connsiteX301" fmla="*/ 1765248 w 3024845"/>
                  <a:gd name="connsiteY301" fmla="*/ 456135 h 834218"/>
                  <a:gd name="connsiteX302" fmla="*/ 1766490 w 3024845"/>
                  <a:gd name="connsiteY302" fmla="*/ 478658 h 834218"/>
                  <a:gd name="connsiteX303" fmla="*/ 1817112 w 3024845"/>
                  <a:gd name="connsiteY303" fmla="*/ 478658 h 834218"/>
                  <a:gd name="connsiteX304" fmla="*/ 1817112 w 3024845"/>
                  <a:gd name="connsiteY304" fmla="*/ 315630 h 834218"/>
                  <a:gd name="connsiteX305" fmla="*/ 2014439 w 3024845"/>
                  <a:gd name="connsiteY305" fmla="*/ 315630 h 834218"/>
                  <a:gd name="connsiteX306" fmla="*/ 2014439 w 3024845"/>
                  <a:gd name="connsiteY306" fmla="*/ 478658 h 834218"/>
                  <a:gd name="connsiteX307" fmla="*/ 2033136 w 3024845"/>
                  <a:gd name="connsiteY307" fmla="*/ 478658 h 834218"/>
                  <a:gd name="connsiteX308" fmla="*/ 2033136 w 3024845"/>
                  <a:gd name="connsiteY308" fmla="*/ 395965 h 834218"/>
                  <a:gd name="connsiteX309" fmla="*/ 2128256 w 3024845"/>
                  <a:gd name="connsiteY309" fmla="*/ 395965 h 834218"/>
                  <a:gd name="connsiteX310" fmla="*/ 2180720 w 3024845"/>
                  <a:gd name="connsiteY310" fmla="*/ 330752 h 834218"/>
                  <a:gd name="connsiteX311" fmla="*/ 2245574 w 3024845"/>
                  <a:gd name="connsiteY311" fmla="*/ 330752 h 834218"/>
                  <a:gd name="connsiteX312" fmla="*/ 2245574 w 3024845"/>
                  <a:gd name="connsiteY312" fmla="*/ 406414 h 834218"/>
                  <a:gd name="connsiteX313" fmla="*/ 2253681 w 3024845"/>
                  <a:gd name="connsiteY313" fmla="*/ 406414 h 834218"/>
                  <a:gd name="connsiteX314" fmla="*/ 2255708 w 3024845"/>
                  <a:gd name="connsiteY314" fmla="*/ 399929 h 834218"/>
                  <a:gd name="connsiteX315" fmla="*/ 2261788 w 3024845"/>
                  <a:gd name="connsiteY315" fmla="*/ 399929 h 834218"/>
                  <a:gd name="connsiteX316" fmla="*/ 2263815 w 3024845"/>
                  <a:gd name="connsiteY316" fmla="*/ 408576 h 834218"/>
                  <a:gd name="connsiteX317" fmla="*/ 2275975 w 3024845"/>
                  <a:gd name="connsiteY317" fmla="*/ 408576 h 834218"/>
                  <a:gd name="connsiteX318" fmla="*/ 2275975 w 3024845"/>
                  <a:gd name="connsiteY318" fmla="*/ 402090 h 834218"/>
                  <a:gd name="connsiteX319" fmla="*/ 2298268 w 3024845"/>
                  <a:gd name="connsiteY319" fmla="*/ 402090 h 834218"/>
                  <a:gd name="connsiteX320" fmla="*/ 2298268 w 3024845"/>
                  <a:gd name="connsiteY320" fmla="*/ 408576 h 834218"/>
                  <a:gd name="connsiteX321" fmla="*/ 2318535 w 3024845"/>
                  <a:gd name="connsiteY321" fmla="*/ 408576 h 834218"/>
                  <a:gd name="connsiteX322" fmla="*/ 2318535 w 3024845"/>
                  <a:gd name="connsiteY322" fmla="*/ 453973 h 834218"/>
                  <a:gd name="connsiteX323" fmla="*/ 2332722 w 3024845"/>
                  <a:gd name="connsiteY323" fmla="*/ 453973 h 834218"/>
                  <a:gd name="connsiteX324" fmla="*/ 2332722 w 3024845"/>
                  <a:gd name="connsiteY324" fmla="*/ 441002 h 834218"/>
                  <a:gd name="connsiteX325" fmla="*/ 2348936 w 3024845"/>
                  <a:gd name="connsiteY325" fmla="*/ 441002 h 834218"/>
                  <a:gd name="connsiteX326" fmla="*/ 2348936 w 3024845"/>
                  <a:gd name="connsiteY326" fmla="*/ 261575 h 834218"/>
                  <a:gd name="connsiteX327" fmla="*/ 2355016 w 3024845"/>
                  <a:gd name="connsiteY327" fmla="*/ 255089 h 834218"/>
                  <a:gd name="connsiteX328" fmla="*/ 2427977 w 3024845"/>
                  <a:gd name="connsiteY328" fmla="*/ 255089 h 834218"/>
                  <a:gd name="connsiteX329" fmla="*/ 2427977 w 3024845"/>
                  <a:gd name="connsiteY329" fmla="*/ 263737 h 834218"/>
                  <a:gd name="connsiteX330" fmla="*/ 2438110 w 3024845"/>
                  <a:gd name="connsiteY330" fmla="*/ 263737 h 834218"/>
                  <a:gd name="connsiteX331" fmla="*/ 2438110 w 3024845"/>
                  <a:gd name="connsiteY331" fmla="*/ 378311 h 834218"/>
                  <a:gd name="connsiteX332" fmla="*/ 2460404 w 3024845"/>
                  <a:gd name="connsiteY332" fmla="*/ 378311 h 834218"/>
                  <a:gd name="connsiteX333" fmla="*/ 2460404 w 3024845"/>
                  <a:gd name="connsiteY333" fmla="*/ 311296 h 834218"/>
                  <a:gd name="connsiteX334" fmla="*/ 2486751 w 3024845"/>
                  <a:gd name="connsiteY334" fmla="*/ 311296 h 834218"/>
                  <a:gd name="connsiteX335" fmla="*/ 2490804 w 3024845"/>
                  <a:gd name="connsiteY335" fmla="*/ 306972 h 834218"/>
                  <a:gd name="connsiteX336" fmla="*/ 2498911 w 3024845"/>
                  <a:gd name="connsiteY336" fmla="*/ 306972 h 834218"/>
                  <a:gd name="connsiteX337" fmla="*/ 2502964 w 3024845"/>
                  <a:gd name="connsiteY337" fmla="*/ 311296 h 834218"/>
                  <a:gd name="connsiteX338" fmla="*/ 2525258 w 3024845"/>
                  <a:gd name="connsiteY338" fmla="*/ 311296 h 834218"/>
                  <a:gd name="connsiteX339" fmla="*/ 2525258 w 3024845"/>
                  <a:gd name="connsiteY339" fmla="*/ 194560 h 834218"/>
                  <a:gd name="connsiteX340" fmla="*/ 2582005 w 3024845"/>
                  <a:gd name="connsiteY340" fmla="*/ 183751 h 834218"/>
                  <a:gd name="connsiteX341" fmla="*/ 2582005 w 3024845"/>
                  <a:gd name="connsiteY341" fmla="*/ 184832 h 834218"/>
                  <a:gd name="connsiteX342" fmla="*/ 2582005 w 3024845"/>
                  <a:gd name="connsiteY342" fmla="*/ 192398 h 834218"/>
                  <a:gd name="connsiteX343" fmla="*/ 2608352 w 3024845"/>
                  <a:gd name="connsiteY343" fmla="*/ 192398 h 834218"/>
                  <a:gd name="connsiteX344" fmla="*/ 2608352 w 3024845"/>
                  <a:gd name="connsiteY344" fmla="*/ 447488 h 834218"/>
                  <a:gd name="connsiteX345" fmla="*/ 2630646 w 3024845"/>
                  <a:gd name="connsiteY345" fmla="*/ 447488 h 834218"/>
                  <a:gd name="connsiteX346" fmla="*/ 2630646 w 3024845"/>
                  <a:gd name="connsiteY346" fmla="*/ 443164 h 834218"/>
                  <a:gd name="connsiteX347" fmla="*/ 2642806 w 3024845"/>
                  <a:gd name="connsiteY347" fmla="*/ 443164 h 834218"/>
                  <a:gd name="connsiteX348" fmla="*/ 2642806 w 3024845"/>
                  <a:gd name="connsiteY348" fmla="*/ 447488 h 834218"/>
                  <a:gd name="connsiteX349" fmla="*/ 2667126 w 3024845"/>
                  <a:gd name="connsiteY349" fmla="*/ 447488 h 834218"/>
                  <a:gd name="connsiteX350" fmla="*/ 2667126 w 3024845"/>
                  <a:gd name="connsiteY350" fmla="*/ 434517 h 834218"/>
                  <a:gd name="connsiteX351" fmla="*/ 2695500 w 3024845"/>
                  <a:gd name="connsiteY351" fmla="*/ 434517 h 834218"/>
                  <a:gd name="connsiteX352" fmla="*/ 2707660 w 3024845"/>
                  <a:gd name="connsiteY352" fmla="*/ 430193 h 834218"/>
                  <a:gd name="connsiteX353" fmla="*/ 2727927 w 3024845"/>
                  <a:gd name="connsiteY353" fmla="*/ 434517 h 834218"/>
                  <a:gd name="connsiteX354" fmla="*/ 2727927 w 3024845"/>
                  <a:gd name="connsiteY354" fmla="*/ 417223 h 834218"/>
                  <a:gd name="connsiteX355" fmla="*/ 2736034 w 3024845"/>
                  <a:gd name="connsiteY355" fmla="*/ 417223 h 834218"/>
                  <a:gd name="connsiteX356" fmla="*/ 2736034 w 3024845"/>
                  <a:gd name="connsiteY356" fmla="*/ 404252 h 834218"/>
                  <a:gd name="connsiteX357" fmla="*/ 2792781 w 3024845"/>
                  <a:gd name="connsiteY357" fmla="*/ 404252 h 834218"/>
                  <a:gd name="connsiteX358" fmla="*/ 2792781 w 3024845"/>
                  <a:gd name="connsiteY358" fmla="*/ 373987 h 834218"/>
                  <a:gd name="connsiteX359" fmla="*/ 2811021 w 3024845"/>
                  <a:gd name="connsiteY359" fmla="*/ 373987 h 834218"/>
                  <a:gd name="connsiteX360" fmla="*/ 2811021 w 3024845"/>
                  <a:gd name="connsiteY360" fmla="*/ 367502 h 834218"/>
                  <a:gd name="connsiteX361" fmla="*/ 2823181 w 3024845"/>
                  <a:gd name="connsiteY361" fmla="*/ 367502 h 834218"/>
                  <a:gd name="connsiteX362" fmla="*/ 2823181 w 3024845"/>
                  <a:gd name="connsiteY362" fmla="*/ 373987 h 834218"/>
                  <a:gd name="connsiteX363" fmla="*/ 2839395 w 3024845"/>
                  <a:gd name="connsiteY363" fmla="*/ 373987 h 834218"/>
                  <a:gd name="connsiteX364" fmla="*/ 2839395 w 3024845"/>
                  <a:gd name="connsiteY364" fmla="*/ 423708 h 834218"/>
                  <a:gd name="connsiteX365" fmla="*/ 2871822 w 3024845"/>
                  <a:gd name="connsiteY365" fmla="*/ 423708 h 834218"/>
                  <a:gd name="connsiteX366" fmla="*/ 2871822 w 3024845"/>
                  <a:gd name="connsiteY366" fmla="*/ 397767 h 834218"/>
                  <a:gd name="connsiteX367" fmla="*/ 2910329 w 3024845"/>
                  <a:gd name="connsiteY367" fmla="*/ 397767 h 834218"/>
                  <a:gd name="connsiteX368" fmla="*/ 2910329 w 3024845"/>
                  <a:gd name="connsiteY368" fmla="*/ 367502 h 834218"/>
                  <a:gd name="connsiteX369" fmla="*/ 2958970 w 3024845"/>
                  <a:gd name="connsiteY369" fmla="*/ 367502 h 834218"/>
                  <a:gd name="connsiteX370" fmla="*/ 2958970 w 3024845"/>
                  <a:gd name="connsiteY370" fmla="*/ 478658 h 834218"/>
                  <a:gd name="connsiteX371" fmla="*/ 2958970 w 3024845"/>
                  <a:gd name="connsiteY371" fmla="*/ 492437 h 834218"/>
                  <a:gd name="connsiteX372" fmla="*/ 3024845 w 3024845"/>
                  <a:gd name="connsiteY372" fmla="*/ 492437 h 834218"/>
                  <a:gd name="connsiteX373" fmla="*/ 3024845 w 3024845"/>
                  <a:gd name="connsiteY373" fmla="*/ 834218 h 834218"/>
                  <a:gd name="connsiteX374" fmla="*/ 2054 w 3024845"/>
                  <a:gd name="connsiteY374" fmla="*/ 831885 h 834218"/>
                  <a:gd name="connsiteX375" fmla="*/ 0 w 3024845"/>
                  <a:gd name="connsiteY375" fmla="*/ 397767 h 834218"/>
                  <a:gd name="connsiteX376" fmla="*/ 20267 w 3024845"/>
                  <a:gd name="connsiteY376" fmla="*/ 397767 h 834218"/>
                  <a:gd name="connsiteX377" fmla="*/ 20774 w 3024845"/>
                  <a:gd name="connsiteY377" fmla="*/ 396686 h 834218"/>
                  <a:gd name="connsiteX378" fmla="*/ 24320 w 3024845"/>
                  <a:gd name="connsiteY378" fmla="*/ 389120 h 834218"/>
                  <a:gd name="connsiteX379" fmla="*/ 26094 w 3024845"/>
                  <a:gd name="connsiteY379" fmla="*/ 389390 h 834218"/>
                  <a:gd name="connsiteX380" fmla="*/ 38507 w 3024845"/>
                  <a:gd name="connsiteY380" fmla="*/ 391281 h 834218"/>
                  <a:gd name="connsiteX381" fmla="*/ 39014 w 3024845"/>
                  <a:gd name="connsiteY381" fmla="*/ 392633 h 834218"/>
                  <a:gd name="connsiteX382" fmla="*/ 42560 w 3024845"/>
                  <a:gd name="connsiteY382" fmla="*/ 402090 h 834218"/>
                  <a:gd name="connsiteX383" fmla="*/ 68907 w 3024845"/>
                  <a:gd name="connsiteY383" fmla="*/ 404252 h 834218"/>
                  <a:gd name="connsiteX384" fmla="*/ 68907 w 3024845"/>
                  <a:gd name="connsiteY384" fmla="*/ 281031 h 834218"/>
                  <a:gd name="connsiteX385" fmla="*/ 70934 w 3024845"/>
                  <a:gd name="connsiteY385" fmla="*/ 281031 h 834218"/>
                  <a:gd name="connsiteX386" fmla="*/ 85121 w 3024845"/>
                  <a:gd name="connsiteY386" fmla="*/ 281031 h 834218"/>
                  <a:gd name="connsiteX387" fmla="*/ 85121 w 3024845"/>
                  <a:gd name="connsiteY387" fmla="*/ 144839 h 834218"/>
                  <a:gd name="connsiteX388" fmla="*/ 86894 w 3024845"/>
                  <a:gd name="connsiteY388" fmla="*/ 144839 h 834218"/>
                  <a:gd name="connsiteX389" fmla="*/ 99308 w 3024845"/>
                  <a:gd name="connsiteY389" fmla="*/ 144839 h 834218"/>
                  <a:gd name="connsiteX390" fmla="*/ 99308 w 3024845"/>
                  <a:gd name="connsiteY390" fmla="*/ 30265 h 834218"/>
                  <a:gd name="connsiteX391" fmla="*/ 103361 w 3024845"/>
                  <a:gd name="connsiteY391" fmla="*/ 2161 h 834218"/>
                  <a:gd name="connsiteX392" fmla="*/ 105388 w 3024845"/>
                  <a:gd name="connsiteY392" fmla="*/ 2161 h 834218"/>
                  <a:gd name="connsiteX0" fmla="*/ 103361 w 3024845"/>
                  <a:gd name="connsiteY0" fmla="*/ 2161 h 834218"/>
                  <a:gd name="connsiteX1" fmla="*/ 200642 w 3024845"/>
                  <a:gd name="connsiteY1" fmla="*/ 0 h 834218"/>
                  <a:gd name="connsiteX2" fmla="*/ 202669 w 3024845"/>
                  <a:gd name="connsiteY2" fmla="*/ 0 h 834218"/>
                  <a:gd name="connsiteX3" fmla="*/ 216856 w 3024845"/>
                  <a:gd name="connsiteY3" fmla="*/ 0 h 834218"/>
                  <a:gd name="connsiteX4" fmla="*/ 216856 w 3024845"/>
                  <a:gd name="connsiteY4" fmla="*/ 23779 h 834218"/>
                  <a:gd name="connsiteX5" fmla="*/ 217363 w 3024845"/>
                  <a:gd name="connsiteY5" fmla="*/ 24590 h 834218"/>
                  <a:gd name="connsiteX6" fmla="*/ 220909 w 3024845"/>
                  <a:gd name="connsiteY6" fmla="*/ 30265 h 834218"/>
                  <a:gd name="connsiteX7" fmla="*/ 220909 w 3024845"/>
                  <a:gd name="connsiteY7" fmla="*/ 144839 h 834218"/>
                  <a:gd name="connsiteX8" fmla="*/ 223189 w 3024845"/>
                  <a:gd name="connsiteY8" fmla="*/ 144839 h 834218"/>
                  <a:gd name="connsiteX9" fmla="*/ 239150 w 3024845"/>
                  <a:gd name="connsiteY9" fmla="*/ 144839 h 834218"/>
                  <a:gd name="connsiteX10" fmla="*/ 239150 w 3024845"/>
                  <a:gd name="connsiteY10" fmla="*/ 285354 h 834218"/>
                  <a:gd name="connsiteX11" fmla="*/ 240670 w 3024845"/>
                  <a:gd name="connsiteY11" fmla="*/ 285084 h 834218"/>
                  <a:gd name="connsiteX12" fmla="*/ 251310 w 3024845"/>
                  <a:gd name="connsiteY12" fmla="*/ 283193 h 834218"/>
                  <a:gd name="connsiteX13" fmla="*/ 249283 w 3024845"/>
                  <a:gd name="connsiteY13" fmla="*/ 371825 h 834218"/>
                  <a:gd name="connsiteX14" fmla="*/ 250803 w 3024845"/>
                  <a:gd name="connsiteY14" fmla="*/ 372096 h 834218"/>
                  <a:gd name="connsiteX15" fmla="*/ 261443 w 3024845"/>
                  <a:gd name="connsiteY15" fmla="*/ 373987 h 834218"/>
                  <a:gd name="connsiteX16" fmla="*/ 261696 w 3024845"/>
                  <a:gd name="connsiteY16" fmla="*/ 374798 h 834218"/>
                  <a:gd name="connsiteX17" fmla="*/ 263470 w 3024845"/>
                  <a:gd name="connsiteY17" fmla="*/ 380473 h 834218"/>
                  <a:gd name="connsiteX18" fmla="*/ 264230 w 3024845"/>
                  <a:gd name="connsiteY18" fmla="*/ 378041 h 834218"/>
                  <a:gd name="connsiteX19" fmla="*/ 269550 w 3024845"/>
                  <a:gd name="connsiteY19" fmla="*/ 361017 h 834218"/>
                  <a:gd name="connsiteX20" fmla="*/ 271323 w 3024845"/>
                  <a:gd name="connsiteY20" fmla="*/ 361017 h 834218"/>
                  <a:gd name="connsiteX21" fmla="*/ 283737 w 3024845"/>
                  <a:gd name="connsiteY21" fmla="*/ 361017 h 834218"/>
                  <a:gd name="connsiteX22" fmla="*/ 283737 w 3024845"/>
                  <a:gd name="connsiteY22" fmla="*/ 393443 h 834218"/>
                  <a:gd name="connsiteX23" fmla="*/ 284750 w 3024845"/>
                  <a:gd name="connsiteY23" fmla="*/ 393984 h 834218"/>
                  <a:gd name="connsiteX24" fmla="*/ 291844 w 3024845"/>
                  <a:gd name="connsiteY24" fmla="*/ 397767 h 834218"/>
                  <a:gd name="connsiteX25" fmla="*/ 291844 w 3024845"/>
                  <a:gd name="connsiteY25" fmla="*/ 399118 h 834218"/>
                  <a:gd name="connsiteX26" fmla="*/ 291844 w 3024845"/>
                  <a:gd name="connsiteY26" fmla="*/ 408576 h 834218"/>
                  <a:gd name="connsiteX27" fmla="*/ 336431 w 3024845"/>
                  <a:gd name="connsiteY27" fmla="*/ 408576 h 834218"/>
                  <a:gd name="connsiteX28" fmla="*/ 336431 w 3024845"/>
                  <a:gd name="connsiteY28" fmla="*/ 409657 h 834218"/>
                  <a:gd name="connsiteX29" fmla="*/ 336431 w 3024845"/>
                  <a:gd name="connsiteY29" fmla="*/ 417223 h 834218"/>
                  <a:gd name="connsiteX30" fmla="*/ 338457 w 3024845"/>
                  <a:gd name="connsiteY30" fmla="*/ 417223 h 834218"/>
                  <a:gd name="connsiteX31" fmla="*/ 352644 w 3024845"/>
                  <a:gd name="connsiteY31" fmla="*/ 417223 h 834218"/>
                  <a:gd name="connsiteX32" fmla="*/ 352644 w 3024845"/>
                  <a:gd name="connsiteY32" fmla="*/ 386958 h 834218"/>
                  <a:gd name="connsiteX33" fmla="*/ 397231 w 3024845"/>
                  <a:gd name="connsiteY33" fmla="*/ 386958 h 834218"/>
                  <a:gd name="connsiteX34" fmla="*/ 397231 w 3024845"/>
                  <a:gd name="connsiteY34" fmla="*/ 385607 h 834218"/>
                  <a:gd name="connsiteX35" fmla="*/ 397231 w 3024845"/>
                  <a:gd name="connsiteY35" fmla="*/ 376149 h 834218"/>
                  <a:gd name="connsiteX36" fmla="*/ 398245 w 3024845"/>
                  <a:gd name="connsiteY36" fmla="*/ 376149 h 834218"/>
                  <a:gd name="connsiteX37" fmla="*/ 405338 w 3024845"/>
                  <a:gd name="connsiteY37" fmla="*/ 376149 h 834218"/>
                  <a:gd name="connsiteX38" fmla="*/ 405338 w 3024845"/>
                  <a:gd name="connsiteY38" fmla="*/ 374258 h 834218"/>
                  <a:gd name="connsiteX39" fmla="*/ 405338 w 3024845"/>
                  <a:gd name="connsiteY39" fmla="*/ 361017 h 834218"/>
                  <a:gd name="connsiteX40" fmla="*/ 406098 w 3024845"/>
                  <a:gd name="connsiteY40" fmla="*/ 361017 h 834218"/>
                  <a:gd name="connsiteX41" fmla="*/ 411418 w 3024845"/>
                  <a:gd name="connsiteY41" fmla="*/ 361017 h 834218"/>
                  <a:gd name="connsiteX42" fmla="*/ 411418 w 3024845"/>
                  <a:gd name="connsiteY42" fmla="*/ 359936 h 834218"/>
                  <a:gd name="connsiteX43" fmla="*/ 411418 w 3024845"/>
                  <a:gd name="connsiteY43" fmla="*/ 352369 h 834218"/>
                  <a:gd name="connsiteX44" fmla="*/ 413445 w 3024845"/>
                  <a:gd name="connsiteY44" fmla="*/ 352369 h 834218"/>
                  <a:gd name="connsiteX45" fmla="*/ 427632 w 3024845"/>
                  <a:gd name="connsiteY45" fmla="*/ 352369 h 834218"/>
                  <a:gd name="connsiteX46" fmla="*/ 427632 w 3024845"/>
                  <a:gd name="connsiteY46" fmla="*/ 353450 h 834218"/>
                  <a:gd name="connsiteX47" fmla="*/ 427632 w 3024845"/>
                  <a:gd name="connsiteY47" fmla="*/ 361017 h 834218"/>
                  <a:gd name="connsiteX48" fmla="*/ 449925 w 3024845"/>
                  <a:gd name="connsiteY48" fmla="*/ 361017 h 834218"/>
                  <a:gd name="connsiteX49" fmla="*/ 449925 w 3024845"/>
                  <a:gd name="connsiteY49" fmla="*/ 359125 h 834218"/>
                  <a:gd name="connsiteX50" fmla="*/ 449925 w 3024845"/>
                  <a:gd name="connsiteY50" fmla="*/ 345884 h 834218"/>
                  <a:gd name="connsiteX51" fmla="*/ 451699 w 3024845"/>
                  <a:gd name="connsiteY51" fmla="*/ 345884 h 834218"/>
                  <a:gd name="connsiteX52" fmla="*/ 464112 w 3024845"/>
                  <a:gd name="connsiteY52" fmla="*/ 345884 h 834218"/>
                  <a:gd name="connsiteX53" fmla="*/ 464112 w 3024845"/>
                  <a:gd name="connsiteY53" fmla="*/ 369664 h 834218"/>
                  <a:gd name="connsiteX54" fmla="*/ 465126 w 3024845"/>
                  <a:gd name="connsiteY54" fmla="*/ 369664 h 834218"/>
                  <a:gd name="connsiteX55" fmla="*/ 472219 w 3024845"/>
                  <a:gd name="connsiteY55" fmla="*/ 369664 h 834218"/>
                  <a:gd name="connsiteX56" fmla="*/ 472219 w 3024845"/>
                  <a:gd name="connsiteY56" fmla="*/ 368583 h 834218"/>
                  <a:gd name="connsiteX57" fmla="*/ 472219 w 3024845"/>
                  <a:gd name="connsiteY57" fmla="*/ 361017 h 834218"/>
                  <a:gd name="connsiteX58" fmla="*/ 473992 w 3024845"/>
                  <a:gd name="connsiteY58" fmla="*/ 361017 h 834218"/>
                  <a:gd name="connsiteX59" fmla="*/ 486406 w 3024845"/>
                  <a:gd name="connsiteY59" fmla="*/ 361017 h 834218"/>
                  <a:gd name="connsiteX60" fmla="*/ 486406 w 3024845"/>
                  <a:gd name="connsiteY60" fmla="*/ 386958 h 834218"/>
                  <a:gd name="connsiteX61" fmla="*/ 488433 w 3024845"/>
                  <a:gd name="connsiteY61" fmla="*/ 386958 h 834218"/>
                  <a:gd name="connsiteX62" fmla="*/ 502619 w 3024845"/>
                  <a:gd name="connsiteY62" fmla="*/ 386958 h 834218"/>
                  <a:gd name="connsiteX63" fmla="*/ 502619 w 3024845"/>
                  <a:gd name="connsiteY63" fmla="*/ 388579 h 834218"/>
                  <a:gd name="connsiteX64" fmla="*/ 502619 w 3024845"/>
                  <a:gd name="connsiteY64" fmla="*/ 399929 h 834218"/>
                  <a:gd name="connsiteX65" fmla="*/ 503379 w 3024845"/>
                  <a:gd name="connsiteY65" fmla="*/ 399929 h 834218"/>
                  <a:gd name="connsiteX66" fmla="*/ 508700 w 3024845"/>
                  <a:gd name="connsiteY66" fmla="*/ 399929 h 834218"/>
                  <a:gd name="connsiteX67" fmla="*/ 508700 w 3024845"/>
                  <a:gd name="connsiteY67" fmla="*/ 399118 h 834218"/>
                  <a:gd name="connsiteX68" fmla="*/ 508700 w 3024845"/>
                  <a:gd name="connsiteY68" fmla="*/ 393443 h 834218"/>
                  <a:gd name="connsiteX69" fmla="*/ 539100 w 3024845"/>
                  <a:gd name="connsiteY69" fmla="*/ 393443 h 834218"/>
                  <a:gd name="connsiteX70" fmla="*/ 539100 w 3024845"/>
                  <a:gd name="connsiteY70" fmla="*/ 417223 h 834218"/>
                  <a:gd name="connsiteX71" fmla="*/ 540113 w 3024845"/>
                  <a:gd name="connsiteY71" fmla="*/ 417223 h 834218"/>
                  <a:gd name="connsiteX72" fmla="*/ 547207 w 3024845"/>
                  <a:gd name="connsiteY72" fmla="*/ 417223 h 834218"/>
                  <a:gd name="connsiteX73" fmla="*/ 547207 w 3024845"/>
                  <a:gd name="connsiteY73" fmla="*/ 418304 h 834218"/>
                  <a:gd name="connsiteX74" fmla="*/ 547207 w 3024845"/>
                  <a:gd name="connsiteY74" fmla="*/ 425870 h 834218"/>
                  <a:gd name="connsiteX75" fmla="*/ 547967 w 3024845"/>
                  <a:gd name="connsiteY75" fmla="*/ 425870 h 834218"/>
                  <a:gd name="connsiteX76" fmla="*/ 553287 w 3024845"/>
                  <a:gd name="connsiteY76" fmla="*/ 425870 h 834218"/>
                  <a:gd name="connsiteX77" fmla="*/ 553287 w 3024845"/>
                  <a:gd name="connsiteY77" fmla="*/ 423708 h 834218"/>
                  <a:gd name="connsiteX78" fmla="*/ 553287 w 3024845"/>
                  <a:gd name="connsiteY78" fmla="*/ 408576 h 834218"/>
                  <a:gd name="connsiteX79" fmla="*/ 554300 w 3024845"/>
                  <a:gd name="connsiteY79" fmla="*/ 408576 h 834218"/>
                  <a:gd name="connsiteX80" fmla="*/ 561394 w 3024845"/>
                  <a:gd name="connsiteY80" fmla="*/ 408576 h 834218"/>
                  <a:gd name="connsiteX81" fmla="*/ 561394 w 3024845"/>
                  <a:gd name="connsiteY81" fmla="*/ 409657 h 834218"/>
                  <a:gd name="connsiteX82" fmla="*/ 561394 w 3024845"/>
                  <a:gd name="connsiteY82" fmla="*/ 417223 h 834218"/>
                  <a:gd name="connsiteX83" fmla="*/ 566714 w 3024845"/>
                  <a:gd name="connsiteY83" fmla="*/ 415230 h 834218"/>
                  <a:gd name="connsiteX84" fmla="*/ 567474 w 3024845"/>
                  <a:gd name="connsiteY84" fmla="*/ 414250 h 834218"/>
                  <a:gd name="connsiteX85" fmla="*/ 567474 w 3024845"/>
                  <a:gd name="connsiteY85" fmla="*/ 408576 h 834218"/>
                  <a:gd name="connsiteX86" fmla="*/ 605981 w 3024845"/>
                  <a:gd name="connsiteY86" fmla="*/ 408576 h 834218"/>
                  <a:gd name="connsiteX87" fmla="*/ 605981 w 3024845"/>
                  <a:gd name="connsiteY87" fmla="*/ 432355 h 834218"/>
                  <a:gd name="connsiteX88" fmla="*/ 608007 w 3024845"/>
                  <a:gd name="connsiteY88" fmla="*/ 432355 h 834218"/>
                  <a:gd name="connsiteX89" fmla="*/ 622194 w 3024845"/>
                  <a:gd name="connsiteY89" fmla="*/ 432355 h 834218"/>
                  <a:gd name="connsiteX90" fmla="*/ 622194 w 3024845"/>
                  <a:gd name="connsiteY90" fmla="*/ 433436 h 834218"/>
                  <a:gd name="connsiteX91" fmla="*/ 622194 w 3024845"/>
                  <a:gd name="connsiteY91" fmla="*/ 441002 h 834218"/>
                  <a:gd name="connsiteX92" fmla="*/ 623968 w 3024845"/>
                  <a:gd name="connsiteY92" fmla="*/ 441002 h 834218"/>
                  <a:gd name="connsiteX93" fmla="*/ 636381 w 3024845"/>
                  <a:gd name="connsiteY93" fmla="*/ 441002 h 834218"/>
                  <a:gd name="connsiteX94" fmla="*/ 636381 w 3024845"/>
                  <a:gd name="connsiteY94" fmla="*/ 417223 h 834218"/>
                  <a:gd name="connsiteX95" fmla="*/ 637394 w 3024845"/>
                  <a:gd name="connsiteY95" fmla="*/ 417223 h 834218"/>
                  <a:gd name="connsiteX96" fmla="*/ 644488 w 3024845"/>
                  <a:gd name="connsiteY96" fmla="*/ 417223 h 834218"/>
                  <a:gd name="connsiteX97" fmla="*/ 644488 w 3024845"/>
                  <a:gd name="connsiteY97" fmla="*/ 384796 h 834218"/>
                  <a:gd name="connsiteX98" fmla="*/ 645501 w 3024845"/>
                  <a:gd name="connsiteY98" fmla="*/ 384796 h 834218"/>
                  <a:gd name="connsiteX99" fmla="*/ 652595 w 3024845"/>
                  <a:gd name="connsiteY99" fmla="*/ 384796 h 834218"/>
                  <a:gd name="connsiteX100" fmla="*/ 652595 w 3024845"/>
                  <a:gd name="connsiteY100" fmla="*/ 382905 h 834218"/>
                  <a:gd name="connsiteX101" fmla="*/ 652595 w 3024845"/>
                  <a:gd name="connsiteY101" fmla="*/ 369664 h 834218"/>
                  <a:gd name="connsiteX102" fmla="*/ 651328 w 3024845"/>
                  <a:gd name="connsiteY102" fmla="*/ 368042 h 834218"/>
                  <a:gd name="connsiteX103" fmla="*/ 656648 w 3024845"/>
                  <a:gd name="connsiteY103" fmla="*/ 356693 h 834218"/>
                  <a:gd name="connsiteX104" fmla="*/ 664755 w 3024845"/>
                  <a:gd name="connsiteY104" fmla="*/ 384796 h 834218"/>
                  <a:gd name="connsiteX105" fmla="*/ 665515 w 3024845"/>
                  <a:gd name="connsiteY105" fmla="*/ 384796 h 834218"/>
                  <a:gd name="connsiteX106" fmla="*/ 670835 w 3024845"/>
                  <a:gd name="connsiteY106" fmla="*/ 384796 h 834218"/>
                  <a:gd name="connsiteX107" fmla="*/ 670835 w 3024845"/>
                  <a:gd name="connsiteY107" fmla="*/ 278869 h 834218"/>
                  <a:gd name="connsiteX108" fmla="*/ 672355 w 3024845"/>
                  <a:gd name="connsiteY108" fmla="*/ 278869 h 834218"/>
                  <a:gd name="connsiteX109" fmla="*/ 682995 w 3024845"/>
                  <a:gd name="connsiteY109" fmla="*/ 278869 h 834218"/>
                  <a:gd name="connsiteX110" fmla="*/ 682995 w 3024845"/>
                  <a:gd name="connsiteY110" fmla="*/ 231310 h 834218"/>
                  <a:gd name="connsiteX111" fmla="*/ 709342 w 3024845"/>
                  <a:gd name="connsiteY111" fmla="*/ 231310 h 834218"/>
                  <a:gd name="connsiteX112" fmla="*/ 709342 w 3024845"/>
                  <a:gd name="connsiteY112" fmla="*/ 209692 h 834218"/>
                  <a:gd name="connsiteX113" fmla="*/ 743796 w 3024845"/>
                  <a:gd name="connsiteY113" fmla="*/ 209692 h 834218"/>
                  <a:gd name="connsiteX114" fmla="*/ 743796 w 3024845"/>
                  <a:gd name="connsiteY114" fmla="*/ 212124 h 834218"/>
                  <a:gd name="connsiteX115" fmla="*/ 743796 w 3024845"/>
                  <a:gd name="connsiteY115" fmla="*/ 229148 h 834218"/>
                  <a:gd name="connsiteX116" fmla="*/ 746076 w 3024845"/>
                  <a:gd name="connsiteY116" fmla="*/ 229148 h 834218"/>
                  <a:gd name="connsiteX117" fmla="*/ 762036 w 3024845"/>
                  <a:gd name="connsiteY117" fmla="*/ 229148 h 834218"/>
                  <a:gd name="connsiteX118" fmla="*/ 762036 w 3024845"/>
                  <a:gd name="connsiteY118" fmla="*/ 276707 h 834218"/>
                  <a:gd name="connsiteX119" fmla="*/ 763049 w 3024845"/>
                  <a:gd name="connsiteY119" fmla="*/ 276707 h 834218"/>
                  <a:gd name="connsiteX120" fmla="*/ 770143 w 3024845"/>
                  <a:gd name="connsiteY120" fmla="*/ 276707 h 834218"/>
                  <a:gd name="connsiteX121" fmla="*/ 784330 w 3024845"/>
                  <a:gd name="connsiteY121" fmla="*/ 281031 h 834218"/>
                  <a:gd name="connsiteX122" fmla="*/ 784330 w 3024845"/>
                  <a:gd name="connsiteY122" fmla="*/ 319943 h 834218"/>
                  <a:gd name="connsiteX123" fmla="*/ 785343 w 3024845"/>
                  <a:gd name="connsiteY123" fmla="*/ 319943 h 834218"/>
                  <a:gd name="connsiteX124" fmla="*/ 792436 w 3024845"/>
                  <a:gd name="connsiteY124" fmla="*/ 319943 h 834218"/>
                  <a:gd name="connsiteX125" fmla="*/ 792436 w 3024845"/>
                  <a:gd name="connsiteY125" fmla="*/ 321564 h 834218"/>
                  <a:gd name="connsiteX126" fmla="*/ 792436 w 3024845"/>
                  <a:gd name="connsiteY126" fmla="*/ 332913 h 834218"/>
                  <a:gd name="connsiteX127" fmla="*/ 794463 w 3024845"/>
                  <a:gd name="connsiteY127" fmla="*/ 332913 h 834218"/>
                  <a:gd name="connsiteX128" fmla="*/ 808650 w 3024845"/>
                  <a:gd name="connsiteY128" fmla="*/ 332913 h 834218"/>
                  <a:gd name="connsiteX129" fmla="*/ 814730 w 3024845"/>
                  <a:gd name="connsiteY129" fmla="*/ 339399 h 834218"/>
                  <a:gd name="connsiteX130" fmla="*/ 814730 w 3024845"/>
                  <a:gd name="connsiteY130" fmla="*/ 361017 h 834218"/>
                  <a:gd name="connsiteX131" fmla="*/ 817010 w 3024845"/>
                  <a:gd name="connsiteY131" fmla="*/ 361017 h 834218"/>
                  <a:gd name="connsiteX132" fmla="*/ 832970 w 3024845"/>
                  <a:gd name="connsiteY132" fmla="*/ 361017 h 834218"/>
                  <a:gd name="connsiteX133" fmla="*/ 832970 w 3024845"/>
                  <a:gd name="connsiteY133" fmla="*/ 362097 h 834218"/>
                  <a:gd name="connsiteX134" fmla="*/ 832970 w 3024845"/>
                  <a:gd name="connsiteY134" fmla="*/ 369664 h 834218"/>
                  <a:gd name="connsiteX135" fmla="*/ 834237 w 3024845"/>
                  <a:gd name="connsiteY135" fmla="*/ 369664 h 834218"/>
                  <a:gd name="connsiteX136" fmla="*/ 843104 w 3024845"/>
                  <a:gd name="connsiteY136" fmla="*/ 369664 h 834218"/>
                  <a:gd name="connsiteX137" fmla="*/ 843104 w 3024845"/>
                  <a:gd name="connsiteY137" fmla="*/ 371825 h 834218"/>
                  <a:gd name="connsiteX138" fmla="*/ 843104 w 3024845"/>
                  <a:gd name="connsiteY138" fmla="*/ 386958 h 834218"/>
                  <a:gd name="connsiteX139" fmla="*/ 847157 w 3024845"/>
                  <a:gd name="connsiteY139" fmla="*/ 385066 h 834218"/>
                  <a:gd name="connsiteX140" fmla="*/ 847157 w 3024845"/>
                  <a:gd name="connsiteY140" fmla="*/ 371825 h 834218"/>
                  <a:gd name="connsiteX141" fmla="*/ 848170 w 3024845"/>
                  <a:gd name="connsiteY141" fmla="*/ 371825 h 834218"/>
                  <a:gd name="connsiteX142" fmla="*/ 855264 w 3024845"/>
                  <a:gd name="connsiteY142" fmla="*/ 371825 h 834218"/>
                  <a:gd name="connsiteX143" fmla="*/ 855264 w 3024845"/>
                  <a:gd name="connsiteY143" fmla="*/ 373447 h 834218"/>
                  <a:gd name="connsiteX144" fmla="*/ 855264 w 3024845"/>
                  <a:gd name="connsiteY144" fmla="*/ 384796 h 834218"/>
                  <a:gd name="connsiteX145" fmla="*/ 856024 w 3024845"/>
                  <a:gd name="connsiteY145" fmla="*/ 384796 h 834218"/>
                  <a:gd name="connsiteX146" fmla="*/ 861344 w 3024845"/>
                  <a:gd name="connsiteY146" fmla="*/ 384796 h 834218"/>
                  <a:gd name="connsiteX147" fmla="*/ 909984 w 3024845"/>
                  <a:gd name="connsiteY147" fmla="*/ 380473 h 834218"/>
                  <a:gd name="connsiteX148" fmla="*/ 909984 w 3024845"/>
                  <a:gd name="connsiteY148" fmla="*/ 381824 h 834218"/>
                  <a:gd name="connsiteX149" fmla="*/ 909984 w 3024845"/>
                  <a:gd name="connsiteY149" fmla="*/ 391281 h 834218"/>
                  <a:gd name="connsiteX150" fmla="*/ 910744 w 3024845"/>
                  <a:gd name="connsiteY150" fmla="*/ 391281 h 834218"/>
                  <a:gd name="connsiteX151" fmla="*/ 916065 w 3024845"/>
                  <a:gd name="connsiteY151" fmla="*/ 391281 h 834218"/>
                  <a:gd name="connsiteX152" fmla="*/ 916065 w 3024845"/>
                  <a:gd name="connsiteY152" fmla="*/ 393443 h 834218"/>
                  <a:gd name="connsiteX153" fmla="*/ 916065 w 3024845"/>
                  <a:gd name="connsiteY153" fmla="*/ 408576 h 834218"/>
                  <a:gd name="connsiteX154" fmla="*/ 918091 w 3024845"/>
                  <a:gd name="connsiteY154" fmla="*/ 407225 h 834218"/>
                  <a:gd name="connsiteX155" fmla="*/ 932278 w 3024845"/>
                  <a:gd name="connsiteY155" fmla="*/ 397767 h 834218"/>
                  <a:gd name="connsiteX156" fmla="*/ 938358 w 3024845"/>
                  <a:gd name="connsiteY156" fmla="*/ 356693 h 834218"/>
                  <a:gd name="connsiteX157" fmla="*/ 939118 w 3024845"/>
                  <a:gd name="connsiteY157" fmla="*/ 356423 h 834218"/>
                  <a:gd name="connsiteX158" fmla="*/ 944438 w 3024845"/>
                  <a:gd name="connsiteY158" fmla="*/ 354531 h 834218"/>
                  <a:gd name="connsiteX159" fmla="*/ 946465 w 3024845"/>
                  <a:gd name="connsiteY159" fmla="*/ 285354 h 834218"/>
                  <a:gd name="connsiteX160" fmla="*/ 948492 w 3024845"/>
                  <a:gd name="connsiteY160" fmla="*/ 354531 h 834218"/>
                  <a:gd name="connsiteX161" fmla="*/ 949252 w 3024845"/>
                  <a:gd name="connsiteY161" fmla="*/ 354801 h 834218"/>
                  <a:gd name="connsiteX162" fmla="*/ 954572 w 3024845"/>
                  <a:gd name="connsiteY162" fmla="*/ 356693 h 834218"/>
                  <a:gd name="connsiteX163" fmla="*/ 954572 w 3024845"/>
                  <a:gd name="connsiteY163" fmla="*/ 270222 h 834218"/>
                  <a:gd name="connsiteX164" fmla="*/ 958625 w 3024845"/>
                  <a:gd name="connsiteY164" fmla="*/ 237795 h 834218"/>
                  <a:gd name="connsiteX165" fmla="*/ 997132 w 3024845"/>
                  <a:gd name="connsiteY165" fmla="*/ 237795 h 834218"/>
                  <a:gd name="connsiteX166" fmla="*/ 997132 w 3024845"/>
                  <a:gd name="connsiteY166" fmla="*/ 270222 h 834218"/>
                  <a:gd name="connsiteX167" fmla="*/ 997892 w 3024845"/>
                  <a:gd name="connsiteY167" fmla="*/ 270222 h 834218"/>
                  <a:gd name="connsiteX168" fmla="*/ 1003212 w 3024845"/>
                  <a:gd name="connsiteY168" fmla="*/ 270222 h 834218"/>
                  <a:gd name="connsiteX169" fmla="*/ 1003212 w 3024845"/>
                  <a:gd name="connsiteY169" fmla="*/ 188074 h 834218"/>
                  <a:gd name="connsiteX170" fmla="*/ 1004986 w 3024845"/>
                  <a:gd name="connsiteY170" fmla="*/ 188074 h 834218"/>
                  <a:gd name="connsiteX171" fmla="*/ 1017399 w 3024845"/>
                  <a:gd name="connsiteY171" fmla="*/ 188074 h 834218"/>
                  <a:gd name="connsiteX172" fmla="*/ 1017399 w 3024845"/>
                  <a:gd name="connsiteY172" fmla="*/ 186183 h 834218"/>
                  <a:gd name="connsiteX173" fmla="*/ 1017399 w 3024845"/>
                  <a:gd name="connsiteY173" fmla="*/ 172942 h 834218"/>
                  <a:gd name="connsiteX174" fmla="*/ 1039693 w 3024845"/>
                  <a:gd name="connsiteY174" fmla="*/ 172942 h 834218"/>
                  <a:gd name="connsiteX175" fmla="*/ 1039693 w 3024845"/>
                  <a:gd name="connsiteY175" fmla="*/ 171861 h 834218"/>
                  <a:gd name="connsiteX176" fmla="*/ 1039693 w 3024845"/>
                  <a:gd name="connsiteY176" fmla="*/ 164295 h 834218"/>
                  <a:gd name="connsiteX177" fmla="*/ 1041466 w 3024845"/>
                  <a:gd name="connsiteY177" fmla="*/ 164295 h 834218"/>
                  <a:gd name="connsiteX178" fmla="*/ 1053880 w 3024845"/>
                  <a:gd name="connsiteY178" fmla="*/ 164295 h 834218"/>
                  <a:gd name="connsiteX179" fmla="*/ 1053880 w 3024845"/>
                  <a:gd name="connsiteY179" fmla="*/ 165376 h 834218"/>
                  <a:gd name="connsiteX180" fmla="*/ 1053880 w 3024845"/>
                  <a:gd name="connsiteY180" fmla="*/ 172942 h 834218"/>
                  <a:gd name="connsiteX181" fmla="*/ 1054640 w 3024845"/>
                  <a:gd name="connsiteY181" fmla="*/ 172942 h 834218"/>
                  <a:gd name="connsiteX182" fmla="*/ 1059960 w 3024845"/>
                  <a:gd name="connsiteY182" fmla="*/ 172942 h 834218"/>
                  <a:gd name="connsiteX183" fmla="*/ 1070093 w 3024845"/>
                  <a:gd name="connsiteY183" fmla="*/ 168618 h 834218"/>
                  <a:gd name="connsiteX184" fmla="*/ 1074146 w 3024845"/>
                  <a:gd name="connsiteY184" fmla="*/ 171861 h 834218"/>
                  <a:gd name="connsiteX185" fmla="*/ 1074146 w 3024845"/>
                  <a:gd name="connsiteY185" fmla="*/ 164295 h 834218"/>
                  <a:gd name="connsiteX186" fmla="*/ 1076426 w 3024845"/>
                  <a:gd name="connsiteY186" fmla="*/ 164295 h 834218"/>
                  <a:gd name="connsiteX187" fmla="*/ 1092387 w 3024845"/>
                  <a:gd name="connsiteY187" fmla="*/ 164295 h 834218"/>
                  <a:gd name="connsiteX188" fmla="*/ 1092387 w 3024845"/>
                  <a:gd name="connsiteY188" fmla="*/ 165376 h 834218"/>
                  <a:gd name="connsiteX189" fmla="*/ 1092387 w 3024845"/>
                  <a:gd name="connsiteY189" fmla="*/ 172942 h 834218"/>
                  <a:gd name="connsiteX190" fmla="*/ 1122787 w 3024845"/>
                  <a:gd name="connsiteY190" fmla="*/ 172942 h 834218"/>
                  <a:gd name="connsiteX191" fmla="*/ 1122787 w 3024845"/>
                  <a:gd name="connsiteY191" fmla="*/ 174563 h 834218"/>
                  <a:gd name="connsiteX192" fmla="*/ 1122787 w 3024845"/>
                  <a:gd name="connsiteY192" fmla="*/ 185913 h 834218"/>
                  <a:gd name="connsiteX193" fmla="*/ 1149134 w 3024845"/>
                  <a:gd name="connsiteY193" fmla="*/ 185913 h 834218"/>
                  <a:gd name="connsiteX194" fmla="*/ 1149134 w 3024845"/>
                  <a:gd name="connsiteY194" fmla="*/ 216177 h 834218"/>
                  <a:gd name="connsiteX195" fmla="*/ 1149894 w 3024845"/>
                  <a:gd name="connsiteY195" fmla="*/ 216177 h 834218"/>
                  <a:gd name="connsiteX196" fmla="*/ 1155214 w 3024845"/>
                  <a:gd name="connsiteY196" fmla="*/ 216177 h 834218"/>
                  <a:gd name="connsiteX197" fmla="*/ 1155214 w 3024845"/>
                  <a:gd name="connsiteY197" fmla="*/ 217258 h 834218"/>
                  <a:gd name="connsiteX198" fmla="*/ 1155214 w 3024845"/>
                  <a:gd name="connsiteY198" fmla="*/ 224825 h 834218"/>
                  <a:gd name="connsiteX199" fmla="*/ 1159268 w 3024845"/>
                  <a:gd name="connsiteY199" fmla="*/ 255089 h 834218"/>
                  <a:gd name="connsiteX200" fmla="*/ 1160028 w 3024845"/>
                  <a:gd name="connsiteY200" fmla="*/ 255089 h 834218"/>
                  <a:gd name="connsiteX201" fmla="*/ 1165348 w 3024845"/>
                  <a:gd name="connsiteY201" fmla="*/ 255089 h 834218"/>
                  <a:gd name="connsiteX202" fmla="*/ 1165348 w 3024845"/>
                  <a:gd name="connsiteY202" fmla="*/ 255900 h 834218"/>
                  <a:gd name="connsiteX203" fmla="*/ 1165348 w 3024845"/>
                  <a:gd name="connsiteY203" fmla="*/ 261575 h 834218"/>
                  <a:gd name="connsiteX204" fmla="*/ 1166361 w 3024845"/>
                  <a:gd name="connsiteY204" fmla="*/ 261575 h 834218"/>
                  <a:gd name="connsiteX205" fmla="*/ 1173454 w 3024845"/>
                  <a:gd name="connsiteY205" fmla="*/ 261575 h 834218"/>
                  <a:gd name="connsiteX206" fmla="*/ 1173454 w 3024845"/>
                  <a:gd name="connsiteY206" fmla="*/ 291840 h 834218"/>
                  <a:gd name="connsiteX207" fmla="*/ 1175481 w 3024845"/>
                  <a:gd name="connsiteY207" fmla="*/ 291840 h 834218"/>
                  <a:gd name="connsiteX208" fmla="*/ 1189668 w 3024845"/>
                  <a:gd name="connsiteY208" fmla="*/ 291840 h 834218"/>
                  <a:gd name="connsiteX209" fmla="*/ 1189668 w 3024845"/>
                  <a:gd name="connsiteY209" fmla="*/ 315619 h 834218"/>
                  <a:gd name="connsiteX210" fmla="*/ 1191695 w 3024845"/>
                  <a:gd name="connsiteY210" fmla="*/ 317240 h 834218"/>
                  <a:gd name="connsiteX211" fmla="*/ 1191695 w 3024845"/>
                  <a:gd name="connsiteY211" fmla="*/ 328590 h 834218"/>
                  <a:gd name="connsiteX212" fmla="*/ 1192455 w 3024845"/>
                  <a:gd name="connsiteY212" fmla="*/ 328590 h 834218"/>
                  <a:gd name="connsiteX213" fmla="*/ 1197775 w 3024845"/>
                  <a:gd name="connsiteY213" fmla="*/ 328590 h 834218"/>
                  <a:gd name="connsiteX214" fmla="*/ 1197775 w 3024845"/>
                  <a:gd name="connsiteY214" fmla="*/ 352369 h 834218"/>
                  <a:gd name="connsiteX215" fmla="*/ 1199041 w 3024845"/>
                  <a:gd name="connsiteY215" fmla="*/ 352369 h 834218"/>
                  <a:gd name="connsiteX216" fmla="*/ 1207908 w 3024845"/>
                  <a:gd name="connsiteY216" fmla="*/ 352369 h 834218"/>
                  <a:gd name="connsiteX217" fmla="*/ 1209935 w 3024845"/>
                  <a:gd name="connsiteY217" fmla="*/ 356423 h 834218"/>
                  <a:gd name="connsiteX218" fmla="*/ 1209935 w 3024845"/>
                  <a:gd name="connsiteY218" fmla="*/ 369664 h 834218"/>
                  <a:gd name="connsiteX219" fmla="*/ 1211455 w 3024845"/>
                  <a:gd name="connsiteY219" fmla="*/ 367772 h 834218"/>
                  <a:gd name="connsiteX220" fmla="*/ 1222095 w 3024845"/>
                  <a:gd name="connsiteY220" fmla="*/ 354531 h 834218"/>
                  <a:gd name="connsiteX221" fmla="*/ 1250469 w 3024845"/>
                  <a:gd name="connsiteY221" fmla="*/ 354531 h 834218"/>
                  <a:gd name="connsiteX222" fmla="*/ 1250469 w 3024845"/>
                  <a:gd name="connsiteY222" fmla="*/ 441002 h 834218"/>
                  <a:gd name="connsiteX223" fmla="*/ 1251229 w 3024845"/>
                  <a:gd name="connsiteY223" fmla="*/ 441002 h 834218"/>
                  <a:gd name="connsiteX224" fmla="*/ 1256549 w 3024845"/>
                  <a:gd name="connsiteY224" fmla="*/ 441002 h 834218"/>
                  <a:gd name="connsiteX225" fmla="*/ 1257309 w 3024845"/>
                  <a:gd name="connsiteY225" fmla="*/ 439651 h 834218"/>
                  <a:gd name="connsiteX226" fmla="*/ 1262629 w 3024845"/>
                  <a:gd name="connsiteY226" fmla="*/ 430193 h 834218"/>
                  <a:gd name="connsiteX227" fmla="*/ 1262629 w 3024845"/>
                  <a:gd name="connsiteY227" fmla="*/ 432085 h 834218"/>
                  <a:gd name="connsiteX228" fmla="*/ 1262629 w 3024845"/>
                  <a:gd name="connsiteY228" fmla="*/ 445326 h 834218"/>
                  <a:gd name="connsiteX229" fmla="*/ 1266682 w 3024845"/>
                  <a:gd name="connsiteY229" fmla="*/ 399929 h 834218"/>
                  <a:gd name="connsiteX230" fmla="*/ 1267442 w 3024845"/>
                  <a:gd name="connsiteY230" fmla="*/ 399929 h 834218"/>
                  <a:gd name="connsiteX231" fmla="*/ 1272762 w 3024845"/>
                  <a:gd name="connsiteY231" fmla="*/ 399929 h 834218"/>
                  <a:gd name="connsiteX232" fmla="*/ 1272762 w 3024845"/>
                  <a:gd name="connsiteY232" fmla="*/ 335075 h 834218"/>
                  <a:gd name="connsiteX233" fmla="*/ 1273776 w 3024845"/>
                  <a:gd name="connsiteY233" fmla="*/ 335075 h 834218"/>
                  <a:gd name="connsiteX234" fmla="*/ 1280869 w 3024845"/>
                  <a:gd name="connsiteY234" fmla="*/ 335075 h 834218"/>
                  <a:gd name="connsiteX235" fmla="*/ 1293029 w 3024845"/>
                  <a:gd name="connsiteY235" fmla="*/ 291840 h 834218"/>
                  <a:gd name="connsiteX236" fmla="*/ 1294296 w 3024845"/>
                  <a:gd name="connsiteY236" fmla="*/ 291840 h 834218"/>
                  <a:gd name="connsiteX237" fmla="*/ 1303163 w 3024845"/>
                  <a:gd name="connsiteY237" fmla="*/ 291840 h 834218"/>
                  <a:gd name="connsiteX238" fmla="*/ 1313296 w 3024845"/>
                  <a:gd name="connsiteY238" fmla="*/ 335075 h 834218"/>
                  <a:gd name="connsiteX239" fmla="*/ 1314309 w 3024845"/>
                  <a:gd name="connsiteY239" fmla="*/ 335075 h 834218"/>
                  <a:gd name="connsiteX240" fmla="*/ 1321403 w 3024845"/>
                  <a:gd name="connsiteY240" fmla="*/ 335075 h 834218"/>
                  <a:gd name="connsiteX241" fmla="*/ 1321403 w 3024845"/>
                  <a:gd name="connsiteY241" fmla="*/ 373987 h 834218"/>
                  <a:gd name="connsiteX242" fmla="*/ 1323176 w 3024845"/>
                  <a:gd name="connsiteY242" fmla="*/ 373987 h 834218"/>
                  <a:gd name="connsiteX243" fmla="*/ 1335590 w 3024845"/>
                  <a:gd name="connsiteY243" fmla="*/ 373987 h 834218"/>
                  <a:gd name="connsiteX244" fmla="*/ 1335590 w 3024845"/>
                  <a:gd name="connsiteY244" fmla="*/ 376149 h 834218"/>
                  <a:gd name="connsiteX245" fmla="*/ 1335590 w 3024845"/>
                  <a:gd name="connsiteY245" fmla="*/ 391281 h 834218"/>
                  <a:gd name="connsiteX246" fmla="*/ 1339643 w 3024845"/>
                  <a:gd name="connsiteY246" fmla="*/ 389120 h 834218"/>
                  <a:gd name="connsiteX247" fmla="*/ 1339643 w 3024845"/>
                  <a:gd name="connsiteY247" fmla="*/ 373987 h 834218"/>
                  <a:gd name="connsiteX248" fmla="*/ 1341163 w 3024845"/>
                  <a:gd name="connsiteY248" fmla="*/ 373987 h 834218"/>
                  <a:gd name="connsiteX249" fmla="*/ 1351803 w 3024845"/>
                  <a:gd name="connsiteY249" fmla="*/ 373987 h 834218"/>
                  <a:gd name="connsiteX250" fmla="*/ 1351803 w 3024845"/>
                  <a:gd name="connsiteY250" fmla="*/ 375608 h 834218"/>
                  <a:gd name="connsiteX251" fmla="*/ 1351803 w 3024845"/>
                  <a:gd name="connsiteY251" fmla="*/ 386958 h 834218"/>
                  <a:gd name="connsiteX252" fmla="*/ 1382204 w 3024845"/>
                  <a:gd name="connsiteY252" fmla="*/ 386958 h 834218"/>
                  <a:gd name="connsiteX253" fmla="*/ 1382204 w 3024845"/>
                  <a:gd name="connsiteY253" fmla="*/ 350208 h 834218"/>
                  <a:gd name="connsiteX254" fmla="*/ 1383470 w 3024845"/>
                  <a:gd name="connsiteY254" fmla="*/ 350208 h 834218"/>
                  <a:gd name="connsiteX255" fmla="*/ 1392337 w 3024845"/>
                  <a:gd name="connsiteY255" fmla="*/ 350208 h 834218"/>
                  <a:gd name="connsiteX256" fmla="*/ 1392337 w 3024845"/>
                  <a:gd name="connsiteY256" fmla="*/ 371825 h 834218"/>
                  <a:gd name="connsiteX257" fmla="*/ 1394364 w 3024845"/>
                  <a:gd name="connsiteY257" fmla="*/ 339399 h 834218"/>
                  <a:gd name="connsiteX258" fmla="*/ 1416657 w 3024845"/>
                  <a:gd name="connsiteY258" fmla="*/ 339399 h 834218"/>
                  <a:gd name="connsiteX259" fmla="*/ 1416657 w 3024845"/>
                  <a:gd name="connsiteY259" fmla="*/ 337777 h 834218"/>
                  <a:gd name="connsiteX260" fmla="*/ 1416657 w 3024845"/>
                  <a:gd name="connsiteY260" fmla="*/ 326428 h 834218"/>
                  <a:gd name="connsiteX261" fmla="*/ 1417417 w 3024845"/>
                  <a:gd name="connsiteY261" fmla="*/ 326428 h 834218"/>
                  <a:gd name="connsiteX262" fmla="*/ 1422737 w 3024845"/>
                  <a:gd name="connsiteY262" fmla="*/ 326428 h 834218"/>
                  <a:gd name="connsiteX263" fmla="*/ 1422737 w 3024845"/>
                  <a:gd name="connsiteY263" fmla="*/ 324537 h 834218"/>
                  <a:gd name="connsiteX264" fmla="*/ 1422737 w 3024845"/>
                  <a:gd name="connsiteY264" fmla="*/ 311296 h 834218"/>
                  <a:gd name="connsiteX265" fmla="*/ 1426791 w 3024845"/>
                  <a:gd name="connsiteY265" fmla="*/ 317781 h 834218"/>
                  <a:gd name="connsiteX266" fmla="*/ 1429071 w 3024845"/>
                  <a:gd name="connsiteY266" fmla="*/ 317781 h 834218"/>
                  <a:gd name="connsiteX267" fmla="*/ 1445031 w 3024845"/>
                  <a:gd name="connsiteY267" fmla="*/ 317781 h 834218"/>
                  <a:gd name="connsiteX268" fmla="*/ 1445031 w 3024845"/>
                  <a:gd name="connsiteY268" fmla="*/ 316970 h 834218"/>
                  <a:gd name="connsiteX269" fmla="*/ 1445031 w 3024845"/>
                  <a:gd name="connsiteY269" fmla="*/ 311296 h 834218"/>
                  <a:gd name="connsiteX270" fmla="*/ 1445791 w 3024845"/>
                  <a:gd name="connsiteY270" fmla="*/ 311296 h 834218"/>
                  <a:gd name="connsiteX271" fmla="*/ 1451111 w 3024845"/>
                  <a:gd name="connsiteY271" fmla="*/ 311296 h 834218"/>
                  <a:gd name="connsiteX272" fmla="*/ 1451111 w 3024845"/>
                  <a:gd name="connsiteY272" fmla="*/ 312647 h 834218"/>
                  <a:gd name="connsiteX273" fmla="*/ 1451111 w 3024845"/>
                  <a:gd name="connsiteY273" fmla="*/ 322105 h 834218"/>
                  <a:gd name="connsiteX274" fmla="*/ 1489618 w 3024845"/>
                  <a:gd name="connsiteY274" fmla="*/ 322105 h 834218"/>
                  <a:gd name="connsiteX275" fmla="*/ 1489618 w 3024845"/>
                  <a:gd name="connsiteY275" fmla="*/ 460458 h 834218"/>
                  <a:gd name="connsiteX276" fmla="*/ 1491138 w 3024845"/>
                  <a:gd name="connsiteY276" fmla="*/ 460458 h 834218"/>
                  <a:gd name="connsiteX277" fmla="*/ 1501778 w 3024845"/>
                  <a:gd name="connsiteY277" fmla="*/ 460458 h 834218"/>
                  <a:gd name="connsiteX278" fmla="*/ 1501778 w 3024845"/>
                  <a:gd name="connsiteY278" fmla="*/ 447488 h 834218"/>
                  <a:gd name="connsiteX279" fmla="*/ 1505832 w 3024845"/>
                  <a:gd name="connsiteY279" fmla="*/ 447488 h 834218"/>
                  <a:gd name="connsiteX280" fmla="*/ 1505832 w 3024845"/>
                  <a:gd name="connsiteY280" fmla="*/ 460458 h 834218"/>
                  <a:gd name="connsiteX281" fmla="*/ 1536232 w 3024845"/>
                  <a:gd name="connsiteY281" fmla="*/ 460458 h 834218"/>
                  <a:gd name="connsiteX282" fmla="*/ 1536232 w 3024845"/>
                  <a:gd name="connsiteY282" fmla="*/ 430193 h 834218"/>
                  <a:gd name="connsiteX283" fmla="*/ 1548392 w 3024845"/>
                  <a:gd name="connsiteY283" fmla="*/ 430193 h 834218"/>
                  <a:gd name="connsiteX284" fmla="*/ 1560552 w 3024845"/>
                  <a:gd name="connsiteY284" fmla="*/ 428032 h 834218"/>
                  <a:gd name="connsiteX285" fmla="*/ 1564606 w 3024845"/>
                  <a:gd name="connsiteY285" fmla="*/ 430193 h 834218"/>
                  <a:gd name="connsiteX286" fmla="*/ 1574739 w 3024845"/>
                  <a:gd name="connsiteY286" fmla="*/ 430193 h 834218"/>
                  <a:gd name="connsiteX287" fmla="*/ 1574739 w 3024845"/>
                  <a:gd name="connsiteY287" fmla="*/ 460458 h 834218"/>
                  <a:gd name="connsiteX288" fmla="*/ 1582846 w 3024845"/>
                  <a:gd name="connsiteY288" fmla="*/ 460458 h 834218"/>
                  <a:gd name="connsiteX289" fmla="*/ 1582846 w 3024845"/>
                  <a:gd name="connsiteY289" fmla="*/ 477753 h 834218"/>
                  <a:gd name="connsiteX290" fmla="*/ 1592182 w 3024845"/>
                  <a:gd name="connsiteY290" fmla="*/ 478658 h 834218"/>
                  <a:gd name="connsiteX291" fmla="*/ 1605140 w 3024845"/>
                  <a:gd name="connsiteY291" fmla="*/ 478658 h 834218"/>
                  <a:gd name="connsiteX292" fmla="*/ 1605140 w 3024845"/>
                  <a:gd name="connsiteY292" fmla="*/ 462620 h 834218"/>
                  <a:gd name="connsiteX293" fmla="*/ 1673096 w 3024845"/>
                  <a:gd name="connsiteY293" fmla="*/ 462620 h 834218"/>
                  <a:gd name="connsiteX294" fmla="*/ 1673096 w 3024845"/>
                  <a:gd name="connsiteY294" fmla="*/ 377367 h 834218"/>
                  <a:gd name="connsiteX295" fmla="*/ 1745104 w 3024845"/>
                  <a:gd name="connsiteY295" fmla="*/ 377367 h 834218"/>
                  <a:gd name="connsiteX296" fmla="*/ 1745104 w 3024845"/>
                  <a:gd name="connsiteY296" fmla="*/ 456135 h 834218"/>
                  <a:gd name="connsiteX297" fmla="*/ 1747008 w 3024845"/>
                  <a:gd name="connsiteY297" fmla="*/ 456135 h 834218"/>
                  <a:gd name="connsiteX298" fmla="*/ 1748250 w 3024845"/>
                  <a:gd name="connsiteY298" fmla="*/ 478658 h 834218"/>
                  <a:gd name="connsiteX299" fmla="*/ 1757926 w 3024845"/>
                  <a:gd name="connsiteY299" fmla="*/ 478658 h 834218"/>
                  <a:gd name="connsiteX300" fmla="*/ 1759168 w 3024845"/>
                  <a:gd name="connsiteY300" fmla="*/ 456135 h 834218"/>
                  <a:gd name="connsiteX301" fmla="*/ 1765248 w 3024845"/>
                  <a:gd name="connsiteY301" fmla="*/ 456135 h 834218"/>
                  <a:gd name="connsiteX302" fmla="*/ 1766490 w 3024845"/>
                  <a:gd name="connsiteY302" fmla="*/ 478658 h 834218"/>
                  <a:gd name="connsiteX303" fmla="*/ 1817112 w 3024845"/>
                  <a:gd name="connsiteY303" fmla="*/ 478658 h 834218"/>
                  <a:gd name="connsiteX304" fmla="*/ 1817112 w 3024845"/>
                  <a:gd name="connsiteY304" fmla="*/ 315630 h 834218"/>
                  <a:gd name="connsiteX305" fmla="*/ 2014439 w 3024845"/>
                  <a:gd name="connsiteY305" fmla="*/ 315630 h 834218"/>
                  <a:gd name="connsiteX306" fmla="*/ 2014439 w 3024845"/>
                  <a:gd name="connsiteY306" fmla="*/ 478658 h 834218"/>
                  <a:gd name="connsiteX307" fmla="*/ 2033136 w 3024845"/>
                  <a:gd name="connsiteY307" fmla="*/ 478658 h 834218"/>
                  <a:gd name="connsiteX308" fmla="*/ 2033136 w 3024845"/>
                  <a:gd name="connsiteY308" fmla="*/ 395965 h 834218"/>
                  <a:gd name="connsiteX309" fmla="*/ 2128256 w 3024845"/>
                  <a:gd name="connsiteY309" fmla="*/ 395965 h 834218"/>
                  <a:gd name="connsiteX310" fmla="*/ 2180720 w 3024845"/>
                  <a:gd name="connsiteY310" fmla="*/ 330752 h 834218"/>
                  <a:gd name="connsiteX311" fmla="*/ 2245574 w 3024845"/>
                  <a:gd name="connsiteY311" fmla="*/ 330752 h 834218"/>
                  <a:gd name="connsiteX312" fmla="*/ 2245574 w 3024845"/>
                  <a:gd name="connsiteY312" fmla="*/ 406414 h 834218"/>
                  <a:gd name="connsiteX313" fmla="*/ 2253681 w 3024845"/>
                  <a:gd name="connsiteY313" fmla="*/ 406414 h 834218"/>
                  <a:gd name="connsiteX314" fmla="*/ 2255708 w 3024845"/>
                  <a:gd name="connsiteY314" fmla="*/ 399929 h 834218"/>
                  <a:gd name="connsiteX315" fmla="*/ 2261788 w 3024845"/>
                  <a:gd name="connsiteY315" fmla="*/ 399929 h 834218"/>
                  <a:gd name="connsiteX316" fmla="*/ 2263815 w 3024845"/>
                  <a:gd name="connsiteY316" fmla="*/ 408576 h 834218"/>
                  <a:gd name="connsiteX317" fmla="*/ 2275975 w 3024845"/>
                  <a:gd name="connsiteY317" fmla="*/ 408576 h 834218"/>
                  <a:gd name="connsiteX318" fmla="*/ 2275975 w 3024845"/>
                  <a:gd name="connsiteY318" fmla="*/ 402090 h 834218"/>
                  <a:gd name="connsiteX319" fmla="*/ 2298268 w 3024845"/>
                  <a:gd name="connsiteY319" fmla="*/ 402090 h 834218"/>
                  <a:gd name="connsiteX320" fmla="*/ 2298268 w 3024845"/>
                  <a:gd name="connsiteY320" fmla="*/ 408576 h 834218"/>
                  <a:gd name="connsiteX321" fmla="*/ 2318535 w 3024845"/>
                  <a:gd name="connsiteY321" fmla="*/ 408576 h 834218"/>
                  <a:gd name="connsiteX322" fmla="*/ 2318535 w 3024845"/>
                  <a:gd name="connsiteY322" fmla="*/ 453973 h 834218"/>
                  <a:gd name="connsiteX323" fmla="*/ 2332722 w 3024845"/>
                  <a:gd name="connsiteY323" fmla="*/ 453973 h 834218"/>
                  <a:gd name="connsiteX324" fmla="*/ 2332722 w 3024845"/>
                  <a:gd name="connsiteY324" fmla="*/ 441002 h 834218"/>
                  <a:gd name="connsiteX325" fmla="*/ 2348936 w 3024845"/>
                  <a:gd name="connsiteY325" fmla="*/ 441002 h 834218"/>
                  <a:gd name="connsiteX326" fmla="*/ 2348936 w 3024845"/>
                  <a:gd name="connsiteY326" fmla="*/ 261575 h 834218"/>
                  <a:gd name="connsiteX327" fmla="*/ 2355016 w 3024845"/>
                  <a:gd name="connsiteY327" fmla="*/ 255089 h 834218"/>
                  <a:gd name="connsiteX328" fmla="*/ 2427977 w 3024845"/>
                  <a:gd name="connsiteY328" fmla="*/ 255089 h 834218"/>
                  <a:gd name="connsiteX329" fmla="*/ 2427977 w 3024845"/>
                  <a:gd name="connsiteY329" fmla="*/ 263737 h 834218"/>
                  <a:gd name="connsiteX330" fmla="*/ 2438110 w 3024845"/>
                  <a:gd name="connsiteY330" fmla="*/ 263737 h 834218"/>
                  <a:gd name="connsiteX331" fmla="*/ 2438110 w 3024845"/>
                  <a:gd name="connsiteY331" fmla="*/ 378311 h 834218"/>
                  <a:gd name="connsiteX332" fmla="*/ 2460404 w 3024845"/>
                  <a:gd name="connsiteY332" fmla="*/ 378311 h 834218"/>
                  <a:gd name="connsiteX333" fmla="*/ 2460404 w 3024845"/>
                  <a:gd name="connsiteY333" fmla="*/ 311296 h 834218"/>
                  <a:gd name="connsiteX334" fmla="*/ 2486751 w 3024845"/>
                  <a:gd name="connsiteY334" fmla="*/ 311296 h 834218"/>
                  <a:gd name="connsiteX335" fmla="*/ 2490804 w 3024845"/>
                  <a:gd name="connsiteY335" fmla="*/ 306972 h 834218"/>
                  <a:gd name="connsiteX336" fmla="*/ 2498911 w 3024845"/>
                  <a:gd name="connsiteY336" fmla="*/ 306972 h 834218"/>
                  <a:gd name="connsiteX337" fmla="*/ 2502964 w 3024845"/>
                  <a:gd name="connsiteY337" fmla="*/ 311296 h 834218"/>
                  <a:gd name="connsiteX338" fmla="*/ 2525258 w 3024845"/>
                  <a:gd name="connsiteY338" fmla="*/ 311296 h 834218"/>
                  <a:gd name="connsiteX339" fmla="*/ 2525258 w 3024845"/>
                  <a:gd name="connsiteY339" fmla="*/ 194560 h 834218"/>
                  <a:gd name="connsiteX340" fmla="*/ 2582005 w 3024845"/>
                  <a:gd name="connsiteY340" fmla="*/ 183751 h 834218"/>
                  <a:gd name="connsiteX341" fmla="*/ 2582005 w 3024845"/>
                  <a:gd name="connsiteY341" fmla="*/ 184832 h 834218"/>
                  <a:gd name="connsiteX342" fmla="*/ 2582005 w 3024845"/>
                  <a:gd name="connsiteY342" fmla="*/ 192398 h 834218"/>
                  <a:gd name="connsiteX343" fmla="*/ 2608352 w 3024845"/>
                  <a:gd name="connsiteY343" fmla="*/ 192398 h 834218"/>
                  <a:gd name="connsiteX344" fmla="*/ 2608352 w 3024845"/>
                  <a:gd name="connsiteY344" fmla="*/ 447488 h 834218"/>
                  <a:gd name="connsiteX345" fmla="*/ 2630646 w 3024845"/>
                  <a:gd name="connsiteY345" fmla="*/ 447488 h 834218"/>
                  <a:gd name="connsiteX346" fmla="*/ 2630646 w 3024845"/>
                  <a:gd name="connsiteY346" fmla="*/ 443164 h 834218"/>
                  <a:gd name="connsiteX347" fmla="*/ 2642806 w 3024845"/>
                  <a:gd name="connsiteY347" fmla="*/ 443164 h 834218"/>
                  <a:gd name="connsiteX348" fmla="*/ 2642806 w 3024845"/>
                  <a:gd name="connsiteY348" fmla="*/ 447488 h 834218"/>
                  <a:gd name="connsiteX349" fmla="*/ 2667126 w 3024845"/>
                  <a:gd name="connsiteY349" fmla="*/ 447488 h 834218"/>
                  <a:gd name="connsiteX350" fmla="*/ 2667126 w 3024845"/>
                  <a:gd name="connsiteY350" fmla="*/ 434517 h 834218"/>
                  <a:gd name="connsiteX351" fmla="*/ 2695500 w 3024845"/>
                  <a:gd name="connsiteY351" fmla="*/ 434517 h 834218"/>
                  <a:gd name="connsiteX352" fmla="*/ 2707660 w 3024845"/>
                  <a:gd name="connsiteY352" fmla="*/ 430193 h 834218"/>
                  <a:gd name="connsiteX353" fmla="*/ 2727927 w 3024845"/>
                  <a:gd name="connsiteY353" fmla="*/ 434517 h 834218"/>
                  <a:gd name="connsiteX354" fmla="*/ 2727927 w 3024845"/>
                  <a:gd name="connsiteY354" fmla="*/ 417223 h 834218"/>
                  <a:gd name="connsiteX355" fmla="*/ 2736034 w 3024845"/>
                  <a:gd name="connsiteY355" fmla="*/ 417223 h 834218"/>
                  <a:gd name="connsiteX356" fmla="*/ 2736034 w 3024845"/>
                  <a:gd name="connsiteY356" fmla="*/ 404252 h 834218"/>
                  <a:gd name="connsiteX357" fmla="*/ 2792781 w 3024845"/>
                  <a:gd name="connsiteY357" fmla="*/ 404252 h 834218"/>
                  <a:gd name="connsiteX358" fmla="*/ 2792781 w 3024845"/>
                  <a:gd name="connsiteY358" fmla="*/ 373987 h 834218"/>
                  <a:gd name="connsiteX359" fmla="*/ 2811021 w 3024845"/>
                  <a:gd name="connsiteY359" fmla="*/ 373987 h 834218"/>
                  <a:gd name="connsiteX360" fmla="*/ 2811021 w 3024845"/>
                  <a:gd name="connsiteY360" fmla="*/ 367502 h 834218"/>
                  <a:gd name="connsiteX361" fmla="*/ 2823181 w 3024845"/>
                  <a:gd name="connsiteY361" fmla="*/ 367502 h 834218"/>
                  <a:gd name="connsiteX362" fmla="*/ 2823181 w 3024845"/>
                  <a:gd name="connsiteY362" fmla="*/ 373987 h 834218"/>
                  <a:gd name="connsiteX363" fmla="*/ 2839395 w 3024845"/>
                  <a:gd name="connsiteY363" fmla="*/ 373987 h 834218"/>
                  <a:gd name="connsiteX364" fmla="*/ 2839395 w 3024845"/>
                  <a:gd name="connsiteY364" fmla="*/ 423708 h 834218"/>
                  <a:gd name="connsiteX365" fmla="*/ 2871822 w 3024845"/>
                  <a:gd name="connsiteY365" fmla="*/ 423708 h 834218"/>
                  <a:gd name="connsiteX366" fmla="*/ 2871822 w 3024845"/>
                  <a:gd name="connsiteY366" fmla="*/ 397767 h 834218"/>
                  <a:gd name="connsiteX367" fmla="*/ 2910329 w 3024845"/>
                  <a:gd name="connsiteY367" fmla="*/ 397767 h 834218"/>
                  <a:gd name="connsiteX368" fmla="*/ 2910329 w 3024845"/>
                  <a:gd name="connsiteY368" fmla="*/ 367502 h 834218"/>
                  <a:gd name="connsiteX369" fmla="*/ 2958970 w 3024845"/>
                  <a:gd name="connsiteY369" fmla="*/ 367502 h 834218"/>
                  <a:gd name="connsiteX370" fmla="*/ 2958970 w 3024845"/>
                  <a:gd name="connsiteY370" fmla="*/ 478658 h 834218"/>
                  <a:gd name="connsiteX371" fmla="*/ 2958970 w 3024845"/>
                  <a:gd name="connsiteY371" fmla="*/ 492437 h 834218"/>
                  <a:gd name="connsiteX372" fmla="*/ 3024845 w 3024845"/>
                  <a:gd name="connsiteY372" fmla="*/ 492437 h 834218"/>
                  <a:gd name="connsiteX373" fmla="*/ 3024845 w 3024845"/>
                  <a:gd name="connsiteY373" fmla="*/ 834218 h 834218"/>
                  <a:gd name="connsiteX374" fmla="*/ 2054 w 3024845"/>
                  <a:gd name="connsiteY374" fmla="*/ 831885 h 834218"/>
                  <a:gd name="connsiteX375" fmla="*/ 0 w 3024845"/>
                  <a:gd name="connsiteY375" fmla="*/ 397767 h 834218"/>
                  <a:gd name="connsiteX376" fmla="*/ 20267 w 3024845"/>
                  <a:gd name="connsiteY376" fmla="*/ 397767 h 834218"/>
                  <a:gd name="connsiteX377" fmla="*/ 20774 w 3024845"/>
                  <a:gd name="connsiteY377" fmla="*/ 396686 h 834218"/>
                  <a:gd name="connsiteX378" fmla="*/ 24320 w 3024845"/>
                  <a:gd name="connsiteY378" fmla="*/ 389120 h 834218"/>
                  <a:gd name="connsiteX379" fmla="*/ 26094 w 3024845"/>
                  <a:gd name="connsiteY379" fmla="*/ 389390 h 834218"/>
                  <a:gd name="connsiteX380" fmla="*/ 38507 w 3024845"/>
                  <a:gd name="connsiteY380" fmla="*/ 391281 h 834218"/>
                  <a:gd name="connsiteX381" fmla="*/ 39014 w 3024845"/>
                  <a:gd name="connsiteY381" fmla="*/ 392633 h 834218"/>
                  <a:gd name="connsiteX382" fmla="*/ 42560 w 3024845"/>
                  <a:gd name="connsiteY382" fmla="*/ 402090 h 834218"/>
                  <a:gd name="connsiteX383" fmla="*/ 68907 w 3024845"/>
                  <a:gd name="connsiteY383" fmla="*/ 404252 h 834218"/>
                  <a:gd name="connsiteX384" fmla="*/ 68907 w 3024845"/>
                  <a:gd name="connsiteY384" fmla="*/ 281031 h 834218"/>
                  <a:gd name="connsiteX385" fmla="*/ 70934 w 3024845"/>
                  <a:gd name="connsiteY385" fmla="*/ 281031 h 834218"/>
                  <a:gd name="connsiteX386" fmla="*/ 85121 w 3024845"/>
                  <a:gd name="connsiteY386" fmla="*/ 281031 h 834218"/>
                  <a:gd name="connsiteX387" fmla="*/ 85121 w 3024845"/>
                  <a:gd name="connsiteY387" fmla="*/ 144839 h 834218"/>
                  <a:gd name="connsiteX388" fmla="*/ 86894 w 3024845"/>
                  <a:gd name="connsiteY388" fmla="*/ 144839 h 834218"/>
                  <a:gd name="connsiteX389" fmla="*/ 99308 w 3024845"/>
                  <a:gd name="connsiteY389" fmla="*/ 144839 h 834218"/>
                  <a:gd name="connsiteX390" fmla="*/ 99308 w 3024845"/>
                  <a:gd name="connsiteY390" fmla="*/ 30265 h 834218"/>
                  <a:gd name="connsiteX391" fmla="*/ 103361 w 3024845"/>
                  <a:gd name="connsiteY391" fmla="*/ 2161 h 834218"/>
                  <a:gd name="connsiteX0" fmla="*/ 103361 w 3024845"/>
                  <a:gd name="connsiteY0" fmla="*/ 2161 h 834218"/>
                  <a:gd name="connsiteX1" fmla="*/ 200642 w 3024845"/>
                  <a:gd name="connsiteY1" fmla="*/ 0 h 834218"/>
                  <a:gd name="connsiteX2" fmla="*/ 202669 w 3024845"/>
                  <a:gd name="connsiteY2" fmla="*/ 0 h 834218"/>
                  <a:gd name="connsiteX3" fmla="*/ 216856 w 3024845"/>
                  <a:gd name="connsiteY3" fmla="*/ 0 h 834218"/>
                  <a:gd name="connsiteX4" fmla="*/ 216856 w 3024845"/>
                  <a:gd name="connsiteY4" fmla="*/ 23779 h 834218"/>
                  <a:gd name="connsiteX5" fmla="*/ 220909 w 3024845"/>
                  <a:gd name="connsiteY5" fmla="*/ 30265 h 834218"/>
                  <a:gd name="connsiteX6" fmla="*/ 220909 w 3024845"/>
                  <a:gd name="connsiteY6" fmla="*/ 144839 h 834218"/>
                  <a:gd name="connsiteX7" fmla="*/ 223189 w 3024845"/>
                  <a:gd name="connsiteY7" fmla="*/ 144839 h 834218"/>
                  <a:gd name="connsiteX8" fmla="*/ 239150 w 3024845"/>
                  <a:gd name="connsiteY8" fmla="*/ 144839 h 834218"/>
                  <a:gd name="connsiteX9" fmla="*/ 239150 w 3024845"/>
                  <a:gd name="connsiteY9" fmla="*/ 285354 h 834218"/>
                  <a:gd name="connsiteX10" fmla="*/ 240670 w 3024845"/>
                  <a:gd name="connsiteY10" fmla="*/ 285084 h 834218"/>
                  <a:gd name="connsiteX11" fmla="*/ 251310 w 3024845"/>
                  <a:gd name="connsiteY11" fmla="*/ 283193 h 834218"/>
                  <a:gd name="connsiteX12" fmla="*/ 249283 w 3024845"/>
                  <a:gd name="connsiteY12" fmla="*/ 371825 h 834218"/>
                  <a:gd name="connsiteX13" fmla="*/ 250803 w 3024845"/>
                  <a:gd name="connsiteY13" fmla="*/ 372096 h 834218"/>
                  <a:gd name="connsiteX14" fmla="*/ 261443 w 3024845"/>
                  <a:gd name="connsiteY14" fmla="*/ 373987 h 834218"/>
                  <a:gd name="connsiteX15" fmla="*/ 261696 w 3024845"/>
                  <a:gd name="connsiteY15" fmla="*/ 374798 h 834218"/>
                  <a:gd name="connsiteX16" fmla="*/ 263470 w 3024845"/>
                  <a:gd name="connsiteY16" fmla="*/ 380473 h 834218"/>
                  <a:gd name="connsiteX17" fmla="*/ 264230 w 3024845"/>
                  <a:gd name="connsiteY17" fmla="*/ 378041 h 834218"/>
                  <a:gd name="connsiteX18" fmla="*/ 269550 w 3024845"/>
                  <a:gd name="connsiteY18" fmla="*/ 361017 h 834218"/>
                  <a:gd name="connsiteX19" fmla="*/ 271323 w 3024845"/>
                  <a:gd name="connsiteY19" fmla="*/ 361017 h 834218"/>
                  <a:gd name="connsiteX20" fmla="*/ 283737 w 3024845"/>
                  <a:gd name="connsiteY20" fmla="*/ 361017 h 834218"/>
                  <a:gd name="connsiteX21" fmla="*/ 283737 w 3024845"/>
                  <a:gd name="connsiteY21" fmla="*/ 393443 h 834218"/>
                  <a:gd name="connsiteX22" fmla="*/ 284750 w 3024845"/>
                  <a:gd name="connsiteY22" fmla="*/ 393984 h 834218"/>
                  <a:gd name="connsiteX23" fmla="*/ 291844 w 3024845"/>
                  <a:gd name="connsiteY23" fmla="*/ 397767 h 834218"/>
                  <a:gd name="connsiteX24" fmla="*/ 291844 w 3024845"/>
                  <a:gd name="connsiteY24" fmla="*/ 399118 h 834218"/>
                  <a:gd name="connsiteX25" fmla="*/ 291844 w 3024845"/>
                  <a:gd name="connsiteY25" fmla="*/ 408576 h 834218"/>
                  <a:gd name="connsiteX26" fmla="*/ 336431 w 3024845"/>
                  <a:gd name="connsiteY26" fmla="*/ 408576 h 834218"/>
                  <a:gd name="connsiteX27" fmla="*/ 336431 w 3024845"/>
                  <a:gd name="connsiteY27" fmla="*/ 409657 h 834218"/>
                  <a:gd name="connsiteX28" fmla="*/ 336431 w 3024845"/>
                  <a:gd name="connsiteY28" fmla="*/ 417223 h 834218"/>
                  <a:gd name="connsiteX29" fmla="*/ 338457 w 3024845"/>
                  <a:gd name="connsiteY29" fmla="*/ 417223 h 834218"/>
                  <a:gd name="connsiteX30" fmla="*/ 352644 w 3024845"/>
                  <a:gd name="connsiteY30" fmla="*/ 417223 h 834218"/>
                  <a:gd name="connsiteX31" fmla="*/ 352644 w 3024845"/>
                  <a:gd name="connsiteY31" fmla="*/ 386958 h 834218"/>
                  <a:gd name="connsiteX32" fmla="*/ 397231 w 3024845"/>
                  <a:gd name="connsiteY32" fmla="*/ 386958 h 834218"/>
                  <a:gd name="connsiteX33" fmla="*/ 397231 w 3024845"/>
                  <a:gd name="connsiteY33" fmla="*/ 385607 h 834218"/>
                  <a:gd name="connsiteX34" fmla="*/ 397231 w 3024845"/>
                  <a:gd name="connsiteY34" fmla="*/ 376149 h 834218"/>
                  <a:gd name="connsiteX35" fmla="*/ 398245 w 3024845"/>
                  <a:gd name="connsiteY35" fmla="*/ 376149 h 834218"/>
                  <a:gd name="connsiteX36" fmla="*/ 405338 w 3024845"/>
                  <a:gd name="connsiteY36" fmla="*/ 376149 h 834218"/>
                  <a:gd name="connsiteX37" fmla="*/ 405338 w 3024845"/>
                  <a:gd name="connsiteY37" fmla="*/ 374258 h 834218"/>
                  <a:gd name="connsiteX38" fmla="*/ 405338 w 3024845"/>
                  <a:gd name="connsiteY38" fmla="*/ 361017 h 834218"/>
                  <a:gd name="connsiteX39" fmla="*/ 406098 w 3024845"/>
                  <a:gd name="connsiteY39" fmla="*/ 361017 h 834218"/>
                  <a:gd name="connsiteX40" fmla="*/ 411418 w 3024845"/>
                  <a:gd name="connsiteY40" fmla="*/ 361017 h 834218"/>
                  <a:gd name="connsiteX41" fmla="*/ 411418 w 3024845"/>
                  <a:gd name="connsiteY41" fmla="*/ 359936 h 834218"/>
                  <a:gd name="connsiteX42" fmla="*/ 411418 w 3024845"/>
                  <a:gd name="connsiteY42" fmla="*/ 352369 h 834218"/>
                  <a:gd name="connsiteX43" fmla="*/ 413445 w 3024845"/>
                  <a:gd name="connsiteY43" fmla="*/ 352369 h 834218"/>
                  <a:gd name="connsiteX44" fmla="*/ 427632 w 3024845"/>
                  <a:gd name="connsiteY44" fmla="*/ 352369 h 834218"/>
                  <a:gd name="connsiteX45" fmla="*/ 427632 w 3024845"/>
                  <a:gd name="connsiteY45" fmla="*/ 353450 h 834218"/>
                  <a:gd name="connsiteX46" fmla="*/ 427632 w 3024845"/>
                  <a:gd name="connsiteY46" fmla="*/ 361017 h 834218"/>
                  <a:gd name="connsiteX47" fmla="*/ 449925 w 3024845"/>
                  <a:gd name="connsiteY47" fmla="*/ 361017 h 834218"/>
                  <a:gd name="connsiteX48" fmla="*/ 449925 w 3024845"/>
                  <a:gd name="connsiteY48" fmla="*/ 359125 h 834218"/>
                  <a:gd name="connsiteX49" fmla="*/ 449925 w 3024845"/>
                  <a:gd name="connsiteY49" fmla="*/ 345884 h 834218"/>
                  <a:gd name="connsiteX50" fmla="*/ 451699 w 3024845"/>
                  <a:gd name="connsiteY50" fmla="*/ 345884 h 834218"/>
                  <a:gd name="connsiteX51" fmla="*/ 464112 w 3024845"/>
                  <a:gd name="connsiteY51" fmla="*/ 345884 h 834218"/>
                  <a:gd name="connsiteX52" fmla="*/ 464112 w 3024845"/>
                  <a:gd name="connsiteY52" fmla="*/ 369664 h 834218"/>
                  <a:gd name="connsiteX53" fmla="*/ 465126 w 3024845"/>
                  <a:gd name="connsiteY53" fmla="*/ 369664 h 834218"/>
                  <a:gd name="connsiteX54" fmla="*/ 472219 w 3024845"/>
                  <a:gd name="connsiteY54" fmla="*/ 369664 h 834218"/>
                  <a:gd name="connsiteX55" fmla="*/ 472219 w 3024845"/>
                  <a:gd name="connsiteY55" fmla="*/ 368583 h 834218"/>
                  <a:gd name="connsiteX56" fmla="*/ 472219 w 3024845"/>
                  <a:gd name="connsiteY56" fmla="*/ 361017 h 834218"/>
                  <a:gd name="connsiteX57" fmla="*/ 473992 w 3024845"/>
                  <a:gd name="connsiteY57" fmla="*/ 361017 h 834218"/>
                  <a:gd name="connsiteX58" fmla="*/ 486406 w 3024845"/>
                  <a:gd name="connsiteY58" fmla="*/ 361017 h 834218"/>
                  <a:gd name="connsiteX59" fmla="*/ 486406 w 3024845"/>
                  <a:gd name="connsiteY59" fmla="*/ 386958 h 834218"/>
                  <a:gd name="connsiteX60" fmla="*/ 488433 w 3024845"/>
                  <a:gd name="connsiteY60" fmla="*/ 386958 h 834218"/>
                  <a:gd name="connsiteX61" fmla="*/ 502619 w 3024845"/>
                  <a:gd name="connsiteY61" fmla="*/ 386958 h 834218"/>
                  <a:gd name="connsiteX62" fmla="*/ 502619 w 3024845"/>
                  <a:gd name="connsiteY62" fmla="*/ 388579 h 834218"/>
                  <a:gd name="connsiteX63" fmla="*/ 502619 w 3024845"/>
                  <a:gd name="connsiteY63" fmla="*/ 399929 h 834218"/>
                  <a:gd name="connsiteX64" fmla="*/ 503379 w 3024845"/>
                  <a:gd name="connsiteY64" fmla="*/ 399929 h 834218"/>
                  <a:gd name="connsiteX65" fmla="*/ 508700 w 3024845"/>
                  <a:gd name="connsiteY65" fmla="*/ 399929 h 834218"/>
                  <a:gd name="connsiteX66" fmla="*/ 508700 w 3024845"/>
                  <a:gd name="connsiteY66" fmla="*/ 399118 h 834218"/>
                  <a:gd name="connsiteX67" fmla="*/ 508700 w 3024845"/>
                  <a:gd name="connsiteY67" fmla="*/ 393443 h 834218"/>
                  <a:gd name="connsiteX68" fmla="*/ 539100 w 3024845"/>
                  <a:gd name="connsiteY68" fmla="*/ 393443 h 834218"/>
                  <a:gd name="connsiteX69" fmla="*/ 539100 w 3024845"/>
                  <a:gd name="connsiteY69" fmla="*/ 417223 h 834218"/>
                  <a:gd name="connsiteX70" fmla="*/ 540113 w 3024845"/>
                  <a:gd name="connsiteY70" fmla="*/ 417223 h 834218"/>
                  <a:gd name="connsiteX71" fmla="*/ 547207 w 3024845"/>
                  <a:gd name="connsiteY71" fmla="*/ 417223 h 834218"/>
                  <a:gd name="connsiteX72" fmla="*/ 547207 w 3024845"/>
                  <a:gd name="connsiteY72" fmla="*/ 418304 h 834218"/>
                  <a:gd name="connsiteX73" fmla="*/ 547207 w 3024845"/>
                  <a:gd name="connsiteY73" fmla="*/ 425870 h 834218"/>
                  <a:gd name="connsiteX74" fmla="*/ 547967 w 3024845"/>
                  <a:gd name="connsiteY74" fmla="*/ 425870 h 834218"/>
                  <a:gd name="connsiteX75" fmla="*/ 553287 w 3024845"/>
                  <a:gd name="connsiteY75" fmla="*/ 425870 h 834218"/>
                  <a:gd name="connsiteX76" fmla="*/ 553287 w 3024845"/>
                  <a:gd name="connsiteY76" fmla="*/ 423708 h 834218"/>
                  <a:gd name="connsiteX77" fmla="*/ 553287 w 3024845"/>
                  <a:gd name="connsiteY77" fmla="*/ 408576 h 834218"/>
                  <a:gd name="connsiteX78" fmla="*/ 554300 w 3024845"/>
                  <a:gd name="connsiteY78" fmla="*/ 408576 h 834218"/>
                  <a:gd name="connsiteX79" fmla="*/ 561394 w 3024845"/>
                  <a:gd name="connsiteY79" fmla="*/ 408576 h 834218"/>
                  <a:gd name="connsiteX80" fmla="*/ 561394 w 3024845"/>
                  <a:gd name="connsiteY80" fmla="*/ 409657 h 834218"/>
                  <a:gd name="connsiteX81" fmla="*/ 561394 w 3024845"/>
                  <a:gd name="connsiteY81" fmla="*/ 417223 h 834218"/>
                  <a:gd name="connsiteX82" fmla="*/ 566714 w 3024845"/>
                  <a:gd name="connsiteY82" fmla="*/ 415230 h 834218"/>
                  <a:gd name="connsiteX83" fmla="*/ 567474 w 3024845"/>
                  <a:gd name="connsiteY83" fmla="*/ 414250 h 834218"/>
                  <a:gd name="connsiteX84" fmla="*/ 567474 w 3024845"/>
                  <a:gd name="connsiteY84" fmla="*/ 408576 h 834218"/>
                  <a:gd name="connsiteX85" fmla="*/ 605981 w 3024845"/>
                  <a:gd name="connsiteY85" fmla="*/ 408576 h 834218"/>
                  <a:gd name="connsiteX86" fmla="*/ 605981 w 3024845"/>
                  <a:gd name="connsiteY86" fmla="*/ 432355 h 834218"/>
                  <a:gd name="connsiteX87" fmla="*/ 608007 w 3024845"/>
                  <a:gd name="connsiteY87" fmla="*/ 432355 h 834218"/>
                  <a:gd name="connsiteX88" fmla="*/ 622194 w 3024845"/>
                  <a:gd name="connsiteY88" fmla="*/ 432355 h 834218"/>
                  <a:gd name="connsiteX89" fmla="*/ 622194 w 3024845"/>
                  <a:gd name="connsiteY89" fmla="*/ 433436 h 834218"/>
                  <a:gd name="connsiteX90" fmla="*/ 622194 w 3024845"/>
                  <a:gd name="connsiteY90" fmla="*/ 441002 h 834218"/>
                  <a:gd name="connsiteX91" fmla="*/ 623968 w 3024845"/>
                  <a:gd name="connsiteY91" fmla="*/ 441002 h 834218"/>
                  <a:gd name="connsiteX92" fmla="*/ 636381 w 3024845"/>
                  <a:gd name="connsiteY92" fmla="*/ 441002 h 834218"/>
                  <a:gd name="connsiteX93" fmla="*/ 636381 w 3024845"/>
                  <a:gd name="connsiteY93" fmla="*/ 417223 h 834218"/>
                  <a:gd name="connsiteX94" fmla="*/ 637394 w 3024845"/>
                  <a:gd name="connsiteY94" fmla="*/ 417223 h 834218"/>
                  <a:gd name="connsiteX95" fmla="*/ 644488 w 3024845"/>
                  <a:gd name="connsiteY95" fmla="*/ 417223 h 834218"/>
                  <a:gd name="connsiteX96" fmla="*/ 644488 w 3024845"/>
                  <a:gd name="connsiteY96" fmla="*/ 384796 h 834218"/>
                  <a:gd name="connsiteX97" fmla="*/ 645501 w 3024845"/>
                  <a:gd name="connsiteY97" fmla="*/ 384796 h 834218"/>
                  <a:gd name="connsiteX98" fmla="*/ 652595 w 3024845"/>
                  <a:gd name="connsiteY98" fmla="*/ 384796 h 834218"/>
                  <a:gd name="connsiteX99" fmla="*/ 652595 w 3024845"/>
                  <a:gd name="connsiteY99" fmla="*/ 382905 h 834218"/>
                  <a:gd name="connsiteX100" fmla="*/ 652595 w 3024845"/>
                  <a:gd name="connsiteY100" fmla="*/ 369664 h 834218"/>
                  <a:gd name="connsiteX101" fmla="*/ 651328 w 3024845"/>
                  <a:gd name="connsiteY101" fmla="*/ 368042 h 834218"/>
                  <a:gd name="connsiteX102" fmla="*/ 656648 w 3024845"/>
                  <a:gd name="connsiteY102" fmla="*/ 356693 h 834218"/>
                  <a:gd name="connsiteX103" fmla="*/ 664755 w 3024845"/>
                  <a:gd name="connsiteY103" fmla="*/ 384796 h 834218"/>
                  <a:gd name="connsiteX104" fmla="*/ 665515 w 3024845"/>
                  <a:gd name="connsiteY104" fmla="*/ 384796 h 834218"/>
                  <a:gd name="connsiteX105" fmla="*/ 670835 w 3024845"/>
                  <a:gd name="connsiteY105" fmla="*/ 384796 h 834218"/>
                  <a:gd name="connsiteX106" fmla="*/ 670835 w 3024845"/>
                  <a:gd name="connsiteY106" fmla="*/ 278869 h 834218"/>
                  <a:gd name="connsiteX107" fmla="*/ 672355 w 3024845"/>
                  <a:gd name="connsiteY107" fmla="*/ 278869 h 834218"/>
                  <a:gd name="connsiteX108" fmla="*/ 682995 w 3024845"/>
                  <a:gd name="connsiteY108" fmla="*/ 278869 h 834218"/>
                  <a:gd name="connsiteX109" fmla="*/ 682995 w 3024845"/>
                  <a:gd name="connsiteY109" fmla="*/ 231310 h 834218"/>
                  <a:gd name="connsiteX110" fmla="*/ 709342 w 3024845"/>
                  <a:gd name="connsiteY110" fmla="*/ 231310 h 834218"/>
                  <a:gd name="connsiteX111" fmla="*/ 709342 w 3024845"/>
                  <a:gd name="connsiteY111" fmla="*/ 209692 h 834218"/>
                  <a:gd name="connsiteX112" fmla="*/ 743796 w 3024845"/>
                  <a:gd name="connsiteY112" fmla="*/ 209692 h 834218"/>
                  <a:gd name="connsiteX113" fmla="*/ 743796 w 3024845"/>
                  <a:gd name="connsiteY113" fmla="*/ 212124 h 834218"/>
                  <a:gd name="connsiteX114" fmla="*/ 743796 w 3024845"/>
                  <a:gd name="connsiteY114" fmla="*/ 229148 h 834218"/>
                  <a:gd name="connsiteX115" fmla="*/ 746076 w 3024845"/>
                  <a:gd name="connsiteY115" fmla="*/ 229148 h 834218"/>
                  <a:gd name="connsiteX116" fmla="*/ 762036 w 3024845"/>
                  <a:gd name="connsiteY116" fmla="*/ 229148 h 834218"/>
                  <a:gd name="connsiteX117" fmla="*/ 762036 w 3024845"/>
                  <a:gd name="connsiteY117" fmla="*/ 276707 h 834218"/>
                  <a:gd name="connsiteX118" fmla="*/ 763049 w 3024845"/>
                  <a:gd name="connsiteY118" fmla="*/ 276707 h 834218"/>
                  <a:gd name="connsiteX119" fmla="*/ 770143 w 3024845"/>
                  <a:gd name="connsiteY119" fmla="*/ 276707 h 834218"/>
                  <a:gd name="connsiteX120" fmla="*/ 784330 w 3024845"/>
                  <a:gd name="connsiteY120" fmla="*/ 281031 h 834218"/>
                  <a:gd name="connsiteX121" fmla="*/ 784330 w 3024845"/>
                  <a:gd name="connsiteY121" fmla="*/ 319943 h 834218"/>
                  <a:gd name="connsiteX122" fmla="*/ 785343 w 3024845"/>
                  <a:gd name="connsiteY122" fmla="*/ 319943 h 834218"/>
                  <a:gd name="connsiteX123" fmla="*/ 792436 w 3024845"/>
                  <a:gd name="connsiteY123" fmla="*/ 319943 h 834218"/>
                  <a:gd name="connsiteX124" fmla="*/ 792436 w 3024845"/>
                  <a:gd name="connsiteY124" fmla="*/ 321564 h 834218"/>
                  <a:gd name="connsiteX125" fmla="*/ 792436 w 3024845"/>
                  <a:gd name="connsiteY125" fmla="*/ 332913 h 834218"/>
                  <a:gd name="connsiteX126" fmla="*/ 794463 w 3024845"/>
                  <a:gd name="connsiteY126" fmla="*/ 332913 h 834218"/>
                  <a:gd name="connsiteX127" fmla="*/ 808650 w 3024845"/>
                  <a:gd name="connsiteY127" fmla="*/ 332913 h 834218"/>
                  <a:gd name="connsiteX128" fmla="*/ 814730 w 3024845"/>
                  <a:gd name="connsiteY128" fmla="*/ 339399 h 834218"/>
                  <a:gd name="connsiteX129" fmla="*/ 814730 w 3024845"/>
                  <a:gd name="connsiteY129" fmla="*/ 361017 h 834218"/>
                  <a:gd name="connsiteX130" fmla="*/ 817010 w 3024845"/>
                  <a:gd name="connsiteY130" fmla="*/ 361017 h 834218"/>
                  <a:gd name="connsiteX131" fmla="*/ 832970 w 3024845"/>
                  <a:gd name="connsiteY131" fmla="*/ 361017 h 834218"/>
                  <a:gd name="connsiteX132" fmla="*/ 832970 w 3024845"/>
                  <a:gd name="connsiteY132" fmla="*/ 362097 h 834218"/>
                  <a:gd name="connsiteX133" fmla="*/ 832970 w 3024845"/>
                  <a:gd name="connsiteY133" fmla="*/ 369664 h 834218"/>
                  <a:gd name="connsiteX134" fmla="*/ 834237 w 3024845"/>
                  <a:gd name="connsiteY134" fmla="*/ 369664 h 834218"/>
                  <a:gd name="connsiteX135" fmla="*/ 843104 w 3024845"/>
                  <a:gd name="connsiteY135" fmla="*/ 369664 h 834218"/>
                  <a:gd name="connsiteX136" fmla="*/ 843104 w 3024845"/>
                  <a:gd name="connsiteY136" fmla="*/ 371825 h 834218"/>
                  <a:gd name="connsiteX137" fmla="*/ 843104 w 3024845"/>
                  <a:gd name="connsiteY137" fmla="*/ 386958 h 834218"/>
                  <a:gd name="connsiteX138" fmla="*/ 847157 w 3024845"/>
                  <a:gd name="connsiteY138" fmla="*/ 385066 h 834218"/>
                  <a:gd name="connsiteX139" fmla="*/ 847157 w 3024845"/>
                  <a:gd name="connsiteY139" fmla="*/ 371825 h 834218"/>
                  <a:gd name="connsiteX140" fmla="*/ 848170 w 3024845"/>
                  <a:gd name="connsiteY140" fmla="*/ 371825 h 834218"/>
                  <a:gd name="connsiteX141" fmla="*/ 855264 w 3024845"/>
                  <a:gd name="connsiteY141" fmla="*/ 371825 h 834218"/>
                  <a:gd name="connsiteX142" fmla="*/ 855264 w 3024845"/>
                  <a:gd name="connsiteY142" fmla="*/ 373447 h 834218"/>
                  <a:gd name="connsiteX143" fmla="*/ 855264 w 3024845"/>
                  <a:gd name="connsiteY143" fmla="*/ 384796 h 834218"/>
                  <a:gd name="connsiteX144" fmla="*/ 856024 w 3024845"/>
                  <a:gd name="connsiteY144" fmla="*/ 384796 h 834218"/>
                  <a:gd name="connsiteX145" fmla="*/ 861344 w 3024845"/>
                  <a:gd name="connsiteY145" fmla="*/ 384796 h 834218"/>
                  <a:gd name="connsiteX146" fmla="*/ 909984 w 3024845"/>
                  <a:gd name="connsiteY146" fmla="*/ 380473 h 834218"/>
                  <a:gd name="connsiteX147" fmla="*/ 909984 w 3024845"/>
                  <a:gd name="connsiteY147" fmla="*/ 381824 h 834218"/>
                  <a:gd name="connsiteX148" fmla="*/ 909984 w 3024845"/>
                  <a:gd name="connsiteY148" fmla="*/ 391281 h 834218"/>
                  <a:gd name="connsiteX149" fmla="*/ 910744 w 3024845"/>
                  <a:gd name="connsiteY149" fmla="*/ 391281 h 834218"/>
                  <a:gd name="connsiteX150" fmla="*/ 916065 w 3024845"/>
                  <a:gd name="connsiteY150" fmla="*/ 391281 h 834218"/>
                  <a:gd name="connsiteX151" fmla="*/ 916065 w 3024845"/>
                  <a:gd name="connsiteY151" fmla="*/ 393443 h 834218"/>
                  <a:gd name="connsiteX152" fmla="*/ 916065 w 3024845"/>
                  <a:gd name="connsiteY152" fmla="*/ 408576 h 834218"/>
                  <a:gd name="connsiteX153" fmla="*/ 918091 w 3024845"/>
                  <a:gd name="connsiteY153" fmla="*/ 407225 h 834218"/>
                  <a:gd name="connsiteX154" fmla="*/ 932278 w 3024845"/>
                  <a:gd name="connsiteY154" fmla="*/ 397767 h 834218"/>
                  <a:gd name="connsiteX155" fmla="*/ 938358 w 3024845"/>
                  <a:gd name="connsiteY155" fmla="*/ 356693 h 834218"/>
                  <a:gd name="connsiteX156" fmla="*/ 939118 w 3024845"/>
                  <a:gd name="connsiteY156" fmla="*/ 356423 h 834218"/>
                  <a:gd name="connsiteX157" fmla="*/ 944438 w 3024845"/>
                  <a:gd name="connsiteY157" fmla="*/ 354531 h 834218"/>
                  <a:gd name="connsiteX158" fmla="*/ 946465 w 3024845"/>
                  <a:gd name="connsiteY158" fmla="*/ 285354 h 834218"/>
                  <a:gd name="connsiteX159" fmla="*/ 948492 w 3024845"/>
                  <a:gd name="connsiteY159" fmla="*/ 354531 h 834218"/>
                  <a:gd name="connsiteX160" fmla="*/ 949252 w 3024845"/>
                  <a:gd name="connsiteY160" fmla="*/ 354801 h 834218"/>
                  <a:gd name="connsiteX161" fmla="*/ 954572 w 3024845"/>
                  <a:gd name="connsiteY161" fmla="*/ 356693 h 834218"/>
                  <a:gd name="connsiteX162" fmla="*/ 954572 w 3024845"/>
                  <a:gd name="connsiteY162" fmla="*/ 270222 h 834218"/>
                  <a:gd name="connsiteX163" fmla="*/ 958625 w 3024845"/>
                  <a:gd name="connsiteY163" fmla="*/ 237795 h 834218"/>
                  <a:gd name="connsiteX164" fmla="*/ 997132 w 3024845"/>
                  <a:gd name="connsiteY164" fmla="*/ 237795 h 834218"/>
                  <a:gd name="connsiteX165" fmla="*/ 997132 w 3024845"/>
                  <a:gd name="connsiteY165" fmla="*/ 270222 h 834218"/>
                  <a:gd name="connsiteX166" fmla="*/ 997892 w 3024845"/>
                  <a:gd name="connsiteY166" fmla="*/ 270222 h 834218"/>
                  <a:gd name="connsiteX167" fmla="*/ 1003212 w 3024845"/>
                  <a:gd name="connsiteY167" fmla="*/ 270222 h 834218"/>
                  <a:gd name="connsiteX168" fmla="*/ 1003212 w 3024845"/>
                  <a:gd name="connsiteY168" fmla="*/ 188074 h 834218"/>
                  <a:gd name="connsiteX169" fmla="*/ 1004986 w 3024845"/>
                  <a:gd name="connsiteY169" fmla="*/ 188074 h 834218"/>
                  <a:gd name="connsiteX170" fmla="*/ 1017399 w 3024845"/>
                  <a:gd name="connsiteY170" fmla="*/ 188074 h 834218"/>
                  <a:gd name="connsiteX171" fmla="*/ 1017399 w 3024845"/>
                  <a:gd name="connsiteY171" fmla="*/ 186183 h 834218"/>
                  <a:gd name="connsiteX172" fmla="*/ 1017399 w 3024845"/>
                  <a:gd name="connsiteY172" fmla="*/ 172942 h 834218"/>
                  <a:gd name="connsiteX173" fmla="*/ 1039693 w 3024845"/>
                  <a:gd name="connsiteY173" fmla="*/ 172942 h 834218"/>
                  <a:gd name="connsiteX174" fmla="*/ 1039693 w 3024845"/>
                  <a:gd name="connsiteY174" fmla="*/ 171861 h 834218"/>
                  <a:gd name="connsiteX175" fmla="*/ 1039693 w 3024845"/>
                  <a:gd name="connsiteY175" fmla="*/ 164295 h 834218"/>
                  <a:gd name="connsiteX176" fmla="*/ 1041466 w 3024845"/>
                  <a:gd name="connsiteY176" fmla="*/ 164295 h 834218"/>
                  <a:gd name="connsiteX177" fmla="*/ 1053880 w 3024845"/>
                  <a:gd name="connsiteY177" fmla="*/ 164295 h 834218"/>
                  <a:gd name="connsiteX178" fmla="*/ 1053880 w 3024845"/>
                  <a:gd name="connsiteY178" fmla="*/ 165376 h 834218"/>
                  <a:gd name="connsiteX179" fmla="*/ 1053880 w 3024845"/>
                  <a:gd name="connsiteY179" fmla="*/ 172942 h 834218"/>
                  <a:gd name="connsiteX180" fmla="*/ 1054640 w 3024845"/>
                  <a:gd name="connsiteY180" fmla="*/ 172942 h 834218"/>
                  <a:gd name="connsiteX181" fmla="*/ 1059960 w 3024845"/>
                  <a:gd name="connsiteY181" fmla="*/ 172942 h 834218"/>
                  <a:gd name="connsiteX182" fmla="*/ 1070093 w 3024845"/>
                  <a:gd name="connsiteY182" fmla="*/ 168618 h 834218"/>
                  <a:gd name="connsiteX183" fmla="*/ 1074146 w 3024845"/>
                  <a:gd name="connsiteY183" fmla="*/ 171861 h 834218"/>
                  <a:gd name="connsiteX184" fmla="*/ 1074146 w 3024845"/>
                  <a:gd name="connsiteY184" fmla="*/ 164295 h 834218"/>
                  <a:gd name="connsiteX185" fmla="*/ 1076426 w 3024845"/>
                  <a:gd name="connsiteY185" fmla="*/ 164295 h 834218"/>
                  <a:gd name="connsiteX186" fmla="*/ 1092387 w 3024845"/>
                  <a:gd name="connsiteY186" fmla="*/ 164295 h 834218"/>
                  <a:gd name="connsiteX187" fmla="*/ 1092387 w 3024845"/>
                  <a:gd name="connsiteY187" fmla="*/ 165376 h 834218"/>
                  <a:gd name="connsiteX188" fmla="*/ 1092387 w 3024845"/>
                  <a:gd name="connsiteY188" fmla="*/ 172942 h 834218"/>
                  <a:gd name="connsiteX189" fmla="*/ 1122787 w 3024845"/>
                  <a:gd name="connsiteY189" fmla="*/ 172942 h 834218"/>
                  <a:gd name="connsiteX190" fmla="*/ 1122787 w 3024845"/>
                  <a:gd name="connsiteY190" fmla="*/ 174563 h 834218"/>
                  <a:gd name="connsiteX191" fmla="*/ 1122787 w 3024845"/>
                  <a:gd name="connsiteY191" fmla="*/ 185913 h 834218"/>
                  <a:gd name="connsiteX192" fmla="*/ 1149134 w 3024845"/>
                  <a:gd name="connsiteY192" fmla="*/ 185913 h 834218"/>
                  <a:gd name="connsiteX193" fmla="*/ 1149134 w 3024845"/>
                  <a:gd name="connsiteY193" fmla="*/ 216177 h 834218"/>
                  <a:gd name="connsiteX194" fmla="*/ 1149894 w 3024845"/>
                  <a:gd name="connsiteY194" fmla="*/ 216177 h 834218"/>
                  <a:gd name="connsiteX195" fmla="*/ 1155214 w 3024845"/>
                  <a:gd name="connsiteY195" fmla="*/ 216177 h 834218"/>
                  <a:gd name="connsiteX196" fmla="*/ 1155214 w 3024845"/>
                  <a:gd name="connsiteY196" fmla="*/ 217258 h 834218"/>
                  <a:gd name="connsiteX197" fmla="*/ 1155214 w 3024845"/>
                  <a:gd name="connsiteY197" fmla="*/ 224825 h 834218"/>
                  <a:gd name="connsiteX198" fmla="*/ 1159268 w 3024845"/>
                  <a:gd name="connsiteY198" fmla="*/ 255089 h 834218"/>
                  <a:gd name="connsiteX199" fmla="*/ 1160028 w 3024845"/>
                  <a:gd name="connsiteY199" fmla="*/ 255089 h 834218"/>
                  <a:gd name="connsiteX200" fmla="*/ 1165348 w 3024845"/>
                  <a:gd name="connsiteY200" fmla="*/ 255089 h 834218"/>
                  <a:gd name="connsiteX201" fmla="*/ 1165348 w 3024845"/>
                  <a:gd name="connsiteY201" fmla="*/ 255900 h 834218"/>
                  <a:gd name="connsiteX202" fmla="*/ 1165348 w 3024845"/>
                  <a:gd name="connsiteY202" fmla="*/ 261575 h 834218"/>
                  <a:gd name="connsiteX203" fmla="*/ 1166361 w 3024845"/>
                  <a:gd name="connsiteY203" fmla="*/ 261575 h 834218"/>
                  <a:gd name="connsiteX204" fmla="*/ 1173454 w 3024845"/>
                  <a:gd name="connsiteY204" fmla="*/ 261575 h 834218"/>
                  <a:gd name="connsiteX205" fmla="*/ 1173454 w 3024845"/>
                  <a:gd name="connsiteY205" fmla="*/ 291840 h 834218"/>
                  <a:gd name="connsiteX206" fmla="*/ 1175481 w 3024845"/>
                  <a:gd name="connsiteY206" fmla="*/ 291840 h 834218"/>
                  <a:gd name="connsiteX207" fmla="*/ 1189668 w 3024845"/>
                  <a:gd name="connsiteY207" fmla="*/ 291840 h 834218"/>
                  <a:gd name="connsiteX208" fmla="*/ 1189668 w 3024845"/>
                  <a:gd name="connsiteY208" fmla="*/ 315619 h 834218"/>
                  <a:gd name="connsiteX209" fmla="*/ 1191695 w 3024845"/>
                  <a:gd name="connsiteY209" fmla="*/ 317240 h 834218"/>
                  <a:gd name="connsiteX210" fmla="*/ 1191695 w 3024845"/>
                  <a:gd name="connsiteY210" fmla="*/ 328590 h 834218"/>
                  <a:gd name="connsiteX211" fmla="*/ 1192455 w 3024845"/>
                  <a:gd name="connsiteY211" fmla="*/ 328590 h 834218"/>
                  <a:gd name="connsiteX212" fmla="*/ 1197775 w 3024845"/>
                  <a:gd name="connsiteY212" fmla="*/ 328590 h 834218"/>
                  <a:gd name="connsiteX213" fmla="*/ 1197775 w 3024845"/>
                  <a:gd name="connsiteY213" fmla="*/ 352369 h 834218"/>
                  <a:gd name="connsiteX214" fmla="*/ 1199041 w 3024845"/>
                  <a:gd name="connsiteY214" fmla="*/ 352369 h 834218"/>
                  <a:gd name="connsiteX215" fmla="*/ 1207908 w 3024845"/>
                  <a:gd name="connsiteY215" fmla="*/ 352369 h 834218"/>
                  <a:gd name="connsiteX216" fmla="*/ 1209935 w 3024845"/>
                  <a:gd name="connsiteY216" fmla="*/ 356423 h 834218"/>
                  <a:gd name="connsiteX217" fmla="*/ 1209935 w 3024845"/>
                  <a:gd name="connsiteY217" fmla="*/ 369664 h 834218"/>
                  <a:gd name="connsiteX218" fmla="*/ 1211455 w 3024845"/>
                  <a:gd name="connsiteY218" fmla="*/ 367772 h 834218"/>
                  <a:gd name="connsiteX219" fmla="*/ 1222095 w 3024845"/>
                  <a:gd name="connsiteY219" fmla="*/ 354531 h 834218"/>
                  <a:gd name="connsiteX220" fmla="*/ 1250469 w 3024845"/>
                  <a:gd name="connsiteY220" fmla="*/ 354531 h 834218"/>
                  <a:gd name="connsiteX221" fmla="*/ 1250469 w 3024845"/>
                  <a:gd name="connsiteY221" fmla="*/ 441002 h 834218"/>
                  <a:gd name="connsiteX222" fmla="*/ 1251229 w 3024845"/>
                  <a:gd name="connsiteY222" fmla="*/ 441002 h 834218"/>
                  <a:gd name="connsiteX223" fmla="*/ 1256549 w 3024845"/>
                  <a:gd name="connsiteY223" fmla="*/ 441002 h 834218"/>
                  <a:gd name="connsiteX224" fmla="*/ 1257309 w 3024845"/>
                  <a:gd name="connsiteY224" fmla="*/ 439651 h 834218"/>
                  <a:gd name="connsiteX225" fmla="*/ 1262629 w 3024845"/>
                  <a:gd name="connsiteY225" fmla="*/ 430193 h 834218"/>
                  <a:gd name="connsiteX226" fmla="*/ 1262629 w 3024845"/>
                  <a:gd name="connsiteY226" fmla="*/ 432085 h 834218"/>
                  <a:gd name="connsiteX227" fmla="*/ 1262629 w 3024845"/>
                  <a:gd name="connsiteY227" fmla="*/ 445326 h 834218"/>
                  <a:gd name="connsiteX228" fmla="*/ 1266682 w 3024845"/>
                  <a:gd name="connsiteY228" fmla="*/ 399929 h 834218"/>
                  <a:gd name="connsiteX229" fmla="*/ 1267442 w 3024845"/>
                  <a:gd name="connsiteY229" fmla="*/ 399929 h 834218"/>
                  <a:gd name="connsiteX230" fmla="*/ 1272762 w 3024845"/>
                  <a:gd name="connsiteY230" fmla="*/ 399929 h 834218"/>
                  <a:gd name="connsiteX231" fmla="*/ 1272762 w 3024845"/>
                  <a:gd name="connsiteY231" fmla="*/ 335075 h 834218"/>
                  <a:gd name="connsiteX232" fmla="*/ 1273776 w 3024845"/>
                  <a:gd name="connsiteY232" fmla="*/ 335075 h 834218"/>
                  <a:gd name="connsiteX233" fmla="*/ 1280869 w 3024845"/>
                  <a:gd name="connsiteY233" fmla="*/ 335075 h 834218"/>
                  <a:gd name="connsiteX234" fmla="*/ 1293029 w 3024845"/>
                  <a:gd name="connsiteY234" fmla="*/ 291840 h 834218"/>
                  <a:gd name="connsiteX235" fmla="*/ 1294296 w 3024845"/>
                  <a:gd name="connsiteY235" fmla="*/ 291840 h 834218"/>
                  <a:gd name="connsiteX236" fmla="*/ 1303163 w 3024845"/>
                  <a:gd name="connsiteY236" fmla="*/ 291840 h 834218"/>
                  <a:gd name="connsiteX237" fmla="*/ 1313296 w 3024845"/>
                  <a:gd name="connsiteY237" fmla="*/ 335075 h 834218"/>
                  <a:gd name="connsiteX238" fmla="*/ 1314309 w 3024845"/>
                  <a:gd name="connsiteY238" fmla="*/ 335075 h 834218"/>
                  <a:gd name="connsiteX239" fmla="*/ 1321403 w 3024845"/>
                  <a:gd name="connsiteY239" fmla="*/ 335075 h 834218"/>
                  <a:gd name="connsiteX240" fmla="*/ 1321403 w 3024845"/>
                  <a:gd name="connsiteY240" fmla="*/ 373987 h 834218"/>
                  <a:gd name="connsiteX241" fmla="*/ 1323176 w 3024845"/>
                  <a:gd name="connsiteY241" fmla="*/ 373987 h 834218"/>
                  <a:gd name="connsiteX242" fmla="*/ 1335590 w 3024845"/>
                  <a:gd name="connsiteY242" fmla="*/ 373987 h 834218"/>
                  <a:gd name="connsiteX243" fmla="*/ 1335590 w 3024845"/>
                  <a:gd name="connsiteY243" fmla="*/ 376149 h 834218"/>
                  <a:gd name="connsiteX244" fmla="*/ 1335590 w 3024845"/>
                  <a:gd name="connsiteY244" fmla="*/ 391281 h 834218"/>
                  <a:gd name="connsiteX245" fmla="*/ 1339643 w 3024845"/>
                  <a:gd name="connsiteY245" fmla="*/ 389120 h 834218"/>
                  <a:gd name="connsiteX246" fmla="*/ 1339643 w 3024845"/>
                  <a:gd name="connsiteY246" fmla="*/ 373987 h 834218"/>
                  <a:gd name="connsiteX247" fmla="*/ 1341163 w 3024845"/>
                  <a:gd name="connsiteY247" fmla="*/ 373987 h 834218"/>
                  <a:gd name="connsiteX248" fmla="*/ 1351803 w 3024845"/>
                  <a:gd name="connsiteY248" fmla="*/ 373987 h 834218"/>
                  <a:gd name="connsiteX249" fmla="*/ 1351803 w 3024845"/>
                  <a:gd name="connsiteY249" fmla="*/ 375608 h 834218"/>
                  <a:gd name="connsiteX250" fmla="*/ 1351803 w 3024845"/>
                  <a:gd name="connsiteY250" fmla="*/ 386958 h 834218"/>
                  <a:gd name="connsiteX251" fmla="*/ 1382204 w 3024845"/>
                  <a:gd name="connsiteY251" fmla="*/ 386958 h 834218"/>
                  <a:gd name="connsiteX252" fmla="*/ 1382204 w 3024845"/>
                  <a:gd name="connsiteY252" fmla="*/ 350208 h 834218"/>
                  <a:gd name="connsiteX253" fmla="*/ 1383470 w 3024845"/>
                  <a:gd name="connsiteY253" fmla="*/ 350208 h 834218"/>
                  <a:gd name="connsiteX254" fmla="*/ 1392337 w 3024845"/>
                  <a:gd name="connsiteY254" fmla="*/ 350208 h 834218"/>
                  <a:gd name="connsiteX255" fmla="*/ 1392337 w 3024845"/>
                  <a:gd name="connsiteY255" fmla="*/ 371825 h 834218"/>
                  <a:gd name="connsiteX256" fmla="*/ 1394364 w 3024845"/>
                  <a:gd name="connsiteY256" fmla="*/ 339399 h 834218"/>
                  <a:gd name="connsiteX257" fmla="*/ 1416657 w 3024845"/>
                  <a:gd name="connsiteY257" fmla="*/ 339399 h 834218"/>
                  <a:gd name="connsiteX258" fmla="*/ 1416657 w 3024845"/>
                  <a:gd name="connsiteY258" fmla="*/ 337777 h 834218"/>
                  <a:gd name="connsiteX259" fmla="*/ 1416657 w 3024845"/>
                  <a:gd name="connsiteY259" fmla="*/ 326428 h 834218"/>
                  <a:gd name="connsiteX260" fmla="*/ 1417417 w 3024845"/>
                  <a:gd name="connsiteY260" fmla="*/ 326428 h 834218"/>
                  <a:gd name="connsiteX261" fmla="*/ 1422737 w 3024845"/>
                  <a:gd name="connsiteY261" fmla="*/ 326428 h 834218"/>
                  <a:gd name="connsiteX262" fmla="*/ 1422737 w 3024845"/>
                  <a:gd name="connsiteY262" fmla="*/ 324537 h 834218"/>
                  <a:gd name="connsiteX263" fmla="*/ 1422737 w 3024845"/>
                  <a:gd name="connsiteY263" fmla="*/ 311296 h 834218"/>
                  <a:gd name="connsiteX264" fmla="*/ 1426791 w 3024845"/>
                  <a:gd name="connsiteY264" fmla="*/ 317781 h 834218"/>
                  <a:gd name="connsiteX265" fmla="*/ 1429071 w 3024845"/>
                  <a:gd name="connsiteY265" fmla="*/ 317781 h 834218"/>
                  <a:gd name="connsiteX266" fmla="*/ 1445031 w 3024845"/>
                  <a:gd name="connsiteY266" fmla="*/ 317781 h 834218"/>
                  <a:gd name="connsiteX267" fmla="*/ 1445031 w 3024845"/>
                  <a:gd name="connsiteY267" fmla="*/ 316970 h 834218"/>
                  <a:gd name="connsiteX268" fmla="*/ 1445031 w 3024845"/>
                  <a:gd name="connsiteY268" fmla="*/ 311296 h 834218"/>
                  <a:gd name="connsiteX269" fmla="*/ 1445791 w 3024845"/>
                  <a:gd name="connsiteY269" fmla="*/ 311296 h 834218"/>
                  <a:gd name="connsiteX270" fmla="*/ 1451111 w 3024845"/>
                  <a:gd name="connsiteY270" fmla="*/ 311296 h 834218"/>
                  <a:gd name="connsiteX271" fmla="*/ 1451111 w 3024845"/>
                  <a:gd name="connsiteY271" fmla="*/ 312647 h 834218"/>
                  <a:gd name="connsiteX272" fmla="*/ 1451111 w 3024845"/>
                  <a:gd name="connsiteY272" fmla="*/ 322105 h 834218"/>
                  <a:gd name="connsiteX273" fmla="*/ 1489618 w 3024845"/>
                  <a:gd name="connsiteY273" fmla="*/ 322105 h 834218"/>
                  <a:gd name="connsiteX274" fmla="*/ 1489618 w 3024845"/>
                  <a:gd name="connsiteY274" fmla="*/ 460458 h 834218"/>
                  <a:gd name="connsiteX275" fmla="*/ 1491138 w 3024845"/>
                  <a:gd name="connsiteY275" fmla="*/ 460458 h 834218"/>
                  <a:gd name="connsiteX276" fmla="*/ 1501778 w 3024845"/>
                  <a:gd name="connsiteY276" fmla="*/ 460458 h 834218"/>
                  <a:gd name="connsiteX277" fmla="*/ 1501778 w 3024845"/>
                  <a:gd name="connsiteY277" fmla="*/ 447488 h 834218"/>
                  <a:gd name="connsiteX278" fmla="*/ 1505832 w 3024845"/>
                  <a:gd name="connsiteY278" fmla="*/ 447488 h 834218"/>
                  <a:gd name="connsiteX279" fmla="*/ 1505832 w 3024845"/>
                  <a:gd name="connsiteY279" fmla="*/ 460458 h 834218"/>
                  <a:gd name="connsiteX280" fmla="*/ 1536232 w 3024845"/>
                  <a:gd name="connsiteY280" fmla="*/ 460458 h 834218"/>
                  <a:gd name="connsiteX281" fmla="*/ 1536232 w 3024845"/>
                  <a:gd name="connsiteY281" fmla="*/ 430193 h 834218"/>
                  <a:gd name="connsiteX282" fmla="*/ 1548392 w 3024845"/>
                  <a:gd name="connsiteY282" fmla="*/ 430193 h 834218"/>
                  <a:gd name="connsiteX283" fmla="*/ 1560552 w 3024845"/>
                  <a:gd name="connsiteY283" fmla="*/ 428032 h 834218"/>
                  <a:gd name="connsiteX284" fmla="*/ 1564606 w 3024845"/>
                  <a:gd name="connsiteY284" fmla="*/ 430193 h 834218"/>
                  <a:gd name="connsiteX285" fmla="*/ 1574739 w 3024845"/>
                  <a:gd name="connsiteY285" fmla="*/ 430193 h 834218"/>
                  <a:gd name="connsiteX286" fmla="*/ 1574739 w 3024845"/>
                  <a:gd name="connsiteY286" fmla="*/ 460458 h 834218"/>
                  <a:gd name="connsiteX287" fmla="*/ 1582846 w 3024845"/>
                  <a:gd name="connsiteY287" fmla="*/ 460458 h 834218"/>
                  <a:gd name="connsiteX288" fmla="*/ 1582846 w 3024845"/>
                  <a:gd name="connsiteY288" fmla="*/ 477753 h 834218"/>
                  <a:gd name="connsiteX289" fmla="*/ 1592182 w 3024845"/>
                  <a:gd name="connsiteY289" fmla="*/ 478658 h 834218"/>
                  <a:gd name="connsiteX290" fmla="*/ 1605140 w 3024845"/>
                  <a:gd name="connsiteY290" fmla="*/ 478658 h 834218"/>
                  <a:gd name="connsiteX291" fmla="*/ 1605140 w 3024845"/>
                  <a:gd name="connsiteY291" fmla="*/ 462620 h 834218"/>
                  <a:gd name="connsiteX292" fmla="*/ 1673096 w 3024845"/>
                  <a:gd name="connsiteY292" fmla="*/ 462620 h 834218"/>
                  <a:gd name="connsiteX293" fmla="*/ 1673096 w 3024845"/>
                  <a:gd name="connsiteY293" fmla="*/ 377367 h 834218"/>
                  <a:gd name="connsiteX294" fmla="*/ 1745104 w 3024845"/>
                  <a:gd name="connsiteY294" fmla="*/ 377367 h 834218"/>
                  <a:gd name="connsiteX295" fmla="*/ 1745104 w 3024845"/>
                  <a:gd name="connsiteY295" fmla="*/ 456135 h 834218"/>
                  <a:gd name="connsiteX296" fmla="*/ 1747008 w 3024845"/>
                  <a:gd name="connsiteY296" fmla="*/ 456135 h 834218"/>
                  <a:gd name="connsiteX297" fmla="*/ 1748250 w 3024845"/>
                  <a:gd name="connsiteY297" fmla="*/ 478658 h 834218"/>
                  <a:gd name="connsiteX298" fmla="*/ 1757926 w 3024845"/>
                  <a:gd name="connsiteY298" fmla="*/ 478658 h 834218"/>
                  <a:gd name="connsiteX299" fmla="*/ 1759168 w 3024845"/>
                  <a:gd name="connsiteY299" fmla="*/ 456135 h 834218"/>
                  <a:gd name="connsiteX300" fmla="*/ 1765248 w 3024845"/>
                  <a:gd name="connsiteY300" fmla="*/ 456135 h 834218"/>
                  <a:gd name="connsiteX301" fmla="*/ 1766490 w 3024845"/>
                  <a:gd name="connsiteY301" fmla="*/ 478658 h 834218"/>
                  <a:gd name="connsiteX302" fmla="*/ 1817112 w 3024845"/>
                  <a:gd name="connsiteY302" fmla="*/ 478658 h 834218"/>
                  <a:gd name="connsiteX303" fmla="*/ 1817112 w 3024845"/>
                  <a:gd name="connsiteY303" fmla="*/ 315630 h 834218"/>
                  <a:gd name="connsiteX304" fmla="*/ 2014439 w 3024845"/>
                  <a:gd name="connsiteY304" fmla="*/ 315630 h 834218"/>
                  <a:gd name="connsiteX305" fmla="*/ 2014439 w 3024845"/>
                  <a:gd name="connsiteY305" fmla="*/ 478658 h 834218"/>
                  <a:gd name="connsiteX306" fmla="*/ 2033136 w 3024845"/>
                  <a:gd name="connsiteY306" fmla="*/ 478658 h 834218"/>
                  <a:gd name="connsiteX307" fmla="*/ 2033136 w 3024845"/>
                  <a:gd name="connsiteY307" fmla="*/ 395965 h 834218"/>
                  <a:gd name="connsiteX308" fmla="*/ 2128256 w 3024845"/>
                  <a:gd name="connsiteY308" fmla="*/ 395965 h 834218"/>
                  <a:gd name="connsiteX309" fmla="*/ 2180720 w 3024845"/>
                  <a:gd name="connsiteY309" fmla="*/ 330752 h 834218"/>
                  <a:gd name="connsiteX310" fmla="*/ 2245574 w 3024845"/>
                  <a:gd name="connsiteY310" fmla="*/ 330752 h 834218"/>
                  <a:gd name="connsiteX311" fmla="*/ 2245574 w 3024845"/>
                  <a:gd name="connsiteY311" fmla="*/ 406414 h 834218"/>
                  <a:gd name="connsiteX312" fmla="*/ 2253681 w 3024845"/>
                  <a:gd name="connsiteY312" fmla="*/ 406414 h 834218"/>
                  <a:gd name="connsiteX313" fmla="*/ 2255708 w 3024845"/>
                  <a:gd name="connsiteY313" fmla="*/ 399929 h 834218"/>
                  <a:gd name="connsiteX314" fmla="*/ 2261788 w 3024845"/>
                  <a:gd name="connsiteY314" fmla="*/ 399929 h 834218"/>
                  <a:gd name="connsiteX315" fmla="*/ 2263815 w 3024845"/>
                  <a:gd name="connsiteY315" fmla="*/ 408576 h 834218"/>
                  <a:gd name="connsiteX316" fmla="*/ 2275975 w 3024845"/>
                  <a:gd name="connsiteY316" fmla="*/ 408576 h 834218"/>
                  <a:gd name="connsiteX317" fmla="*/ 2275975 w 3024845"/>
                  <a:gd name="connsiteY317" fmla="*/ 402090 h 834218"/>
                  <a:gd name="connsiteX318" fmla="*/ 2298268 w 3024845"/>
                  <a:gd name="connsiteY318" fmla="*/ 402090 h 834218"/>
                  <a:gd name="connsiteX319" fmla="*/ 2298268 w 3024845"/>
                  <a:gd name="connsiteY319" fmla="*/ 408576 h 834218"/>
                  <a:gd name="connsiteX320" fmla="*/ 2318535 w 3024845"/>
                  <a:gd name="connsiteY320" fmla="*/ 408576 h 834218"/>
                  <a:gd name="connsiteX321" fmla="*/ 2318535 w 3024845"/>
                  <a:gd name="connsiteY321" fmla="*/ 453973 h 834218"/>
                  <a:gd name="connsiteX322" fmla="*/ 2332722 w 3024845"/>
                  <a:gd name="connsiteY322" fmla="*/ 453973 h 834218"/>
                  <a:gd name="connsiteX323" fmla="*/ 2332722 w 3024845"/>
                  <a:gd name="connsiteY323" fmla="*/ 441002 h 834218"/>
                  <a:gd name="connsiteX324" fmla="*/ 2348936 w 3024845"/>
                  <a:gd name="connsiteY324" fmla="*/ 441002 h 834218"/>
                  <a:gd name="connsiteX325" fmla="*/ 2348936 w 3024845"/>
                  <a:gd name="connsiteY325" fmla="*/ 261575 h 834218"/>
                  <a:gd name="connsiteX326" fmla="*/ 2355016 w 3024845"/>
                  <a:gd name="connsiteY326" fmla="*/ 255089 h 834218"/>
                  <a:gd name="connsiteX327" fmla="*/ 2427977 w 3024845"/>
                  <a:gd name="connsiteY327" fmla="*/ 255089 h 834218"/>
                  <a:gd name="connsiteX328" fmla="*/ 2427977 w 3024845"/>
                  <a:gd name="connsiteY328" fmla="*/ 263737 h 834218"/>
                  <a:gd name="connsiteX329" fmla="*/ 2438110 w 3024845"/>
                  <a:gd name="connsiteY329" fmla="*/ 263737 h 834218"/>
                  <a:gd name="connsiteX330" fmla="*/ 2438110 w 3024845"/>
                  <a:gd name="connsiteY330" fmla="*/ 378311 h 834218"/>
                  <a:gd name="connsiteX331" fmla="*/ 2460404 w 3024845"/>
                  <a:gd name="connsiteY331" fmla="*/ 378311 h 834218"/>
                  <a:gd name="connsiteX332" fmla="*/ 2460404 w 3024845"/>
                  <a:gd name="connsiteY332" fmla="*/ 311296 h 834218"/>
                  <a:gd name="connsiteX333" fmla="*/ 2486751 w 3024845"/>
                  <a:gd name="connsiteY333" fmla="*/ 311296 h 834218"/>
                  <a:gd name="connsiteX334" fmla="*/ 2490804 w 3024845"/>
                  <a:gd name="connsiteY334" fmla="*/ 306972 h 834218"/>
                  <a:gd name="connsiteX335" fmla="*/ 2498911 w 3024845"/>
                  <a:gd name="connsiteY335" fmla="*/ 306972 h 834218"/>
                  <a:gd name="connsiteX336" fmla="*/ 2502964 w 3024845"/>
                  <a:gd name="connsiteY336" fmla="*/ 311296 h 834218"/>
                  <a:gd name="connsiteX337" fmla="*/ 2525258 w 3024845"/>
                  <a:gd name="connsiteY337" fmla="*/ 311296 h 834218"/>
                  <a:gd name="connsiteX338" fmla="*/ 2525258 w 3024845"/>
                  <a:gd name="connsiteY338" fmla="*/ 194560 h 834218"/>
                  <a:gd name="connsiteX339" fmla="*/ 2582005 w 3024845"/>
                  <a:gd name="connsiteY339" fmla="*/ 183751 h 834218"/>
                  <a:gd name="connsiteX340" fmla="*/ 2582005 w 3024845"/>
                  <a:gd name="connsiteY340" fmla="*/ 184832 h 834218"/>
                  <a:gd name="connsiteX341" fmla="*/ 2582005 w 3024845"/>
                  <a:gd name="connsiteY341" fmla="*/ 192398 h 834218"/>
                  <a:gd name="connsiteX342" fmla="*/ 2608352 w 3024845"/>
                  <a:gd name="connsiteY342" fmla="*/ 192398 h 834218"/>
                  <a:gd name="connsiteX343" fmla="*/ 2608352 w 3024845"/>
                  <a:gd name="connsiteY343" fmla="*/ 447488 h 834218"/>
                  <a:gd name="connsiteX344" fmla="*/ 2630646 w 3024845"/>
                  <a:gd name="connsiteY344" fmla="*/ 447488 h 834218"/>
                  <a:gd name="connsiteX345" fmla="*/ 2630646 w 3024845"/>
                  <a:gd name="connsiteY345" fmla="*/ 443164 h 834218"/>
                  <a:gd name="connsiteX346" fmla="*/ 2642806 w 3024845"/>
                  <a:gd name="connsiteY346" fmla="*/ 443164 h 834218"/>
                  <a:gd name="connsiteX347" fmla="*/ 2642806 w 3024845"/>
                  <a:gd name="connsiteY347" fmla="*/ 447488 h 834218"/>
                  <a:gd name="connsiteX348" fmla="*/ 2667126 w 3024845"/>
                  <a:gd name="connsiteY348" fmla="*/ 447488 h 834218"/>
                  <a:gd name="connsiteX349" fmla="*/ 2667126 w 3024845"/>
                  <a:gd name="connsiteY349" fmla="*/ 434517 h 834218"/>
                  <a:gd name="connsiteX350" fmla="*/ 2695500 w 3024845"/>
                  <a:gd name="connsiteY350" fmla="*/ 434517 h 834218"/>
                  <a:gd name="connsiteX351" fmla="*/ 2707660 w 3024845"/>
                  <a:gd name="connsiteY351" fmla="*/ 430193 h 834218"/>
                  <a:gd name="connsiteX352" fmla="*/ 2727927 w 3024845"/>
                  <a:gd name="connsiteY352" fmla="*/ 434517 h 834218"/>
                  <a:gd name="connsiteX353" fmla="*/ 2727927 w 3024845"/>
                  <a:gd name="connsiteY353" fmla="*/ 417223 h 834218"/>
                  <a:gd name="connsiteX354" fmla="*/ 2736034 w 3024845"/>
                  <a:gd name="connsiteY354" fmla="*/ 417223 h 834218"/>
                  <a:gd name="connsiteX355" fmla="*/ 2736034 w 3024845"/>
                  <a:gd name="connsiteY355" fmla="*/ 404252 h 834218"/>
                  <a:gd name="connsiteX356" fmla="*/ 2792781 w 3024845"/>
                  <a:gd name="connsiteY356" fmla="*/ 404252 h 834218"/>
                  <a:gd name="connsiteX357" fmla="*/ 2792781 w 3024845"/>
                  <a:gd name="connsiteY357" fmla="*/ 373987 h 834218"/>
                  <a:gd name="connsiteX358" fmla="*/ 2811021 w 3024845"/>
                  <a:gd name="connsiteY358" fmla="*/ 373987 h 834218"/>
                  <a:gd name="connsiteX359" fmla="*/ 2811021 w 3024845"/>
                  <a:gd name="connsiteY359" fmla="*/ 367502 h 834218"/>
                  <a:gd name="connsiteX360" fmla="*/ 2823181 w 3024845"/>
                  <a:gd name="connsiteY360" fmla="*/ 367502 h 834218"/>
                  <a:gd name="connsiteX361" fmla="*/ 2823181 w 3024845"/>
                  <a:gd name="connsiteY361" fmla="*/ 373987 h 834218"/>
                  <a:gd name="connsiteX362" fmla="*/ 2839395 w 3024845"/>
                  <a:gd name="connsiteY362" fmla="*/ 373987 h 834218"/>
                  <a:gd name="connsiteX363" fmla="*/ 2839395 w 3024845"/>
                  <a:gd name="connsiteY363" fmla="*/ 423708 h 834218"/>
                  <a:gd name="connsiteX364" fmla="*/ 2871822 w 3024845"/>
                  <a:gd name="connsiteY364" fmla="*/ 423708 h 834218"/>
                  <a:gd name="connsiteX365" fmla="*/ 2871822 w 3024845"/>
                  <a:gd name="connsiteY365" fmla="*/ 397767 h 834218"/>
                  <a:gd name="connsiteX366" fmla="*/ 2910329 w 3024845"/>
                  <a:gd name="connsiteY366" fmla="*/ 397767 h 834218"/>
                  <a:gd name="connsiteX367" fmla="*/ 2910329 w 3024845"/>
                  <a:gd name="connsiteY367" fmla="*/ 367502 h 834218"/>
                  <a:gd name="connsiteX368" fmla="*/ 2958970 w 3024845"/>
                  <a:gd name="connsiteY368" fmla="*/ 367502 h 834218"/>
                  <a:gd name="connsiteX369" fmla="*/ 2958970 w 3024845"/>
                  <a:gd name="connsiteY369" fmla="*/ 478658 h 834218"/>
                  <a:gd name="connsiteX370" fmla="*/ 2958970 w 3024845"/>
                  <a:gd name="connsiteY370" fmla="*/ 492437 h 834218"/>
                  <a:gd name="connsiteX371" fmla="*/ 3024845 w 3024845"/>
                  <a:gd name="connsiteY371" fmla="*/ 492437 h 834218"/>
                  <a:gd name="connsiteX372" fmla="*/ 3024845 w 3024845"/>
                  <a:gd name="connsiteY372" fmla="*/ 834218 h 834218"/>
                  <a:gd name="connsiteX373" fmla="*/ 2054 w 3024845"/>
                  <a:gd name="connsiteY373" fmla="*/ 831885 h 834218"/>
                  <a:gd name="connsiteX374" fmla="*/ 0 w 3024845"/>
                  <a:gd name="connsiteY374" fmla="*/ 397767 h 834218"/>
                  <a:gd name="connsiteX375" fmla="*/ 20267 w 3024845"/>
                  <a:gd name="connsiteY375" fmla="*/ 397767 h 834218"/>
                  <a:gd name="connsiteX376" fmla="*/ 20774 w 3024845"/>
                  <a:gd name="connsiteY376" fmla="*/ 396686 h 834218"/>
                  <a:gd name="connsiteX377" fmla="*/ 24320 w 3024845"/>
                  <a:gd name="connsiteY377" fmla="*/ 389120 h 834218"/>
                  <a:gd name="connsiteX378" fmla="*/ 26094 w 3024845"/>
                  <a:gd name="connsiteY378" fmla="*/ 389390 h 834218"/>
                  <a:gd name="connsiteX379" fmla="*/ 38507 w 3024845"/>
                  <a:gd name="connsiteY379" fmla="*/ 391281 h 834218"/>
                  <a:gd name="connsiteX380" fmla="*/ 39014 w 3024845"/>
                  <a:gd name="connsiteY380" fmla="*/ 392633 h 834218"/>
                  <a:gd name="connsiteX381" fmla="*/ 42560 w 3024845"/>
                  <a:gd name="connsiteY381" fmla="*/ 402090 h 834218"/>
                  <a:gd name="connsiteX382" fmla="*/ 68907 w 3024845"/>
                  <a:gd name="connsiteY382" fmla="*/ 404252 h 834218"/>
                  <a:gd name="connsiteX383" fmla="*/ 68907 w 3024845"/>
                  <a:gd name="connsiteY383" fmla="*/ 281031 h 834218"/>
                  <a:gd name="connsiteX384" fmla="*/ 70934 w 3024845"/>
                  <a:gd name="connsiteY384" fmla="*/ 281031 h 834218"/>
                  <a:gd name="connsiteX385" fmla="*/ 85121 w 3024845"/>
                  <a:gd name="connsiteY385" fmla="*/ 281031 h 834218"/>
                  <a:gd name="connsiteX386" fmla="*/ 85121 w 3024845"/>
                  <a:gd name="connsiteY386" fmla="*/ 144839 h 834218"/>
                  <a:gd name="connsiteX387" fmla="*/ 86894 w 3024845"/>
                  <a:gd name="connsiteY387" fmla="*/ 144839 h 834218"/>
                  <a:gd name="connsiteX388" fmla="*/ 99308 w 3024845"/>
                  <a:gd name="connsiteY388" fmla="*/ 144839 h 834218"/>
                  <a:gd name="connsiteX389" fmla="*/ 99308 w 3024845"/>
                  <a:gd name="connsiteY389" fmla="*/ 30265 h 834218"/>
                  <a:gd name="connsiteX390" fmla="*/ 103361 w 3024845"/>
                  <a:gd name="connsiteY390" fmla="*/ 2161 h 834218"/>
                  <a:gd name="connsiteX0" fmla="*/ 103361 w 3024845"/>
                  <a:gd name="connsiteY0" fmla="*/ 2161 h 834218"/>
                  <a:gd name="connsiteX1" fmla="*/ 200642 w 3024845"/>
                  <a:gd name="connsiteY1" fmla="*/ 0 h 834218"/>
                  <a:gd name="connsiteX2" fmla="*/ 202669 w 3024845"/>
                  <a:gd name="connsiteY2" fmla="*/ 0 h 834218"/>
                  <a:gd name="connsiteX3" fmla="*/ 216856 w 3024845"/>
                  <a:gd name="connsiteY3" fmla="*/ 0 h 834218"/>
                  <a:gd name="connsiteX4" fmla="*/ 220909 w 3024845"/>
                  <a:gd name="connsiteY4" fmla="*/ 30265 h 834218"/>
                  <a:gd name="connsiteX5" fmla="*/ 220909 w 3024845"/>
                  <a:gd name="connsiteY5" fmla="*/ 144839 h 834218"/>
                  <a:gd name="connsiteX6" fmla="*/ 223189 w 3024845"/>
                  <a:gd name="connsiteY6" fmla="*/ 144839 h 834218"/>
                  <a:gd name="connsiteX7" fmla="*/ 239150 w 3024845"/>
                  <a:gd name="connsiteY7" fmla="*/ 144839 h 834218"/>
                  <a:gd name="connsiteX8" fmla="*/ 239150 w 3024845"/>
                  <a:gd name="connsiteY8" fmla="*/ 285354 h 834218"/>
                  <a:gd name="connsiteX9" fmla="*/ 240670 w 3024845"/>
                  <a:gd name="connsiteY9" fmla="*/ 285084 h 834218"/>
                  <a:gd name="connsiteX10" fmla="*/ 251310 w 3024845"/>
                  <a:gd name="connsiteY10" fmla="*/ 283193 h 834218"/>
                  <a:gd name="connsiteX11" fmla="*/ 249283 w 3024845"/>
                  <a:gd name="connsiteY11" fmla="*/ 371825 h 834218"/>
                  <a:gd name="connsiteX12" fmla="*/ 250803 w 3024845"/>
                  <a:gd name="connsiteY12" fmla="*/ 372096 h 834218"/>
                  <a:gd name="connsiteX13" fmla="*/ 261443 w 3024845"/>
                  <a:gd name="connsiteY13" fmla="*/ 373987 h 834218"/>
                  <a:gd name="connsiteX14" fmla="*/ 261696 w 3024845"/>
                  <a:gd name="connsiteY14" fmla="*/ 374798 h 834218"/>
                  <a:gd name="connsiteX15" fmla="*/ 263470 w 3024845"/>
                  <a:gd name="connsiteY15" fmla="*/ 380473 h 834218"/>
                  <a:gd name="connsiteX16" fmla="*/ 264230 w 3024845"/>
                  <a:gd name="connsiteY16" fmla="*/ 378041 h 834218"/>
                  <a:gd name="connsiteX17" fmla="*/ 269550 w 3024845"/>
                  <a:gd name="connsiteY17" fmla="*/ 361017 h 834218"/>
                  <a:gd name="connsiteX18" fmla="*/ 271323 w 3024845"/>
                  <a:gd name="connsiteY18" fmla="*/ 361017 h 834218"/>
                  <a:gd name="connsiteX19" fmla="*/ 283737 w 3024845"/>
                  <a:gd name="connsiteY19" fmla="*/ 361017 h 834218"/>
                  <a:gd name="connsiteX20" fmla="*/ 283737 w 3024845"/>
                  <a:gd name="connsiteY20" fmla="*/ 393443 h 834218"/>
                  <a:gd name="connsiteX21" fmla="*/ 284750 w 3024845"/>
                  <a:gd name="connsiteY21" fmla="*/ 393984 h 834218"/>
                  <a:gd name="connsiteX22" fmla="*/ 291844 w 3024845"/>
                  <a:gd name="connsiteY22" fmla="*/ 397767 h 834218"/>
                  <a:gd name="connsiteX23" fmla="*/ 291844 w 3024845"/>
                  <a:gd name="connsiteY23" fmla="*/ 399118 h 834218"/>
                  <a:gd name="connsiteX24" fmla="*/ 291844 w 3024845"/>
                  <a:gd name="connsiteY24" fmla="*/ 408576 h 834218"/>
                  <a:gd name="connsiteX25" fmla="*/ 336431 w 3024845"/>
                  <a:gd name="connsiteY25" fmla="*/ 408576 h 834218"/>
                  <a:gd name="connsiteX26" fmla="*/ 336431 w 3024845"/>
                  <a:gd name="connsiteY26" fmla="*/ 409657 h 834218"/>
                  <a:gd name="connsiteX27" fmla="*/ 336431 w 3024845"/>
                  <a:gd name="connsiteY27" fmla="*/ 417223 h 834218"/>
                  <a:gd name="connsiteX28" fmla="*/ 338457 w 3024845"/>
                  <a:gd name="connsiteY28" fmla="*/ 417223 h 834218"/>
                  <a:gd name="connsiteX29" fmla="*/ 352644 w 3024845"/>
                  <a:gd name="connsiteY29" fmla="*/ 417223 h 834218"/>
                  <a:gd name="connsiteX30" fmla="*/ 352644 w 3024845"/>
                  <a:gd name="connsiteY30" fmla="*/ 386958 h 834218"/>
                  <a:gd name="connsiteX31" fmla="*/ 397231 w 3024845"/>
                  <a:gd name="connsiteY31" fmla="*/ 386958 h 834218"/>
                  <a:gd name="connsiteX32" fmla="*/ 397231 w 3024845"/>
                  <a:gd name="connsiteY32" fmla="*/ 385607 h 834218"/>
                  <a:gd name="connsiteX33" fmla="*/ 397231 w 3024845"/>
                  <a:gd name="connsiteY33" fmla="*/ 376149 h 834218"/>
                  <a:gd name="connsiteX34" fmla="*/ 398245 w 3024845"/>
                  <a:gd name="connsiteY34" fmla="*/ 376149 h 834218"/>
                  <a:gd name="connsiteX35" fmla="*/ 405338 w 3024845"/>
                  <a:gd name="connsiteY35" fmla="*/ 376149 h 834218"/>
                  <a:gd name="connsiteX36" fmla="*/ 405338 w 3024845"/>
                  <a:gd name="connsiteY36" fmla="*/ 374258 h 834218"/>
                  <a:gd name="connsiteX37" fmla="*/ 405338 w 3024845"/>
                  <a:gd name="connsiteY37" fmla="*/ 361017 h 834218"/>
                  <a:gd name="connsiteX38" fmla="*/ 406098 w 3024845"/>
                  <a:gd name="connsiteY38" fmla="*/ 361017 h 834218"/>
                  <a:gd name="connsiteX39" fmla="*/ 411418 w 3024845"/>
                  <a:gd name="connsiteY39" fmla="*/ 361017 h 834218"/>
                  <a:gd name="connsiteX40" fmla="*/ 411418 w 3024845"/>
                  <a:gd name="connsiteY40" fmla="*/ 359936 h 834218"/>
                  <a:gd name="connsiteX41" fmla="*/ 411418 w 3024845"/>
                  <a:gd name="connsiteY41" fmla="*/ 352369 h 834218"/>
                  <a:gd name="connsiteX42" fmla="*/ 413445 w 3024845"/>
                  <a:gd name="connsiteY42" fmla="*/ 352369 h 834218"/>
                  <a:gd name="connsiteX43" fmla="*/ 427632 w 3024845"/>
                  <a:gd name="connsiteY43" fmla="*/ 352369 h 834218"/>
                  <a:gd name="connsiteX44" fmla="*/ 427632 w 3024845"/>
                  <a:gd name="connsiteY44" fmla="*/ 353450 h 834218"/>
                  <a:gd name="connsiteX45" fmla="*/ 427632 w 3024845"/>
                  <a:gd name="connsiteY45" fmla="*/ 361017 h 834218"/>
                  <a:gd name="connsiteX46" fmla="*/ 449925 w 3024845"/>
                  <a:gd name="connsiteY46" fmla="*/ 361017 h 834218"/>
                  <a:gd name="connsiteX47" fmla="*/ 449925 w 3024845"/>
                  <a:gd name="connsiteY47" fmla="*/ 359125 h 834218"/>
                  <a:gd name="connsiteX48" fmla="*/ 449925 w 3024845"/>
                  <a:gd name="connsiteY48" fmla="*/ 345884 h 834218"/>
                  <a:gd name="connsiteX49" fmla="*/ 451699 w 3024845"/>
                  <a:gd name="connsiteY49" fmla="*/ 345884 h 834218"/>
                  <a:gd name="connsiteX50" fmla="*/ 464112 w 3024845"/>
                  <a:gd name="connsiteY50" fmla="*/ 345884 h 834218"/>
                  <a:gd name="connsiteX51" fmla="*/ 464112 w 3024845"/>
                  <a:gd name="connsiteY51" fmla="*/ 369664 h 834218"/>
                  <a:gd name="connsiteX52" fmla="*/ 465126 w 3024845"/>
                  <a:gd name="connsiteY52" fmla="*/ 369664 h 834218"/>
                  <a:gd name="connsiteX53" fmla="*/ 472219 w 3024845"/>
                  <a:gd name="connsiteY53" fmla="*/ 369664 h 834218"/>
                  <a:gd name="connsiteX54" fmla="*/ 472219 w 3024845"/>
                  <a:gd name="connsiteY54" fmla="*/ 368583 h 834218"/>
                  <a:gd name="connsiteX55" fmla="*/ 472219 w 3024845"/>
                  <a:gd name="connsiteY55" fmla="*/ 361017 h 834218"/>
                  <a:gd name="connsiteX56" fmla="*/ 473992 w 3024845"/>
                  <a:gd name="connsiteY56" fmla="*/ 361017 h 834218"/>
                  <a:gd name="connsiteX57" fmla="*/ 486406 w 3024845"/>
                  <a:gd name="connsiteY57" fmla="*/ 361017 h 834218"/>
                  <a:gd name="connsiteX58" fmla="*/ 486406 w 3024845"/>
                  <a:gd name="connsiteY58" fmla="*/ 386958 h 834218"/>
                  <a:gd name="connsiteX59" fmla="*/ 488433 w 3024845"/>
                  <a:gd name="connsiteY59" fmla="*/ 386958 h 834218"/>
                  <a:gd name="connsiteX60" fmla="*/ 502619 w 3024845"/>
                  <a:gd name="connsiteY60" fmla="*/ 386958 h 834218"/>
                  <a:gd name="connsiteX61" fmla="*/ 502619 w 3024845"/>
                  <a:gd name="connsiteY61" fmla="*/ 388579 h 834218"/>
                  <a:gd name="connsiteX62" fmla="*/ 502619 w 3024845"/>
                  <a:gd name="connsiteY62" fmla="*/ 399929 h 834218"/>
                  <a:gd name="connsiteX63" fmla="*/ 503379 w 3024845"/>
                  <a:gd name="connsiteY63" fmla="*/ 399929 h 834218"/>
                  <a:gd name="connsiteX64" fmla="*/ 508700 w 3024845"/>
                  <a:gd name="connsiteY64" fmla="*/ 399929 h 834218"/>
                  <a:gd name="connsiteX65" fmla="*/ 508700 w 3024845"/>
                  <a:gd name="connsiteY65" fmla="*/ 399118 h 834218"/>
                  <a:gd name="connsiteX66" fmla="*/ 508700 w 3024845"/>
                  <a:gd name="connsiteY66" fmla="*/ 393443 h 834218"/>
                  <a:gd name="connsiteX67" fmla="*/ 539100 w 3024845"/>
                  <a:gd name="connsiteY67" fmla="*/ 393443 h 834218"/>
                  <a:gd name="connsiteX68" fmla="*/ 539100 w 3024845"/>
                  <a:gd name="connsiteY68" fmla="*/ 417223 h 834218"/>
                  <a:gd name="connsiteX69" fmla="*/ 540113 w 3024845"/>
                  <a:gd name="connsiteY69" fmla="*/ 417223 h 834218"/>
                  <a:gd name="connsiteX70" fmla="*/ 547207 w 3024845"/>
                  <a:gd name="connsiteY70" fmla="*/ 417223 h 834218"/>
                  <a:gd name="connsiteX71" fmla="*/ 547207 w 3024845"/>
                  <a:gd name="connsiteY71" fmla="*/ 418304 h 834218"/>
                  <a:gd name="connsiteX72" fmla="*/ 547207 w 3024845"/>
                  <a:gd name="connsiteY72" fmla="*/ 425870 h 834218"/>
                  <a:gd name="connsiteX73" fmla="*/ 547967 w 3024845"/>
                  <a:gd name="connsiteY73" fmla="*/ 425870 h 834218"/>
                  <a:gd name="connsiteX74" fmla="*/ 553287 w 3024845"/>
                  <a:gd name="connsiteY74" fmla="*/ 425870 h 834218"/>
                  <a:gd name="connsiteX75" fmla="*/ 553287 w 3024845"/>
                  <a:gd name="connsiteY75" fmla="*/ 423708 h 834218"/>
                  <a:gd name="connsiteX76" fmla="*/ 553287 w 3024845"/>
                  <a:gd name="connsiteY76" fmla="*/ 408576 h 834218"/>
                  <a:gd name="connsiteX77" fmla="*/ 554300 w 3024845"/>
                  <a:gd name="connsiteY77" fmla="*/ 408576 h 834218"/>
                  <a:gd name="connsiteX78" fmla="*/ 561394 w 3024845"/>
                  <a:gd name="connsiteY78" fmla="*/ 408576 h 834218"/>
                  <a:gd name="connsiteX79" fmla="*/ 561394 w 3024845"/>
                  <a:gd name="connsiteY79" fmla="*/ 409657 h 834218"/>
                  <a:gd name="connsiteX80" fmla="*/ 561394 w 3024845"/>
                  <a:gd name="connsiteY80" fmla="*/ 417223 h 834218"/>
                  <a:gd name="connsiteX81" fmla="*/ 566714 w 3024845"/>
                  <a:gd name="connsiteY81" fmla="*/ 415230 h 834218"/>
                  <a:gd name="connsiteX82" fmla="*/ 567474 w 3024845"/>
                  <a:gd name="connsiteY82" fmla="*/ 414250 h 834218"/>
                  <a:gd name="connsiteX83" fmla="*/ 567474 w 3024845"/>
                  <a:gd name="connsiteY83" fmla="*/ 408576 h 834218"/>
                  <a:gd name="connsiteX84" fmla="*/ 605981 w 3024845"/>
                  <a:gd name="connsiteY84" fmla="*/ 408576 h 834218"/>
                  <a:gd name="connsiteX85" fmla="*/ 605981 w 3024845"/>
                  <a:gd name="connsiteY85" fmla="*/ 432355 h 834218"/>
                  <a:gd name="connsiteX86" fmla="*/ 608007 w 3024845"/>
                  <a:gd name="connsiteY86" fmla="*/ 432355 h 834218"/>
                  <a:gd name="connsiteX87" fmla="*/ 622194 w 3024845"/>
                  <a:gd name="connsiteY87" fmla="*/ 432355 h 834218"/>
                  <a:gd name="connsiteX88" fmla="*/ 622194 w 3024845"/>
                  <a:gd name="connsiteY88" fmla="*/ 433436 h 834218"/>
                  <a:gd name="connsiteX89" fmla="*/ 622194 w 3024845"/>
                  <a:gd name="connsiteY89" fmla="*/ 441002 h 834218"/>
                  <a:gd name="connsiteX90" fmla="*/ 623968 w 3024845"/>
                  <a:gd name="connsiteY90" fmla="*/ 441002 h 834218"/>
                  <a:gd name="connsiteX91" fmla="*/ 636381 w 3024845"/>
                  <a:gd name="connsiteY91" fmla="*/ 441002 h 834218"/>
                  <a:gd name="connsiteX92" fmla="*/ 636381 w 3024845"/>
                  <a:gd name="connsiteY92" fmla="*/ 417223 h 834218"/>
                  <a:gd name="connsiteX93" fmla="*/ 637394 w 3024845"/>
                  <a:gd name="connsiteY93" fmla="*/ 417223 h 834218"/>
                  <a:gd name="connsiteX94" fmla="*/ 644488 w 3024845"/>
                  <a:gd name="connsiteY94" fmla="*/ 417223 h 834218"/>
                  <a:gd name="connsiteX95" fmla="*/ 644488 w 3024845"/>
                  <a:gd name="connsiteY95" fmla="*/ 384796 h 834218"/>
                  <a:gd name="connsiteX96" fmla="*/ 645501 w 3024845"/>
                  <a:gd name="connsiteY96" fmla="*/ 384796 h 834218"/>
                  <a:gd name="connsiteX97" fmla="*/ 652595 w 3024845"/>
                  <a:gd name="connsiteY97" fmla="*/ 384796 h 834218"/>
                  <a:gd name="connsiteX98" fmla="*/ 652595 w 3024845"/>
                  <a:gd name="connsiteY98" fmla="*/ 382905 h 834218"/>
                  <a:gd name="connsiteX99" fmla="*/ 652595 w 3024845"/>
                  <a:gd name="connsiteY99" fmla="*/ 369664 h 834218"/>
                  <a:gd name="connsiteX100" fmla="*/ 651328 w 3024845"/>
                  <a:gd name="connsiteY100" fmla="*/ 368042 h 834218"/>
                  <a:gd name="connsiteX101" fmla="*/ 656648 w 3024845"/>
                  <a:gd name="connsiteY101" fmla="*/ 356693 h 834218"/>
                  <a:gd name="connsiteX102" fmla="*/ 664755 w 3024845"/>
                  <a:gd name="connsiteY102" fmla="*/ 384796 h 834218"/>
                  <a:gd name="connsiteX103" fmla="*/ 665515 w 3024845"/>
                  <a:gd name="connsiteY103" fmla="*/ 384796 h 834218"/>
                  <a:gd name="connsiteX104" fmla="*/ 670835 w 3024845"/>
                  <a:gd name="connsiteY104" fmla="*/ 384796 h 834218"/>
                  <a:gd name="connsiteX105" fmla="*/ 670835 w 3024845"/>
                  <a:gd name="connsiteY105" fmla="*/ 278869 h 834218"/>
                  <a:gd name="connsiteX106" fmla="*/ 672355 w 3024845"/>
                  <a:gd name="connsiteY106" fmla="*/ 278869 h 834218"/>
                  <a:gd name="connsiteX107" fmla="*/ 682995 w 3024845"/>
                  <a:gd name="connsiteY107" fmla="*/ 278869 h 834218"/>
                  <a:gd name="connsiteX108" fmla="*/ 682995 w 3024845"/>
                  <a:gd name="connsiteY108" fmla="*/ 231310 h 834218"/>
                  <a:gd name="connsiteX109" fmla="*/ 709342 w 3024845"/>
                  <a:gd name="connsiteY109" fmla="*/ 231310 h 834218"/>
                  <a:gd name="connsiteX110" fmla="*/ 709342 w 3024845"/>
                  <a:gd name="connsiteY110" fmla="*/ 209692 h 834218"/>
                  <a:gd name="connsiteX111" fmla="*/ 743796 w 3024845"/>
                  <a:gd name="connsiteY111" fmla="*/ 209692 h 834218"/>
                  <a:gd name="connsiteX112" fmla="*/ 743796 w 3024845"/>
                  <a:gd name="connsiteY112" fmla="*/ 212124 h 834218"/>
                  <a:gd name="connsiteX113" fmla="*/ 743796 w 3024845"/>
                  <a:gd name="connsiteY113" fmla="*/ 229148 h 834218"/>
                  <a:gd name="connsiteX114" fmla="*/ 746076 w 3024845"/>
                  <a:gd name="connsiteY114" fmla="*/ 229148 h 834218"/>
                  <a:gd name="connsiteX115" fmla="*/ 762036 w 3024845"/>
                  <a:gd name="connsiteY115" fmla="*/ 229148 h 834218"/>
                  <a:gd name="connsiteX116" fmla="*/ 762036 w 3024845"/>
                  <a:gd name="connsiteY116" fmla="*/ 276707 h 834218"/>
                  <a:gd name="connsiteX117" fmla="*/ 763049 w 3024845"/>
                  <a:gd name="connsiteY117" fmla="*/ 276707 h 834218"/>
                  <a:gd name="connsiteX118" fmla="*/ 770143 w 3024845"/>
                  <a:gd name="connsiteY118" fmla="*/ 276707 h 834218"/>
                  <a:gd name="connsiteX119" fmla="*/ 784330 w 3024845"/>
                  <a:gd name="connsiteY119" fmla="*/ 281031 h 834218"/>
                  <a:gd name="connsiteX120" fmla="*/ 784330 w 3024845"/>
                  <a:gd name="connsiteY120" fmla="*/ 319943 h 834218"/>
                  <a:gd name="connsiteX121" fmla="*/ 785343 w 3024845"/>
                  <a:gd name="connsiteY121" fmla="*/ 319943 h 834218"/>
                  <a:gd name="connsiteX122" fmla="*/ 792436 w 3024845"/>
                  <a:gd name="connsiteY122" fmla="*/ 319943 h 834218"/>
                  <a:gd name="connsiteX123" fmla="*/ 792436 w 3024845"/>
                  <a:gd name="connsiteY123" fmla="*/ 321564 h 834218"/>
                  <a:gd name="connsiteX124" fmla="*/ 792436 w 3024845"/>
                  <a:gd name="connsiteY124" fmla="*/ 332913 h 834218"/>
                  <a:gd name="connsiteX125" fmla="*/ 794463 w 3024845"/>
                  <a:gd name="connsiteY125" fmla="*/ 332913 h 834218"/>
                  <a:gd name="connsiteX126" fmla="*/ 808650 w 3024845"/>
                  <a:gd name="connsiteY126" fmla="*/ 332913 h 834218"/>
                  <a:gd name="connsiteX127" fmla="*/ 814730 w 3024845"/>
                  <a:gd name="connsiteY127" fmla="*/ 339399 h 834218"/>
                  <a:gd name="connsiteX128" fmla="*/ 814730 w 3024845"/>
                  <a:gd name="connsiteY128" fmla="*/ 361017 h 834218"/>
                  <a:gd name="connsiteX129" fmla="*/ 817010 w 3024845"/>
                  <a:gd name="connsiteY129" fmla="*/ 361017 h 834218"/>
                  <a:gd name="connsiteX130" fmla="*/ 832970 w 3024845"/>
                  <a:gd name="connsiteY130" fmla="*/ 361017 h 834218"/>
                  <a:gd name="connsiteX131" fmla="*/ 832970 w 3024845"/>
                  <a:gd name="connsiteY131" fmla="*/ 362097 h 834218"/>
                  <a:gd name="connsiteX132" fmla="*/ 832970 w 3024845"/>
                  <a:gd name="connsiteY132" fmla="*/ 369664 h 834218"/>
                  <a:gd name="connsiteX133" fmla="*/ 834237 w 3024845"/>
                  <a:gd name="connsiteY133" fmla="*/ 369664 h 834218"/>
                  <a:gd name="connsiteX134" fmla="*/ 843104 w 3024845"/>
                  <a:gd name="connsiteY134" fmla="*/ 369664 h 834218"/>
                  <a:gd name="connsiteX135" fmla="*/ 843104 w 3024845"/>
                  <a:gd name="connsiteY135" fmla="*/ 371825 h 834218"/>
                  <a:gd name="connsiteX136" fmla="*/ 843104 w 3024845"/>
                  <a:gd name="connsiteY136" fmla="*/ 386958 h 834218"/>
                  <a:gd name="connsiteX137" fmla="*/ 847157 w 3024845"/>
                  <a:gd name="connsiteY137" fmla="*/ 385066 h 834218"/>
                  <a:gd name="connsiteX138" fmla="*/ 847157 w 3024845"/>
                  <a:gd name="connsiteY138" fmla="*/ 371825 h 834218"/>
                  <a:gd name="connsiteX139" fmla="*/ 848170 w 3024845"/>
                  <a:gd name="connsiteY139" fmla="*/ 371825 h 834218"/>
                  <a:gd name="connsiteX140" fmla="*/ 855264 w 3024845"/>
                  <a:gd name="connsiteY140" fmla="*/ 371825 h 834218"/>
                  <a:gd name="connsiteX141" fmla="*/ 855264 w 3024845"/>
                  <a:gd name="connsiteY141" fmla="*/ 373447 h 834218"/>
                  <a:gd name="connsiteX142" fmla="*/ 855264 w 3024845"/>
                  <a:gd name="connsiteY142" fmla="*/ 384796 h 834218"/>
                  <a:gd name="connsiteX143" fmla="*/ 856024 w 3024845"/>
                  <a:gd name="connsiteY143" fmla="*/ 384796 h 834218"/>
                  <a:gd name="connsiteX144" fmla="*/ 861344 w 3024845"/>
                  <a:gd name="connsiteY144" fmla="*/ 384796 h 834218"/>
                  <a:gd name="connsiteX145" fmla="*/ 909984 w 3024845"/>
                  <a:gd name="connsiteY145" fmla="*/ 380473 h 834218"/>
                  <a:gd name="connsiteX146" fmla="*/ 909984 w 3024845"/>
                  <a:gd name="connsiteY146" fmla="*/ 381824 h 834218"/>
                  <a:gd name="connsiteX147" fmla="*/ 909984 w 3024845"/>
                  <a:gd name="connsiteY147" fmla="*/ 391281 h 834218"/>
                  <a:gd name="connsiteX148" fmla="*/ 910744 w 3024845"/>
                  <a:gd name="connsiteY148" fmla="*/ 391281 h 834218"/>
                  <a:gd name="connsiteX149" fmla="*/ 916065 w 3024845"/>
                  <a:gd name="connsiteY149" fmla="*/ 391281 h 834218"/>
                  <a:gd name="connsiteX150" fmla="*/ 916065 w 3024845"/>
                  <a:gd name="connsiteY150" fmla="*/ 393443 h 834218"/>
                  <a:gd name="connsiteX151" fmla="*/ 916065 w 3024845"/>
                  <a:gd name="connsiteY151" fmla="*/ 408576 h 834218"/>
                  <a:gd name="connsiteX152" fmla="*/ 918091 w 3024845"/>
                  <a:gd name="connsiteY152" fmla="*/ 407225 h 834218"/>
                  <a:gd name="connsiteX153" fmla="*/ 932278 w 3024845"/>
                  <a:gd name="connsiteY153" fmla="*/ 397767 h 834218"/>
                  <a:gd name="connsiteX154" fmla="*/ 938358 w 3024845"/>
                  <a:gd name="connsiteY154" fmla="*/ 356693 h 834218"/>
                  <a:gd name="connsiteX155" fmla="*/ 939118 w 3024845"/>
                  <a:gd name="connsiteY155" fmla="*/ 356423 h 834218"/>
                  <a:gd name="connsiteX156" fmla="*/ 944438 w 3024845"/>
                  <a:gd name="connsiteY156" fmla="*/ 354531 h 834218"/>
                  <a:gd name="connsiteX157" fmla="*/ 946465 w 3024845"/>
                  <a:gd name="connsiteY157" fmla="*/ 285354 h 834218"/>
                  <a:gd name="connsiteX158" fmla="*/ 948492 w 3024845"/>
                  <a:gd name="connsiteY158" fmla="*/ 354531 h 834218"/>
                  <a:gd name="connsiteX159" fmla="*/ 949252 w 3024845"/>
                  <a:gd name="connsiteY159" fmla="*/ 354801 h 834218"/>
                  <a:gd name="connsiteX160" fmla="*/ 954572 w 3024845"/>
                  <a:gd name="connsiteY160" fmla="*/ 356693 h 834218"/>
                  <a:gd name="connsiteX161" fmla="*/ 954572 w 3024845"/>
                  <a:gd name="connsiteY161" fmla="*/ 270222 h 834218"/>
                  <a:gd name="connsiteX162" fmla="*/ 958625 w 3024845"/>
                  <a:gd name="connsiteY162" fmla="*/ 237795 h 834218"/>
                  <a:gd name="connsiteX163" fmla="*/ 997132 w 3024845"/>
                  <a:gd name="connsiteY163" fmla="*/ 237795 h 834218"/>
                  <a:gd name="connsiteX164" fmla="*/ 997132 w 3024845"/>
                  <a:gd name="connsiteY164" fmla="*/ 270222 h 834218"/>
                  <a:gd name="connsiteX165" fmla="*/ 997892 w 3024845"/>
                  <a:gd name="connsiteY165" fmla="*/ 270222 h 834218"/>
                  <a:gd name="connsiteX166" fmla="*/ 1003212 w 3024845"/>
                  <a:gd name="connsiteY166" fmla="*/ 270222 h 834218"/>
                  <a:gd name="connsiteX167" fmla="*/ 1003212 w 3024845"/>
                  <a:gd name="connsiteY167" fmla="*/ 188074 h 834218"/>
                  <a:gd name="connsiteX168" fmla="*/ 1004986 w 3024845"/>
                  <a:gd name="connsiteY168" fmla="*/ 188074 h 834218"/>
                  <a:gd name="connsiteX169" fmla="*/ 1017399 w 3024845"/>
                  <a:gd name="connsiteY169" fmla="*/ 188074 h 834218"/>
                  <a:gd name="connsiteX170" fmla="*/ 1017399 w 3024845"/>
                  <a:gd name="connsiteY170" fmla="*/ 186183 h 834218"/>
                  <a:gd name="connsiteX171" fmla="*/ 1017399 w 3024845"/>
                  <a:gd name="connsiteY171" fmla="*/ 172942 h 834218"/>
                  <a:gd name="connsiteX172" fmla="*/ 1039693 w 3024845"/>
                  <a:gd name="connsiteY172" fmla="*/ 172942 h 834218"/>
                  <a:gd name="connsiteX173" fmla="*/ 1039693 w 3024845"/>
                  <a:gd name="connsiteY173" fmla="*/ 171861 h 834218"/>
                  <a:gd name="connsiteX174" fmla="*/ 1039693 w 3024845"/>
                  <a:gd name="connsiteY174" fmla="*/ 164295 h 834218"/>
                  <a:gd name="connsiteX175" fmla="*/ 1041466 w 3024845"/>
                  <a:gd name="connsiteY175" fmla="*/ 164295 h 834218"/>
                  <a:gd name="connsiteX176" fmla="*/ 1053880 w 3024845"/>
                  <a:gd name="connsiteY176" fmla="*/ 164295 h 834218"/>
                  <a:gd name="connsiteX177" fmla="*/ 1053880 w 3024845"/>
                  <a:gd name="connsiteY177" fmla="*/ 165376 h 834218"/>
                  <a:gd name="connsiteX178" fmla="*/ 1053880 w 3024845"/>
                  <a:gd name="connsiteY178" fmla="*/ 172942 h 834218"/>
                  <a:gd name="connsiteX179" fmla="*/ 1054640 w 3024845"/>
                  <a:gd name="connsiteY179" fmla="*/ 172942 h 834218"/>
                  <a:gd name="connsiteX180" fmla="*/ 1059960 w 3024845"/>
                  <a:gd name="connsiteY180" fmla="*/ 172942 h 834218"/>
                  <a:gd name="connsiteX181" fmla="*/ 1070093 w 3024845"/>
                  <a:gd name="connsiteY181" fmla="*/ 168618 h 834218"/>
                  <a:gd name="connsiteX182" fmla="*/ 1074146 w 3024845"/>
                  <a:gd name="connsiteY182" fmla="*/ 171861 h 834218"/>
                  <a:gd name="connsiteX183" fmla="*/ 1074146 w 3024845"/>
                  <a:gd name="connsiteY183" fmla="*/ 164295 h 834218"/>
                  <a:gd name="connsiteX184" fmla="*/ 1076426 w 3024845"/>
                  <a:gd name="connsiteY184" fmla="*/ 164295 h 834218"/>
                  <a:gd name="connsiteX185" fmla="*/ 1092387 w 3024845"/>
                  <a:gd name="connsiteY185" fmla="*/ 164295 h 834218"/>
                  <a:gd name="connsiteX186" fmla="*/ 1092387 w 3024845"/>
                  <a:gd name="connsiteY186" fmla="*/ 165376 h 834218"/>
                  <a:gd name="connsiteX187" fmla="*/ 1092387 w 3024845"/>
                  <a:gd name="connsiteY187" fmla="*/ 172942 h 834218"/>
                  <a:gd name="connsiteX188" fmla="*/ 1122787 w 3024845"/>
                  <a:gd name="connsiteY188" fmla="*/ 172942 h 834218"/>
                  <a:gd name="connsiteX189" fmla="*/ 1122787 w 3024845"/>
                  <a:gd name="connsiteY189" fmla="*/ 174563 h 834218"/>
                  <a:gd name="connsiteX190" fmla="*/ 1122787 w 3024845"/>
                  <a:gd name="connsiteY190" fmla="*/ 185913 h 834218"/>
                  <a:gd name="connsiteX191" fmla="*/ 1149134 w 3024845"/>
                  <a:gd name="connsiteY191" fmla="*/ 185913 h 834218"/>
                  <a:gd name="connsiteX192" fmla="*/ 1149134 w 3024845"/>
                  <a:gd name="connsiteY192" fmla="*/ 216177 h 834218"/>
                  <a:gd name="connsiteX193" fmla="*/ 1149894 w 3024845"/>
                  <a:gd name="connsiteY193" fmla="*/ 216177 h 834218"/>
                  <a:gd name="connsiteX194" fmla="*/ 1155214 w 3024845"/>
                  <a:gd name="connsiteY194" fmla="*/ 216177 h 834218"/>
                  <a:gd name="connsiteX195" fmla="*/ 1155214 w 3024845"/>
                  <a:gd name="connsiteY195" fmla="*/ 217258 h 834218"/>
                  <a:gd name="connsiteX196" fmla="*/ 1155214 w 3024845"/>
                  <a:gd name="connsiteY196" fmla="*/ 224825 h 834218"/>
                  <a:gd name="connsiteX197" fmla="*/ 1159268 w 3024845"/>
                  <a:gd name="connsiteY197" fmla="*/ 255089 h 834218"/>
                  <a:gd name="connsiteX198" fmla="*/ 1160028 w 3024845"/>
                  <a:gd name="connsiteY198" fmla="*/ 255089 h 834218"/>
                  <a:gd name="connsiteX199" fmla="*/ 1165348 w 3024845"/>
                  <a:gd name="connsiteY199" fmla="*/ 255089 h 834218"/>
                  <a:gd name="connsiteX200" fmla="*/ 1165348 w 3024845"/>
                  <a:gd name="connsiteY200" fmla="*/ 255900 h 834218"/>
                  <a:gd name="connsiteX201" fmla="*/ 1165348 w 3024845"/>
                  <a:gd name="connsiteY201" fmla="*/ 261575 h 834218"/>
                  <a:gd name="connsiteX202" fmla="*/ 1166361 w 3024845"/>
                  <a:gd name="connsiteY202" fmla="*/ 261575 h 834218"/>
                  <a:gd name="connsiteX203" fmla="*/ 1173454 w 3024845"/>
                  <a:gd name="connsiteY203" fmla="*/ 261575 h 834218"/>
                  <a:gd name="connsiteX204" fmla="*/ 1173454 w 3024845"/>
                  <a:gd name="connsiteY204" fmla="*/ 291840 h 834218"/>
                  <a:gd name="connsiteX205" fmla="*/ 1175481 w 3024845"/>
                  <a:gd name="connsiteY205" fmla="*/ 291840 h 834218"/>
                  <a:gd name="connsiteX206" fmla="*/ 1189668 w 3024845"/>
                  <a:gd name="connsiteY206" fmla="*/ 291840 h 834218"/>
                  <a:gd name="connsiteX207" fmla="*/ 1189668 w 3024845"/>
                  <a:gd name="connsiteY207" fmla="*/ 315619 h 834218"/>
                  <a:gd name="connsiteX208" fmla="*/ 1191695 w 3024845"/>
                  <a:gd name="connsiteY208" fmla="*/ 317240 h 834218"/>
                  <a:gd name="connsiteX209" fmla="*/ 1191695 w 3024845"/>
                  <a:gd name="connsiteY209" fmla="*/ 328590 h 834218"/>
                  <a:gd name="connsiteX210" fmla="*/ 1192455 w 3024845"/>
                  <a:gd name="connsiteY210" fmla="*/ 328590 h 834218"/>
                  <a:gd name="connsiteX211" fmla="*/ 1197775 w 3024845"/>
                  <a:gd name="connsiteY211" fmla="*/ 328590 h 834218"/>
                  <a:gd name="connsiteX212" fmla="*/ 1197775 w 3024845"/>
                  <a:gd name="connsiteY212" fmla="*/ 352369 h 834218"/>
                  <a:gd name="connsiteX213" fmla="*/ 1199041 w 3024845"/>
                  <a:gd name="connsiteY213" fmla="*/ 352369 h 834218"/>
                  <a:gd name="connsiteX214" fmla="*/ 1207908 w 3024845"/>
                  <a:gd name="connsiteY214" fmla="*/ 352369 h 834218"/>
                  <a:gd name="connsiteX215" fmla="*/ 1209935 w 3024845"/>
                  <a:gd name="connsiteY215" fmla="*/ 356423 h 834218"/>
                  <a:gd name="connsiteX216" fmla="*/ 1209935 w 3024845"/>
                  <a:gd name="connsiteY216" fmla="*/ 369664 h 834218"/>
                  <a:gd name="connsiteX217" fmla="*/ 1211455 w 3024845"/>
                  <a:gd name="connsiteY217" fmla="*/ 367772 h 834218"/>
                  <a:gd name="connsiteX218" fmla="*/ 1222095 w 3024845"/>
                  <a:gd name="connsiteY218" fmla="*/ 354531 h 834218"/>
                  <a:gd name="connsiteX219" fmla="*/ 1250469 w 3024845"/>
                  <a:gd name="connsiteY219" fmla="*/ 354531 h 834218"/>
                  <a:gd name="connsiteX220" fmla="*/ 1250469 w 3024845"/>
                  <a:gd name="connsiteY220" fmla="*/ 441002 h 834218"/>
                  <a:gd name="connsiteX221" fmla="*/ 1251229 w 3024845"/>
                  <a:gd name="connsiteY221" fmla="*/ 441002 h 834218"/>
                  <a:gd name="connsiteX222" fmla="*/ 1256549 w 3024845"/>
                  <a:gd name="connsiteY222" fmla="*/ 441002 h 834218"/>
                  <a:gd name="connsiteX223" fmla="*/ 1257309 w 3024845"/>
                  <a:gd name="connsiteY223" fmla="*/ 439651 h 834218"/>
                  <a:gd name="connsiteX224" fmla="*/ 1262629 w 3024845"/>
                  <a:gd name="connsiteY224" fmla="*/ 430193 h 834218"/>
                  <a:gd name="connsiteX225" fmla="*/ 1262629 w 3024845"/>
                  <a:gd name="connsiteY225" fmla="*/ 432085 h 834218"/>
                  <a:gd name="connsiteX226" fmla="*/ 1262629 w 3024845"/>
                  <a:gd name="connsiteY226" fmla="*/ 445326 h 834218"/>
                  <a:gd name="connsiteX227" fmla="*/ 1266682 w 3024845"/>
                  <a:gd name="connsiteY227" fmla="*/ 399929 h 834218"/>
                  <a:gd name="connsiteX228" fmla="*/ 1267442 w 3024845"/>
                  <a:gd name="connsiteY228" fmla="*/ 399929 h 834218"/>
                  <a:gd name="connsiteX229" fmla="*/ 1272762 w 3024845"/>
                  <a:gd name="connsiteY229" fmla="*/ 399929 h 834218"/>
                  <a:gd name="connsiteX230" fmla="*/ 1272762 w 3024845"/>
                  <a:gd name="connsiteY230" fmla="*/ 335075 h 834218"/>
                  <a:gd name="connsiteX231" fmla="*/ 1273776 w 3024845"/>
                  <a:gd name="connsiteY231" fmla="*/ 335075 h 834218"/>
                  <a:gd name="connsiteX232" fmla="*/ 1280869 w 3024845"/>
                  <a:gd name="connsiteY232" fmla="*/ 335075 h 834218"/>
                  <a:gd name="connsiteX233" fmla="*/ 1293029 w 3024845"/>
                  <a:gd name="connsiteY233" fmla="*/ 291840 h 834218"/>
                  <a:gd name="connsiteX234" fmla="*/ 1294296 w 3024845"/>
                  <a:gd name="connsiteY234" fmla="*/ 291840 h 834218"/>
                  <a:gd name="connsiteX235" fmla="*/ 1303163 w 3024845"/>
                  <a:gd name="connsiteY235" fmla="*/ 291840 h 834218"/>
                  <a:gd name="connsiteX236" fmla="*/ 1313296 w 3024845"/>
                  <a:gd name="connsiteY236" fmla="*/ 335075 h 834218"/>
                  <a:gd name="connsiteX237" fmla="*/ 1314309 w 3024845"/>
                  <a:gd name="connsiteY237" fmla="*/ 335075 h 834218"/>
                  <a:gd name="connsiteX238" fmla="*/ 1321403 w 3024845"/>
                  <a:gd name="connsiteY238" fmla="*/ 335075 h 834218"/>
                  <a:gd name="connsiteX239" fmla="*/ 1321403 w 3024845"/>
                  <a:gd name="connsiteY239" fmla="*/ 373987 h 834218"/>
                  <a:gd name="connsiteX240" fmla="*/ 1323176 w 3024845"/>
                  <a:gd name="connsiteY240" fmla="*/ 373987 h 834218"/>
                  <a:gd name="connsiteX241" fmla="*/ 1335590 w 3024845"/>
                  <a:gd name="connsiteY241" fmla="*/ 373987 h 834218"/>
                  <a:gd name="connsiteX242" fmla="*/ 1335590 w 3024845"/>
                  <a:gd name="connsiteY242" fmla="*/ 376149 h 834218"/>
                  <a:gd name="connsiteX243" fmla="*/ 1335590 w 3024845"/>
                  <a:gd name="connsiteY243" fmla="*/ 391281 h 834218"/>
                  <a:gd name="connsiteX244" fmla="*/ 1339643 w 3024845"/>
                  <a:gd name="connsiteY244" fmla="*/ 389120 h 834218"/>
                  <a:gd name="connsiteX245" fmla="*/ 1339643 w 3024845"/>
                  <a:gd name="connsiteY245" fmla="*/ 373987 h 834218"/>
                  <a:gd name="connsiteX246" fmla="*/ 1341163 w 3024845"/>
                  <a:gd name="connsiteY246" fmla="*/ 373987 h 834218"/>
                  <a:gd name="connsiteX247" fmla="*/ 1351803 w 3024845"/>
                  <a:gd name="connsiteY247" fmla="*/ 373987 h 834218"/>
                  <a:gd name="connsiteX248" fmla="*/ 1351803 w 3024845"/>
                  <a:gd name="connsiteY248" fmla="*/ 375608 h 834218"/>
                  <a:gd name="connsiteX249" fmla="*/ 1351803 w 3024845"/>
                  <a:gd name="connsiteY249" fmla="*/ 386958 h 834218"/>
                  <a:gd name="connsiteX250" fmla="*/ 1382204 w 3024845"/>
                  <a:gd name="connsiteY250" fmla="*/ 386958 h 834218"/>
                  <a:gd name="connsiteX251" fmla="*/ 1382204 w 3024845"/>
                  <a:gd name="connsiteY251" fmla="*/ 350208 h 834218"/>
                  <a:gd name="connsiteX252" fmla="*/ 1383470 w 3024845"/>
                  <a:gd name="connsiteY252" fmla="*/ 350208 h 834218"/>
                  <a:gd name="connsiteX253" fmla="*/ 1392337 w 3024845"/>
                  <a:gd name="connsiteY253" fmla="*/ 350208 h 834218"/>
                  <a:gd name="connsiteX254" fmla="*/ 1392337 w 3024845"/>
                  <a:gd name="connsiteY254" fmla="*/ 371825 h 834218"/>
                  <a:gd name="connsiteX255" fmla="*/ 1394364 w 3024845"/>
                  <a:gd name="connsiteY255" fmla="*/ 339399 h 834218"/>
                  <a:gd name="connsiteX256" fmla="*/ 1416657 w 3024845"/>
                  <a:gd name="connsiteY256" fmla="*/ 339399 h 834218"/>
                  <a:gd name="connsiteX257" fmla="*/ 1416657 w 3024845"/>
                  <a:gd name="connsiteY257" fmla="*/ 337777 h 834218"/>
                  <a:gd name="connsiteX258" fmla="*/ 1416657 w 3024845"/>
                  <a:gd name="connsiteY258" fmla="*/ 326428 h 834218"/>
                  <a:gd name="connsiteX259" fmla="*/ 1417417 w 3024845"/>
                  <a:gd name="connsiteY259" fmla="*/ 326428 h 834218"/>
                  <a:gd name="connsiteX260" fmla="*/ 1422737 w 3024845"/>
                  <a:gd name="connsiteY260" fmla="*/ 326428 h 834218"/>
                  <a:gd name="connsiteX261" fmla="*/ 1422737 w 3024845"/>
                  <a:gd name="connsiteY261" fmla="*/ 324537 h 834218"/>
                  <a:gd name="connsiteX262" fmla="*/ 1422737 w 3024845"/>
                  <a:gd name="connsiteY262" fmla="*/ 311296 h 834218"/>
                  <a:gd name="connsiteX263" fmla="*/ 1426791 w 3024845"/>
                  <a:gd name="connsiteY263" fmla="*/ 317781 h 834218"/>
                  <a:gd name="connsiteX264" fmla="*/ 1429071 w 3024845"/>
                  <a:gd name="connsiteY264" fmla="*/ 317781 h 834218"/>
                  <a:gd name="connsiteX265" fmla="*/ 1445031 w 3024845"/>
                  <a:gd name="connsiteY265" fmla="*/ 317781 h 834218"/>
                  <a:gd name="connsiteX266" fmla="*/ 1445031 w 3024845"/>
                  <a:gd name="connsiteY266" fmla="*/ 316970 h 834218"/>
                  <a:gd name="connsiteX267" fmla="*/ 1445031 w 3024845"/>
                  <a:gd name="connsiteY267" fmla="*/ 311296 h 834218"/>
                  <a:gd name="connsiteX268" fmla="*/ 1445791 w 3024845"/>
                  <a:gd name="connsiteY268" fmla="*/ 311296 h 834218"/>
                  <a:gd name="connsiteX269" fmla="*/ 1451111 w 3024845"/>
                  <a:gd name="connsiteY269" fmla="*/ 311296 h 834218"/>
                  <a:gd name="connsiteX270" fmla="*/ 1451111 w 3024845"/>
                  <a:gd name="connsiteY270" fmla="*/ 312647 h 834218"/>
                  <a:gd name="connsiteX271" fmla="*/ 1451111 w 3024845"/>
                  <a:gd name="connsiteY271" fmla="*/ 322105 h 834218"/>
                  <a:gd name="connsiteX272" fmla="*/ 1489618 w 3024845"/>
                  <a:gd name="connsiteY272" fmla="*/ 322105 h 834218"/>
                  <a:gd name="connsiteX273" fmla="*/ 1489618 w 3024845"/>
                  <a:gd name="connsiteY273" fmla="*/ 460458 h 834218"/>
                  <a:gd name="connsiteX274" fmla="*/ 1491138 w 3024845"/>
                  <a:gd name="connsiteY274" fmla="*/ 460458 h 834218"/>
                  <a:gd name="connsiteX275" fmla="*/ 1501778 w 3024845"/>
                  <a:gd name="connsiteY275" fmla="*/ 460458 h 834218"/>
                  <a:gd name="connsiteX276" fmla="*/ 1501778 w 3024845"/>
                  <a:gd name="connsiteY276" fmla="*/ 447488 h 834218"/>
                  <a:gd name="connsiteX277" fmla="*/ 1505832 w 3024845"/>
                  <a:gd name="connsiteY277" fmla="*/ 447488 h 834218"/>
                  <a:gd name="connsiteX278" fmla="*/ 1505832 w 3024845"/>
                  <a:gd name="connsiteY278" fmla="*/ 460458 h 834218"/>
                  <a:gd name="connsiteX279" fmla="*/ 1536232 w 3024845"/>
                  <a:gd name="connsiteY279" fmla="*/ 460458 h 834218"/>
                  <a:gd name="connsiteX280" fmla="*/ 1536232 w 3024845"/>
                  <a:gd name="connsiteY280" fmla="*/ 430193 h 834218"/>
                  <a:gd name="connsiteX281" fmla="*/ 1548392 w 3024845"/>
                  <a:gd name="connsiteY281" fmla="*/ 430193 h 834218"/>
                  <a:gd name="connsiteX282" fmla="*/ 1560552 w 3024845"/>
                  <a:gd name="connsiteY282" fmla="*/ 428032 h 834218"/>
                  <a:gd name="connsiteX283" fmla="*/ 1564606 w 3024845"/>
                  <a:gd name="connsiteY283" fmla="*/ 430193 h 834218"/>
                  <a:gd name="connsiteX284" fmla="*/ 1574739 w 3024845"/>
                  <a:gd name="connsiteY284" fmla="*/ 430193 h 834218"/>
                  <a:gd name="connsiteX285" fmla="*/ 1574739 w 3024845"/>
                  <a:gd name="connsiteY285" fmla="*/ 460458 h 834218"/>
                  <a:gd name="connsiteX286" fmla="*/ 1582846 w 3024845"/>
                  <a:gd name="connsiteY286" fmla="*/ 460458 h 834218"/>
                  <a:gd name="connsiteX287" fmla="*/ 1582846 w 3024845"/>
                  <a:gd name="connsiteY287" fmla="*/ 477753 h 834218"/>
                  <a:gd name="connsiteX288" fmla="*/ 1592182 w 3024845"/>
                  <a:gd name="connsiteY288" fmla="*/ 478658 h 834218"/>
                  <a:gd name="connsiteX289" fmla="*/ 1605140 w 3024845"/>
                  <a:gd name="connsiteY289" fmla="*/ 478658 h 834218"/>
                  <a:gd name="connsiteX290" fmla="*/ 1605140 w 3024845"/>
                  <a:gd name="connsiteY290" fmla="*/ 462620 h 834218"/>
                  <a:gd name="connsiteX291" fmla="*/ 1673096 w 3024845"/>
                  <a:gd name="connsiteY291" fmla="*/ 462620 h 834218"/>
                  <a:gd name="connsiteX292" fmla="*/ 1673096 w 3024845"/>
                  <a:gd name="connsiteY292" fmla="*/ 377367 h 834218"/>
                  <a:gd name="connsiteX293" fmla="*/ 1745104 w 3024845"/>
                  <a:gd name="connsiteY293" fmla="*/ 377367 h 834218"/>
                  <a:gd name="connsiteX294" fmla="*/ 1745104 w 3024845"/>
                  <a:gd name="connsiteY294" fmla="*/ 456135 h 834218"/>
                  <a:gd name="connsiteX295" fmla="*/ 1747008 w 3024845"/>
                  <a:gd name="connsiteY295" fmla="*/ 456135 h 834218"/>
                  <a:gd name="connsiteX296" fmla="*/ 1748250 w 3024845"/>
                  <a:gd name="connsiteY296" fmla="*/ 478658 h 834218"/>
                  <a:gd name="connsiteX297" fmla="*/ 1757926 w 3024845"/>
                  <a:gd name="connsiteY297" fmla="*/ 478658 h 834218"/>
                  <a:gd name="connsiteX298" fmla="*/ 1759168 w 3024845"/>
                  <a:gd name="connsiteY298" fmla="*/ 456135 h 834218"/>
                  <a:gd name="connsiteX299" fmla="*/ 1765248 w 3024845"/>
                  <a:gd name="connsiteY299" fmla="*/ 456135 h 834218"/>
                  <a:gd name="connsiteX300" fmla="*/ 1766490 w 3024845"/>
                  <a:gd name="connsiteY300" fmla="*/ 478658 h 834218"/>
                  <a:gd name="connsiteX301" fmla="*/ 1817112 w 3024845"/>
                  <a:gd name="connsiteY301" fmla="*/ 478658 h 834218"/>
                  <a:gd name="connsiteX302" fmla="*/ 1817112 w 3024845"/>
                  <a:gd name="connsiteY302" fmla="*/ 315630 h 834218"/>
                  <a:gd name="connsiteX303" fmla="*/ 2014439 w 3024845"/>
                  <a:gd name="connsiteY303" fmla="*/ 315630 h 834218"/>
                  <a:gd name="connsiteX304" fmla="*/ 2014439 w 3024845"/>
                  <a:gd name="connsiteY304" fmla="*/ 478658 h 834218"/>
                  <a:gd name="connsiteX305" fmla="*/ 2033136 w 3024845"/>
                  <a:gd name="connsiteY305" fmla="*/ 478658 h 834218"/>
                  <a:gd name="connsiteX306" fmla="*/ 2033136 w 3024845"/>
                  <a:gd name="connsiteY306" fmla="*/ 395965 h 834218"/>
                  <a:gd name="connsiteX307" fmla="*/ 2128256 w 3024845"/>
                  <a:gd name="connsiteY307" fmla="*/ 395965 h 834218"/>
                  <a:gd name="connsiteX308" fmla="*/ 2180720 w 3024845"/>
                  <a:gd name="connsiteY308" fmla="*/ 330752 h 834218"/>
                  <a:gd name="connsiteX309" fmla="*/ 2245574 w 3024845"/>
                  <a:gd name="connsiteY309" fmla="*/ 330752 h 834218"/>
                  <a:gd name="connsiteX310" fmla="*/ 2245574 w 3024845"/>
                  <a:gd name="connsiteY310" fmla="*/ 406414 h 834218"/>
                  <a:gd name="connsiteX311" fmla="*/ 2253681 w 3024845"/>
                  <a:gd name="connsiteY311" fmla="*/ 406414 h 834218"/>
                  <a:gd name="connsiteX312" fmla="*/ 2255708 w 3024845"/>
                  <a:gd name="connsiteY312" fmla="*/ 399929 h 834218"/>
                  <a:gd name="connsiteX313" fmla="*/ 2261788 w 3024845"/>
                  <a:gd name="connsiteY313" fmla="*/ 399929 h 834218"/>
                  <a:gd name="connsiteX314" fmla="*/ 2263815 w 3024845"/>
                  <a:gd name="connsiteY314" fmla="*/ 408576 h 834218"/>
                  <a:gd name="connsiteX315" fmla="*/ 2275975 w 3024845"/>
                  <a:gd name="connsiteY315" fmla="*/ 408576 h 834218"/>
                  <a:gd name="connsiteX316" fmla="*/ 2275975 w 3024845"/>
                  <a:gd name="connsiteY316" fmla="*/ 402090 h 834218"/>
                  <a:gd name="connsiteX317" fmla="*/ 2298268 w 3024845"/>
                  <a:gd name="connsiteY317" fmla="*/ 402090 h 834218"/>
                  <a:gd name="connsiteX318" fmla="*/ 2298268 w 3024845"/>
                  <a:gd name="connsiteY318" fmla="*/ 408576 h 834218"/>
                  <a:gd name="connsiteX319" fmla="*/ 2318535 w 3024845"/>
                  <a:gd name="connsiteY319" fmla="*/ 408576 h 834218"/>
                  <a:gd name="connsiteX320" fmla="*/ 2318535 w 3024845"/>
                  <a:gd name="connsiteY320" fmla="*/ 453973 h 834218"/>
                  <a:gd name="connsiteX321" fmla="*/ 2332722 w 3024845"/>
                  <a:gd name="connsiteY321" fmla="*/ 453973 h 834218"/>
                  <a:gd name="connsiteX322" fmla="*/ 2332722 w 3024845"/>
                  <a:gd name="connsiteY322" fmla="*/ 441002 h 834218"/>
                  <a:gd name="connsiteX323" fmla="*/ 2348936 w 3024845"/>
                  <a:gd name="connsiteY323" fmla="*/ 441002 h 834218"/>
                  <a:gd name="connsiteX324" fmla="*/ 2348936 w 3024845"/>
                  <a:gd name="connsiteY324" fmla="*/ 261575 h 834218"/>
                  <a:gd name="connsiteX325" fmla="*/ 2355016 w 3024845"/>
                  <a:gd name="connsiteY325" fmla="*/ 255089 h 834218"/>
                  <a:gd name="connsiteX326" fmla="*/ 2427977 w 3024845"/>
                  <a:gd name="connsiteY326" fmla="*/ 255089 h 834218"/>
                  <a:gd name="connsiteX327" fmla="*/ 2427977 w 3024845"/>
                  <a:gd name="connsiteY327" fmla="*/ 263737 h 834218"/>
                  <a:gd name="connsiteX328" fmla="*/ 2438110 w 3024845"/>
                  <a:gd name="connsiteY328" fmla="*/ 263737 h 834218"/>
                  <a:gd name="connsiteX329" fmla="*/ 2438110 w 3024845"/>
                  <a:gd name="connsiteY329" fmla="*/ 378311 h 834218"/>
                  <a:gd name="connsiteX330" fmla="*/ 2460404 w 3024845"/>
                  <a:gd name="connsiteY330" fmla="*/ 378311 h 834218"/>
                  <a:gd name="connsiteX331" fmla="*/ 2460404 w 3024845"/>
                  <a:gd name="connsiteY331" fmla="*/ 311296 h 834218"/>
                  <a:gd name="connsiteX332" fmla="*/ 2486751 w 3024845"/>
                  <a:gd name="connsiteY332" fmla="*/ 311296 h 834218"/>
                  <a:gd name="connsiteX333" fmla="*/ 2490804 w 3024845"/>
                  <a:gd name="connsiteY333" fmla="*/ 306972 h 834218"/>
                  <a:gd name="connsiteX334" fmla="*/ 2498911 w 3024845"/>
                  <a:gd name="connsiteY334" fmla="*/ 306972 h 834218"/>
                  <a:gd name="connsiteX335" fmla="*/ 2502964 w 3024845"/>
                  <a:gd name="connsiteY335" fmla="*/ 311296 h 834218"/>
                  <a:gd name="connsiteX336" fmla="*/ 2525258 w 3024845"/>
                  <a:gd name="connsiteY336" fmla="*/ 311296 h 834218"/>
                  <a:gd name="connsiteX337" fmla="*/ 2525258 w 3024845"/>
                  <a:gd name="connsiteY337" fmla="*/ 194560 h 834218"/>
                  <a:gd name="connsiteX338" fmla="*/ 2582005 w 3024845"/>
                  <a:gd name="connsiteY338" fmla="*/ 183751 h 834218"/>
                  <a:gd name="connsiteX339" fmla="*/ 2582005 w 3024845"/>
                  <a:gd name="connsiteY339" fmla="*/ 184832 h 834218"/>
                  <a:gd name="connsiteX340" fmla="*/ 2582005 w 3024845"/>
                  <a:gd name="connsiteY340" fmla="*/ 192398 h 834218"/>
                  <a:gd name="connsiteX341" fmla="*/ 2608352 w 3024845"/>
                  <a:gd name="connsiteY341" fmla="*/ 192398 h 834218"/>
                  <a:gd name="connsiteX342" fmla="*/ 2608352 w 3024845"/>
                  <a:gd name="connsiteY342" fmla="*/ 447488 h 834218"/>
                  <a:gd name="connsiteX343" fmla="*/ 2630646 w 3024845"/>
                  <a:gd name="connsiteY343" fmla="*/ 447488 h 834218"/>
                  <a:gd name="connsiteX344" fmla="*/ 2630646 w 3024845"/>
                  <a:gd name="connsiteY344" fmla="*/ 443164 h 834218"/>
                  <a:gd name="connsiteX345" fmla="*/ 2642806 w 3024845"/>
                  <a:gd name="connsiteY345" fmla="*/ 443164 h 834218"/>
                  <a:gd name="connsiteX346" fmla="*/ 2642806 w 3024845"/>
                  <a:gd name="connsiteY346" fmla="*/ 447488 h 834218"/>
                  <a:gd name="connsiteX347" fmla="*/ 2667126 w 3024845"/>
                  <a:gd name="connsiteY347" fmla="*/ 447488 h 834218"/>
                  <a:gd name="connsiteX348" fmla="*/ 2667126 w 3024845"/>
                  <a:gd name="connsiteY348" fmla="*/ 434517 h 834218"/>
                  <a:gd name="connsiteX349" fmla="*/ 2695500 w 3024845"/>
                  <a:gd name="connsiteY349" fmla="*/ 434517 h 834218"/>
                  <a:gd name="connsiteX350" fmla="*/ 2707660 w 3024845"/>
                  <a:gd name="connsiteY350" fmla="*/ 430193 h 834218"/>
                  <a:gd name="connsiteX351" fmla="*/ 2727927 w 3024845"/>
                  <a:gd name="connsiteY351" fmla="*/ 434517 h 834218"/>
                  <a:gd name="connsiteX352" fmla="*/ 2727927 w 3024845"/>
                  <a:gd name="connsiteY352" fmla="*/ 417223 h 834218"/>
                  <a:gd name="connsiteX353" fmla="*/ 2736034 w 3024845"/>
                  <a:gd name="connsiteY353" fmla="*/ 417223 h 834218"/>
                  <a:gd name="connsiteX354" fmla="*/ 2736034 w 3024845"/>
                  <a:gd name="connsiteY354" fmla="*/ 404252 h 834218"/>
                  <a:gd name="connsiteX355" fmla="*/ 2792781 w 3024845"/>
                  <a:gd name="connsiteY355" fmla="*/ 404252 h 834218"/>
                  <a:gd name="connsiteX356" fmla="*/ 2792781 w 3024845"/>
                  <a:gd name="connsiteY356" fmla="*/ 373987 h 834218"/>
                  <a:gd name="connsiteX357" fmla="*/ 2811021 w 3024845"/>
                  <a:gd name="connsiteY357" fmla="*/ 373987 h 834218"/>
                  <a:gd name="connsiteX358" fmla="*/ 2811021 w 3024845"/>
                  <a:gd name="connsiteY358" fmla="*/ 367502 h 834218"/>
                  <a:gd name="connsiteX359" fmla="*/ 2823181 w 3024845"/>
                  <a:gd name="connsiteY359" fmla="*/ 367502 h 834218"/>
                  <a:gd name="connsiteX360" fmla="*/ 2823181 w 3024845"/>
                  <a:gd name="connsiteY360" fmla="*/ 373987 h 834218"/>
                  <a:gd name="connsiteX361" fmla="*/ 2839395 w 3024845"/>
                  <a:gd name="connsiteY361" fmla="*/ 373987 h 834218"/>
                  <a:gd name="connsiteX362" fmla="*/ 2839395 w 3024845"/>
                  <a:gd name="connsiteY362" fmla="*/ 423708 h 834218"/>
                  <a:gd name="connsiteX363" fmla="*/ 2871822 w 3024845"/>
                  <a:gd name="connsiteY363" fmla="*/ 423708 h 834218"/>
                  <a:gd name="connsiteX364" fmla="*/ 2871822 w 3024845"/>
                  <a:gd name="connsiteY364" fmla="*/ 397767 h 834218"/>
                  <a:gd name="connsiteX365" fmla="*/ 2910329 w 3024845"/>
                  <a:gd name="connsiteY365" fmla="*/ 397767 h 834218"/>
                  <a:gd name="connsiteX366" fmla="*/ 2910329 w 3024845"/>
                  <a:gd name="connsiteY366" fmla="*/ 367502 h 834218"/>
                  <a:gd name="connsiteX367" fmla="*/ 2958970 w 3024845"/>
                  <a:gd name="connsiteY367" fmla="*/ 367502 h 834218"/>
                  <a:gd name="connsiteX368" fmla="*/ 2958970 w 3024845"/>
                  <a:gd name="connsiteY368" fmla="*/ 478658 h 834218"/>
                  <a:gd name="connsiteX369" fmla="*/ 2958970 w 3024845"/>
                  <a:gd name="connsiteY369" fmla="*/ 492437 h 834218"/>
                  <a:gd name="connsiteX370" fmla="*/ 3024845 w 3024845"/>
                  <a:gd name="connsiteY370" fmla="*/ 492437 h 834218"/>
                  <a:gd name="connsiteX371" fmla="*/ 3024845 w 3024845"/>
                  <a:gd name="connsiteY371" fmla="*/ 834218 h 834218"/>
                  <a:gd name="connsiteX372" fmla="*/ 2054 w 3024845"/>
                  <a:gd name="connsiteY372" fmla="*/ 831885 h 834218"/>
                  <a:gd name="connsiteX373" fmla="*/ 0 w 3024845"/>
                  <a:gd name="connsiteY373" fmla="*/ 397767 h 834218"/>
                  <a:gd name="connsiteX374" fmla="*/ 20267 w 3024845"/>
                  <a:gd name="connsiteY374" fmla="*/ 397767 h 834218"/>
                  <a:gd name="connsiteX375" fmla="*/ 20774 w 3024845"/>
                  <a:gd name="connsiteY375" fmla="*/ 396686 h 834218"/>
                  <a:gd name="connsiteX376" fmla="*/ 24320 w 3024845"/>
                  <a:gd name="connsiteY376" fmla="*/ 389120 h 834218"/>
                  <a:gd name="connsiteX377" fmla="*/ 26094 w 3024845"/>
                  <a:gd name="connsiteY377" fmla="*/ 389390 h 834218"/>
                  <a:gd name="connsiteX378" fmla="*/ 38507 w 3024845"/>
                  <a:gd name="connsiteY378" fmla="*/ 391281 h 834218"/>
                  <a:gd name="connsiteX379" fmla="*/ 39014 w 3024845"/>
                  <a:gd name="connsiteY379" fmla="*/ 392633 h 834218"/>
                  <a:gd name="connsiteX380" fmla="*/ 42560 w 3024845"/>
                  <a:gd name="connsiteY380" fmla="*/ 402090 h 834218"/>
                  <a:gd name="connsiteX381" fmla="*/ 68907 w 3024845"/>
                  <a:gd name="connsiteY381" fmla="*/ 404252 h 834218"/>
                  <a:gd name="connsiteX382" fmla="*/ 68907 w 3024845"/>
                  <a:gd name="connsiteY382" fmla="*/ 281031 h 834218"/>
                  <a:gd name="connsiteX383" fmla="*/ 70934 w 3024845"/>
                  <a:gd name="connsiteY383" fmla="*/ 281031 h 834218"/>
                  <a:gd name="connsiteX384" fmla="*/ 85121 w 3024845"/>
                  <a:gd name="connsiteY384" fmla="*/ 281031 h 834218"/>
                  <a:gd name="connsiteX385" fmla="*/ 85121 w 3024845"/>
                  <a:gd name="connsiteY385" fmla="*/ 144839 h 834218"/>
                  <a:gd name="connsiteX386" fmla="*/ 86894 w 3024845"/>
                  <a:gd name="connsiteY386" fmla="*/ 144839 h 834218"/>
                  <a:gd name="connsiteX387" fmla="*/ 99308 w 3024845"/>
                  <a:gd name="connsiteY387" fmla="*/ 144839 h 834218"/>
                  <a:gd name="connsiteX388" fmla="*/ 99308 w 3024845"/>
                  <a:gd name="connsiteY388" fmla="*/ 30265 h 834218"/>
                  <a:gd name="connsiteX389" fmla="*/ 103361 w 3024845"/>
                  <a:gd name="connsiteY389" fmla="*/ 2161 h 834218"/>
                  <a:gd name="connsiteX0" fmla="*/ 103361 w 3024845"/>
                  <a:gd name="connsiteY0" fmla="*/ 2161 h 834218"/>
                  <a:gd name="connsiteX1" fmla="*/ 200642 w 3024845"/>
                  <a:gd name="connsiteY1" fmla="*/ 0 h 834218"/>
                  <a:gd name="connsiteX2" fmla="*/ 202669 w 3024845"/>
                  <a:gd name="connsiteY2" fmla="*/ 0 h 834218"/>
                  <a:gd name="connsiteX3" fmla="*/ 216856 w 3024845"/>
                  <a:gd name="connsiteY3" fmla="*/ 0 h 834218"/>
                  <a:gd name="connsiteX4" fmla="*/ 220909 w 3024845"/>
                  <a:gd name="connsiteY4" fmla="*/ 144839 h 834218"/>
                  <a:gd name="connsiteX5" fmla="*/ 223189 w 3024845"/>
                  <a:gd name="connsiteY5" fmla="*/ 144839 h 834218"/>
                  <a:gd name="connsiteX6" fmla="*/ 239150 w 3024845"/>
                  <a:gd name="connsiteY6" fmla="*/ 144839 h 834218"/>
                  <a:gd name="connsiteX7" fmla="*/ 239150 w 3024845"/>
                  <a:gd name="connsiteY7" fmla="*/ 285354 h 834218"/>
                  <a:gd name="connsiteX8" fmla="*/ 240670 w 3024845"/>
                  <a:gd name="connsiteY8" fmla="*/ 285084 h 834218"/>
                  <a:gd name="connsiteX9" fmla="*/ 251310 w 3024845"/>
                  <a:gd name="connsiteY9" fmla="*/ 283193 h 834218"/>
                  <a:gd name="connsiteX10" fmla="*/ 249283 w 3024845"/>
                  <a:gd name="connsiteY10" fmla="*/ 371825 h 834218"/>
                  <a:gd name="connsiteX11" fmla="*/ 250803 w 3024845"/>
                  <a:gd name="connsiteY11" fmla="*/ 372096 h 834218"/>
                  <a:gd name="connsiteX12" fmla="*/ 261443 w 3024845"/>
                  <a:gd name="connsiteY12" fmla="*/ 373987 h 834218"/>
                  <a:gd name="connsiteX13" fmla="*/ 261696 w 3024845"/>
                  <a:gd name="connsiteY13" fmla="*/ 374798 h 834218"/>
                  <a:gd name="connsiteX14" fmla="*/ 263470 w 3024845"/>
                  <a:gd name="connsiteY14" fmla="*/ 380473 h 834218"/>
                  <a:gd name="connsiteX15" fmla="*/ 264230 w 3024845"/>
                  <a:gd name="connsiteY15" fmla="*/ 378041 h 834218"/>
                  <a:gd name="connsiteX16" fmla="*/ 269550 w 3024845"/>
                  <a:gd name="connsiteY16" fmla="*/ 361017 h 834218"/>
                  <a:gd name="connsiteX17" fmla="*/ 271323 w 3024845"/>
                  <a:gd name="connsiteY17" fmla="*/ 361017 h 834218"/>
                  <a:gd name="connsiteX18" fmla="*/ 283737 w 3024845"/>
                  <a:gd name="connsiteY18" fmla="*/ 361017 h 834218"/>
                  <a:gd name="connsiteX19" fmla="*/ 283737 w 3024845"/>
                  <a:gd name="connsiteY19" fmla="*/ 393443 h 834218"/>
                  <a:gd name="connsiteX20" fmla="*/ 284750 w 3024845"/>
                  <a:gd name="connsiteY20" fmla="*/ 393984 h 834218"/>
                  <a:gd name="connsiteX21" fmla="*/ 291844 w 3024845"/>
                  <a:gd name="connsiteY21" fmla="*/ 397767 h 834218"/>
                  <a:gd name="connsiteX22" fmla="*/ 291844 w 3024845"/>
                  <a:gd name="connsiteY22" fmla="*/ 399118 h 834218"/>
                  <a:gd name="connsiteX23" fmla="*/ 291844 w 3024845"/>
                  <a:gd name="connsiteY23" fmla="*/ 408576 h 834218"/>
                  <a:gd name="connsiteX24" fmla="*/ 336431 w 3024845"/>
                  <a:gd name="connsiteY24" fmla="*/ 408576 h 834218"/>
                  <a:gd name="connsiteX25" fmla="*/ 336431 w 3024845"/>
                  <a:gd name="connsiteY25" fmla="*/ 409657 h 834218"/>
                  <a:gd name="connsiteX26" fmla="*/ 336431 w 3024845"/>
                  <a:gd name="connsiteY26" fmla="*/ 417223 h 834218"/>
                  <a:gd name="connsiteX27" fmla="*/ 338457 w 3024845"/>
                  <a:gd name="connsiteY27" fmla="*/ 417223 h 834218"/>
                  <a:gd name="connsiteX28" fmla="*/ 352644 w 3024845"/>
                  <a:gd name="connsiteY28" fmla="*/ 417223 h 834218"/>
                  <a:gd name="connsiteX29" fmla="*/ 352644 w 3024845"/>
                  <a:gd name="connsiteY29" fmla="*/ 386958 h 834218"/>
                  <a:gd name="connsiteX30" fmla="*/ 397231 w 3024845"/>
                  <a:gd name="connsiteY30" fmla="*/ 386958 h 834218"/>
                  <a:gd name="connsiteX31" fmla="*/ 397231 w 3024845"/>
                  <a:gd name="connsiteY31" fmla="*/ 385607 h 834218"/>
                  <a:gd name="connsiteX32" fmla="*/ 397231 w 3024845"/>
                  <a:gd name="connsiteY32" fmla="*/ 376149 h 834218"/>
                  <a:gd name="connsiteX33" fmla="*/ 398245 w 3024845"/>
                  <a:gd name="connsiteY33" fmla="*/ 376149 h 834218"/>
                  <a:gd name="connsiteX34" fmla="*/ 405338 w 3024845"/>
                  <a:gd name="connsiteY34" fmla="*/ 376149 h 834218"/>
                  <a:gd name="connsiteX35" fmla="*/ 405338 w 3024845"/>
                  <a:gd name="connsiteY35" fmla="*/ 374258 h 834218"/>
                  <a:gd name="connsiteX36" fmla="*/ 405338 w 3024845"/>
                  <a:gd name="connsiteY36" fmla="*/ 361017 h 834218"/>
                  <a:gd name="connsiteX37" fmla="*/ 406098 w 3024845"/>
                  <a:gd name="connsiteY37" fmla="*/ 361017 h 834218"/>
                  <a:gd name="connsiteX38" fmla="*/ 411418 w 3024845"/>
                  <a:gd name="connsiteY38" fmla="*/ 361017 h 834218"/>
                  <a:gd name="connsiteX39" fmla="*/ 411418 w 3024845"/>
                  <a:gd name="connsiteY39" fmla="*/ 359936 h 834218"/>
                  <a:gd name="connsiteX40" fmla="*/ 411418 w 3024845"/>
                  <a:gd name="connsiteY40" fmla="*/ 352369 h 834218"/>
                  <a:gd name="connsiteX41" fmla="*/ 413445 w 3024845"/>
                  <a:gd name="connsiteY41" fmla="*/ 352369 h 834218"/>
                  <a:gd name="connsiteX42" fmla="*/ 427632 w 3024845"/>
                  <a:gd name="connsiteY42" fmla="*/ 352369 h 834218"/>
                  <a:gd name="connsiteX43" fmla="*/ 427632 w 3024845"/>
                  <a:gd name="connsiteY43" fmla="*/ 353450 h 834218"/>
                  <a:gd name="connsiteX44" fmla="*/ 427632 w 3024845"/>
                  <a:gd name="connsiteY44" fmla="*/ 361017 h 834218"/>
                  <a:gd name="connsiteX45" fmla="*/ 449925 w 3024845"/>
                  <a:gd name="connsiteY45" fmla="*/ 361017 h 834218"/>
                  <a:gd name="connsiteX46" fmla="*/ 449925 w 3024845"/>
                  <a:gd name="connsiteY46" fmla="*/ 359125 h 834218"/>
                  <a:gd name="connsiteX47" fmla="*/ 449925 w 3024845"/>
                  <a:gd name="connsiteY47" fmla="*/ 345884 h 834218"/>
                  <a:gd name="connsiteX48" fmla="*/ 451699 w 3024845"/>
                  <a:gd name="connsiteY48" fmla="*/ 345884 h 834218"/>
                  <a:gd name="connsiteX49" fmla="*/ 464112 w 3024845"/>
                  <a:gd name="connsiteY49" fmla="*/ 345884 h 834218"/>
                  <a:gd name="connsiteX50" fmla="*/ 464112 w 3024845"/>
                  <a:gd name="connsiteY50" fmla="*/ 369664 h 834218"/>
                  <a:gd name="connsiteX51" fmla="*/ 465126 w 3024845"/>
                  <a:gd name="connsiteY51" fmla="*/ 369664 h 834218"/>
                  <a:gd name="connsiteX52" fmla="*/ 472219 w 3024845"/>
                  <a:gd name="connsiteY52" fmla="*/ 369664 h 834218"/>
                  <a:gd name="connsiteX53" fmla="*/ 472219 w 3024845"/>
                  <a:gd name="connsiteY53" fmla="*/ 368583 h 834218"/>
                  <a:gd name="connsiteX54" fmla="*/ 472219 w 3024845"/>
                  <a:gd name="connsiteY54" fmla="*/ 361017 h 834218"/>
                  <a:gd name="connsiteX55" fmla="*/ 473992 w 3024845"/>
                  <a:gd name="connsiteY55" fmla="*/ 361017 h 834218"/>
                  <a:gd name="connsiteX56" fmla="*/ 486406 w 3024845"/>
                  <a:gd name="connsiteY56" fmla="*/ 361017 h 834218"/>
                  <a:gd name="connsiteX57" fmla="*/ 486406 w 3024845"/>
                  <a:gd name="connsiteY57" fmla="*/ 386958 h 834218"/>
                  <a:gd name="connsiteX58" fmla="*/ 488433 w 3024845"/>
                  <a:gd name="connsiteY58" fmla="*/ 386958 h 834218"/>
                  <a:gd name="connsiteX59" fmla="*/ 502619 w 3024845"/>
                  <a:gd name="connsiteY59" fmla="*/ 386958 h 834218"/>
                  <a:gd name="connsiteX60" fmla="*/ 502619 w 3024845"/>
                  <a:gd name="connsiteY60" fmla="*/ 388579 h 834218"/>
                  <a:gd name="connsiteX61" fmla="*/ 502619 w 3024845"/>
                  <a:gd name="connsiteY61" fmla="*/ 399929 h 834218"/>
                  <a:gd name="connsiteX62" fmla="*/ 503379 w 3024845"/>
                  <a:gd name="connsiteY62" fmla="*/ 399929 h 834218"/>
                  <a:gd name="connsiteX63" fmla="*/ 508700 w 3024845"/>
                  <a:gd name="connsiteY63" fmla="*/ 399929 h 834218"/>
                  <a:gd name="connsiteX64" fmla="*/ 508700 w 3024845"/>
                  <a:gd name="connsiteY64" fmla="*/ 399118 h 834218"/>
                  <a:gd name="connsiteX65" fmla="*/ 508700 w 3024845"/>
                  <a:gd name="connsiteY65" fmla="*/ 393443 h 834218"/>
                  <a:gd name="connsiteX66" fmla="*/ 539100 w 3024845"/>
                  <a:gd name="connsiteY66" fmla="*/ 393443 h 834218"/>
                  <a:gd name="connsiteX67" fmla="*/ 539100 w 3024845"/>
                  <a:gd name="connsiteY67" fmla="*/ 417223 h 834218"/>
                  <a:gd name="connsiteX68" fmla="*/ 540113 w 3024845"/>
                  <a:gd name="connsiteY68" fmla="*/ 417223 h 834218"/>
                  <a:gd name="connsiteX69" fmla="*/ 547207 w 3024845"/>
                  <a:gd name="connsiteY69" fmla="*/ 417223 h 834218"/>
                  <a:gd name="connsiteX70" fmla="*/ 547207 w 3024845"/>
                  <a:gd name="connsiteY70" fmla="*/ 418304 h 834218"/>
                  <a:gd name="connsiteX71" fmla="*/ 547207 w 3024845"/>
                  <a:gd name="connsiteY71" fmla="*/ 425870 h 834218"/>
                  <a:gd name="connsiteX72" fmla="*/ 547967 w 3024845"/>
                  <a:gd name="connsiteY72" fmla="*/ 425870 h 834218"/>
                  <a:gd name="connsiteX73" fmla="*/ 553287 w 3024845"/>
                  <a:gd name="connsiteY73" fmla="*/ 425870 h 834218"/>
                  <a:gd name="connsiteX74" fmla="*/ 553287 w 3024845"/>
                  <a:gd name="connsiteY74" fmla="*/ 423708 h 834218"/>
                  <a:gd name="connsiteX75" fmla="*/ 553287 w 3024845"/>
                  <a:gd name="connsiteY75" fmla="*/ 408576 h 834218"/>
                  <a:gd name="connsiteX76" fmla="*/ 554300 w 3024845"/>
                  <a:gd name="connsiteY76" fmla="*/ 408576 h 834218"/>
                  <a:gd name="connsiteX77" fmla="*/ 561394 w 3024845"/>
                  <a:gd name="connsiteY77" fmla="*/ 408576 h 834218"/>
                  <a:gd name="connsiteX78" fmla="*/ 561394 w 3024845"/>
                  <a:gd name="connsiteY78" fmla="*/ 409657 h 834218"/>
                  <a:gd name="connsiteX79" fmla="*/ 561394 w 3024845"/>
                  <a:gd name="connsiteY79" fmla="*/ 417223 h 834218"/>
                  <a:gd name="connsiteX80" fmla="*/ 566714 w 3024845"/>
                  <a:gd name="connsiteY80" fmla="*/ 415230 h 834218"/>
                  <a:gd name="connsiteX81" fmla="*/ 567474 w 3024845"/>
                  <a:gd name="connsiteY81" fmla="*/ 414250 h 834218"/>
                  <a:gd name="connsiteX82" fmla="*/ 567474 w 3024845"/>
                  <a:gd name="connsiteY82" fmla="*/ 408576 h 834218"/>
                  <a:gd name="connsiteX83" fmla="*/ 605981 w 3024845"/>
                  <a:gd name="connsiteY83" fmla="*/ 408576 h 834218"/>
                  <a:gd name="connsiteX84" fmla="*/ 605981 w 3024845"/>
                  <a:gd name="connsiteY84" fmla="*/ 432355 h 834218"/>
                  <a:gd name="connsiteX85" fmla="*/ 608007 w 3024845"/>
                  <a:gd name="connsiteY85" fmla="*/ 432355 h 834218"/>
                  <a:gd name="connsiteX86" fmla="*/ 622194 w 3024845"/>
                  <a:gd name="connsiteY86" fmla="*/ 432355 h 834218"/>
                  <a:gd name="connsiteX87" fmla="*/ 622194 w 3024845"/>
                  <a:gd name="connsiteY87" fmla="*/ 433436 h 834218"/>
                  <a:gd name="connsiteX88" fmla="*/ 622194 w 3024845"/>
                  <a:gd name="connsiteY88" fmla="*/ 441002 h 834218"/>
                  <a:gd name="connsiteX89" fmla="*/ 623968 w 3024845"/>
                  <a:gd name="connsiteY89" fmla="*/ 441002 h 834218"/>
                  <a:gd name="connsiteX90" fmla="*/ 636381 w 3024845"/>
                  <a:gd name="connsiteY90" fmla="*/ 441002 h 834218"/>
                  <a:gd name="connsiteX91" fmla="*/ 636381 w 3024845"/>
                  <a:gd name="connsiteY91" fmla="*/ 417223 h 834218"/>
                  <a:gd name="connsiteX92" fmla="*/ 637394 w 3024845"/>
                  <a:gd name="connsiteY92" fmla="*/ 417223 h 834218"/>
                  <a:gd name="connsiteX93" fmla="*/ 644488 w 3024845"/>
                  <a:gd name="connsiteY93" fmla="*/ 417223 h 834218"/>
                  <a:gd name="connsiteX94" fmla="*/ 644488 w 3024845"/>
                  <a:gd name="connsiteY94" fmla="*/ 384796 h 834218"/>
                  <a:gd name="connsiteX95" fmla="*/ 645501 w 3024845"/>
                  <a:gd name="connsiteY95" fmla="*/ 384796 h 834218"/>
                  <a:gd name="connsiteX96" fmla="*/ 652595 w 3024845"/>
                  <a:gd name="connsiteY96" fmla="*/ 384796 h 834218"/>
                  <a:gd name="connsiteX97" fmla="*/ 652595 w 3024845"/>
                  <a:gd name="connsiteY97" fmla="*/ 382905 h 834218"/>
                  <a:gd name="connsiteX98" fmla="*/ 652595 w 3024845"/>
                  <a:gd name="connsiteY98" fmla="*/ 369664 h 834218"/>
                  <a:gd name="connsiteX99" fmla="*/ 651328 w 3024845"/>
                  <a:gd name="connsiteY99" fmla="*/ 368042 h 834218"/>
                  <a:gd name="connsiteX100" fmla="*/ 656648 w 3024845"/>
                  <a:gd name="connsiteY100" fmla="*/ 356693 h 834218"/>
                  <a:gd name="connsiteX101" fmla="*/ 664755 w 3024845"/>
                  <a:gd name="connsiteY101" fmla="*/ 384796 h 834218"/>
                  <a:gd name="connsiteX102" fmla="*/ 665515 w 3024845"/>
                  <a:gd name="connsiteY102" fmla="*/ 384796 h 834218"/>
                  <a:gd name="connsiteX103" fmla="*/ 670835 w 3024845"/>
                  <a:gd name="connsiteY103" fmla="*/ 384796 h 834218"/>
                  <a:gd name="connsiteX104" fmla="*/ 670835 w 3024845"/>
                  <a:gd name="connsiteY104" fmla="*/ 278869 h 834218"/>
                  <a:gd name="connsiteX105" fmla="*/ 672355 w 3024845"/>
                  <a:gd name="connsiteY105" fmla="*/ 278869 h 834218"/>
                  <a:gd name="connsiteX106" fmla="*/ 682995 w 3024845"/>
                  <a:gd name="connsiteY106" fmla="*/ 278869 h 834218"/>
                  <a:gd name="connsiteX107" fmla="*/ 682995 w 3024845"/>
                  <a:gd name="connsiteY107" fmla="*/ 231310 h 834218"/>
                  <a:gd name="connsiteX108" fmla="*/ 709342 w 3024845"/>
                  <a:gd name="connsiteY108" fmla="*/ 231310 h 834218"/>
                  <a:gd name="connsiteX109" fmla="*/ 709342 w 3024845"/>
                  <a:gd name="connsiteY109" fmla="*/ 209692 h 834218"/>
                  <a:gd name="connsiteX110" fmla="*/ 743796 w 3024845"/>
                  <a:gd name="connsiteY110" fmla="*/ 209692 h 834218"/>
                  <a:gd name="connsiteX111" fmla="*/ 743796 w 3024845"/>
                  <a:gd name="connsiteY111" fmla="*/ 212124 h 834218"/>
                  <a:gd name="connsiteX112" fmla="*/ 743796 w 3024845"/>
                  <a:gd name="connsiteY112" fmla="*/ 229148 h 834218"/>
                  <a:gd name="connsiteX113" fmla="*/ 746076 w 3024845"/>
                  <a:gd name="connsiteY113" fmla="*/ 229148 h 834218"/>
                  <a:gd name="connsiteX114" fmla="*/ 762036 w 3024845"/>
                  <a:gd name="connsiteY114" fmla="*/ 229148 h 834218"/>
                  <a:gd name="connsiteX115" fmla="*/ 762036 w 3024845"/>
                  <a:gd name="connsiteY115" fmla="*/ 276707 h 834218"/>
                  <a:gd name="connsiteX116" fmla="*/ 763049 w 3024845"/>
                  <a:gd name="connsiteY116" fmla="*/ 276707 h 834218"/>
                  <a:gd name="connsiteX117" fmla="*/ 770143 w 3024845"/>
                  <a:gd name="connsiteY117" fmla="*/ 276707 h 834218"/>
                  <a:gd name="connsiteX118" fmla="*/ 784330 w 3024845"/>
                  <a:gd name="connsiteY118" fmla="*/ 281031 h 834218"/>
                  <a:gd name="connsiteX119" fmla="*/ 784330 w 3024845"/>
                  <a:gd name="connsiteY119" fmla="*/ 319943 h 834218"/>
                  <a:gd name="connsiteX120" fmla="*/ 785343 w 3024845"/>
                  <a:gd name="connsiteY120" fmla="*/ 319943 h 834218"/>
                  <a:gd name="connsiteX121" fmla="*/ 792436 w 3024845"/>
                  <a:gd name="connsiteY121" fmla="*/ 319943 h 834218"/>
                  <a:gd name="connsiteX122" fmla="*/ 792436 w 3024845"/>
                  <a:gd name="connsiteY122" fmla="*/ 321564 h 834218"/>
                  <a:gd name="connsiteX123" fmla="*/ 792436 w 3024845"/>
                  <a:gd name="connsiteY123" fmla="*/ 332913 h 834218"/>
                  <a:gd name="connsiteX124" fmla="*/ 794463 w 3024845"/>
                  <a:gd name="connsiteY124" fmla="*/ 332913 h 834218"/>
                  <a:gd name="connsiteX125" fmla="*/ 808650 w 3024845"/>
                  <a:gd name="connsiteY125" fmla="*/ 332913 h 834218"/>
                  <a:gd name="connsiteX126" fmla="*/ 814730 w 3024845"/>
                  <a:gd name="connsiteY126" fmla="*/ 339399 h 834218"/>
                  <a:gd name="connsiteX127" fmla="*/ 814730 w 3024845"/>
                  <a:gd name="connsiteY127" fmla="*/ 361017 h 834218"/>
                  <a:gd name="connsiteX128" fmla="*/ 817010 w 3024845"/>
                  <a:gd name="connsiteY128" fmla="*/ 361017 h 834218"/>
                  <a:gd name="connsiteX129" fmla="*/ 832970 w 3024845"/>
                  <a:gd name="connsiteY129" fmla="*/ 361017 h 834218"/>
                  <a:gd name="connsiteX130" fmla="*/ 832970 w 3024845"/>
                  <a:gd name="connsiteY130" fmla="*/ 362097 h 834218"/>
                  <a:gd name="connsiteX131" fmla="*/ 832970 w 3024845"/>
                  <a:gd name="connsiteY131" fmla="*/ 369664 h 834218"/>
                  <a:gd name="connsiteX132" fmla="*/ 834237 w 3024845"/>
                  <a:gd name="connsiteY132" fmla="*/ 369664 h 834218"/>
                  <a:gd name="connsiteX133" fmla="*/ 843104 w 3024845"/>
                  <a:gd name="connsiteY133" fmla="*/ 369664 h 834218"/>
                  <a:gd name="connsiteX134" fmla="*/ 843104 w 3024845"/>
                  <a:gd name="connsiteY134" fmla="*/ 371825 h 834218"/>
                  <a:gd name="connsiteX135" fmla="*/ 843104 w 3024845"/>
                  <a:gd name="connsiteY135" fmla="*/ 386958 h 834218"/>
                  <a:gd name="connsiteX136" fmla="*/ 847157 w 3024845"/>
                  <a:gd name="connsiteY136" fmla="*/ 385066 h 834218"/>
                  <a:gd name="connsiteX137" fmla="*/ 847157 w 3024845"/>
                  <a:gd name="connsiteY137" fmla="*/ 371825 h 834218"/>
                  <a:gd name="connsiteX138" fmla="*/ 848170 w 3024845"/>
                  <a:gd name="connsiteY138" fmla="*/ 371825 h 834218"/>
                  <a:gd name="connsiteX139" fmla="*/ 855264 w 3024845"/>
                  <a:gd name="connsiteY139" fmla="*/ 371825 h 834218"/>
                  <a:gd name="connsiteX140" fmla="*/ 855264 w 3024845"/>
                  <a:gd name="connsiteY140" fmla="*/ 373447 h 834218"/>
                  <a:gd name="connsiteX141" fmla="*/ 855264 w 3024845"/>
                  <a:gd name="connsiteY141" fmla="*/ 384796 h 834218"/>
                  <a:gd name="connsiteX142" fmla="*/ 856024 w 3024845"/>
                  <a:gd name="connsiteY142" fmla="*/ 384796 h 834218"/>
                  <a:gd name="connsiteX143" fmla="*/ 861344 w 3024845"/>
                  <a:gd name="connsiteY143" fmla="*/ 384796 h 834218"/>
                  <a:gd name="connsiteX144" fmla="*/ 909984 w 3024845"/>
                  <a:gd name="connsiteY144" fmla="*/ 380473 h 834218"/>
                  <a:gd name="connsiteX145" fmla="*/ 909984 w 3024845"/>
                  <a:gd name="connsiteY145" fmla="*/ 381824 h 834218"/>
                  <a:gd name="connsiteX146" fmla="*/ 909984 w 3024845"/>
                  <a:gd name="connsiteY146" fmla="*/ 391281 h 834218"/>
                  <a:gd name="connsiteX147" fmla="*/ 910744 w 3024845"/>
                  <a:gd name="connsiteY147" fmla="*/ 391281 h 834218"/>
                  <a:gd name="connsiteX148" fmla="*/ 916065 w 3024845"/>
                  <a:gd name="connsiteY148" fmla="*/ 391281 h 834218"/>
                  <a:gd name="connsiteX149" fmla="*/ 916065 w 3024845"/>
                  <a:gd name="connsiteY149" fmla="*/ 393443 h 834218"/>
                  <a:gd name="connsiteX150" fmla="*/ 916065 w 3024845"/>
                  <a:gd name="connsiteY150" fmla="*/ 408576 h 834218"/>
                  <a:gd name="connsiteX151" fmla="*/ 918091 w 3024845"/>
                  <a:gd name="connsiteY151" fmla="*/ 407225 h 834218"/>
                  <a:gd name="connsiteX152" fmla="*/ 932278 w 3024845"/>
                  <a:gd name="connsiteY152" fmla="*/ 397767 h 834218"/>
                  <a:gd name="connsiteX153" fmla="*/ 938358 w 3024845"/>
                  <a:gd name="connsiteY153" fmla="*/ 356693 h 834218"/>
                  <a:gd name="connsiteX154" fmla="*/ 939118 w 3024845"/>
                  <a:gd name="connsiteY154" fmla="*/ 356423 h 834218"/>
                  <a:gd name="connsiteX155" fmla="*/ 944438 w 3024845"/>
                  <a:gd name="connsiteY155" fmla="*/ 354531 h 834218"/>
                  <a:gd name="connsiteX156" fmla="*/ 946465 w 3024845"/>
                  <a:gd name="connsiteY156" fmla="*/ 285354 h 834218"/>
                  <a:gd name="connsiteX157" fmla="*/ 948492 w 3024845"/>
                  <a:gd name="connsiteY157" fmla="*/ 354531 h 834218"/>
                  <a:gd name="connsiteX158" fmla="*/ 949252 w 3024845"/>
                  <a:gd name="connsiteY158" fmla="*/ 354801 h 834218"/>
                  <a:gd name="connsiteX159" fmla="*/ 954572 w 3024845"/>
                  <a:gd name="connsiteY159" fmla="*/ 356693 h 834218"/>
                  <a:gd name="connsiteX160" fmla="*/ 954572 w 3024845"/>
                  <a:gd name="connsiteY160" fmla="*/ 270222 h 834218"/>
                  <a:gd name="connsiteX161" fmla="*/ 958625 w 3024845"/>
                  <a:gd name="connsiteY161" fmla="*/ 237795 h 834218"/>
                  <a:gd name="connsiteX162" fmla="*/ 997132 w 3024845"/>
                  <a:gd name="connsiteY162" fmla="*/ 237795 h 834218"/>
                  <a:gd name="connsiteX163" fmla="*/ 997132 w 3024845"/>
                  <a:gd name="connsiteY163" fmla="*/ 270222 h 834218"/>
                  <a:gd name="connsiteX164" fmla="*/ 997892 w 3024845"/>
                  <a:gd name="connsiteY164" fmla="*/ 270222 h 834218"/>
                  <a:gd name="connsiteX165" fmla="*/ 1003212 w 3024845"/>
                  <a:gd name="connsiteY165" fmla="*/ 270222 h 834218"/>
                  <a:gd name="connsiteX166" fmla="*/ 1003212 w 3024845"/>
                  <a:gd name="connsiteY166" fmla="*/ 188074 h 834218"/>
                  <a:gd name="connsiteX167" fmla="*/ 1004986 w 3024845"/>
                  <a:gd name="connsiteY167" fmla="*/ 188074 h 834218"/>
                  <a:gd name="connsiteX168" fmla="*/ 1017399 w 3024845"/>
                  <a:gd name="connsiteY168" fmla="*/ 188074 h 834218"/>
                  <a:gd name="connsiteX169" fmla="*/ 1017399 w 3024845"/>
                  <a:gd name="connsiteY169" fmla="*/ 186183 h 834218"/>
                  <a:gd name="connsiteX170" fmla="*/ 1017399 w 3024845"/>
                  <a:gd name="connsiteY170" fmla="*/ 172942 h 834218"/>
                  <a:gd name="connsiteX171" fmla="*/ 1039693 w 3024845"/>
                  <a:gd name="connsiteY171" fmla="*/ 172942 h 834218"/>
                  <a:gd name="connsiteX172" fmla="*/ 1039693 w 3024845"/>
                  <a:gd name="connsiteY172" fmla="*/ 171861 h 834218"/>
                  <a:gd name="connsiteX173" fmla="*/ 1039693 w 3024845"/>
                  <a:gd name="connsiteY173" fmla="*/ 164295 h 834218"/>
                  <a:gd name="connsiteX174" fmla="*/ 1041466 w 3024845"/>
                  <a:gd name="connsiteY174" fmla="*/ 164295 h 834218"/>
                  <a:gd name="connsiteX175" fmla="*/ 1053880 w 3024845"/>
                  <a:gd name="connsiteY175" fmla="*/ 164295 h 834218"/>
                  <a:gd name="connsiteX176" fmla="*/ 1053880 w 3024845"/>
                  <a:gd name="connsiteY176" fmla="*/ 165376 h 834218"/>
                  <a:gd name="connsiteX177" fmla="*/ 1053880 w 3024845"/>
                  <a:gd name="connsiteY177" fmla="*/ 172942 h 834218"/>
                  <a:gd name="connsiteX178" fmla="*/ 1054640 w 3024845"/>
                  <a:gd name="connsiteY178" fmla="*/ 172942 h 834218"/>
                  <a:gd name="connsiteX179" fmla="*/ 1059960 w 3024845"/>
                  <a:gd name="connsiteY179" fmla="*/ 172942 h 834218"/>
                  <a:gd name="connsiteX180" fmla="*/ 1070093 w 3024845"/>
                  <a:gd name="connsiteY180" fmla="*/ 168618 h 834218"/>
                  <a:gd name="connsiteX181" fmla="*/ 1074146 w 3024845"/>
                  <a:gd name="connsiteY181" fmla="*/ 171861 h 834218"/>
                  <a:gd name="connsiteX182" fmla="*/ 1074146 w 3024845"/>
                  <a:gd name="connsiteY182" fmla="*/ 164295 h 834218"/>
                  <a:gd name="connsiteX183" fmla="*/ 1076426 w 3024845"/>
                  <a:gd name="connsiteY183" fmla="*/ 164295 h 834218"/>
                  <a:gd name="connsiteX184" fmla="*/ 1092387 w 3024845"/>
                  <a:gd name="connsiteY184" fmla="*/ 164295 h 834218"/>
                  <a:gd name="connsiteX185" fmla="*/ 1092387 w 3024845"/>
                  <a:gd name="connsiteY185" fmla="*/ 165376 h 834218"/>
                  <a:gd name="connsiteX186" fmla="*/ 1092387 w 3024845"/>
                  <a:gd name="connsiteY186" fmla="*/ 172942 h 834218"/>
                  <a:gd name="connsiteX187" fmla="*/ 1122787 w 3024845"/>
                  <a:gd name="connsiteY187" fmla="*/ 172942 h 834218"/>
                  <a:gd name="connsiteX188" fmla="*/ 1122787 w 3024845"/>
                  <a:gd name="connsiteY188" fmla="*/ 174563 h 834218"/>
                  <a:gd name="connsiteX189" fmla="*/ 1122787 w 3024845"/>
                  <a:gd name="connsiteY189" fmla="*/ 185913 h 834218"/>
                  <a:gd name="connsiteX190" fmla="*/ 1149134 w 3024845"/>
                  <a:gd name="connsiteY190" fmla="*/ 185913 h 834218"/>
                  <a:gd name="connsiteX191" fmla="*/ 1149134 w 3024845"/>
                  <a:gd name="connsiteY191" fmla="*/ 216177 h 834218"/>
                  <a:gd name="connsiteX192" fmla="*/ 1149894 w 3024845"/>
                  <a:gd name="connsiteY192" fmla="*/ 216177 h 834218"/>
                  <a:gd name="connsiteX193" fmla="*/ 1155214 w 3024845"/>
                  <a:gd name="connsiteY193" fmla="*/ 216177 h 834218"/>
                  <a:gd name="connsiteX194" fmla="*/ 1155214 w 3024845"/>
                  <a:gd name="connsiteY194" fmla="*/ 217258 h 834218"/>
                  <a:gd name="connsiteX195" fmla="*/ 1155214 w 3024845"/>
                  <a:gd name="connsiteY195" fmla="*/ 224825 h 834218"/>
                  <a:gd name="connsiteX196" fmla="*/ 1159268 w 3024845"/>
                  <a:gd name="connsiteY196" fmla="*/ 255089 h 834218"/>
                  <a:gd name="connsiteX197" fmla="*/ 1160028 w 3024845"/>
                  <a:gd name="connsiteY197" fmla="*/ 255089 h 834218"/>
                  <a:gd name="connsiteX198" fmla="*/ 1165348 w 3024845"/>
                  <a:gd name="connsiteY198" fmla="*/ 255089 h 834218"/>
                  <a:gd name="connsiteX199" fmla="*/ 1165348 w 3024845"/>
                  <a:gd name="connsiteY199" fmla="*/ 255900 h 834218"/>
                  <a:gd name="connsiteX200" fmla="*/ 1165348 w 3024845"/>
                  <a:gd name="connsiteY200" fmla="*/ 261575 h 834218"/>
                  <a:gd name="connsiteX201" fmla="*/ 1166361 w 3024845"/>
                  <a:gd name="connsiteY201" fmla="*/ 261575 h 834218"/>
                  <a:gd name="connsiteX202" fmla="*/ 1173454 w 3024845"/>
                  <a:gd name="connsiteY202" fmla="*/ 261575 h 834218"/>
                  <a:gd name="connsiteX203" fmla="*/ 1173454 w 3024845"/>
                  <a:gd name="connsiteY203" fmla="*/ 291840 h 834218"/>
                  <a:gd name="connsiteX204" fmla="*/ 1175481 w 3024845"/>
                  <a:gd name="connsiteY204" fmla="*/ 291840 h 834218"/>
                  <a:gd name="connsiteX205" fmla="*/ 1189668 w 3024845"/>
                  <a:gd name="connsiteY205" fmla="*/ 291840 h 834218"/>
                  <a:gd name="connsiteX206" fmla="*/ 1189668 w 3024845"/>
                  <a:gd name="connsiteY206" fmla="*/ 315619 h 834218"/>
                  <a:gd name="connsiteX207" fmla="*/ 1191695 w 3024845"/>
                  <a:gd name="connsiteY207" fmla="*/ 317240 h 834218"/>
                  <a:gd name="connsiteX208" fmla="*/ 1191695 w 3024845"/>
                  <a:gd name="connsiteY208" fmla="*/ 328590 h 834218"/>
                  <a:gd name="connsiteX209" fmla="*/ 1192455 w 3024845"/>
                  <a:gd name="connsiteY209" fmla="*/ 328590 h 834218"/>
                  <a:gd name="connsiteX210" fmla="*/ 1197775 w 3024845"/>
                  <a:gd name="connsiteY210" fmla="*/ 328590 h 834218"/>
                  <a:gd name="connsiteX211" fmla="*/ 1197775 w 3024845"/>
                  <a:gd name="connsiteY211" fmla="*/ 352369 h 834218"/>
                  <a:gd name="connsiteX212" fmla="*/ 1199041 w 3024845"/>
                  <a:gd name="connsiteY212" fmla="*/ 352369 h 834218"/>
                  <a:gd name="connsiteX213" fmla="*/ 1207908 w 3024845"/>
                  <a:gd name="connsiteY213" fmla="*/ 352369 h 834218"/>
                  <a:gd name="connsiteX214" fmla="*/ 1209935 w 3024845"/>
                  <a:gd name="connsiteY214" fmla="*/ 356423 h 834218"/>
                  <a:gd name="connsiteX215" fmla="*/ 1209935 w 3024845"/>
                  <a:gd name="connsiteY215" fmla="*/ 369664 h 834218"/>
                  <a:gd name="connsiteX216" fmla="*/ 1211455 w 3024845"/>
                  <a:gd name="connsiteY216" fmla="*/ 367772 h 834218"/>
                  <a:gd name="connsiteX217" fmla="*/ 1222095 w 3024845"/>
                  <a:gd name="connsiteY217" fmla="*/ 354531 h 834218"/>
                  <a:gd name="connsiteX218" fmla="*/ 1250469 w 3024845"/>
                  <a:gd name="connsiteY218" fmla="*/ 354531 h 834218"/>
                  <a:gd name="connsiteX219" fmla="*/ 1250469 w 3024845"/>
                  <a:gd name="connsiteY219" fmla="*/ 441002 h 834218"/>
                  <a:gd name="connsiteX220" fmla="*/ 1251229 w 3024845"/>
                  <a:gd name="connsiteY220" fmla="*/ 441002 h 834218"/>
                  <a:gd name="connsiteX221" fmla="*/ 1256549 w 3024845"/>
                  <a:gd name="connsiteY221" fmla="*/ 441002 h 834218"/>
                  <a:gd name="connsiteX222" fmla="*/ 1257309 w 3024845"/>
                  <a:gd name="connsiteY222" fmla="*/ 439651 h 834218"/>
                  <a:gd name="connsiteX223" fmla="*/ 1262629 w 3024845"/>
                  <a:gd name="connsiteY223" fmla="*/ 430193 h 834218"/>
                  <a:gd name="connsiteX224" fmla="*/ 1262629 w 3024845"/>
                  <a:gd name="connsiteY224" fmla="*/ 432085 h 834218"/>
                  <a:gd name="connsiteX225" fmla="*/ 1262629 w 3024845"/>
                  <a:gd name="connsiteY225" fmla="*/ 445326 h 834218"/>
                  <a:gd name="connsiteX226" fmla="*/ 1266682 w 3024845"/>
                  <a:gd name="connsiteY226" fmla="*/ 399929 h 834218"/>
                  <a:gd name="connsiteX227" fmla="*/ 1267442 w 3024845"/>
                  <a:gd name="connsiteY227" fmla="*/ 399929 h 834218"/>
                  <a:gd name="connsiteX228" fmla="*/ 1272762 w 3024845"/>
                  <a:gd name="connsiteY228" fmla="*/ 399929 h 834218"/>
                  <a:gd name="connsiteX229" fmla="*/ 1272762 w 3024845"/>
                  <a:gd name="connsiteY229" fmla="*/ 335075 h 834218"/>
                  <a:gd name="connsiteX230" fmla="*/ 1273776 w 3024845"/>
                  <a:gd name="connsiteY230" fmla="*/ 335075 h 834218"/>
                  <a:gd name="connsiteX231" fmla="*/ 1280869 w 3024845"/>
                  <a:gd name="connsiteY231" fmla="*/ 335075 h 834218"/>
                  <a:gd name="connsiteX232" fmla="*/ 1293029 w 3024845"/>
                  <a:gd name="connsiteY232" fmla="*/ 291840 h 834218"/>
                  <a:gd name="connsiteX233" fmla="*/ 1294296 w 3024845"/>
                  <a:gd name="connsiteY233" fmla="*/ 291840 h 834218"/>
                  <a:gd name="connsiteX234" fmla="*/ 1303163 w 3024845"/>
                  <a:gd name="connsiteY234" fmla="*/ 291840 h 834218"/>
                  <a:gd name="connsiteX235" fmla="*/ 1313296 w 3024845"/>
                  <a:gd name="connsiteY235" fmla="*/ 335075 h 834218"/>
                  <a:gd name="connsiteX236" fmla="*/ 1314309 w 3024845"/>
                  <a:gd name="connsiteY236" fmla="*/ 335075 h 834218"/>
                  <a:gd name="connsiteX237" fmla="*/ 1321403 w 3024845"/>
                  <a:gd name="connsiteY237" fmla="*/ 335075 h 834218"/>
                  <a:gd name="connsiteX238" fmla="*/ 1321403 w 3024845"/>
                  <a:gd name="connsiteY238" fmla="*/ 373987 h 834218"/>
                  <a:gd name="connsiteX239" fmla="*/ 1323176 w 3024845"/>
                  <a:gd name="connsiteY239" fmla="*/ 373987 h 834218"/>
                  <a:gd name="connsiteX240" fmla="*/ 1335590 w 3024845"/>
                  <a:gd name="connsiteY240" fmla="*/ 373987 h 834218"/>
                  <a:gd name="connsiteX241" fmla="*/ 1335590 w 3024845"/>
                  <a:gd name="connsiteY241" fmla="*/ 376149 h 834218"/>
                  <a:gd name="connsiteX242" fmla="*/ 1335590 w 3024845"/>
                  <a:gd name="connsiteY242" fmla="*/ 391281 h 834218"/>
                  <a:gd name="connsiteX243" fmla="*/ 1339643 w 3024845"/>
                  <a:gd name="connsiteY243" fmla="*/ 389120 h 834218"/>
                  <a:gd name="connsiteX244" fmla="*/ 1339643 w 3024845"/>
                  <a:gd name="connsiteY244" fmla="*/ 373987 h 834218"/>
                  <a:gd name="connsiteX245" fmla="*/ 1341163 w 3024845"/>
                  <a:gd name="connsiteY245" fmla="*/ 373987 h 834218"/>
                  <a:gd name="connsiteX246" fmla="*/ 1351803 w 3024845"/>
                  <a:gd name="connsiteY246" fmla="*/ 373987 h 834218"/>
                  <a:gd name="connsiteX247" fmla="*/ 1351803 w 3024845"/>
                  <a:gd name="connsiteY247" fmla="*/ 375608 h 834218"/>
                  <a:gd name="connsiteX248" fmla="*/ 1351803 w 3024845"/>
                  <a:gd name="connsiteY248" fmla="*/ 386958 h 834218"/>
                  <a:gd name="connsiteX249" fmla="*/ 1382204 w 3024845"/>
                  <a:gd name="connsiteY249" fmla="*/ 386958 h 834218"/>
                  <a:gd name="connsiteX250" fmla="*/ 1382204 w 3024845"/>
                  <a:gd name="connsiteY250" fmla="*/ 350208 h 834218"/>
                  <a:gd name="connsiteX251" fmla="*/ 1383470 w 3024845"/>
                  <a:gd name="connsiteY251" fmla="*/ 350208 h 834218"/>
                  <a:gd name="connsiteX252" fmla="*/ 1392337 w 3024845"/>
                  <a:gd name="connsiteY252" fmla="*/ 350208 h 834218"/>
                  <a:gd name="connsiteX253" fmla="*/ 1392337 w 3024845"/>
                  <a:gd name="connsiteY253" fmla="*/ 371825 h 834218"/>
                  <a:gd name="connsiteX254" fmla="*/ 1394364 w 3024845"/>
                  <a:gd name="connsiteY254" fmla="*/ 339399 h 834218"/>
                  <a:gd name="connsiteX255" fmla="*/ 1416657 w 3024845"/>
                  <a:gd name="connsiteY255" fmla="*/ 339399 h 834218"/>
                  <a:gd name="connsiteX256" fmla="*/ 1416657 w 3024845"/>
                  <a:gd name="connsiteY256" fmla="*/ 337777 h 834218"/>
                  <a:gd name="connsiteX257" fmla="*/ 1416657 w 3024845"/>
                  <a:gd name="connsiteY257" fmla="*/ 326428 h 834218"/>
                  <a:gd name="connsiteX258" fmla="*/ 1417417 w 3024845"/>
                  <a:gd name="connsiteY258" fmla="*/ 326428 h 834218"/>
                  <a:gd name="connsiteX259" fmla="*/ 1422737 w 3024845"/>
                  <a:gd name="connsiteY259" fmla="*/ 326428 h 834218"/>
                  <a:gd name="connsiteX260" fmla="*/ 1422737 w 3024845"/>
                  <a:gd name="connsiteY260" fmla="*/ 324537 h 834218"/>
                  <a:gd name="connsiteX261" fmla="*/ 1422737 w 3024845"/>
                  <a:gd name="connsiteY261" fmla="*/ 311296 h 834218"/>
                  <a:gd name="connsiteX262" fmla="*/ 1426791 w 3024845"/>
                  <a:gd name="connsiteY262" fmla="*/ 317781 h 834218"/>
                  <a:gd name="connsiteX263" fmla="*/ 1429071 w 3024845"/>
                  <a:gd name="connsiteY263" fmla="*/ 317781 h 834218"/>
                  <a:gd name="connsiteX264" fmla="*/ 1445031 w 3024845"/>
                  <a:gd name="connsiteY264" fmla="*/ 317781 h 834218"/>
                  <a:gd name="connsiteX265" fmla="*/ 1445031 w 3024845"/>
                  <a:gd name="connsiteY265" fmla="*/ 316970 h 834218"/>
                  <a:gd name="connsiteX266" fmla="*/ 1445031 w 3024845"/>
                  <a:gd name="connsiteY266" fmla="*/ 311296 h 834218"/>
                  <a:gd name="connsiteX267" fmla="*/ 1445791 w 3024845"/>
                  <a:gd name="connsiteY267" fmla="*/ 311296 h 834218"/>
                  <a:gd name="connsiteX268" fmla="*/ 1451111 w 3024845"/>
                  <a:gd name="connsiteY268" fmla="*/ 311296 h 834218"/>
                  <a:gd name="connsiteX269" fmla="*/ 1451111 w 3024845"/>
                  <a:gd name="connsiteY269" fmla="*/ 312647 h 834218"/>
                  <a:gd name="connsiteX270" fmla="*/ 1451111 w 3024845"/>
                  <a:gd name="connsiteY270" fmla="*/ 322105 h 834218"/>
                  <a:gd name="connsiteX271" fmla="*/ 1489618 w 3024845"/>
                  <a:gd name="connsiteY271" fmla="*/ 322105 h 834218"/>
                  <a:gd name="connsiteX272" fmla="*/ 1489618 w 3024845"/>
                  <a:gd name="connsiteY272" fmla="*/ 460458 h 834218"/>
                  <a:gd name="connsiteX273" fmla="*/ 1491138 w 3024845"/>
                  <a:gd name="connsiteY273" fmla="*/ 460458 h 834218"/>
                  <a:gd name="connsiteX274" fmla="*/ 1501778 w 3024845"/>
                  <a:gd name="connsiteY274" fmla="*/ 460458 h 834218"/>
                  <a:gd name="connsiteX275" fmla="*/ 1501778 w 3024845"/>
                  <a:gd name="connsiteY275" fmla="*/ 447488 h 834218"/>
                  <a:gd name="connsiteX276" fmla="*/ 1505832 w 3024845"/>
                  <a:gd name="connsiteY276" fmla="*/ 447488 h 834218"/>
                  <a:gd name="connsiteX277" fmla="*/ 1505832 w 3024845"/>
                  <a:gd name="connsiteY277" fmla="*/ 460458 h 834218"/>
                  <a:gd name="connsiteX278" fmla="*/ 1536232 w 3024845"/>
                  <a:gd name="connsiteY278" fmla="*/ 460458 h 834218"/>
                  <a:gd name="connsiteX279" fmla="*/ 1536232 w 3024845"/>
                  <a:gd name="connsiteY279" fmla="*/ 430193 h 834218"/>
                  <a:gd name="connsiteX280" fmla="*/ 1548392 w 3024845"/>
                  <a:gd name="connsiteY280" fmla="*/ 430193 h 834218"/>
                  <a:gd name="connsiteX281" fmla="*/ 1560552 w 3024845"/>
                  <a:gd name="connsiteY281" fmla="*/ 428032 h 834218"/>
                  <a:gd name="connsiteX282" fmla="*/ 1564606 w 3024845"/>
                  <a:gd name="connsiteY282" fmla="*/ 430193 h 834218"/>
                  <a:gd name="connsiteX283" fmla="*/ 1574739 w 3024845"/>
                  <a:gd name="connsiteY283" fmla="*/ 430193 h 834218"/>
                  <a:gd name="connsiteX284" fmla="*/ 1574739 w 3024845"/>
                  <a:gd name="connsiteY284" fmla="*/ 460458 h 834218"/>
                  <a:gd name="connsiteX285" fmla="*/ 1582846 w 3024845"/>
                  <a:gd name="connsiteY285" fmla="*/ 460458 h 834218"/>
                  <a:gd name="connsiteX286" fmla="*/ 1582846 w 3024845"/>
                  <a:gd name="connsiteY286" fmla="*/ 477753 h 834218"/>
                  <a:gd name="connsiteX287" fmla="*/ 1592182 w 3024845"/>
                  <a:gd name="connsiteY287" fmla="*/ 478658 h 834218"/>
                  <a:gd name="connsiteX288" fmla="*/ 1605140 w 3024845"/>
                  <a:gd name="connsiteY288" fmla="*/ 478658 h 834218"/>
                  <a:gd name="connsiteX289" fmla="*/ 1605140 w 3024845"/>
                  <a:gd name="connsiteY289" fmla="*/ 462620 h 834218"/>
                  <a:gd name="connsiteX290" fmla="*/ 1673096 w 3024845"/>
                  <a:gd name="connsiteY290" fmla="*/ 462620 h 834218"/>
                  <a:gd name="connsiteX291" fmla="*/ 1673096 w 3024845"/>
                  <a:gd name="connsiteY291" fmla="*/ 377367 h 834218"/>
                  <a:gd name="connsiteX292" fmla="*/ 1745104 w 3024845"/>
                  <a:gd name="connsiteY292" fmla="*/ 377367 h 834218"/>
                  <a:gd name="connsiteX293" fmla="*/ 1745104 w 3024845"/>
                  <a:gd name="connsiteY293" fmla="*/ 456135 h 834218"/>
                  <a:gd name="connsiteX294" fmla="*/ 1747008 w 3024845"/>
                  <a:gd name="connsiteY294" fmla="*/ 456135 h 834218"/>
                  <a:gd name="connsiteX295" fmla="*/ 1748250 w 3024845"/>
                  <a:gd name="connsiteY295" fmla="*/ 478658 h 834218"/>
                  <a:gd name="connsiteX296" fmla="*/ 1757926 w 3024845"/>
                  <a:gd name="connsiteY296" fmla="*/ 478658 h 834218"/>
                  <a:gd name="connsiteX297" fmla="*/ 1759168 w 3024845"/>
                  <a:gd name="connsiteY297" fmla="*/ 456135 h 834218"/>
                  <a:gd name="connsiteX298" fmla="*/ 1765248 w 3024845"/>
                  <a:gd name="connsiteY298" fmla="*/ 456135 h 834218"/>
                  <a:gd name="connsiteX299" fmla="*/ 1766490 w 3024845"/>
                  <a:gd name="connsiteY299" fmla="*/ 478658 h 834218"/>
                  <a:gd name="connsiteX300" fmla="*/ 1817112 w 3024845"/>
                  <a:gd name="connsiteY300" fmla="*/ 478658 h 834218"/>
                  <a:gd name="connsiteX301" fmla="*/ 1817112 w 3024845"/>
                  <a:gd name="connsiteY301" fmla="*/ 315630 h 834218"/>
                  <a:gd name="connsiteX302" fmla="*/ 2014439 w 3024845"/>
                  <a:gd name="connsiteY302" fmla="*/ 315630 h 834218"/>
                  <a:gd name="connsiteX303" fmla="*/ 2014439 w 3024845"/>
                  <a:gd name="connsiteY303" fmla="*/ 478658 h 834218"/>
                  <a:gd name="connsiteX304" fmla="*/ 2033136 w 3024845"/>
                  <a:gd name="connsiteY304" fmla="*/ 478658 h 834218"/>
                  <a:gd name="connsiteX305" fmla="*/ 2033136 w 3024845"/>
                  <a:gd name="connsiteY305" fmla="*/ 395965 h 834218"/>
                  <a:gd name="connsiteX306" fmla="*/ 2128256 w 3024845"/>
                  <a:gd name="connsiteY306" fmla="*/ 395965 h 834218"/>
                  <a:gd name="connsiteX307" fmla="*/ 2180720 w 3024845"/>
                  <a:gd name="connsiteY307" fmla="*/ 330752 h 834218"/>
                  <a:gd name="connsiteX308" fmla="*/ 2245574 w 3024845"/>
                  <a:gd name="connsiteY308" fmla="*/ 330752 h 834218"/>
                  <a:gd name="connsiteX309" fmla="*/ 2245574 w 3024845"/>
                  <a:gd name="connsiteY309" fmla="*/ 406414 h 834218"/>
                  <a:gd name="connsiteX310" fmla="*/ 2253681 w 3024845"/>
                  <a:gd name="connsiteY310" fmla="*/ 406414 h 834218"/>
                  <a:gd name="connsiteX311" fmla="*/ 2255708 w 3024845"/>
                  <a:gd name="connsiteY311" fmla="*/ 399929 h 834218"/>
                  <a:gd name="connsiteX312" fmla="*/ 2261788 w 3024845"/>
                  <a:gd name="connsiteY312" fmla="*/ 399929 h 834218"/>
                  <a:gd name="connsiteX313" fmla="*/ 2263815 w 3024845"/>
                  <a:gd name="connsiteY313" fmla="*/ 408576 h 834218"/>
                  <a:gd name="connsiteX314" fmla="*/ 2275975 w 3024845"/>
                  <a:gd name="connsiteY314" fmla="*/ 408576 h 834218"/>
                  <a:gd name="connsiteX315" fmla="*/ 2275975 w 3024845"/>
                  <a:gd name="connsiteY315" fmla="*/ 402090 h 834218"/>
                  <a:gd name="connsiteX316" fmla="*/ 2298268 w 3024845"/>
                  <a:gd name="connsiteY316" fmla="*/ 402090 h 834218"/>
                  <a:gd name="connsiteX317" fmla="*/ 2298268 w 3024845"/>
                  <a:gd name="connsiteY317" fmla="*/ 408576 h 834218"/>
                  <a:gd name="connsiteX318" fmla="*/ 2318535 w 3024845"/>
                  <a:gd name="connsiteY318" fmla="*/ 408576 h 834218"/>
                  <a:gd name="connsiteX319" fmla="*/ 2318535 w 3024845"/>
                  <a:gd name="connsiteY319" fmla="*/ 453973 h 834218"/>
                  <a:gd name="connsiteX320" fmla="*/ 2332722 w 3024845"/>
                  <a:gd name="connsiteY320" fmla="*/ 453973 h 834218"/>
                  <a:gd name="connsiteX321" fmla="*/ 2332722 w 3024845"/>
                  <a:gd name="connsiteY321" fmla="*/ 441002 h 834218"/>
                  <a:gd name="connsiteX322" fmla="*/ 2348936 w 3024845"/>
                  <a:gd name="connsiteY322" fmla="*/ 441002 h 834218"/>
                  <a:gd name="connsiteX323" fmla="*/ 2348936 w 3024845"/>
                  <a:gd name="connsiteY323" fmla="*/ 261575 h 834218"/>
                  <a:gd name="connsiteX324" fmla="*/ 2355016 w 3024845"/>
                  <a:gd name="connsiteY324" fmla="*/ 255089 h 834218"/>
                  <a:gd name="connsiteX325" fmla="*/ 2427977 w 3024845"/>
                  <a:gd name="connsiteY325" fmla="*/ 255089 h 834218"/>
                  <a:gd name="connsiteX326" fmla="*/ 2427977 w 3024845"/>
                  <a:gd name="connsiteY326" fmla="*/ 263737 h 834218"/>
                  <a:gd name="connsiteX327" fmla="*/ 2438110 w 3024845"/>
                  <a:gd name="connsiteY327" fmla="*/ 263737 h 834218"/>
                  <a:gd name="connsiteX328" fmla="*/ 2438110 w 3024845"/>
                  <a:gd name="connsiteY328" fmla="*/ 378311 h 834218"/>
                  <a:gd name="connsiteX329" fmla="*/ 2460404 w 3024845"/>
                  <a:gd name="connsiteY329" fmla="*/ 378311 h 834218"/>
                  <a:gd name="connsiteX330" fmla="*/ 2460404 w 3024845"/>
                  <a:gd name="connsiteY330" fmla="*/ 311296 h 834218"/>
                  <a:gd name="connsiteX331" fmla="*/ 2486751 w 3024845"/>
                  <a:gd name="connsiteY331" fmla="*/ 311296 h 834218"/>
                  <a:gd name="connsiteX332" fmla="*/ 2490804 w 3024845"/>
                  <a:gd name="connsiteY332" fmla="*/ 306972 h 834218"/>
                  <a:gd name="connsiteX333" fmla="*/ 2498911 w 3024845"/>
                  <a:gd name="connsiteY333" fmla="*/ 306972 h 834218"/>
                  <a:gd name="connsiteX334" fmla="*/ 2502964 w 3024845"/>
                  <a:gd name="connsiteY334" fmla="*/ 311296 h 834218"/>
                  <a:gd name="connsiteX335" fmla="*/ 2525258 w 3024845"/>
                  <a:gd name="connsiteY335" fmla="*/ 311296 h 834218"/>
                  <a:gd name="connsiteX336" fmla="*/ 2525258 w 3024845"/>
                  <a:gd name="connsiteY336" fmla="*/ 194560 h 834218"/>
                  <a:gd name="connsiteX337" fmla="*/ 2582005 w 3024845"/>
                  <a:gd name="connsiteY337" fmla="*/ 183751 h 834218"/>
                  <a:gd name="connsiteX338" fmla="*/ 2582005 w 3024845"/>
                  <a:gd name="connsiteY338" fmla="*/ 184832 h 834218"/>
                  <a:gd name="connsiteX339" fmla="*/ 2582005 w 3024845"/>
                  <a:gd name="connsiteY339" fmla="*/ 192398 h 834218"/>
                  <a:gd name="connsiteX340" fmla="*/ 2608352 w 3024845"/>
                  <a:gd name="connsiteY340" fmla="*/ 192398 h 834218"/>
                  <a:gd name="connsiteX341" fmla="*/ 2608352 w 3024845"/>
                  <a:gd name="connsiteY341" fmla="*/ 447488 h 834218"/>
                  <a:gd name="connsiteX342" fmla="*/ 2630646 w 3024845"/>
                  <a:gd name="connsiteY342" fmla="*/ 447488 h 834218"/>
                  <a:gd name="connsiteX343" fmla="*/ 2630646 w 3024845"/>
                  <a:gd name="connsiteY343" fmla="*/ 443164 h 834218"/>
                  <a:gd name="connsiteX344" fmla="*/ 2642806 w 3024845"/>
                  <a:gd name="connsiteY344" fmla="*/ 443164 h 834218"/>
                  <a:gd name="connsiteX345" fmla="*/ 2642806 w 3024845"/>
                  <a:gd name="connsiteY345" fmla="*/ 447488 h 834218"/>
                  <a:gd name="connsiteX346" fmla="*/ 2667126 w 3024845"/>
                  <a:gd name="connsiteY346" fmla="*/ 447488 h 834218"/>
                  <a:gd name="connsiteX347" fmla="*/ 2667126 w 3024845"/>
                  <a:gd name="connsiteY347" fmla="*/ 434517 h 834218"/>
                  <a:gd name="connsiteX348" fmla="*/ 2695500 w 3024845"/>
                  <a:gd name="connsiteY348" fmla="*/ 434517 h 834218"/>
                  <a:gd name="connsiteX349" fmla="*/ 2707660 w 3024845"/>
                  <a:gd name="connsiteY349" fmla="*/ 430193 h 834218"/>
                  <a:gd name="connsiteX350" fmla="*/ 2727927 w 3024845"/>
                  <a:gd name="connsiteY350" fmla="*/ 434517 h 834218"/>
                  <a:gd name="connsiteX351" fmla="*/ 2727927 w 3024845"/>
                  <a:gd name="connsiteY351" fmla="*/ 417223 h 834218"/>
                  <a:gd name="connsiteX352" fmla="*/ 2736034 w 3024845"/>
                  <a:gd name="connsiteY352" fmla="*/ 417223 h 834218"/>
                  <a:gd name="connsiteX353" fmla="*/ 2736034 w 3024845"/>
                  <a:gd name="connsiteY353" fmla="*/ 404252 h 834218"/>
                  <a:gd name="connsiteX354" fmla="*/ 2792781 w 3024845"/>
                  <a:gd name="connsiteY354" fmla="*/ 404252 h 834218"/>
                  <a:gd name="connsiteX355" fmla="*/ 2792781 w 3024845"/>
                  <a:gd name="connsiteY355" fmla="*/ 373987 h 834218"/>
                  <a:gd name="connsiteX356" fmla="*/ 2811021 w 3024845"/>
                  <a:gd name="connsiteY356" fmla="*/ 373987 h 834218"/>
                  <a:gd name="connsiteX357" fmla="*/ 2811021 w 3024845"/>
                  <a:gd name="connsiteY357" fmla="*/ 367502 h 834218"/>
                  <a:gd name="connsiteX358" fmla="*/ 2823181 w 3024845"/>
                  <a:gd name="connsiteY358" fmla="*/ 367502 h 834218"/>
                  <a:gd name="connsiteX359" fmla="*/ 2823181 w 3024845"/>
                  <a:gd name="connsiteY359" fmla="*/ 373987 h 834218"/>
                  <a:gd name="connsiteX360" fmla="*/ 2839395 w 3024845"/>
                  <a:gd name="connsiteY360" fmla="*/ 373987 h 834218"/>
                  <a:gd name="connsiteX361" fmla="*/ 2839395 w 3024845"/>
                  <a:gd name="connsiteY361" fmla="*/ 423708 h 834218"/>
                  <a:gd name="connsiteX362" fmla="*/ 2871822 w 3024845"/>
                  <a:gd name="connsiteY362" fmla="*/ 423708 h 834218"/>
                  <a:gd name="connsiteX363" fmla="*/ 2871822 w 3024845"/>
                  <a:gd name="connsiteY363" fmla="*/ 397767 h 834218"/>
                  <a:gd name="connsiteX364" fmla="*/ 2910329 w 3024845"/>
                  <a:gd name="connsiteY364" fmla="*/ 397767 h 834218"/>
                  <a:gd name="connsiteX365" fmla="*/ 2910329 w 3024845"/>
                  <a:gd name="connsiteY365" fmla="*/ 367502 h 834218"/>
                  <a:gd name="connsiteX366" fmla="*/ 2958970 w 3024845"/>
                  <a:gd name="connsiteY366" fmla="*/ 367502 h 834218"/>
                  <a:gd name="connsiteX367" fmla="*/ 2958970 w 3024845"/>
                  <a:gd name="connsiteY367" fmla="*/ 478658 h 834218"/>
                  <a:gd name="connsiteX368" fmla="*/ 2958970 w 3024845"/>
                  <a:gd name="connsiteY368" fmla="*/ 492437 h 834218"/>
                  <a:gd name="connsiteX369" fmla="*/ 3024845 w 3024845"/>
                  <a:gd name="connsiteY369" fmla="*/ 492437 h 834218"/>
                  <a:gd name="connsiteX370" fmla="*/ 3024845 w 3024845"/>
                  <a:gd name="connsiteY370" fmla="*/ 834218 h 834218"/>
                  <a:gd name="connsiteX371" fmla="*/ 2054 w 3024845"/>
                  <a:gd name="connsiteY371" fmla="*/ 831885 h 834218"/>
                  <a:gd name="connsiteX372" fmla="*/ 0 w 3024845"/>
                  <a:gd name="connsiteY372" fmla="*/ 397767 h 834218"/>
                  <a:gd name="connsiteX373" fmla="*/ 20267 w 3024845"/>
                  <a:gd name="connsiteY373" fmla="*/ 397767 h 834218"/>
                  <a:gd name="connsiteX374" fmla="*/ 20774 w 3024845"/>
                  <a:gd name="connsiteY374" fmla="*/ 396686 h 834218"/>
                  <a:gd name="connsiteX375" fmla="*/ 24320 w 3024845"/>
                  <a:gd name="connsiteY375" fmla="*/ 389120 h 834218"/>
                  <a:gd name="connsiteX376" fmla="*/ 26094 w 3024845"/>
                  <a:gd name="connsiteY376" fmla="*/ 389390 h 834218"/>
                  <a:gd name="connsiteX377" fmla="*/ 38507 w 3024845"/>
                  <a:gd name="connsiteY377" fmla="*/ 391281 h 834218"/>
                  <a:gd name="connsiteX378" fmla="*/ 39014 w 3024845"/>
                  <a:gd name="connsiteY378" fmla="*/ 392633 h 834218"/>
                  <a:gd name="connsiteX379" fmla="*/ 42560 w 3024845"/>
                  <a:gd name="connsiteY379" fmla="*/ 402090 h 834218"/>
                  <a:gd name="connsiteX380" fmla="*/ 68907 w 3024845"/>
                  <a:gd name="connsiteY380" fmla="*/ 404252 h 834218"/>
                  <a:gd name="connsiteX381" fmla="*/ 68907 w 3024845"/>
                  <a:gd name="connsiteY381" fmla="*/ 281031 h 834218"/>
                  <a:gd name="connsiteX382" fmla="*/ 70934 w 3024845"/>
                  <a:gd name="connsiteY382" fmla="*/ 281031 h 834218"/>
                  <a:gd name="connsiteX383" fmla="*/ 85121 w 3024845"/>
                  <a:gd name="connsiteY383" fmla="*/ 281031 h 834218"/>
                  <a:gd name="connsiteX384" fmla="*/ 85121 w 3024845"/>
                  <a:gd name="connsiteY384" fmla="*/ 144839 h 834218"/>
                  <a:gd name="connsiteX385" fmla="*/ 86894 w 3024845"/>
                  <a:gd name="connsiteY385" fmla="*/ 144839 h 834218"/>
                  <a:gd name="connsiteX386" fmla="*/ 99308 w 3024845"/>
                  <a:gd name="connsiteY386" fmla="*/ 144839 h 834218"/>
                  <a:gd name="connsiteX387" fmla="*/ 99308 w 3024845"/>
                  <a:gd name="connsiteY387" fmla="*/ 30265 h 834218"/>
                  <a:gd name="connsiteX388" fmla="*/ 103361 w 3024845"/>
                  <a:gd name="connsiteY388" fmla="*/ 2161 h 834218"/>
                  <a:gd name="connsiteX0" fmla="*/ 103361 w 3024845"/>
                  <a:gd name="connsiteY0" fmla="*/ 2161 h 834218"/>
                  <a:gd name="connsiteX1" fmla="*/ 200642 w 3024845"/>
                  <a:gd name="connsiteY1" fmla="*/ 0 h 834218"/>
                  <a:gd name="connsiteX2" fmla="*/ 202669 w 3024845"/>
                  <a:gd name="connsiteY2" fmla="*/ 0 h 834218"/>
                  <a:gd name="connsiteX3" fmla="*/ 220909 w 3024845"/>
                  <a:gd name="connsiteY3" fmla="*/ 144839 h 834218"/>
                  <a:gd name="connsiteX4" fmla="*/ 223189 w 3024845"/>
                  <a:gd name="connsiteY4" fmla="*/ 144839 h 834218"/>
                  <a:gd name="connsiteX5" fmla="*/ 239150 w 3024845"/>
                  <a:gd name="connsiteY5" fmla="*/ 144839 h 834218"/>
                  <a:gd name="connsiteX6" fmla="*/ 239150 w 3024845"/>
                  <a:gd name="connsiteY6" fmla="*/ 285354 h 834218"/>
                  <a:gd name="connsiteX7" fmla="*/ 240670 w 3024845"/>
                  <a:gd name="connsiteY7" fmla="*/ 285084 h 834218"/>
                  <a:gd name="connsiteX8" fmla="*/ 251310 w 3024845"/>
                  <a:gd name="connsiteY8" fmla="*/ 283193 h 834218"/>
                  <a:gd name="connsiteX9" fmla="*/ 249283 w 3024845"/>
                  <a:gd name="connsiteY9" fmla="*/ 371825 h 834218"/>
                  <a:gd name="connsiteX10" fmla="*/ 250803 w 3024845"/>
                  <a:gd name="connsiteY10" fmla="*/ 372096 h 834218"/>
                  <a:gd name="connsiteX11" fmla="*/ 261443 w 3024845"/>
                  <a:gd name="connsiteY11" fmla="*/ 373987 h 834218"/>
                  <a:gd name="connsiteX12" fmla="*/ 261696 w 3024845"/>
                  <a:gd name="connsiteY12" fmla="*/ 374798 h 834218"/>
                  <a:gd name="connsiteX13" fmla="*/ 263470 w 3024845"/>
                  <a:gd name="connsiteY13" fmla="*/ 380473 h 834218"/>
                  <a:gd name="connsiteX14" fmla="*/ 264230 w 3024845"/>
                  <a:gd name="connsiteY14" fmla="*/ 378041 h 834218"/>
                  <a:gd name="connsiteX15" fmla="*/ 269550 w 3024845"/>
                  <a:gd name="connsiteY15" fmla="*/ 361017 h 834218"/>
                  <a:gd name="connsiteX16" fmla="*/ 271323 w 3024845"/>
                  <a:gd name="connsiteY16" fmla="*/ 361017 h 834218"/>
                  <a:gd name="connsiteX17" fmla="*/ 283737 w 3024845"/>
                  <a:gd name="connsiteY17" fmla="*/ 361017 h 834218"/>
                  <a:gd name="connsiteX18" fmla="*/ 283737 w 3024845"/>
                  <a:gd name="connsiteY18" fmla="*/ 393443 h 834218"/>
                  <a:gd name="connsiteX19" fmla="*/ 284750 w 3024845"/>
                  <a:gd name="connsiteY19" fmla="*/ 393984 h 834218"/>
                  <a:gd name="connsiteX20" fmla="*/ 291844 w 3024845"/>
                  <a:gd name="connsiteY20" fmla="*/ 397767 h 834218"/>
                  <a:gd name="connsiteX21" fmla="*/ 291844 w 3024845"/>
                  <a:gd name="connsiteY21" fmla="*/ 399118 h 834218"/>
                  <a:gd name="connsiteX22" fmla="*/ 291844 w 3024845"/>
                  <a:gd name="connsiteY22" fmla="*/ 408576 h 834218"/>
                  <a:gd name="connsiteX23" fmla="*/ 336431 w 3024845"/>
                  <a:gd name="connsiteY23" fmla="*/ 408576 h 834218"/>
                  <a:gd name="connsiteX24" fmla="*/ 336431 w 3024845"/>
                  <a:gd name="connsiteY24" fmla="*/ 409657 h 834218"/>
                  <a:gd name="connsiteX25" fmla="*/ 336431 w 3024845"/>
                  <a:gd name="connsiteY25" fmla="*/ 417223 h 834218"/>
                  <a:gd name="connsiteX26" fmla="*/ 338457 w 3024845"/>
                  <a:gd name="connsiteY26" fmla="*/ 417223 h 834218"/>
                  <a:gd name="connsiteX27" fmla="*/ 352644 w 3024845"/>
                  <a:gd name="connsiteY27" fmla="*/ 417223 h 834218"/>
                  <a:gd name="connsiteX28" fmla="*/ 352644 w 3024845"/>
                  <a:gd name="connsiteY28" fmla="*/ 386958 h 834218"/>
                  <a:gd name="connsiteX29" fmla="*/ 397231 w 3024845"/>
                  <a:gd name="connsiteY29" fmla="*/ 386958 h 834218"/>
                  <a:gd name="connsiteX30" fmla="*/ 397231 w 3024845"/>
                  <a:gd name="connsiteY30" fmla="*/ 385607 h 834218"/>
                  <a:gd name="connsiteX31" fmla="*/ 397231 w 3024845"/>
                  <a:gd name="connsiteY31" fmla="*/ 376149 h 834218"/>
                  <a:gd name="connsiteX32" fmla="*/ 398245 w 3024845"/>
                  <a:gd name="connsiteY32" fmla="*/ 376149 h 834218"/>
                  <a:gd name="connsiteX33" fmla="*/ 405338 w 3024845"/>
                  <a:gd name="connsiteY33" fmla="*/ 376149 h 834218"/>
                  <a:gd name="connsiteX34" fmla="*/ 405338 w 3024845"/>
                  <a:gd name="connsiteY34" fmla="*/ 374258 h 834218"/>
                  <a:gd name="connsiteX35" fmla="*/ 405338 w 3024845"/>
                  <a:gd name="connsiteY35" fmla="*/ 361017 h 834218"/>
                  <a:gd name="connsiteX36" fmla="*/ 406098 w 3024845"/>
                  <a:gd name="connsiteY36" fmla="*/ 361017 h 834218"/>
                  <a:gd name="connsiteX37" fmla="*/ 411418 w 3024845"/>
                  <a:gd name="connsiteY37" fmla="*/ 361017 h 834218"/>
                  <a:gd name="connsiteX38" fmla="*/ 411418 w 3024845"/>
                  <a:gd name="connsiteY38" fmla="*/ 359936 h 834218"/>
                  <a:gd name="connsiteX39" fmla="*/ 411418 w 3024845"/>
                  <a:gd name="connsiteY39" fmla="*/ 352369 h 834218"/>
                  <a:gd name="connsiteX40" fmla="*/ 413445 w 3024845"/>
                  <a:gd name="connsiteY40" fmla="*/ 352369 h 834218"/>
                  <a:gd name="connsiteX41" fmla="*/ 427632 w 3024845"/>
                  <a:gd name="connsiteY41" fmla="*/ 352369 h 834218"/>
                  <a:gd name="connsiteX42" fmla="*/ 427632 w 3024845"/>
                  <a:gd name="connsiteY42" fmla="*/ 353450 h 834218"/>
                  <a:gd name="connsiteX43" fmla="*/ 427632 w 3024845"/>
                  <a:gd name="connsiteY43" fmla="*/ 361017 h 834218"/>
                  <a:gd name="connsiteX44" fmla="*/ 449925 w 3024845"/>
                  <a:gd name="connsiteY44" fmla="*/ 361017 h 834218"/>
                  <a:gd name="connsiteX45" fmla="*/ 449925 w 3024845"/>
                  <a:gd name="connsiteY45" fmla="*/ 359125 h 834218"/>
                  <a:gd name="connsiteX46" fmla="*/ 449925 w 3024845"/>
                  <a:gd name="connsiteY46" fmla="*/ 345884 h 834218"/>
                  <a:gd name="connsiteX47" fmla="*/ 451699 w 3024845"/>
                  <a:gd name="connsiteY47" fmla="*/ 345884 h 834218"/>
                  <a:gd name="connsiteX48" fmla="*/ 464112 w 3024845"/>
                  <a:gd name="connsiteY48" fmla="*/ 345884 h 834218"/>
                  <a:gd name="connsiteX49" fmla="*/ 464112 w 3024845"/>
                  <a:gd name="connsiteY49" fmla="*/ 369664 h 834218"/>
                  <a:gd name="connsiteX50" fmla="*/ 465126 w 3024845"/>
                  <a:gd name="connsiteY50" fmla="*/ 369664 h 834218"/>
                  <a:gd name="connsiteX51" fmla="*/ 472219 w 3024845"/>
                  <a:gd name="connsiteY51" fmla="*/ 369664 h 834218"/>
                  <a:gd name="connsiteX52" fmla="*/ 472219 w 3024845"/>
                  <a:gd name="connsiteY52" fmla="*/ 368583 h 834218"/>
                  <a:gd name="connsiteX53" fmla="*/ 472219 w 3024845"/>
                  <a:gd name="connsiteY53" fmla="*/ 361017 h 834218"/>
                  <a:gd name="connsiteX54" fmla="*/ 473992 w 3024845"/>
                  <a:gd name="connsiteY54" fmla="*/ 361017 h 834218"/>
                  <a:gd name="connsiteX55" fmla="*/ 486406 w 3024845"/>
                  <a:gd name="connsiteY55" fmla="*/ 361017 h 834218"/>
                  <a:gd name="connsiteX56" fmla="*/ 486406 w 3024845"/>
                  <a:gd name="connsiteY56" fmla="*/ 386958 h 834218"/>
                  <a:gd name="connsiteX57" fmla="*/ 488433 w 3024845"/>
                  <a:gd name="connsiteY57" fmla="*/ 386958 h 834218"/>
                  <a:gd name="connsiteX58" fmla="*/ 502619 w 3024845"/>
                  <a:gd name="connsiteY58" fmla="*/ 386958 h 834218"/>
                  <a:gd name="connsiteX59" fmla="*/ 502619 w 3024845"/>
                  <a:gd name="connsiteY59" fmla="*/ 388579 h 834218"/>
                  <a:gd name="connsiteX60" fmla="*/ 502619 w 3024845"/>
                  <a:gd name="connsiteY60" fmla="*/ 399929 h 834218"/>
                  <a:gd name="connsiteX61" fmla="*/ 503379 w 3024845"/>
                  <a:gd name="connsiteY61" fmla="*/ 399929 h 834218"/>
                  <a:gd name="connsiteX62" fmla="*/ 508700 w 3024845"/>
                  <a:gd name="connsiteY62" fmla="*/ 399929 h 834218"/>
                  <a:gd name="connsiteX63" fmla="*/ 508700 w 3024845"/>
                  <a:gd name="connsiteY63" fmla="*/ 399118 h 834218"/>
                  <a:gd name="connsiteX64" fmla="*/ 508700 w 3024845"/>
                  <a:gd name="connsiteY64" fmla="*/ 393443 h 834218"/>
                  <a:gd name="connsiteX65" fmla="*/ 539100 w 3024845"/>
                  <a:gd name="connsiteY65" fmla="*/ 393443 h 834218"/>
                  <a:gd name="connsiteX66" fmla="*/ 539100 w 3024845"/>
                  <a:gd name="connsiteY66" fmla="*/ 417223 h 834218"/>
                  <a:gd name="connsiteX67" fmla="*/ 540113 w 3024845"/>
                  <a:gd name="connsiteY67" fmla="*/ 417223 h 834218"/>
                  <a:gd name="connsiteX68" fmla="*/ 547207 w 3024845"/>
                  <a:gd name="connsiteY68" fmla="*/ 417223 h 834218"/>
                  <a:gd name="connsiteX69" fmla="*/ 547207 w 3024845"/>
                  <a:gd name="connsiteY69" fmla="*/ 418304 h 834218"/>
                  <a:gd name="connsiteX70" fmla="*/ 547207 w 3024845"/>
                  <a:gd name="connsiteY70" fmla="*/ 425870 h 834218"/>
                  <a:gd name="connsiteX71" fmla="*/ 547967 w 3024845"/>
                  <a:gd name="connsiteY71" fmla="*/ 425870 h 834218"/>
                  <a:gd name="connsiteX72" fmla="*/ 553287 w 3024845"/>
                  <a:gd name="connsiteY72" fmla="*/ 425870 h 834218"/>
                  <a:gd name="connsiteX73" fmla="*/ 553287 w 3024845"/>
                  <a:gd name="connsiteY73" fmla="*/ 423708 h 834218"/>
                  <a:gd name="connsiteX74" fmla="*/ 553287 w 3024845"/>
                  <a:gd name="connsiteY74" fmla="*/ 408576 h 834218"/>
                  <a:gd name="connsiteX75" fmla="*/ 554300 w 3024845"/>
                  <a:gd name="connsiteY75" fmla="*/ 408576 h 834218"/>
                  <a:gd name="connsiteX76" fmla="*/ 561394 w 3024845"/>
                  <a:gd name="connsiteY76" fmla="*/ 408576 h 834218"/>
                  <a:gd name="connsiteX77" fmla="*/ 561394 w 3024845"/>
                  <a:gd name="connsiteY77" fmla="*/ 409657 h 834218"/>
                  <a:gd name="connsiteX78" fmla="*/ 561394 w 3024845"/>
                  <a:gd name="connsiteY78" fmla="*/ 417223 h 834218"/>
                  <a:gd name="connsiteX79" fmla="*/ 566714 w 3024845"/>
                  <a:gd name="connsiteY79" fmla="*/ 415230 h 834218"/>
                  <a:gd name="connsiteX80" fmla="*/ 567474 w 3024845"/>
                  <a:gd name="connsiteY80" fmla="*/ 414250 h 834218"/>
                  <a:gd name="connsiteX81" fmla="*/ 567474 w 3024845"/>
                  <a:gd name="connsiteY81" fmla="*/ 408576 h 834218"/>
                  <a:gd name="connsiteX82" fmla="*/ 605981 w 3024845"/>
                  <a:gd name="connsiteY82" fmla="*/ 408576 h 834218"/>
                  <a:gd name="connsiteX83" fmla="*/ 605981 w 3024845"/>
                  <a:gd name="connsiteY83" fmla="*/ 432355 h 834218"/>
                  <a:gd name="connsiteX84" fmla="*/ 608007 w 3024845"/>
                  <a:gd name="connsiteY84" fmla="*/ 432355 h 834218"/>
                  <a:gd name="connsiteX85" fmla="*/ 622194 w 3024845"/>
                  <a:gd name="connsiteY85" fmla="*/ 432355 h 834218"/>
                  <a:gd name="connsiteX86" fmla="*/ 622194 w 3024845"/>
                  <a:gd name="connsiteY86" fmla="*/ 433436 h 834218"/>
                  <a:gd name="connsiteX87" fmla="*/ 622194 w 3024845"/>
                  <a:gd name="connsiteY87" fmla="*/ 441002 h 834218"/>
                  <a:gd name="connsiteX88" fmla="*/ 623968 w 3024845"/>
                  <a:gd name="connsiteY88" fmla="*/ 441002 h 834218"/>
                  <a:gd name="connsiteX89" fmla="*/ 636381 w 3024845"/>
                  <a:gd name="connsiteY89" fmla="*/ 441002 h 834218"/>
                  <a:gd name="connsiteX90" fmla="*/ 636381 w 3024845"/>
                  <a:gd name="connsiteY90" fmla="*/ 417223 h 834218"/>
                  <a:gd name="connsiteX91" fmla="*/ 637394 w 3024845"/>
                  <a:gd name="connsiteY91" fmla="*/ 417223 h 834218"/>
                  <a:gd name="connsiteX92" fmla="*/ 644488 w 3024845"/>
                  <a:gd name="connsiteY92" fmla="*/ 417223 h 834218"/>
                  <a:gd name="connsiteX93" fmla="*/ 644488 w 3024845"/>
                  <a:gd name="connsiteY93" fmla="*/ 384796 h 834218"/>
                  <a:gd name="connsiteX94" fmla="*/ 645501 w 3024845"/>
                  <a:gd name="connsiteY94" fmla="*/ 384796 h 834218"/>
                  <a:gd name="connsiteX95" fmla="*/ 652595 w 3024845"/>
                  <a:gd name="connsiteY95" fmla="*/ 384796 h 834218"/>
                  <a:gd name="connsiteX96" fmla="*/ 652595 w 3024845"/>
                  <a:gd name="connsiteY96" fmla="*/ 382905 h 834218"/>
                  <a:gd name="connsiteX97" fmla="*/ 652595 w 3024845"/>
                  <a:gd name="connsiteY97" fmla="*/ 369664 h 834218"/>
                  <a:gd name="connsiteX98" fmla="*/ 651328 w 3024845"/>
                  <a:gd name="connsiteY98" fmla="*/ 368042 h 834218"/>
                  <a:gd name="connsiteX99" fmla="*/ 656648 w 3024845"/>
                  <a:gd name="connsiteY99" fmla="*/ 356693 h 834218"/>
                  <a:gd name="connsiteX100" fmla="*/ 664755 w 3024845"/>
                  <a:gd name="connsiteY100" fmla="*/ 384796 h 834218"/>
                  <a:gd name="connsiteX101" fmla="*/ 665515 w 3024845"/>
                  <a:gd name="connsiteY101" fmla="*/ 384796 h 834218"/>
                  <a:gd name="connsiteX102" fmla="*/ 670835 w 3024845"/>
                  <a:gd name="connsiteY102" fmla="*/ 384796 h 834218"/>
                  <a:gd name="connsiteX103" fmla="*/ 670835 w 3024845"/>
                  <a:gd name="connsiteY103" fmla="*/ 278869 h 834218"/>
                  <a:gd name="connsiteX104" fmla="*/ 672355 w 3024845"/>
                  <a:gd name="connsiteY104" fmla="*/ 278869 h 834218"/>
                  <a:gd name="connsiteX105" fmla="*/ 682995 w 3024845"/>
                  <a:gd name="connsiteY105" fmla="*/ 278869 h 834218"/>
                  <a:gd name="connsiteX106" fmla="*/ 682995 w 3024845"/>
                  <a:gd name="connsiteY106" fmla="*/ 231310 h 834218"/>
                  <a:gd name="connsiteX107" fmla="*/ 709342 w 3024845"/>
                  <a:gd name="connsiteY107" fmla="*/ 231310 h 834218"/>
                  <a:gd name="connsiteX108" fmla="*/ 709342 w 3024845"/>
                  <a:gd name="connsiteY108" fmla="*/ 209692 h 834218"/>
                  <a:gd name="connsiteX109" fmla="*/ 743796 w 3024845"/>
                  <a:gd name="connsiteY109" fmla="*/ 209692 h 834218"/>
                  <a:gd name="connsiteX110" fmla="*/ 743796 w 3024845"/>
                  <a:gd name="connsiteY110" fmla="*/ 212124 h 834218"/>
                  <a:gd name="connsiteX111" fmla="*/ 743796 w 3024845"/>
                  <a:gd name="connsiteY111" fmla="*/ 229148 h 834218"/>
                  <a:gd name="connsiteX112" fmla="*/ 746076 w 3024845"/>
                  <a:gd name="connsiteY112" fmla="*/ 229148 h 834218"/>
                  <a:gd name="connsiteX113" fmla="*/ 762036 w 3024845"/>
                  <a:gd name="connsiteY113" fmla="*/ 229148 h 834218"/>
                  <a:gd name="connsiteX114" fmla="*/ 762036 w 3024845"/>
                  <a:gd name="connsiteY114" fmla="*/ 276707 h 834218"/>
                  <a:gd name="connsiteX115" fmla="*/ 763049 w 3024845"/>
                  <a:gd name="connsiteY115" fmla="*/ 276707 h 834218"/>
                  <a:gd name="connsiteX116" fmla="*/ 770143 w 3024845"/>
                  <a:gd name="connsiteY116" fmla="*/ 276707 h 834218"/>
                  <a:gd name="connsiteX117" fmla="*/ 784330 w 3024845"/>
                  <a:gd name="connsiteY117" fmla="*/ 281031 h 834218"/>
                  <a:gd name="connsiteX118" fmla="*/ 784330 w 3024845"/>
                  <a:gd name="connsiteY118" fmla="*/ 319943 h 834218"/>
                  <a:gd name="connsiteX119" fmla="*/ 785343 w 3024845"/>
                  <a:gd name="connsiteY119" fmla="*/ 319943 h 834218"/>
                  <a:gd name="connsiteX120" fmla="*/ 792436 w 3024845"/>
                  <a:gd name="connsiteY120" fmla="*/ 319943 h 834218"/>
                  <a:gd name="connsiteX121" fmla="*/ 792436 w 3024845"/>
                  <a:gd name="connsiteY121" fmla="*/ 321564 h 834218"/>
                  <a:gd name="connsiteX122" fmla="*/ 792436 w 3024845"/>
                  <a:gd name="connsiteY122" fmla="*/ 332913 h 834218"/>
                  <a:gd name="connsiteX123" fmla="*/ 794463 w 3024845"/>
                  <a:gd name="connsiteY123" fmla="*/ 332913 h 834218"/>
                  <a:gd name="connsiteX124" fmla="*/ 808650 w 3024845"/>
                  <a:gd name="connsiteY124" fmla="*/ 332913 h 834218"/>
                  <a:gd name="connsiteX125" fmla="*/ 814730 w 3024845"/>
                  <a:gd name="connsiteY125" fmla="*/ 339399 h 834218"/>
                  <a:gd name="connsiteX126" fmla="*/ 814730 w 3024845"/>
                  <a:gd name="connsiteY126" fmla="*/ 361017 h 834218"/>
                  <a:gd name="connsiteX127" fmla="*/ 817010 w 3024845"/>
                  <a:gd name="connsiteY127" fmla="*/ 361017 h 834218"/>
                  <a:gd name="connsiteX128" fmla="*/ 832970 w 3024845"/>
                  <a:gd name="connsiteY128" fmla="*/ 361017 h 834218"/>
                  <a:gd name="connsiteX129" fmla="*/ 832970 w 3024845"/>
                  <a:gd name="connsiteY129" fmla="*/ 362097 h 834218"/>
                  <a:gd name="connsiteX130" fmla="*/ 832970 w 3024845"/>
                  <a:gd name="connsiteY130" fmla="*/ 369664 h 834218"/>
                  <a:gd name="connsiteX131" fmla="*/ 834237 w 3024845"/>
                  <a:gd name="connsiteY131" fmla="*/ 369664 h 834218"/>
                  <a:gd name="connsiteX132" fmla="*/ 843104 w 3024845"/>
                  <a:gd name="connsiteY132" fmla="*/ 369664 h 834218"/>
                  <a:gd name="connsiteX133" fmla="*/ 843104 w 3024845"/>
                  <a:gd name="connsiteY133" fmla="*/ 371825 h 834218"/>
                  <a:gd name="connsiteX134" fmla="*/ 843104 w 3024845"/>
                  <a:gd name="connsiteY134" fmla="*/ 386958 h 834218"/>
                  <a:gd name="connsiteX135" fmla="*/ 847157 w 3024845"/>
                  <a:gd name="connsiteY135" fmla="*/ 385066 h 834218"/>
                  <a:gd name="connsiteX136" fmla="*/ 847157 w 3024845"/>
                  <a:gd name="connsiteY136" fmla="*/ 371825 h 834218"/>
                  <a:gd name="connsiteX137" fmla="*/ 848170 w 3024845"/>
                  <a:gd name="connsiteY137" fmla="*/ 371825 h 834218"/>
                  <a:gd name="connsiteX138" fmla="*/ 855264 w 3024845"/>
                  <a:gd name="connsiteY138" fmla="*/ 371825 h 834218"/>
                  <a:gd name="connsiteX139" fmla="*/ 855264 w 3024845"/>
                  <a:gd name="connsiteY139" fmla="*/ 373447 h 834218"/>
                  <a:gd name="connsiteX140" fmla="*/ 855264 w 3024845"/>
                  <a:gd name="connsiteY140" fmla="*/ 384796 h 834218"/>
                  <a:gd name="connsiteX141" fmla="*/ 856024 w 3024845"/>
                  <a:gd name="connsiteY141" fmla="*/ 384796 h 834218"/>
                  <a:gd name="connsiteX142" fmla="*/ 861344 w 3024845"/>
                  <a:gd name="connsiteY142" fmla="*/ 384796 h 834218"/>
                  <a:gd name="connsiteX143" fmla="*/ 909984 w 3024845"/>
                  <a:gd name="connsiteY143" fmla="*/ 380473 h 834218"/>
                  <a:gd name="connsiteX144" fmla="*/ 909984 w 3024845"/>
                  <a:gd name="connsiteY144" fmla="*/ 381824 h 834218"/>
                  <a:gd name="connsiteX145" fmla="*/ 909984 w 3024845"/>
                  <a:gd name="connsiteY145" fmla="*/ 391281 h 834218"/>
                  <a:gd name="connsiteX146" fmla="*/ 910744 w 3024845"/>
                  <a:gd name="connsiteY146" fmla="*/ 391281 h 834218"/>
                  <a:gd name="connsiteX147" fmla="*/ 916065 w 3024845"/>
                  <a:gd name="connsiteY147" fmla="*/ 391281 h 834218"/>
                  <a:gd name="connsiteX148" fmla="*/ 916065 w 3024845"/>
                  <a:gd name="connsiteY148" fmla="*/ 393443 h 834218"/>
                  <a:gd name="connsiteX149" fmla="*/ 916065 w 3024845"/>
                  <a:gd name="connsiteY149" fmla="*/ 408576 h 834218"/>
                  <a:gd name="connsiteX150" fmla="*/ 918091 w 3024845"/>
                  <a:gd name="connsiteY150" fmla="*/ 407225 h 834218"/>
                  <a:gd name="connsiteX151" fmla="*/ 932278 w 3024845"/>
                  <a:gd name="connsiteY151" fmla="*/ 397767 h 834218"/>
                  <a:gd name="connsiteX152" fmla="*/ 938358 w 3024845"/>
                  <a:gd name="connsiteY152" fmla="*/ 356693 h 834218"/>
                  <a:gd name="connsiteX153" fmla="*/ 939118 w 3024845"/>
                  <a:gd name="connsiteY153" fmla="*/ 356423 h 834218"/>
                  <a:gd name="connsiteX154" fmla="*/ 944438 w 3024845"/>
                  <a:gd name="connsiteY154" fmla="*/ 354531 h 834218"/>
                  <a:gd name="connsiteX155" fmla="*/ 946465 w 3024845"/>
                  <a:gd name="connsiteY155" fmla="*/ 285354 h 834218"/>
                  <a:gd name="connsiteX156" fmla="*/ 948492 w 3024845"/>
                  <a:gd name="connsiteY156" fmla="*/ 354531 h 834218"/>
                  <a:gd name="connsiteX157" fmla="*/ 949252 w 3024845"/>
                  <a:gd name="connsiteY157" fmla="*/ 354801 h 834218"/>
                  <a:gd name="connsiteX158" fmla="*/ 954572 w 3024845"/>
                  <a:gd name="connsiteY158" fmla="*/ 356693 h 834218"/>
                  <a:gd name="connsiteX159" fmla="*/ 954572 w 3024845"/>
                  <a:gd name="connsiteY159" fmla="*/ 270222 h 834218"/>
                  <a:gd name="connsiteX160" fmla="*/ 958625 w 3024845"/>
                  <a:gd name="connsiteY160" fmla="*/ 237795 h 834218"/>
                  <a:gd name="connsiteX161" fmla="*/ 997132 w 3024845"/>
                  <a:gd name="connsiteY161" fmla="*/ 237795 h 834218"/>
                  <a:gd name="connsiteX162" fmla="*/ 997132 w 3024845"/>
                  <a:gd name="connsiteY162" fmla="*/ 270222 h 834218"/>
                  <a:gd name="connsiteX163" fmla="*/ 997892 w 3024845"/>
                  <a:gd name="connsiteY163" fmla="*/ 270222 h 834218"/>
                  <a:gd name="connsiteX164" fmla="*/ 1003212 w 3024845"/>
                  <a:gd name="connsiteY164" fmla="*/ 270222 h 834218"/>
                  <a:gd name="connsiteX165" fmla="*/ 1003212 w 3024845"/>
                  <a:gd name="connsiteY165" fmla="*/ 188074 h 834218"/>
                  <a:gd name="connsiteX166" fmla="*/ 1004986 w 3024845"/>
                  <a:gd name="connsiteY166" fmla="*/ 188074 h 834218"/>
                  <a:gd name="connsiteX167" fmla="*/ 1017399 w 3024845"/>
                  <a:gd name="connsiteY167" fmla="*/ 188074 h 834218"/>
                  <a:gd name="connsiteX168" fmla="*/ 1017399 w 3024845"/>
                  <a:gd name="connsiteY168" fmla="*/ 186183 h 834218"/>
                  <a:gd name="connsiteX169" fmla="*/ 1017399 w 3024845"/>
                  <a:gd name="connsiteY169" fmla="*/ 172942 h 834218"/>
                  <a:gd name="connsiteX170" fmla="*/ 1039693 w 3024845"/>
                  <a:gd name="connsiteY170" fmla="*/ 172942 h 834218"/>
                  <a:gd name="connsiteX171" fmla="*/ 1039693 w 3024845"/>
                  <a:gd name="connsiteY171" fmla="*/ 171861 h 834218"/>
                  <a:gd name="connsiteX172" fmla="*/ 1039693 w 3024845"/>
                  <a:gd name="connsiteY172" fmla="*/ 164295 h 834218"/>
                  <a:gd name="connsiteX173" fmla="*/ 1041466 w 3024845"/>
                  <a:gd name="connsiteY173" fmla="*/ 164295 h 834218"/>
                  <a:gd name="connsiteX174" fmla="*/ 1053880 w 3024845"/>
                  <a:gd name="connsiteY174" fmla="*/ 164295 h 834218"/>
                  <a:gd name="connsiteX175" fmla="*/ 1053880 w 3024845"/>
                  <a:gd name="connsiteY175" fmla="*/ 165376 h 834218"/>
                  <a:gd name="connsiteX176" fmla="*/ 1053880 w 3024845"/>
                  <a:gd name="connsiteY176" fmla="*/ 172942 h 834218"/>
                  <a:gd name="connsiteX177" fmla="*/ 1054640 w 3024845"/>
                  <a:gd name="connsiteY177" fmla="*/ 172942 h 834218"/>
                  <a:gd name="connsiteX178" fmla="*/ 1059960 w 3024845"/>
                  <a:gd name="connsiteY178" fmla="*/ 172942 h 834218"/>
                  <a:gd name="connsiteX179" fmla="*/ 1070093 w 3024845"/>
                  <a:gd name="connsiteY179" fmla="*/ 168618 h 834218"/>
                  <a:gd name="connsiteX180" fmla="*/ 1074146 w 3024845"/>
                  <a:gd name="connsiteY180" fmla="*/ 171861 h 834218"/>
                  <a:gd name="connsiteX181" fmla="*/ 1074146 w 3024845"/>
                  <a:gd name="connsiteY181" fmla="*/ 164295 h 834218"/>
                  <a:gd name="connsiteX182" fmla="*/ 1076426 w 3024845"/>
                  <a:gd name="connsiteY182" fmla="*/ 164295 h 834218"/>
                  <a:gd name="connsiteX183" fmla="*/ 1092387 w 3024845"/>
                  <a:gd name="connsiteY183" fmla="*/ 164295 h 834218"/>
                  <a:gd name="connsiteX184" fmla="*/ 1092387 w 3024845"/>
                  <a:gd name="connsiteY184" fmla="*/ 165376 h 834218"/>
                  <a:gd name="connsiteX185" fmla="*/ 1092387 w 3024845"/>
                  <a:gd name="connsiteY185" fmla="*/ 172942 h 834218"/>
                  <a:gd name="connsiteX186" fmla="*/ 1122787 w 3024845"/>
                  <a:gd name="connsiteY186" fmla="*/ 172942 h 834218"/>
                  <a:gd name="connsiteX187" fmla="*/ 1122787 w 3024845"/>
                  <a:gd name="connsiteY187" fmla="*/ 174563 h 834218"/>
                  <a:gd name="connsiteX188" fmla="*/ 1122787 w 3024845"/>
                  <a:gd name="connsiteY188" fmla="*/ 185913 h 834218"/>
                  <a:gd name="connsiteX189" fmla="*/ 1149134 w 3024845"/>
                  <a:gd name="connsiteY189" fmla="*/ 185913 h 834218"/>
                  <a:gd name="connsiteX190" fmla="*/ 1149134 w 3024845"/>
                  <a:gd name="connsiteY190" fmla="*/ 216177 h 834218"/>
                  <a:gd name="connsiteX191" fmla="*/ 1149894 w 3024845"/>
                  <a:gd name="connsiteY191" fmla="*/ 216177 h 834218"/>
                  <a:gd name="connsiteX192" fmla="*/ 1155214 w 3024845"/>
                  <a:gd name="connsiteY192" fmla="*/ 216177 h 834218"/>
                  <a:gd name="connsiteX193" fmla="*/ 1155214 w 3024845"/>
                  <a:gd name="connsiteY193" fmla="*/ 217258 h 834218"/>
                  <a:gd name="connsiteX194" fmla="*/ 1155214 w 3024845"/>
                  <a:gd name="connsiteY194" fmla="*/ 224825 h 834218"/>
                  <a:gd name="connsiteX195" fmla="*/ 1159268 w 3024845"/>
                  <a:gd name="connsiteY195" fmla="*/ 255089 h 834218"/>
                  <a:gd name="connsiteX196" fmla="*/ 1160028 w 3024845"/>
                  <a:gd name="connsiteY196" fmla="*/ 255089 h 834218"/>
                  <a:gd name="connsiteX197" fmla="*/ 1165348 w 3024845"/>
                  <a:gd name="connsiteY197" fmla="*/ 255089 h 834218"/>
                  <a:gd name="connsiteX198" fmla="*/ 1165348 w 3024845"/>
                  <a:gd name="connsiteY198" fmla="*/ 255900 h 834218"/>
                  <a:gd name="connsiteX199" fmla="*/ 1165348 w 3024845"/>
                  <a:gd name="connsiteY199" fmla="*/ 261575 h 834218"/>
                  <a:gd name="connsiteX200" fmla="*/ 1166361 w 3024845"/>
                  <a:gd name="connsiteY200" fmla="*/ 261575 h 834218"/>
                  <a:gd name="connsiteX201" fmla="*/ 1173454 w 3024845"/>
                  <a:gd name="connsiteY201" fmla="*/ 261575 h 834218"/>
                  <a:gd name="connsiteX202" fmla="*/ 1173454 w 3024845"/>
                  <a:gd name="connsiteY202" fmla="*/ 291840 h 834218"/>
                  <a:gd name="connsiteX203" fmla="*/ 1175481 w 3024845"/>
                  <a:gd name="connsiteY203" fmla="*/ 291840 h 834218"/>
                  <a:gd name="connsiteX204" fmla="*/ 1189668 w 3024845"/>
                  <a:gd name="connsiteY204" fmla="*/ 291840 h 834218"/>
                  <a:gd name="connsiteX205" fmla="*/ 1189668 w 3024845"/>
                  <a:gd name="connsiteY205" fmla="*/ 315619 h 834218"/>
                  <a:gd name="connsiteX206" fmla="*/ 1191695 w 3024845"/>
                  <a:gd name="connsiteY206" fmla="*/ 317240 h 834218"/>
                  <a:gd name="connsiteX207" fmla="*/ 1191695 w 3024845"/>
                  <a:gd name="connsiteY207" fmla="*/ 328590 h 834218"/>
                  <a:gd name="connsiteX208" fmla="*/ 1192455 w 3024845"/>
                  <a:gd name="connsiteY208" fmla="*/ 328590 h 834218"/>
                  <a:gd name="connsiteX209" fmla="*/ 1197775 w 3024845"/>
                  <a:gd name="connsiteY209" fmla="*/ 328590 h 834218"/>
                  <a:gd name="connsiteX210" fmla="*/ 1197775 w 3024845"/>
                  <a:gd name="connsiteY210" fmla="*/ 352369 h 834218"/>
                  <a:gd name="connsiteX211" fmla="*/ 1199041 w 3024845"/>
                  <a:gd name="connsiteY211" fmla="*/ 352369 h 834218"/>
                  <a:gd name="connsiteX212" fmla="*/ 1207908 w 3024845"/>
                  <a:gd name="connsiteY212" fmla="*/ 352369 h 834218"/>
                  <a:gd name="connsiteX213" fmla="*/ 1209935 w 3024845"/>
                  <a:gd name="connsiteY213" fmla="*/ 356423 h 834218"/>
                  <a:gd name="connsiteX214" fmla="*/ 1209935 w 3024845"/>
                  <a:gd name="connsiteY214" fmla="*/ 369664 h 834218"/>
                  <a:gd name="connsiteX215" fmla="*/ 1211455 w 3024845"/>
                  <a:gd name="connsiteY215" fmla="*/ 367772 h 834218"/>
                  <a:gd name="connsiteX216" fmla="*/ 1222095 w 3024845"/>
                  <a:gd name="connsiteY216" fmla="*/ 354531 h 834218"/>
                  <a:gd name="connsiteX217" fmla="*/ 1250469 w 3024845"/>
                  <a:gd name="connsiteY217" fmla="*/ 354531 h 834218"/>
                  <a:gd name="connsiteX218" fmla="*/ 1250469 w 3024845"/>
                  <a:gd name="connsiteY218" fmla="*/ 441002 h 834218"/>
                  <a:gd name="connsiteX219" fmla="*/ 1251229 w 3024845"/>
                  <a:gd name="connsiteY219" fmla="*/ 441002 h 834218"/>
                  <a:gd name="connsiteX220" fmla="*/ 1256549 w 3024845"/>
                  <a:gd name="connsiteY220" fmla="*/ 441002 h 834218"/>
                  <a:gd name="connsiteX221" fmla="*/ 1257309 w 3024845"/>
                  <a:gd name="connsiteY221" fmla="*/ 439651 h 834218"/>
                  <a:gd name="connsiteX222" fmla="*/ 1262629 w 3024845"/>
                  <a:gd name="connsiteY222" fmla="*/ 430193 h 834218"/>
                  <a:gd name="connsiteX223" fmla="*/ 1262629 w 3024845"/>
                  <a:gd name="connsiteY223" fmla="*/ 432085 h 834218"/>
                  <a:gd name="connsiteX224" fmla="*/ 1262629 w 3024845"/>
                  <a:gd name="connsiteY224" fmla="*/ 445326 h 834218"/>
                  <a:gd name="connsiteX225" fmla="*/ 1266682 w 3024845"/>
                  <a:gd name="connsiteY225" fmla="*/ 399929 h 834218"/>
                  <a:gd name="connsiteX226" fmla="*/ 1267442 w 3024845"/>
                  <a:gd name="connsiteY226" fmla="*/ 399929 h 834218"/>
                  <a:gd name="connsiteX227" fmla="*/ 1272762 w 3024845"/>
                  <a:gd name="connsiteY227" fmla="*/ 399929 h 834218"/>
                  <a:gd name="connsiteX228" fmla="*/ 1272762 w 3024845"/>
                  <a:gd name="connsiteY228" fmla="*/ 335075 h 834218"/>
                  <a:gd name="connsiteX229" fmla="*/ 1273776 w 3024845"/>
                  <a:gd name="connsiteY229" fmla="*/ 335075 h 834218"/>
                  <a:gd name="connsiteX230" fmla="*/ 1280869 w 3024845"/>
                  <a:gd name="connsiteY230" fmla="*/ 335075 h 834218"/>
                  <a:gd name="connsiteX231" fmla="*/ 1293029 w 3024845"/>
                  <a:gd name="connsiteY231" fmla="*/ 291840 h 834218"/>
                  <a:gd name="connsiteX232" fmla="*/ 1294296 w 3024845"/>
                  <a:gd name="connsiteY232" fmla="*/ 291840 h 834218"/>
                  <a:gd name="connsiteX233" fmla="*/ 1303163 w 3024845"/>
                  <a:gd name="connsiteY233" fmla="*/ 291840 h 834218"/>
                  <a:gd name="connsiteX234" fmla="*/ 1313296 w 3024845"/>
                  <a:gd name="connsiteY234" fmla="*/ 335075 h 834218"/>
                  <a:gd name="connsiteX235" fmla="*/ 1314309 w 3024845"/>
                  <a:gd name="connsiteY235" fmla="*/ 335075 h 834218"/>
                  <a:gd name="connsiteX236" fmla="*/ 1321403 w 3024845"/>
                  <a:gd name="connsiteY236" fmla="*/ 335075 h 834218"/>
                  <a:gd name="connsiteX237" fmla="*/ 1321403 w 3024845"/>
                  <a:gd name="connsiteY237" fmla="*/ 373987 h 834218"/>
                  <a:gd name="connsiteX238" fmla="*/ 1323176 w 3024845"/>
                  <a:gd name="connsiteY238" fmla="*/ 373987 h 834218"/>
                  <a:gd name="connsiteX239" fmla="*/ 1335590 w 3024845"/>
                  <a:gd name="connsiteY239" fmla="*/ 373987 h 834218"/>
                  <a:gd name="connsiteX240" fmla="*/ 1335590 w 3024845"/>
                  <a:gd name="connsiteY240" fmla="*/ 376149 h 834218"/>
                  <a:gd name="connsiteX241" fmla="*/ 1335590 w 3024845"/>
                  <a:gd name="connsiteY241" fmla="*/ 391281 h 834218"/>
                  <a:gd name="connsiteX242" fmla="*/ 1339643 w 3024845"/>
                  <a:gd name="connsiteY242" fmla="*/ 389120 h 834218"/>
                  <a:gd name="connsiteX243" fmla="*/ 1339643 w 3024845"/>
                  <a:gd name="connsiteY243" fmla="*/ 373987 h 834218"/>
                  <a:gd name="connsiteX244" fmla="*/ 1341163 w 3024845"/>
                  <a:gd name="connsiteY244" fmla="*/ 373987 h 834218"/>
                  <a:gd name="connsiteX245" fmla="*/ 1351803 w 3024845"/>
                  <a:gd name="connsiteY245" fmla="*/ 373987 h 834218"/>
                  <a:gd name="connsiteX246" fmla="*/ 1351803 w 3024845"/>
                  <a:gd name="connsiteY246" fmla="*/ 375608 h 834218"/>
                  <a:gd name="connsiteX247" fmla="*/ 1351803 w 3024845"/>
                  <a:gd name="connsiteY247" fmla="*/ 386958 h 834218"/>
                  <a:gd name="connsiteX248" fmla="*/ 1382204 w 3024845"/>
                  <a:gd name="connsiteY248" fmla="*/ 386958 h 834218"/>
                  <a:gd name="connsiteX249" fmla="*/ 1382204 w 3024845"/>
                  <a:gd name="connsiteY249" fmla="*/ 350208 h 834218"/>
                  <a:gd name="connsiteX250" fmla="*/ 1383470 w 3024845"/>
                  <a:gd name="connsiteY250" fmla="*/ 350208 h 834218"/>
                  <a:gd name="connsiteX251" fmla="*/ 1392337 w 3024845"/>
                  <a:gd name="connsiteY251" fmla="*/ 350208 h 834218"/>
                  <a:gd name="connsiteX252" fmla="*/ 1392337 w 3024845"/>
                  <a:gd name="connsiteY252" fmla="*/ 371825 h 834218"/>
                  <a:gd name="connsiteX253" fmla="*/ 1394364 w 3024845"/>
                  <a:gd name="connsiteY253" fmla="*/ 339399 h 834218"/>
                  <a:gd name="connsiteX254" fmla="*/ 1416657 w 3024845"/>
                  <a:gd name="connsiteY254" fmla="*/ 339399 h 834218"/>
                  <a:gd name="connsiteX255" fmla="*/ 1416657 w 3024845"/>
                  <a:gd name="connsiteY255" fmla="*/ 337777 h 834218"/>
                  <a:gd name="connsiteX256" fmla="*/ 1416657 w 3024845"/>
                  <a:gd name="connsiteY256" fmla="*/ 326428 h 834218"/>
                  <a:gd name="connsiteX257" fmla="*/ 1417417 w 3024845"/>
                  <a:gd name="connsiteY257" fmla="*/ 326428 h 834218"/>
                  <a:gd name="connsiteX258" fmla="*/ 1422737 w 3024845"/>
                  <a:gd name="connsiteY258" fmla="*/ 326428 h 834218"/>
                  <a:gd name="connsiteX259" fmla="*/ 1422737 w 3024845"/>
                  <a:gd name="connsiteY259" fmla="*/ 324537 h 834218"/>
                  <a:gd name="connsiteX260" fmla="*/ 1422737 w 3024845"/>
                  <a:gd name="connsiteY260" fmla="*/ 311296 h 834218"/>
                  <a:gd name="connsiteX261" fmla="*/ 1426791 w 3024845"/>
                  <a:gd name="connsiteY261" fmla="*/ 317781 h 834218"/>
                  <a:gd name="connsiteX262" fmla="*/ 1429071 w 3024845"/>
                  <a:gd name="connsiteY262" fmla="*/ 317781 h 834218"/>
                  <a:gd name="connsiteX263" fmla="*/ 1445031 w 3024845"/>
                  <a:gd name="connsiteY263" fmla="*/ 317781 h 834218"/>
                  <a:gd name="connsiteX264" fmla="*/ 1445031 w 3024845"/>
                  <a:gd name="connsiteY264" fmla="*/ 316970 h 834218"/>
                  <a:gd name="connsiteX265" fmla="*/ 1445031 w 3024845"/>
                  <a:gd name="connsiteY265" fmla="*/ 311296 h 834218"/>
                  <a:gd name="connsiteX266" fmla="*/ 1445791 w 3024845"/>
                  <a:gd name="connsiteY266" fmla="*/ 311296 h 834218"/>
                  <a:gd name="connsiteX267" fmla="*/ 1451111 w 3024845"/>
                  <a:gd name="connsiteY267" fmla="*/ 311296 h 834218"/>
                  <a:gd name="connsiteX268" fmla="*/ 1451111 w 3024845"/>
                  <a:gd name="connsiteY268" fmla="*/ 312647 h 834218"/>
                  <a:gd name="connsiteX269" fmla="*/ 1451111 w 3024845"/>
                  <a:gd name="connsiteY269" fmla="*/ 322105 h 834218"/>
                  <a:gd name="connsiteX270" fmla="*/ 1489618 w 3024845"/>
                  <a:gd name="connsiteY270" fmla="*/ 322105 h 834218"/>
                  <a:gd name="connsiteX271" fmla="*/ 1489618 w 3024845"/>
                  <a:gd name="connsiteY271" fmla="*/ 460458 h 834218"/>
                  <a:gd name="connsiteX272" fmla="*/ 1491138 w 3024845"/>
                  <a:gd name="connsiteY272" fmla="*/ 460458 h 834218"/>
                  <a:gd name="connsiteX273" fmla="*/ 1501778 w 3024845"/>
                  <a:gd name="connsiteY273" fmla="*/ 460458 h 834218"/>
                  <a:gd name="connsiteX274" fmla="*/ 1501778 w 3024845"/>
                  <a:gd name="connsiteY274" fmla="*/ 447488 h 834218"/>
                  <a:gd name="connsiteX275" fmla="*/ 1505832 w 3024845"/>
                  <a:gd name="connsiteY275" fmla="*/ 447488 h 834218"/>
                  <a:gd name="connsiteX276" fmla="*/ 1505832 w 3024845"/>
                  <a:gd name="connsiteY276" fmla="*/ 460458 h 834218"/>
                  <a:gd name="connsiteX277" fmla="*/ 1536232 w 3024845"/>
                  <a:gd name="connsiteY277" fmla="*/ 460458 h 834218"/>
                  <a:gd name="connsiteX278" fmla="*/ 1536232 w 3024845"/>
                  <a:gd name="connsiteY278" fmla="*/ 430193 h 834218"/>
                  <a:gd name="connsiteX279" fmla="*/ 1548392 w 3024845"/>
                  <a:gd name="connsiteY279" fmla="*/ 430193 h 834218"/>
                  <a:gd name="connsiteX280" fmla="*/ 1560552 w 3024845"/>
                  <a:gd name="connsiteY280" fmla="*/ 428032 h 834218"/>
                  <a:gd name="connsiteX281" fmla="*/ 1564606 w 3024845"/>
                  <a:gd name="connsiteY281" fmla="*/ 430193 h 834218"/>
                  <a:gd name="connsiteX282" fmla="*/ 1574739 w 3024845"/>
                  <a:gd name="connsiteY282" fmla="*/ 430193 h 834218"/>
                  <a:gd name="connsiteX283" fmla="*/ 1574739 w 3024845"/>
                  <a:gd name="connsiteY283" fmla="*/ 460458 h 834218"/>
                  <a:gd name="connsiteX284" fmla="*/ 1582846 w 3024845"/>
                  <a:gd name="connsiteY284" fmla="*/ 460458 h 834218"/>
                  <a:gd name="connsiteX285" fmla="*/ 1582846 w 3024845"/>
                  <a:gd name="connsiteY285" fmla="*/ 477753 h 834218"/>
                  <a:gd name="connsiteX286" fmla="*/ 1592182 w 3024845"/>
                  <a:gd name="connsiteY286" fmla="*/ 478658 h 834218"/>
                  <a:gd name="connsiteX287" fmla="*/ 1605140 w 3024845"/>
                  <a:gd name="connsiteY287" fmla="*/ 478658 h 834218"/>
                  <a:gd name="connsiteX288" fmla="*/ 1605140 w 3024845"/>
                  <a:gd name="connsiteY288" fmla="*/ 462620 h 834218"/>
                  <a:gd name="connsiteX289" fmla="*/ 1673096 w 3024845"/>
                  <a:gd name="connsiteY289" fmla="*/ 462620 h 834218"/>
                  <a:gd name="connsiteX290" fmla="*/ 1673096 w 3024845"/>
                  <a:gd name="connsiteY290" fmla="*/ 377367 h 834218"/>
                  <a:gd name="connsiteX291" fmla="*/ 1745104 w 3024845"/>
                  <a:gd name="connsiteY291" fmla="*/ 377367 h 834218"/>
                  <a:gd name="connsiteX292" fmla="*/ 1745104 w 3024845"/>
                  <a:gd name="connsiteY292" fmla="*/ 456135 h 834218"/>
                  <a:gd name="connsiteX293" fmla="*/ 1747008 w 3024845"/>
                  <a:gd name="connsiteY293" fmla="*/ 456135 h 834218"/>
                  <a:gd name="connsiteX294" fmla="*/ 1748250 w 3024845"/>
                  <a:gd name="connsiteY294" fmla="*/ 478658 h 834218"/>
                  <a:gd name="connsiteX295" fmla="*/ 1757926 w 3024845"/>
                  <a:gd name="connsiteY295" fmla="*/ 478658 h 834218"/>
                  <a:gd name="connsiteX296" fmla="*/ 1759168 w 3024845"/>
                  <a:gd name="connsiteY296" fmla="*/ 456135 h 834218"/>
                  <a:gd name="connsiteX297" fmla="*/ 1765248 w 3024845"/>
                  <a:gd name="connsiteY297" fmla="*/ 456135 h 834218"/>
                  <a:gd name="connsiteX298" fmla="*/ 1766490 w 3024845"/>
                  <a:gd name="connsiteY298" fmla="*/ 478658 h 834218"/>
                  <a:gd name="connsiteX299" fmla="*/ 1817112 w 3024845"/>
                  <a:gd name="connsiteY299" fmla="*/ 478658 h 834218"/>
                  <a:gd name="connsiteX300" fmla="*/ 1817112 w 3024845"/>
                  <a:gd name="connsiteY300" fmla="*/ 315630 h 834218"/>
                  <a:gd name="connsiteX301" fmla="*/ 2014439 w 3024845"/>
                  <a:gd name="connsiteY301" fmla="*/ 315630 h 834218"/>
                  <a:gd name="connsiteX302" fmla="*/ 2014439 w 3024845"/>
                  <a:gd name="connsiteY302" fmla="*/ 478658 h 834218"/>
                  <a:gd name="connsiteX303" fmla="*/ 2033136 w 3024845"/>
                  <a:gd name="connsiteY303" fmla="*/ 478658 h 834218"/>
                  <a:gd name="connsiteX304" fmla="*/ 2033136 w 3024845"/>
                  <a:gd name="connsiteY304" fmla="*/ 395965 h 834218"/>
                  <a:gd name="connsiteX305" fmla="*/ 2128256 w 3024845"/>
                  <a:gd name="connsiteY305" fmla="*/ 395965 h 834218"/>
                  <a:gd name="connsiteX306" fmla="*/ 2180720 w 3024845"/>
                  <a:gd name="connsiteY306" fmla="*/ 330752 h 834218"/>
                  <a:gd name="connsiteX307" fmla="*/ 2245574 w 3024845"/>
                  <a:gd name="connsiteY307" fmla="*/ 330752 h 834218"/>
                  <a:gd name="connsiteX308" fmla="*/ 2245574 w 3024845"/>
                  <a:gd name="connsiteY308" fmla="*/ 406414 h 834218"/>
                  <a:gd name="connsiteX309" fmla="*/ 2253681 w 3024845"/>
                  <a:gd name="connsiteY309" fmla="*/ 406414 h 834218"/>
                  <a:gd name="connsiteX310" fmla="*/ 2255708 w 3024845"/>
                  <a:gd name="connsiteY310" fmla="*/ 399929 h 834218"/>
                  <a:gd name="connsiteX311" fmla="*/ 2261788 w 3024845"/>
                  <a:gd name="connsiteY311" fmla="*/ 399929 h 834218"/>
                  <a:gd name="connsiteX312" fmla="*/ 2263815 w 3024845"/>
                  <a:gd name="connsiteY312" fmla="*/ 408576 h 834218"/>
                  <a:gd name="connsiteX313" fmla="*/ 2275975 w 3024845"/>
                  <a:gd name="connsiteY313" fmla="*/ 408576 h 834218"/>
                  <a:gd name="connsiteX314" fmla="*/ 2275975 w 3024845"/>
                  <a:gd name="connsiteY314" fmla="*/ 402090 h 834218"/>
                  <a:gd name="connsiteX315" fmla="*/ 2298268 w 3024845"/>
                  <a:gd name="connsiteY315" fmla="*/ 402090 h 834218"/>
                  <a:gd name="connsiteX316" fmla="*/ 2298268 w 3024845"/>
                  <a:gd name="connsiteY316" fmla="*/ 408576 h 834218"/>
                  <a:gd name="connsiteX317" fmla="*/ 2318535 w 3024845"/>
                  <a:gd name="connsiteY317" fmla="*/ 408576 h 834218"/>
                  <a:gd name="connsiteX318" fmla="*/ 2318535 w 3024845"/>
                  <a:gd name="connsiteY318" fmla="*/ 453973 h 834218"/>
                  <a:gd name="connsiteX319" fmla="*/ 2332722 w 3024845"/>
                  <a:gd name="connsiteY319" fmla="*/ 453973 h 834218"/>
                  <a:gd name="connsiteX320" fmla="*/ 2332722 w 3024845"/>
                  <a:gd name="connsiteY320" fmla="*/ 441002 h 834218"/>
                  <a:gd name="connsiteX321" fmla="*/ 2348936 w 3024845"/>
                  <a:gd name="connsiteY321" fmla="*/ 441002 h 834218"/>
                  <a:gd name="connsiteX322" fmla="*/ 2348936 w 3024845"/>
                  <a:gd name="connsiteY322" fmla="*/ 261575 h 834218"/>
                  <a:gd name="connsiteX323" fmla="*/ 2355016 w 3024845"/>
                  <a:gd name="connsiteY323" fmla="*/ 255089 h 834218"/>
                  <a:gd name="connsiteX324" fmla="*/ 2427977 w 3024845"/>
                  <a:gd name="connsiteY324" fmla="*/ 255089 h 834218"/>
                  <a:gd name="connsiteX325" fmla="*/ 2427977 w 3024845"/>
                  <a:gd name="connsiteY325" fmla="*/ 263737 h 834218"/>
                  <a:gd name="connsiteX326" fmla="*/ 2438110 w 3024845"/>
                  <a:gd name="connsiteY326" fmla="*/ 263737 h 834218"/>
                  <a:gd name="connsiteX327" fmla="*/ 2438110 w 3024845"/>
                  <a:gd name="connsiteY327" fmla="*/ 378311 h 834218"/>
                  <a:gd name="connsiteX328" fmla="*/ 2460404 w 3024845"/>
                  <a:gd name="connsiteY328" fmla="*/ 378311 h 834218"/>
                  <a:gd name="connsiteX329" fmla="*/ 2460404 w 3024845"/>
                  <a:gd name="connsiteY329" fmla="*/ 311296 h 834218"/>
                  <a:gd name="connsiteX330" fmla="*/ 2486751 w 3024845"/>
                  <a:gd name="connsiteY330" fmla="*/ 311296 h 834218"/>
                  <a:gd name="connsiteX331" fmla="*/ 2490804 w 3024845"/>
                  <a:gd name="connsiteY331" fmla="*/ 306972 h 834218"/>
                  <a:gd name="connsiteX332" fmla="*/ 2498911 w 3024845"/>
                  <a:gd name="connsiteY332" fmla="*/ 306972 h 834218"/>
                  <a:gd name="connsiteX333" fmla="*/ 2502964 w 3024845"/>
                  <a:gd name="connsiteY333" fmla="*/ 311296 h 834218"/>
                  <a:gd name="connsiteX334" fmla="*/ 2525258 w 3024845"/>
                  <a:gd name="connsiteY334" fmla="*/ 311296 h 834218"/>
                  <a:gd name="connsiteX335" fmla="*/ 2525258 w 3024845"/>
                  <a:gd name="connsiteY335" fmla="*/ 194560 h 834218"/>
                  <a:gd name="connsiteX336" fmla="*/ 2582005 w 3024845"/>
                  <a:gd name="connsiteY336" fmla="*/ 183751 h 834218"/>
                  <a:gd name="connsiteX337" fmla="*/ 2582005 w 3024845"/>
                  <a:gd name="connsiteY337" fmla="*/ 184832 h 834218"/>
                  <a:gd name="connsiteX338" fmla="*/ 2582005 w 3024845"/>
                  <a:gd name="connsiteY338" fmla="*/ 192398 h 834218"/>
                  <a:gd name="connsiteX339" fmla="*/ 2608352 w 3024845"/>
                  <a:gd name="connsiteY339" fmla="*/ 192398 h 834218"/>
                  <a:gd name="connsiteX340" fmla="*/ 2608352 w 3024845"/>
                  <a:gd name="connsiteY340" fmla="*/ 447488 h 834218"/>
                  <a:gd name="connsiteX341" fmla="*/ 2630646 w 3024845"/>
                  <a:gd name="connsiteY341" fmla="*/ 447488 h 834218"/>
                  <a:gd name="connsiteX342" fmla="*/ 2630646 w 3024845"/>
                  <a:gd name="connsiteY342" fmla="*/ 443164 h 834218"/>
                  <a:gd name="connsiteX343" fmla="*/ 2642806 w 3024845"/>
                  <a:gd name="connsiteY343" fmla="*/ 443164 h 834218"/>
                  <a:gd name="connsiteX344" fmla="*/ 2642806 w 3024845"/>
                  <a:gd name="connsiteY344" fmla="*/ 447488 h 834218"/>
                  <a:gd name="connsiteX345" fmla="*/ 2667126 w 3024845"/>
                  <a:gd name="connsiteY345" fmla="*/ 447488 h 834218"/>
                  <a:gd name="connsiteX346" fmla="*/ 2667126 w 3024845"/>
                  <a:gd name="connsiteY346" fmla="*/ 434517 h 834218"/>
                  <a:gd name="connsiteX347" fmla="*/ 2695500 w 3024845"/>
                  <a:gd name="connsiteY347" fmla="*/ 434517 h 834218"/>
                  <a:gd name="connsiteX348" fmla="*/ 2707660 w 3024845"/>
                  <a:gd name="connsiteY348" fmla="*/ 430193 h 834218"/>
                  <a:gd name="connsiteX349" fmla="*/ 2727927 w 3024845"/>
                  <a:gd name="connsiteY349" fmla="*/ 434517 h 834218"/>
                  <a:gd name="connsiteX350" fmla="*/ 2727927 w 3024845"/>
                  <a:gd name="connsiteY350" fmla="*/ 417223 h 834218"/>
                  <a:gd name="connsiteX351" fmla="*/ 2736034 w 3024845"/>
                  <a:gd name="connsiteY351" fmla="*/ 417223 h 834218"/>
                  <a:gd name="connsiteX352" fmla="*/ 2736034 w 3024845"/>
                  <a:gd name="connsiteY352" fmla="*/ 404252 h 834218"/>
                  <a:gd name="connsiteX353" fmla="*/ 2792781 w 3024845"/>
                  <a:gd name="connsiteY353" fmla="*/ 404252 h 834218"/>
                  <a:gd name="connsiteX354" fmla="*/ 2792781 w 3024845"/>
                  <a:gd name="connsiteY354" fmla="*/ 373987 h 834218"/>
                  <a:gd name="connsiteX355" fmla="*/ 2811021 w 3024845"/>
                  <a:gd name="connsiteY355" fmla="*/ 373987 h 834218"/>
                  <a:gd name="connsiteX356" fmla="*/ 2811021 w 3024845"/>
                  <a:gd name="connsiteY356" fmla="*/ 367502 h 834218"/>
                  <a:gd name="connsiteX357" fmla="*/ 2823181 w 3024845"/>
                  <a:gd name="connsiteY357" fmla="*/ 367502 h 834218"/>
                  <a:gd name="connsiteX358" fmla="*/ 2823181 w 3024845"/>
                  <a:gd name="connsiteY358" fmla="*/ 373987 h 834218"/>
                  <a:gd name="connsiteX359" fmla="*/ 2839395 w 3024845"/>
                  <a:gd name="connsiteY359" fmla="*/ 373987 h 834218"/>
                  <a:gd name="connsiteX360" fmla="*/ 2839395 w 3024845"/>
                  <a:gd name="connsiteY360" fmla="*/ 423708 h 834218"/>
                  <a:gd name="connsiteX361" fmla="*/ 2871822 w 3024845"/>
                  <a:gd name="connsiteY361" fmla="*/ 423708 h 834218"/>
                  <a:gd name="connsiteX362" fmla="*/ 2871822 w 3024845"/>
                  <a:gd name="connsiteY362" fmla="*/ 397767 h 834218"/>
                  <a:gd name="connsiteX363" fmla="*/ 2910329 w 3024845"/>
                  <a:gd name="connsiteY363" fmla="*/ 397767 h 834218"/>
                  <a:gd name="connsiteX364" fmla="*/ 2910329 w 3024845"/>
                  <a:gd name="connsiteY364" fmla="*/ 367502 h 834218"/>
                  <a:gd name="connsiteX365" fmla="*/ 2958970 w 3024845"/>
                  <a:gd name="connsiteY365" fmla="*/ 367502 h 834218"/>
                  <a:gd name="connsiteX366" fmla="*/ 2958970 w 3024845"/>
                  <a:gd name="connsiteY366" fmla="*/ 478658 h 834218"/>
                  <a:gd name="connsiteX367" fmla="*/ 2958970 w 3024845"/>
                  <a:gd name="connsiteY367" fmla="*/ 492437 h 834218"/>
                  <a:gd name="connsiteX368" fmla="*/ 3024845 w 3024845"/>
                  <a:gd name="connsiteY368" fmla="*/ 492437 h 834218"/>
                  <a:gd name="connsiteX369" fmla="*/ 3024845 w 3024845"/>
                  <a:gd name="connsiteY369" fmla="*/ 834218 h 834218"/>
                  <a:gd name="connsiteX370" fmla="*/ 2054 w 3024845"/>
                  <a:gd name="connsiteY370" fmla="*/ 831885 h 834218"/>
                  <a:gd name="connsiteX371" fmla="*/ 0 w 3024845"/>
                  <a:gd name="connsiteY371" fmla="*/ 397767 h 834218"/>
                  <a:gd name="connsiteX372" fmla="*/ 20267 w 3024845"/>
                  <a:gd name="connsiteY372" fmla="*/ 397767 h 834218"/>
                  <a:gd name="connsiteX373" fmla="*/ 20774 w 3024845"/>
                  <a:gd name="connsiteY373" fmla="*/ 396686 h 834218"/>
                  <a:gd name="connsiteX374" fmla="*/ 24320 w 3024845"/>
                  <a:gd name="connsiteY374" fmla="*/ 389120 h 834218"/>
                  <a:gd name="connsiteX375" fmla="*/ 26094 w 3024845"/>
                  <a:gd name="connsiteY375" fmla="*/ 389390 h 834218"/>
                  <a:gd name="connsiteX376" fmla="*/ 38507 w 3024845"/>
                  <a:gd name="connsiteY376" fmla="*/ 391281 h 834218"/>
                  <a:gd name="connsiteX377" fmla="*/ 39014 w 3024845"/>
                  <a:gd name="connsiteY377" fmla="*/ 392633 h 834218"/>
                  <a:gd name="connsiteX378" fmla="*/ 42560 w 3024845"/>
                  <a:gd name="connsiteY378" fmla="*/ 402090 h 834218"/>
                  <a:gd name="connsiteX379" fmla="*/ 68907 w 3024845"/>
                  <a:gd name="connsiteY379" fmla="*/ 404252 h 834218"/>
                  <a:gd name="connsiteX380" fmla="*/ 68907 w 3024845"/>
                  <a:gd name="connsiteY380" fmla="*/ 281031 h 834218"/>
                  <a:gd name="connsiteX381" fmla="*/ 70934 w 3024845"/>
                  <a:gd name="connsiteY381" fmla="*/ 281031 h 834218"/>
                  <a:gd name="connsiteX382" fmla="*/ 85121 w 3024845"/>
                  <a:gd name="connsiteY382" fmla="*/ 281031 h 834218"/>
                  <a:gd name="connsiteX383" fmla="*/ 85121 w 3024845"/>
                  <a:gd name="connsiteY383" fmla="*/ 144839 h 834218"/>
                  <a:gd name="connsiteX384" fmla="*/ 86894 w 3024845"/>
                  <a:gd name="connsiteY384" fmla="*/ 144839 h 834218"/>
                  <a:gd name="connsiteX385" fmla="*/ 99308 w 3024845"/>
                  <a:gd name="connsiteY385" fmla="*/ 144839 h 834218"/>
                  <a:gd name="connsiteX386" fmla="*/ 99308 w 3024845"/>
                  <a:gd name="connsiteY386" fmla="*/ 30265 h 834218"/>
                  <a:gd name="connsiteX387" fmla="*/ 103361 w 3024845"/>
                  <a:gd name="connsiteY387" fmla="*/ 2161 h 834218"/>
                  <a:gd name="connsiteX0" fmla="*/ 103361 w 3024845"/>
                  <a:gd name="connsiteY0" fmla="*/ 2161 h 834218"/>
                  <a:gd name="connsiteX1" fmla="*/ 200642 w 3024845"/>
                  <a:gd name="connsiteY1" fmla="*/ 0 h 834218"/>
                  <a:gd name="connsiteX2" fmla="*/ 220909 w 3024845"/>
                  <a:gd name="connsiteY2" fmla="*/ 144839 h 834218"/>
                  <a:gd name="connsiteX3" fmla="*/ 223189 w 3024845"/>
                  <a:gd name="connsiteY3" fmla="*/ 144839 h 834218"/>
                  <a:gd name="connsiteX4" fmla="*/ 239150 w 3024845"/>
                  <a:gd name="connsiteY4" fmla="*/ 144839 h 834218"/>
                  <a:gd name="connsiteX5" fmla="*/ 239150 w 3024845"/>
                  <a:gd name="connsiteY5" fmla="*/ 285354 h 834218"/>
                  <a:gd name="connsiteX6" fmla="*/ 240670 w 3024845"/>
                  <a:gd name="connsiteY6" fmla="*/ 285084 h 834218"/>
                  <a:gd name="connsiteX7" fmla="*/ 251310 w 3024845"/>
                  <a:gd name="connsiteY7" fmla="*/ 283193 h 834218"/>
                  <a:gd name="connsiteX8" fmla="*/ 249283 w 3024845"/>
                  <a:gd name="connsiteY8" fmla="*/ 371825 h 834218"/>
                  <a:gd name="connsiteX9" fmla="*/ 250803 w 3024845"/>
                  <a:gd name="connsiteY9" fmla="*/ 372096 h 834218"/>
                  <a:gd name="connsiteX10" fmla="*/ 261443 w 3024845"/>
                  <a:gd name="connsiteY10" fmla="*/ 373987 h 834218"/>
                  <a:gd name="connsiteX11" fmla="*/ 261696 w 3024845"/>
                  <a:gd name="connsiteY11" fmla="*/ 374798 h 834218"/>
                  <a:gd name="connsiteX12" fmla="*/ 263470 w 3024845"/>
                  <a:gd name="connsiteY12" fmla="*/ 380473 h 834218"/>
                  <a:gd name="connsiteX13" fmla="*/ 264230 w 3024845"/>
                  <a:gd name="connsiteY13" fmla="*/ 378041 h 834218"/>
                  <a:gd name="connsiteX14" fmla="*/ 269550 w 3024845"/>
                  <a:gd name="connsiteY14" fmla="*/ 361017 h 834218"/>
                  <a:gd name="connsiteX15" fmla="*/ 271323 w 3024845"/>
                  <a:gd name="connsiteY15" fmla="*/ 361017 h 834218"/>
                  <a:gd name="connsiteX16" fmla="*/ 283737 w 3024845"/>
                  <a:gd name="connsiteY16" fmla="*/ 361017 h 834218"/>
                  <a:gd name="connsiteX17" fmla="*/ 283737 w 3024845"/>
                  <a:gd name="connsiteY17" fmla="*/ 393443 h 834218"/>
                  <a:gd name="connsiteX18" fmla="*/ 284750 w 3024845"/>
                  <a:gd name="connsiteY18" fmla="*/ 393984 h 834218"/>
                  <a:gd name="connsiteX19" fmla="*/ 291844 w 3024845"/>
                  <a:gd name="connsiteY19" fmla="*/ 397767 h 834218"/>
                  <a:gd name="connsiteX20" fmla="*/ 291844 w 3024845"/>
                  <a:gd name="connsiteY20" fmla="*/ 399118 h 834218"/>
                  <a:gd name="connsiteX21" fmla="*/ 291844 w 3024845"/>
                  <a:gd name="connsiteY21" fmla="*/ 408576 h 834218"/>
                  <a:gd name="connsiteX22" fmla="*/ 336431 w 3024845"/>
                  <a:gd name="connsiteY22" fmla="*/ 408576 h 834218"/>
                  <a:gd name="connsiteX23" fmla="*/ 336431 w 3024845"/>
                  <a:gd name="connsiteY23" fmla="*/ 409657 h 834218"/>
                  <a:gd name="connsiteX24" fmla="*/ 336431 w 3024845"/>
                  <a:gd name="connsiteY24" fmla="*/ 417223 h 834218"/>
                  <a:gd name="connsiteX25" fmla="*/ 338457 w 3024845"/>
                  <a:gd name="connsiteY25" fmla="*/ 417223 h 834218"/>
                  <a:gd name="connsiteX26" fmla="*/ 352644 w 3024845"/>
                  <a:gd name="connsiteY26" fmla="*/ 417223 h 834218"/>
                  <a:gd name="connsiteX27" fmla="*/ 352644 w 3024845"/>
                  <a:gd name="connsiteY27" fmla="*/ 386958 h 834218"/>
                  <a:gd name="connsiteX28" fmla="*/ 397231 w 3024845"/>
                  <a:gd name="connsiteY28" fmla="*/ 386958 h 834218"/>
                  <a:gd name="connsiteX29" fmla="*/ 397231 w 3024845"/>
                  <a:gd name="connsiteY29" fmla="*/ 385607 h 834218"/>
                  <a:gd name="connsiteX30" fmla="*/ 397231 w 3024845"/>
                  <a:gd name="connsiteY30" fmla="*/ 376149 h 834218"/>
                  <a:gd name="connsiteX31" fmla="*/ 398245 w 3024845"/>
                  <a:gd name="connsiteY31" fmla="*/ 376149 h 834218"/>
                  <a:gd name="connsiteX32" fmla="*/ 405338 w 3024845"/>
                  <a:gd name="connsiteY32" fmla="*/ 376149 h 834218"/>
                  <a:gd name="connsiteX33" fmla="*/ 405338 w 3024845"/>
                  <a:gd name="connsiteY33" fmla="*/ 374258 h 834218"/>
                  <a:gd name="connsiteX34" fmla="*/ 405338 w 3024845"/>
                  <a:gd name="connsiteY34" fmla="*/ 361017 h 834218"/>
                  <a:gd name="connsiteX35" fmla="*/ 406098 w 3024845"/>
                  <a:gd name="connsiteY35" fmla="*/ 361017 h 834218"/>
                  <a:gd name="connsiteX36" fmla="*/ 411418 w 3024845"/>
                  <a:gd name="connsiteY36" fmla="*/ 361017 h 834218"/>
                  <a:gd name="connsiteX37" fmla="*/ 411418 w 3024845"/>
                  <a:gd name="connsiteY37" fmla="*/ 359936 h 834218"/>
                  <a:gd name="connsiteX38" fmla="*/ 411418 w 3024845"/>
                  <a:gd name="connsiteY38" fmla="*/ 352369 h 834218"/>
                  <a:gd name="connsiteX39" fmla="*/ 413445 w 3024845"/>
                  <a:gd name="connsiteY39" fmla="*/ 352369 h 834218"/>
                  <a:gd name="connsiteX40" fmla="*/ 427632 w 3024845"/>
                  <a:gd name="connsiteY40" fmla="*/ 352369 h 834218"/>
                  <a:gd name="connsiteX41" fmla="*/ 427632 w 3024845"/>
                  <a:gd name="connsiteY41" fmla="*/ 353450 h 834218"/>
                  <a:gd name="connsiteX42" fmla="*/ 427632 w 3024845"/>
                  <a:gd name="connsiteY42" fmla="*/ 361017 h 834218"/>
                  <a:gd name="connsiteX43" fmla="*/ 449925 w 3024845"/>
                  <a:gd name="connsiteY43" fmla="*/ 361017 h 834218"/>
                  <a:gd name="connsiteX44" fmla="*/ 449925 w 3024845"/>
                  <a:gd name="connsiteY44" fmla="*/ 359125 h 834218"/>
                  <a:gd name="connsiteX45" fmla="*/ 449925 w 3024845"/>
                  <a:gd name="connsiteY45" fmla="*/ 345884 h 834218"/>
                  <a:gd name="connsiteX46" fmla="*/ 451699 w 3024845"/>
                  <a:gd name="connsiteY46" fmla="*/ 345884 h 834218"/>
                  <a:gd name="connsiteX47" fmla="*/ 464112 w 3024845"/>
                  <a:gd name="connsiteY47" fmla="*/ 345884 h 834218"/>
                  <a:gd name="connsiteX48" fmla="*/ 464112 w 3024845"/>
                  <a:gd name="connsiteY48" fmla="*/ 369664 h 834218"/>
                  <a:gd name="connsiteX49" fmla="*/ 465126 w 3024845"/>
                  <a:gd name="connsiteY49" fmla="*/ 369664 h 834218"/>
                  <a:gd name="connsiteX50" fmla="*/ 472219 w 3024845"/>
                  <a:gd name="connsiteY50" fmla="*/ 369664 h 834218"/>
                  <a:gd name="connsiteX51" fmla="*/ 472219 w 3024845"/>
                  <a:gd name="connsiteY51" fmla="*/ 368583 h 834218"/>
                  <a:gd name="connsiteX52" fmla="*/ 472219 w 3024845"/>
                  <a:gd name="connsiteY52" fmla="*/ 361017 h 834218"/>
                  <a:gd name="connsiteX53" fmla="*/ 473992 w 3024845"/>
                  <a:gd name="connsiteY53" fmla="*/ 361017 h 834218"/>
                  <a:gd name="connsiteX54" fmla="*/ 486406 w 3024845"/>
                  <a:gd name="connsiteY54" fmla="*/ 361017 h 834218"/>
                  <a:gd name="connsiteX55" fmla="*/ 486406 w 3024845"/>
                  <a:gd name="connsiteY55" fmla="*/ 386958 h 834218"/>
                  <a:gd name="connsiteX56" fmla="*/ 488433 w 3024845"/>
                  <a:gd name="connsiteY56" fmla="*/ 386958 h 834218"/>
                  <a:gd name="connsiteX57" fmla="*/ 502619 w 3024845"/>
                  <a:gd name="connsiteY57" fmla="*/ 386958 h 834218"/>
                  <a:gd name="connsiteX58" fmla="*/ 502619 w 3024845"/>
                  <a:gd name="connsiteY58" fmla="*/ 388579 h 834218"/>
                  <a:gd name="connsiteX59" fmla="*/ 502619 w 3024845"/>
                  <a:gd name="connsiteY59" fmla="*/ 399929 h 834218"/>
                  <a:gd name="connsiteX60" fmla="*/ 503379 w 3024845"/>
                  <a:gd name="connsiteY60" fmla="*/ 399929 h 834218"/>
                  <a:gd name="connsiteX61" fmla="*/ 508700 w 3024845"/>
                  <a:gd name="connsiteY61" fmla="*/ 399929 h 834218"/>
                  <a:gd name="connsiteX62" fmla="*/ 508700 w 3024845"/>
                  <a:gd name="connsiteY62" fmla="*/ 399118 h 834218"/>
                  <a:gd name="connsiteX63" fmla="*/ 508700 w 3024845"/>
                  <a:gd name="connsiteY63" fmla="*/ 393443 h 834218"/>
                  <a:gd name="connsiteX64" fmla="*/ 539100 w 3024845"/>
                  <a:gd name="connsiteY64" fmla="*/ 393443 h 834218"/>
                  <a:gd name="connsiteX65" fmla="*/ 539100 w 3024845"/>
                  <a:gd name="connsiteY65" fmla="*/ 417223 h 834218"/>
                  <a:gd name="connsiteX66" fmla="*/ 540113 w 3024845"/>
                  <a:gd name="connsiteY66" fmla="*/ 417223 h 834218"/>
                  <a:gd name="connsiteX67" fmla="*/ 547207 w 3024845"/>
                  <a:gd name="connsiteY67" fmla="*/ 417223 h 834218"/>
                  <a:gd name="connsiteX68" fmla="*/ 547207 w 3024845"/>
                  <a:gd name="connsiteY68" fmla="*/ 418304 h 834218"/>
                  <a:gd name="connsiteX69" fmla="*/ 547207 w 3024845"/>
                  <a:gd name="connsiteY69" fmla="*/ 425870 h 834218"/>
                  <a:gd name="connsiteX70" fmla="*/ 547967 w 3024845"/>
                  <a:gd name="connsiteY70" fmla="*/ 425870 h 834218"/>
                  <a:gd name="connsiteX71" fmla="*/ 553287 w 3024845"/>
                  <a:gd name="connsiteY71" fmla="*/ 425870 h 834218"/>
                  <a:gd name="connsiteX72" fmla="*/ 553287 w 3024845"/>
                  <a:gd name="connsiteY72" fmla="*/ 423708 h 834218"/>
                  <a:gd name="connsiteX73" fmla="*/ 553287 w 3024845"/>
                  <a:gd name="connsiteY73" fmla="*/ 408576 h 834218"/>
                  <a:gd name="connsiteX74" fmla="*/ 554300 w 3024845"/>
                  <a:gd name="connsiteY74" fmla="*/ 408576 h 834218"/>
                  <a:gd name="connsiteX75" fmla="*/ 561394 w 3024845"/>
                  <a:gd name="connsiteY75" fmla="*/ 408576 h 834218"/>
                  <a:gd name="connsiteX76" fmla="*/ 561394 w 3024845"/>
                  <a:gd name="connsiteY76" fmla="*/ 409657 h 834218"/>
                  <a:gd name="connsiteX77" fmla="*/ 561394 w 3024845"/>
                  <a:gd name="connsiteY77" fmla="*/ 417223 h 834218"/>
                  <a:gd name="connsiteX78" fmla="*/ 566714 w 3024845"/>
                  <a:gd name="connsiteY78" fmla="*/ 415230 h 834218"/>
                  <a:gd name="connsiteX79" fmla="*/ 567474 w 3024845"/>
                  <a:gd name="connsiteY79" fmla="*/ 414250 h 834218"/>
                  <a:gd name="connsiteX80" fmla="*/ 567474 w 3024845"/>
                  <a:gd name="connsiteY80" fmla="*/ 408576 h 834218"/>
                  <a:gd name="connsiteX81" fmla="*/ 605981 w 3024845"/>
                  <a:gd name="connsiteY81" fmla="*/ 408576 h 834218"/>
                  <a:gd name="connsiteX82" fmla="*/ 605981 w 3024845"/>
                  <a:gd name="connsiteY82" fmla="*/ 432355 h 834218"/>
                  <a:gd name="connsiteX83" fmla="*/ 608007 w 3024845"/>
                  <a:gd name="connsiteY83" fmla="*/ 432355 h 834218"/>
                  <a:gd name="connsiteX84" fmla="*/ 622194 w 3024845"/>
                  <a:gd name="connsiteY84" fmla="*/ 432355 h 834218"/>
                  <a:gd name="connsiteX85" fmla="*/ 622194 w 3024845"/>
                  <a:gd name="connsiteY85" fmla="*/ 433436 h 834218"/>
                  <a:gd name="connsiteX86" fmla="*/ 622194 w 3024845"/>
                  <a:gd name="connsiteY86" fmla="*/ 441002 h 834218"/>
                  <a:gd name="connsiteX87" fmla="*/ 623968 w 3024845"/>
                  <a:gd name="connsiteY87" fmla="*/ 441002 h 834218"/>
                  <a:gd name="connsiteX88" fmla="*/ 636381 w 3024845"/>
                  <a:gd name="connsiteY88" fmla="*/ 441002 h 834218"/>
                  <a:gd name="connsiteX89" fmla="*/ 636381 w 3024845"/>
                  <a:gd name="connsiteY89" fmla="*/ 417223 h 834218"/>
                  <a:gd name="connsiteX90" fmla="*/ 637394 w 3024845"/>
                  <a:gd name="connsiteY90" fmla="*/ 417223 h 834218"/>
                  <a:gd name="connsiteX91" fmla="*/ 644488 w 3024845"/>
                  <a:gd name="connsiteY91" fmla="*/ 417223 h 834218"/>
                  <a:gd name="connsiteX92" fmla="*/ 644488 w 3024845"/>
                  <a:gd name="connsiteY92" fmla="*/ 384796 h 834218"/>
                  <a:gd name="connsiteX93" fmla="*/ 645501 w 3024845"/>
                  <a:gd name="connsiteY93" fmla="*/ 384796 h 834218"/>
                  <a:gd name="connsiteX94" fmla="*/ 652595 w 3024845"/>
                  <a:gd name="connsiteY94" fmla="*/ 384796 h 834218"/>
                  <a:gd name="connsiteX95" fmla="*/ 652595 w 3024845"/>
                  <a:gd name="connsiteY95" fmla="*/ 382905 h 834218"/>
                  <a:gd name="connsiteX96" fmla="*/ 652595 w 3024845"/>
                  <a:gd name="connsiteY96" fmla="*/ 369664 h 834218"/>
                  <a:gd name="connsiteX97" fmla="*/ 651328 w 3024845"/>
                  <a:gd name="connsiteY97" fmla="*/ 368042 h 834218"/>
                  <a:gd name="connsiteX98" fmla="*/ 656648 w 3024845"/>
                  <a:gd name="connsiteY98" fmla="*/ 356693 h 834218"/>
                  <a:gd name="connsiteX99" fmla="*/ 664755 w 3024845"/>
                  <a:gd name="connsiteY99" fmla="*/ 384796 h 834218"/>
                  <a:gd name="connsiteX100" fmla="*/ 665515 w 3024845"/>
                  <a:gd name="connsiteY100" fmla="*/ 384796 h 834218"/>
                  <a:gd name="connsiteX101" fmla="*/ 670835 w 3024845"/>
                  <a:gd name="connsiteY101" fmla="*/ 384796 h 834218"/>
                  <a:gd name="connsiteX102" fmla="*/ 670835 w 3024845"/>
                  <a:gd name="connsiteY102" fmla="*/ 278869 h 834218"/>
                  <a:gd name="connsiteX103" fmla="*/ 672355 w 3024845"/>
                  <a:gd name="connsiteY103" fmla="*/ 278869 h 834218"/>
                  <a:gd name="connsiteX104" fmla="*/ 682995 w 3024845"/>
                  <a:gd name="connsiteY104" fmla="*/ 278869 h 834218"/>
                  <a:gd name="connsiteX105" fmla="*/ 682995 w 3024845"/>
                  <a:gd name="connsiteY105" fmla="*/ 231310 h 834218"/>
                  <a:gd name="connsiteX106" fmla="*/ 709342 w 3024845"/>
                  <a:gd name="connsiteY106" fmla="*/ 231310 h 834218"/>
                  <a:gd name="connsiteX107" fmla="*/ 709342 w 3024845"/>
                  <a:gd name="connsiteY107" fmla="*/ 209692 h 834218"/>
                  <a:gd name="connsiteX108" fmla="*/ 743796 w 3024845"/>
                  <a:gd name="connsiteY108" fmla="*/ 209692 h 834218"/>
                  <a:gd name="connsiteX109" fmla="*/ 743796 w 3024845"/>
                  <a:gd name="connsiteY109" fmla="*/ 212124 h 834218"/>
                  <a:gd name="connsiteX110" fmla="*/ 743796 w 3024845"/>
                  <a:gd name="connsiteY110" fmla="*/ 229148 h 834218"/>
                  <a:gd name="connsiteX111" fmla="*/ 746076 w 3024845"/>
                  <a:gd name="connsiteY111" fmla="*/ 229148 h 834218"/>
                  <a:gd name="connsiteX112" fmla="*/ 762036 w 3024845"/>
                  <a:gd name="connsiteY112" fmla="*/ 229148 h 834218"/>
                  <a:gd name="connsiteX113" fmla="*/ 762036 w 3024845"/>
                  <a:gd name="connsiteY113" fmla="*/ 276707 h 834218"/>
                  <a:gd name="connsiteX114" fmla="*/ 763049 w 3024845"/>
                  <a:gd name="connsiteY114" fmla="*/ 276707 h 834218"/>
                  <a:gd name="connsiteX115" fmla="*/ 770143 w 3024845"/>
                  <a:gd name="connsiteY115" fmla="*/ 276707 h 834218"/>
                  <a:gd name="connsiteX116" fmla="*/ 784330 w 3024845"/>
                  <a:gd name="connsiteY116" fmla="*/ 281031 h 834218"/>
                  <a:gd name="connsiteX117" fmla="*/ 784330 w 3024845"/>
                  <a:gd name="connsiteY117" fmla="*/ 319943 h 834218"/>
                  <a:gd name="connsiteX118" fmla="*/ 785343 w 3024845"/>
                  <a:gd name="connsiteY118" fmla="*/ 319943 h 834218"/>
                  <a:gd name="connsiteX119" fmla="*/ 792436 w 3024845"/>
                  <a:gd name="connsiteY119" fmla="*/ 319943 h 834218"/>
                  <a:gd name="connsiteX120" fmla="*/ 792436 w 3024845"/>
                  <a:gd name="connsiteY120" fmla="*/ 321564 h 834218"/>
                  <a:gd name="connsiteX121" fmla="*/ 792436 w 3024845"/>
                  <a:gd name="connsiteY121" fmla="*/ 332913 h 834218"/>
                  <a:gd name="connsiteX122" fmla="*/ 794463 w 3024845"/>
                  <a:gd name="connsiteY122" fmla="*/ 332913 h 834218"/>
                  <a:gd name="connsiteX123" fmla="*/ 808650 w 3024845"/>
                  <a:gd name="connsiteY123" fmla="*/ 332913 h 834218"/>
                  <a:gd name="connsiteX124" fmla="*/ 814730 w 3024845"/>
                  <a:gd name="connsiteY124" fmla="*/ 339399 h 834218"/>
                  <a:gd name="connsiteX125" fmla="*/ 814730 w 3024845"/>
                  <a:gd name="connsiteY125" fmla="*/ 361017 h 834218"/>
                  <a:gd name="connsiteX126" fmla="*/ 817010 w 3024845"/>
                  <a:gd name="connsiteY126" fmla="*/ 361017 h 834218"/>
                  <a:gd name="connsiteX127" fmla="*/ 832970 w 3024845"/>
                  <a:gd name="connsiteY127" fmla="*/ 361017 h 834218"/>
                  <a:gd name="connsiteX128" fmla="*/ 832970 w 3024845"/>
                  <a:gd name="connsiteY128" fmla="*/ 362097 h 834218"/>
                  <a:gd name="connsiteX129" fmla="*/ 832970 w 3024845"/>
                  <a:gd name="connsiteY129" fmla="*/ 369664 h 834218"/>
                  <a:gd name="connsiteX130" fmla="*/ 834237 w 3024845"/>
                  <a:gd name="connsiteY130" fmla="*/ 369664 h 834218"/>
                  <a:gd name="connsiteX131" fmla="*/ 843104 w 3024845"/>
                  <a:gd name="connsiteY131" fmla="*/ 369664 h 834218"/>
                  <a:gd name="connsiteX132" fmla="*/ 843104 w 3024845"/>
                  <a:gd name="connsiteY132" fmla="*/ 371825 h 834218"/>
                  <a:gd name="connsiteX133" fmla="*/ 843104 w 3024845"/>
                  <a:gd name="connsiteY133" fmla="*/ 386958 h 834218"/>
                  <a:gd name="connsiteX134" fmla="*/ 847157 w 3024845"/>
                  <a:gd name="connsiteY134" fmla="*/ 385066 h 834218"/>
                  <a:gd name="connsiteX135" fmla="*/ 847157 w 3024845"/>
                  <a:gd name="connsiteY135" fmla="*/ 371825 h 834218"/>
                  <a:gd name="connsiteX136" fmla="*/ 848170 w 3024845"/>
                  <a:gd name="connsiteY136" fmla="*/ 371825 h 834218"/>
                  <a:gd name="connsiteX137" fmla="*/ 855264 w 3024845"/>
                  <a:gd name="connsiteY137" fmla="*/ 371825 h 834218"/>
                  <a:gd name="connsiteX138" fmla="*/ 855264 w 3024845"/>
                  <a:gd name="connsiteY138" fmla="*/ 373447 h 834218"/>
                  <a:gd name="connsiteX139" fmla="*/ 855264 w 3024845"/>
                  <a:gd name="connsiteY139" fmla="*/ 384796 h 834218"/>
                  <a:gd name="connsiteX140" fmla="*/ 856024 w 3024845"/>
                  <a:gd name="connsiteY140" fmla="*/ 384796 h 834218"/>
                  <a:gd name="connsiteX141" fmla="*/ 861344 w 3024845"/>
                  <a:gd name="connsiteY141" fmla="*/ 384796 h 834218"/>
                  <a:gd name="connsiteX142" fmla="*/ 909984 w 3024845"/>
                  <a:gd name="connsiteY142" fmla="*/ 380473 h 834218"/>
                  <a:gd name="connsiteX143" fmla="*/ 909984 w 3024845"/>
                  <a:gd name="connsiteY143" fmla="*/ 381824 h 834218"/>
                  <a:gd name="connsiteX144" fmla="*/ 909984 w 3024845"/>
                  <a:gd name="connsiteY144" fmla="*/ 391281 h 834218"/>
                  <a:gd name="connsiteX145" fmla="*/ 910744 w 3024845"/>
                  <a:gd name="connsiteY145" fmla="*/ 391281 h 834218"/>
                  <a:gd name="connsiteX146" fmla="*/ 916065 w 3024845"/>
                  <a:gd name="connsiteY146" fmla="*/ 391281 h 834218"/>
                  <a:gd name="connsiteX147" fmla="*/ 916065 w 3024845"/>
                  <a:gd name="connsiteY147" fmla="*/ 393443 h 834218"/>
                  <a:gd name="connsiteX148" fmla="*/ 916065 w 3024845"/>
                  <a:gd name="connsiteY148" fmla="*/ 408576 h 834218"/>
                  <a:gd name="connsiteX149" fmla="*/ 918091 w 3024845"/>
                  <a:gd name="connsiteY149" fmla="*/ 407225 h 834218"/>
                  <a:gd name="connsiteX150" fmla="*/ 932278 w 3024845"/>
                  <a:gd name="connsiteY150" fmla="*/ 397767 h 834218"/>
                  <a:gd name="connsiteX151" fmla="*/ 938358 w 3024845"/>
                  <a:gd name="connsiteY151" fmla="*/ 356693 h 834218"/>
                  <a:gd name="connsiteX152" fmla="*/ 939118 w 3024845"/>
                  <a:gd name="connsiteY152" fmla="*/ 356423 h 834218"/>
                  <a:gd name="connsiteX153" fmla="*/ 944438 w 3024845"/>
                  <a:gd name="connsiteY153" fmla="*/ 354531 h 834218"/>
                  <a:gd name="connsiteX154" fmla="*/ 946465 w 3024845"/>
                  <a:gd name="connsiteY154" fmla="*/ 285354 h 834218"/>
                  <a:gd name="connsiteX155" fmla="*/ 948492 w 3024845"/>
                  <a:gd name="connsiteY155" fmla="*/ 354531 h 834218"/>
                  <a:gd name="connsiteX156" fmla="*/ 949252 w 3024845"/>
                  <a:gd name="connsiteY156" fmla="*/ 354801 h 834218"/>
                  <a:gd name="connsiteX157" fmla="*/ 954572 w 3024845"/>
                  <a:gd name="connsiteY157" fmla="*/ 356693 h 834218"/>
                  <a:gd name="connsiteX158" fmla="*/ 954572 w 3024845"/>
                  <a:gd name="connsiteY158" fmla="*/ 270222 h 834218"/>
                  <a:gd name="connsiteX159" fmla="*/ 958625 w 3024845"/>
                  <a:gd name="connsiteY159" fmla="*/ 237795 h 834218"/>
                  <a:gd name="connsiteX160" fmla="*/ 997132 w 3024845"/>
                  <a:gd name="connsiteY160" fmla="*/ 237795 h 834218"/>
                  <a:gd name="connsiteX161" fmla="*/ 997132 w 3024845"/>
                  <a:gd name="connsiteY161" fmla="*/ 270222 h 834218"/>
                  <a:gd name="connsiteX162" fmla="*/ 997892 w 3024845"/>
                  <a:gd name="connsiteY162" fmla="*/ 270222 h 834218"/>
                  <a:gd name="connsiteX163" fmla="*/ 1003212 w 3024845"/>
                  <a:gd name="connsiteY163" fmla="*/ 270222 h 834218"/>
                  <a:gd name="connsiteX164" fmla="*/ 1003212 w 3024845"/>
                  <a:gd name="connsiteY164" fmla="*/ 188074 h 834218"/>
                  <a:gd name="connsiteX165" fmla="*/ 1004986 w 3024845"/>
                  <a:gd name="connsiteY165" fmla="*/ 188074 h 834218"/>
                  <a:gd name="connsiteX166" fmla="*/ 1017399 w 3024845"/>
                  <a:gd name="connsiteY166" fmla="*/ 188074 h 834218"/>
                  <a:gd name="connsiteX167" fmla="*/ 1017399 w 3024845"/>
                  <a:gd name="connsiteY167" fmla="*/ 186183 h 834218"/>
                  <a:gd name="connsiteX168" fmla="*/ 1017399 w 3024845"/>
                  <a:gd name="connsiteY168" fmla="*/ 172942 h 834218"/>
                  <a:gd name="connsiteX169" fmla="*/ 1039693 w 3024845"/>
                  <a:gd name="connsiteY169" fmla="*/ 172942 h 834218"/>
                  <a:gd name="connsiteX170" fmla="*/ 1039693 w 3024845"/>
                  <a:gd name="connsiteY170" fmla="*/ 171861 h 834218"/>
                  <a:gd name="connsiteX171" fmla="*/ 1039693 w 3024845"/>
                  <a:gd name="connsiteY171" fmla="*/ 164295 h 834218"/>
                  <a:gd name="connsiteX172" fmla="*/ 1041466 w 3024845"/>
                  <a:gd name="connsiteY172" fmla="*/ 164295 h 834218"/>
                  <a:gd name="connsiteX173" fmla="*/ 1053880 w 3024845"/>
                  <a:gd name="connsiteY173" fmla="*/ 164295 h 834218"/>
                  <a:gd name="connsiteX174" fmla="*/ 1053880 w 3024845"/>
                  <a:gd name="connsiteY174" fmla="*/ 165376 h 834218"/>
                  <a:gd name="connsiteX175" fmla="*/ 1053880 w 3024845"/>
                  <a:gd name="connsiteY175" fmla="*/ 172942 h 834218"/>
                  <a:gd name="connsiteX176" fmla="*/ 1054640 w 3024845"/>
                  <a:gd name="connsiteY176" fmla="*/ 172942 h 834218"/>
                  <a:gd name="connsiteX177" fmla="*/ 1059960 w 3024845"/>
                  <a:gd name="connsiteY177" fmla="*/ 172942 h 834218"/>
                  <a:gd name="connsiteX178" fmla="*/ 1070093 w 3024845"/>
                  <a:gd name="connsiteY178" fmla="*/ 168618 h 834218"/>
                  <a:gd name="connsiteX179" fmla="*/ 1074146 w 3024845"/>
                  <a:gd name="connsiteY179" fmla="*/ 171861 h 834218"/>
                  <a:gd name="connsiteX180" fmla="*/ 1074146 w 3024845"/>
                  <a:gd name="connsiteY180" fmla="*/ 164295 h 834218"/>
                  <a:gd name="connsiteX181" fmla="*/ 1076426 w 3024845"/>
                  <a:gd name="connsiteY181" fmla="*/ 164295 h 834218"/>
                  <a:gd name="connsiteX182" fmla="*/ 1092387 w 3024845"/>
                  <a:gd name="connsiteY182" fmla="*/ 164295 h 834218"/>
                  <a:gd name="connsiteX183" fmla="*/ 1092387 w 3024845"/>
                  <a:gd name="connsiteY183" fmla="*/ 165376 h 834218"/>
                  <a:gd name="connsiteX184" fmla="*/ 1092387 w 3024845"/>
                  <a:gd name="connsiteY184" fmla="*/ 172942 h 834218"/>
                  <a:gd name="connsiteX185" fmla="*/ 1122787 w 3024845"/>
                  <a:gd name="connsiteY185" fmla="*/ 172942 h 834218"/>
                  <a:gd name="connsiteX186" fmla="*/ 1122787 w 3024845"/>
                  <a:gd name="connsiteY186" fmla="*/ 174563 h 834218"/>
                  <a:gd name="connsiteX187" fmla="*/ 1122787 w 3024845"/>
                  <a:gd name="connsiteY187" fmla="*/ 185913 h 834218"/>
                  <a:gd name="connsiteX188" fmla="*/ 1149134 w 3024845"/>
                  <a:gd name="connsiteY188" fmla="*/ 185913 h 834218"/>
                  <a:gd name="connsiteX189" fmla="*/ 1149134 w 3024845"/>
                  <a:gd name="connsiteY189" fmla="*/ 216177 h 834218"/>
                  <a:gd name="connsiteX190" fmla="*/ 1149894 w 3024845"/>
                  <a:gd name="connsiteY190" fmla="*/ 216177 h 834218"/>
                  <a:gd name="connsiteX191" fmla="*/ 1155214 w 3024845"/>
                  <a:gd name="connsiteY191" fmla="*/ 216177 h 834218"/>
                  <a:gd name="connsiteX192" fmla="*/ 1155214 w 3024845"/>
                  <a:gd name="connsiteY192" fmla="*/ 217258 h 834218"/>
                  <a:gd name="connsiteX193" fmla="*/ 1155214 w 3024845"/>
                  <a:gd name="connsiteY193" fmla="*/ 224825 h 834218"/>
                  <a:gd name="connsiteX194" fmla="*/ 1159268 w 3024845"/>
                  <a:gd name="connsiteY194" fmla="*/ 255089 h 834218"/>
                  <a:gd name="connsiteX195" fmla="*/ 1160028 w 3024845"/>
                  <a:gd name="connsiteY195" fmla="*/ 255089 h 834218"/>
                  <a:gd name="connsiteX196" fmla="*/ 1165348 w 3024845"/>
                  <a:gd name="connsiteY196" fmla="*/ 255089 h 834218"/>
                  <a:gd name="connsiteX197" fmla="*/ 1165348 w 3024845"/>
                  <a:gd name="connsiteY197" fmla="*/ 255900 h 834218"/>
                  <a:gd name="connsiteX198" fmla="*/ 1165348 w 3024845"/>
                  <a:gd name="connsiteY198" fmla="*/ 261575 h 834218"/>
                  <a:gd name="connsiteX199" fmla="*/ 1166361 w 3024845"/>
                  <a:gd name="connsiteY199" fmla="*/ 261575 h 834218"/>
                  <a:gd name="connsiteX200" fmla="*/ 1173454 w 3024845"/>
                  <a:gd name="connsiteY200" fmla="*/ 261575 h 834218"/>
                  <a:gd name="connsiteX201" fmla="*/ 1173454 w 3024845"/>
                  <a:gd name="connsiteY201" fmla="*/ 291840 h 834218"/>
                  <a:gd name="connsiteX202" fmla="*/ 1175481 w 3024845"/>
                  <a:gd name="connsiteY202" fmla="*/ 291840 h 834218"/>
                  <a:gd name="connsiteX203" fmla="*/ 1189668 w 3024845"/>
                  <a:gd name="connsiteY203" fmla="*/ 291840 h 834218"/>
                  <a:gd name="connsiteX204" fmla="*/ 1189668 w 3024845"/>
                  <a:gd name="connsiteY204" fmla="*/ 315619 h 834218"/>
                  <a:gd name="connsiteX205" fmla="*/ 1191695 w 3024845"/>
                  <a:gd name="connsiteY205" fmla="*/ 317240 h 834218"/>
                  <a:gd name="connsiteX206" fmla="*/ 1191695 w 3024845"/>
                  <a:gd name="connsiteY206" fmla="*/ 328590 h 834218"/>
                  <a:gd name="connsiteX207" fmla="*/ 1192455 w 3024845"/>
                  <a:gd name="connsiteY207" fmla="*/ 328590 h 834218"/>
                  <a:gd name="connsiteX208" fmla="*/ 1197775 w 3024845"/>
                  <a:gd name="connsiteY208" fmla="*/ 328590 h 834218"/>
                  <a:gd name="connsiteX209" fmla="*/ 1197775 w 3024845"/>
                  <a:gd name="connsiteY209" fmla="*/ 352369 h 834218"/>
                  <a:gd name="connsiteX210" fmla="*/ 1199041 w 3024845"/>
                  <a:gd name="connsiteY210" fmla="*/ 352369 h 834218"/>
                  <a:gd name="connsiteX211" fmla="*/ 1207908 w 3024845"/>
                  <a:gd name="connsiteY211" fmla="*/ 352369 h 834218"/>
                  <a:gd name="connsiteX212" fmla="*/ 1209935 w 3024845"/>
                  <a:gd name="connsiteY212" fmla="*/ 356423 h 834218"/>
                  <a:gd name="connsiteX213" fmla="*/ 1209935 w 3024845"/>
                  <a:gd name="connsiteY213" fmla="*/ 369664 h 834218"/>
                  <a:gd name="connsiteX214" fmla="*/ 1211455 w 3024845"/>
                  <a:gd name="connsiteY214" fmla="*/ 367772 h 834218"/>
                  <a:gd name="connsiteX215" fmla="*/ 1222095 w 3024845"/>
                  <a:gd name="connsiteY215" fmla="*/ 354531 h 834218"/>
                  <a:gd name="connsiteX216" fmla="*/ 1250469 w 3024845"/>
                  <a:gd name="connsiteY216" fmla="*/ 354531 h 834218"/>
                  <a:gd name="connsiteX217" fmla="*/ 1250469 w 3024845"/>
                  <a:gd name="connsiteY217" fmla="*/ 441002 h 834218"/>
                  <a:gd name="connsiteX218" fmla="*/ 1251229 w 3024845"/>
                  <a:gd name="connsiteY218" fmla="*/ 441002 h 834218"/>
                  <a:gd name="connsiteX219" fmla="*/ 1256549 w 3024845"/>
                  <a:gd name="connsiteY219" fmla="*/ 441002 h 834218"/>
                  <a:gd name="connsiteX220" fmla="*/ 1257309 w 3024845"/>
                  <a:gd name="connsiteY220" fmla="*/ 439651 h 834218"/>
                  <a:gd name="connsiteX221" fmla="*/ 1262629 w 3024845"/>
                  <a:gd name="connsiteY221" fmla="*/ 430193 h 834218"/>
                  <a:gd name="connsiteX222" fmla="*/ 1262629 w 3024845"/>
                  <a:gd name="connsiteY222" fmla="*/ 432085 h 834218"/>
                  <a:gd name="connsiteX223" fmla="*/ 1262629 w 3024845"/>
                  <a:gd name="connsiteY223" fmla="*/ 445326 h 834218"/>
                  <a:gd name="connsiteX224" fmla="*/ 1266682 w 3024845"/>
                  <a:gd name="connsiteY224" fmla="*/ 399929 h 834218"/>
                  <a:gd name="connsiteX225" fmla="*/ 1267442 w 3024845"/>
                  <a:gd name="connsiteY225" fmla="*/ 399929 h 834218"/>
                  <a:gd name="connsiteX226" fmla="*/ 1272762 w 3024845"/>
                  <a:gd name="connsiteY226" fmla="*/ 399929 h 834218"/>
                  <a:gd name="connsiteX227" fmla="*/ 1272762 w 3024845"/>
                  <a:gd name="connsiteY227" fmla="*/ 335075 h 834218"/>
                  <a:gd name="connsiteX228" fmla="*/ 1273776 w 3024845"/>
                  <a:gd name="connsiteY228" fmla="*/ 335075 h 834218"/>
                  <a:gd name="connsiteX229" fmla="*/ 1280869 w 3024845"/>
                  <a:gd name="connsiteY229" fmla="*/ 335075 h 834218"/>
                  <a:gd name="connsiteX230" fmla="*/ 1293029 w 3024845"/>
                  <a:gd name="connsiteY230" fmla="*/ 291840 h 834218"/>
                  <a:gd name="connsiteX231" fmla="*/ 1294296 w 3024845"/>
                  <a:gd name="connsiteY231" fmla="*/ 291840 h 834218"/>
                  <a:gd name="connsiteX232" fmla="*/ 1303163 w 3024845"/>
                  <a:gd name="connsiteY232" fmla="*/ 291840 h 834218"/>
                  <a:gd name="connsiteX233" fmla="*/ 1313296 w 3024845"/>
                  <a:gd name="connsiteY233" fmla="*/ 335075 h 834218"/>
                  <a:gd name="connsiteX234" fmla="*/ 1314309 w 3024845"/>
                  <a:gd name="connsiteY234" fmla="*/ 335075 h 834218"/>
                  <a:gd name="connsiteX235" fmla="*/ 1321403 w 3024845"/>
                  <a:gd name="connsiteY235" fmla="*/ 335075 h 834218"/>
                  <a:gd name="connsiteX236" fmla="*/ 1321403 w 3024845"/>
                  <a:gd name="connsiteY236" fmla="*/ 373987 h 834218"/>
                  <a:gd name="connsiteX237" fmla="*/ 1323176 w 3024845"/>
                  <a:gd name="connsiteY237" fmla="*/ 373987 h 834218"/>
                  <a:gd name="connsiteX238" fmla="*/ 1335590 w 3024845"/>
                  <a:gd name="connsiteY238" fmla="*/ 373987 h 834218"/>
                  <a:gd name="connsiteX239" fmla="*/ 1335590 w 3024845"/>
                  <a:gd name="connsiteY239" fmla="*/ 376149 h 834218"/>
                  <a:gd name="connsiteX240" fmla="*/ 1335590 w 3024845"/>
                  <a:gd name="connsiteY240" fmla="*/ 391281 h 834218"/>
                  <a:gd name="connsiteX241" fmla="*/ 1339643 w 3024845"/>
                  <a:gd name="connsiteY241" fmla="*/ 389120 h 834218"/>
                  <a:gd name="connsiteX242" fmla="*/ 1339643 w 3024845"/>
                  <a:gd name="connsiteY242" fmla="*/ 373987 h 834218"/>
                  <a:gd name="connsiteX243" fmla="*/ 1341163 w 3024845"/>
                  <a:gd name="connsiteY243" fmla="*/ 373987 h 834218"/>
                  <a:gd name="connsiteX244" fmla="*/ 1351803 w 3024845"/>
                  <a:gd name="connsiteY244" fmla="*/ 373987 h 834218"/>
                  <a:gd name="connsiteX245" fmla="*/ 1351803 w 3024845"/>
                  <a:gd name="connsiteY245" fmla="*/ 375608 h 834218"/>
                  <a:gd name="connsiteX246" fmla="*/ 1351803 w 3024845"/>
                  <a:gd name="connsiteY246" fmla="*/ 386958 h 834218"/>
                  <a:gd name="connsiteX247" fmla="*/ 1382204 w 3024845"/>
                  <a:gd name="connsiteY247" fmla="*/ 386958 h 834218"/>
                  <a:gd name="connsiteX248" fmla="*/ 1382204 w 3024845"/>
                  <a:gd name="connsiteY248" fmla="*/ 350208 h 834218"/>
                  <a:gd name="connsiteX249" fmla="*/ 1383470 w 3024845"/>
                  <a:gd name="connsiteY249" fmla="*/ 350208 h 834218"/>
                  <a:gd name="connsiteX250" fmla="*/ 1392337 w 3024845"/>
                  <a:gd name="connsiteY250" fmla="*/ 350208 h 834218"/>
                  <a:gd name="connsiteX251" fmla="*/ 1392337 w 3024845"/>
                  <a:gd name="connsiteY251" fmla="*/ 371825 h 834218"/>
                  <a:gd name="connsiteX252" fmla="*/ 1394364 w 3024845"/>
                  <a:gd name="connsiteY252" fmla="*/ 339399 h 834218"/>
                  <a:gd name="connsiteX253" fmla="*/ 1416657 w 3024845"/>
                  <a:gd name="connsiteY253" fmla="*/ 339399 h 834218"/>
                  <a:gd name="connsiteX254" fmla="*/ 1416657 w 3024845"/>
                  <a:gd name="connsiteY254" fmla="*/ 337777 h 834218"/>
                  <a:gd name="connsiteX255" fmla="*/ 1416657 w 3024845"/>
                  <a:gd name="connsiteY255" fmla="*/ 326428 h 834218"/>
                  <a:gd name="connsiteX256" fmla="*/ 1417417 w 3024845"/>
                  <a:gd name="connsiteY256" fmla="*/ 326428 h 834218"/>
                  <a:gd name="connsiteX257" fmla="*/ 1422737 w 3024845"/>
                  <a:gd name="connsiteY257" fmla="*/ 326428 h 834218"/>
                  <a:gd name="connsiteX258" fmla="*/ 1422737 w 3024845"/>
                  <a:gd name="connsiteY258" fmla="*/ 324537 h 834218"/>
                  <a:gd name="connsiteX259" fmla="*/ 1422737 w 3024845"/>
                  <a:gd name="connsiteY259" fmla="*/ 311296 h 834218"/>
                  <a:gd name="connsiteX260" fmla="*/ 1426791 w 3024845"/>
                  <a:gd name="connsiteY260" fmla="*/ 317781 h 834218"/>
                  <a:gd name="connsiteX261" fmla="*/ 1429071 w 3024845"/>
                  <a:gd name="connsiteY261" fmla="*/ 317781 h 834218"/>
                  <a:gd name="connsiteX262" fmla="*/ 1445031 w 3024845"/>
                  <a:gd name="connsiteY262" fmla="*/ 317781 h 834218"/>
                  <a:gd name="connsiteX263" fmla="*/ 1445031 w 3024845"/>
                  <a:gd name="connsiteY263" fmla="*/ 316970 h 834218"/>
                  <a:gd name="connsiteX264" fmla="*/ 1445031 w 3024845"/>
                  <a:gd name="connsiteY264" fmla="*/ 311296 h 834218"/>
                  <a:gd name="connsiteX265" fmla="*/ 1445791 w 3024845"/>
                  <a:gd name="connsiteY265" fmla="*/ 311296 h 834218"/>
                  <a:gd name="connsiteX266" fmla="*/ 1451111 w 3024845"/>
                  <a:gd name="connsiteY266" fmla="*/ 311296 h 834218"/>
                  <a:gd name="connsiteX267" fmla="*/ 1451111 w 3024845"/>
                  <a:gd name="connsiteY267" fmla="*/ 312647 h 834218"/>
                  <a:gd name="connsiteX268" fmla="*/ 1451111 w 3024845"/>
                  <a:gd name="connsiteY268" fmla="*/ 322105 h 834218"/>
                  <a:gd name="connsiteX269" fmla="*/ 1489618 w 3024845"/>
                  <a:gd name="connsiteY269" fmla="*/ 322105 h 834218"/>
                  <a:gd name="connsiteX270" fmla="*/ 1489618 w 3024845"/>
                  <a:gd name="connsiteY270" fmla="*/ 460458 h 834218"/>
                  <a:gd name="connsiteX271" fmla="*/ 1491138 w 3024845"/>
                  <a:gd name="connsiteY271" fmla="*/ 460458 h 834218"/>
                  <a:gd name="connsiteX272" fmla="*/ 1501778 w 3024845"/>
                  <a:gd name="connsiteY272" fmla="*/ 460458 h 834218"/>
                  <a:gd name="connsiteX273" fmla="*/ 1501778 w 3024845"/>
                  <a:gd name="connsiteY273" fmla="*/ 447488 h 834218"/>
                  <a:gd name="connsiteX274" fmla="*/ 1505832 w 3024845"/>
                  <a:gd name="connsiteY274" fmla="*/ 447488 h 834218"/>
                  <a:gd name="connsiteX275" fmla="*/ 1505832 w 3024845"/>
                  <a:gd name="connsiteY275" fmla="*/ 460458 h 834218"/>
                  <a:gd name="connsiteX276" fmla="*/ 1536232 w 3024845"/>
                  <a:gd name="connsiteY276" fmla="*/ 460458 h 834218"/>
                  <a:gd name="connsiteX277" fmla="*/ 1536232 w 3024845"/>
                  <a:gd name="connsiteY277" fmla="*/ 430193 h 834218"/>
                  <a:gd name="connsiteX278" fmla="*/ 1548392 w 3024845"/>
                  <a:gd name="connsiteY278" fmla="*/ 430193 h 834218"/>
                  <a:gd name="connsiteX279" fmla="*/ 1560552 w 3024845"/>
                  <a:gd name="connsiteY279" fmla="*/ 428032 h 834218"/>
                  <a:gd name="connsiteX280" fmla="*/ 1564606 w 3024845"/>
                  <a:gd name="connsiteY280" fmla="*/ 430193 h 834218"/>
                  <a:gd name="connsiteX281" fmla="*/ 1574739 w 3024845"/>
                  <a:gd name="connsiteY281" fmla="*/ 430193 h 834218"/>
                  <a:gd name="connsiteX282" fmla="*/ 1574739 w 3024845"/>
                  <a:gd name="connsiteY282" fmla="*/ 460458 h 834218"/>
                  <a:gd name="connsiteX283" fmla="*/ 1582846 w 3024845"/>
                  <a:gd name="connsiteY283" fmla="*/ 460458 h 834218"/>
                  <a:gd name="connsiteX284" fmla="*/ 1582846 w 3024845"/>
                  <a:gd name="connsiteY284" fmla="*/ 477753 h 834218"/>
                  <a:gd name="connsiteX285" fmla="*/ 1592182 w 3024845"/>
                  <a:gd name="connsiteY285" fmla="*/ 478658 h 834218"/>
                  <a:gd name="connsiteX286" fmla="*/ 1605140 w 3024845"/>
                  <a:gd name="connsiteY286" fmla="*/ 478658 h 834218"/>
                  <a:gd name="connsiteX287" fmla="*/ 1605140 w 3024845"/>
                  <a:gd name="connsiteY287" fmla="*/ 462620 h 834218"/>
                  <a:gd name="connsiteX288" fmla="*/ 1673096 w 3024845"/>
                  <a:gd name="connsiteY288" fmla="*/ 462620 h 834218"/>
                  <a:gd name="connsiteX289" fmla="*/ 1673096 w 3024845"/>
                  <a:gd name="connsiteY289" fmla="*/ 377367 h 834218"/>
                  <a:gd name="connsiteX290" fmla="*/ 1745104 w 3024845"/>
                  <a:gd name="connsiteY290" fmla="*/ 377367 h 834218"/>
                  <a:gd name="connsiteX291" fmla="*/ 1745104 w 3024845"/>
                  <a:gd name="connsiteY291" fmla="*/ 456135 h 834218"/>
                  <a:gd name="connsiteX292" fmla="*/ 1747008 w 3024845"/>
                  <a:gd name="connsiteY292" fmla="*/ 456135 h 834218"/>
                  <a:gd name="connsiteX293" fmla="*/ 1748250 w 3024845"/>
                  <a:gd name="connsiteY293" fmla="*/ 478658 h 834218"/>
                  <a:gd name="connsiteX294" fmla="*/ 1757926 w 3024845"/>
                  <a:gd name="connsiteY294" fmla="*/ 478658 h 834218"/>
                  <a:gd name="connsiteX295" fmla="*/ 1759168 w 3024845"/>
                  <a:gd name="connsiteY295" fmla="*/ 456135 h 834218"/>
                  <a:gd name="connsiteX296" fmla="*/ 1765248 w 3024845"/>
                  <a:gd name="connsiteY296" fmla="*/ 456135 h 834218"/>
                  <a:gd name="connsiteX297" fmla="*/ 1766490 w 3024845"/>
                  <a:gd name="connsiteY297" fmla="*/ 478658 h 834218"/>
                  <a:gd name="connsiteX298" fmla="*/ 1817112 w 3024845"/>
                  <a:gd name="connsiteY298" fmla="*/ 478658 h 834218"/>
                  <a:gd name="connsiteX299" fmla="*/ 1817112 w 3024845"/>
                  <a:gd name="connsiteY299" fmla="*/ 315630 h 834218"/>
                  <a:gd name="connsiteX300" fmla="*/ 2014439 w 3024845"/>
                  <a:gd name="connsiteY300" fmla="*/ 315630 h 834218"/>
                  <a:gd name="connsiteX301" fmla="*/ 2014439 w 3024845"/>
                  <a:gd name="connsiteY301" fmla="*/ 478658 h 834218"/>
                  <a:gd name="connsiteX302" fmla="*/ 2033136 w 3024845"/>
                  <a:gd name="connsiteY302" fmla="*/ 478658 h 834218"/>
                  <a:gd name="connsiteX303" fmla="*/ 2033136 w 3024845"/>
                  <a:gd name="connsiteY303" fmla="*/ 395965 h 834218"/>
                  <a:gd name="connsiteX304" fmla="*/ 2128256 w 3024845"/>
                  <a:gd name="connsiteY304" fmla="*/ 395965 h 834218"/>
                  <a:gd name="connsiteX305" fmla="*/ 2180720 w 3024845"/>
                  <a:gd name="connsiteY305" fmla="*/ 330752 h 834218"/>
                  <a:gd name="connsiteX306" fmla="*/ 2245574 w 3024845"/>
                  <a:gd name="connsiteY306" fmla="*/ 330752 h 834218"/>
                  <a:gd name="connsiteX307" fmla="*/ 2245574 w 3024845"/>
                  <a:gd name="connsiteY307" fmla="*/ 406414 h 834218"/>
                  <a:gd name="connsiteX308" fmla="*/ 2253681 w 3024845"/>
                  <a:gd name="connsiteY308" fmla="*/ 406414 h 834218"/>
                  <a:gd name="connsiteX309" fmla="*/ 2255708 w 3024845"/>
                  <a:gd name="connsiteY309" fmla="*/ 399929 h 834218"/>
                  <a:gd name="connsiteX310" fmla="*/ 2261788 w 3024845"/>
                  <a:gd name="connsiteY310" fmla="*/ 399929 h 834218"/>
                  <a:gd name="connsiteX311" fmla="*/ 2263815 w 3024845"/>
                  <a:gd name="connsiteY311" fmla="*/ 408576 h 834218"/>
                  <a:gd name="connsiteX312" fmla="*/ 2275975 w 3024845"/>
                  <a:gd name="connsiteY312" fmla="*/ 408576 h 834218"/>
                  <a:gd name="connsiteX313" fmla="*/ 2275975 w 3024845"/>
                  <a:gd name="connsiteY313" fmla="*/ 402090 h 834218"/>
                  <a:gd name="connsiteX314" fmla="*/ 2298268 w 3024845"/>
                  <a:gd name="connsiteY314" fmla="*/ 402090 h 834218"/>
                  <a:gd name="connsiteX315" fmla="*/ 2298268 w 3024845"/>
                  <a:gd name="connsiteY315" fmla="*/ 408576 h 834218"/>
                  <a:gd name="connsiteX316" fmla="*/ 2318535 w 3024845"/>
                  <a:gd name="connsiteY316" fmla="*/ 408576 h 834218"/>
                  <a:gd name="connsiteX317" fmla="*/ 2318535 w 3024845"/>
                  <a:gd name="connsiteY317" fmla="*/ 453973 h 834218"/>
                  <a:gd name="connsiteX318" fmla="*/ 2332722 w 3024845"/>
                  <a:gd name="connsiteY318" fmla="*/ 453973 h 834218"/>
                  <a:gd name="connsiteX319" fmla="*/ 2332722 w 3024845"/>
                  <a:gd name="connsiteY319" fmla="*/ 441002 h 834218"/>
                  <a:gd name="connsiteX320" fmla="*/ 2348936 w 3024845"/>
                  <a:gd name="connsiteY320" fmla="*/ 441002 h 834218"/>
                  <a:gd name="connsiteX321" fmla="*/ 2348936 w 3024845"/>
                  <a:gd name="connsiteY321" fmla="*/ 261575 h 834218"/>
                  <a:gd name="connsiteX322" fmla="*/ 2355016 w 3024845"/>
                  <a:gd name="connsiteY322" fmla="*/ 255089 h 834218"/>
                  <a:gd name="connsiteX323" fmla="*/ 2427977 w 3024845"/>
                  <a:gd name="connsiteY323" fmla="*/ 255089 h 834218"/>
                  <a:gd name="connsiteX324" fmla="*/ 2427977 w 3024845"/>
                  <a:gd name="connsiteY324" fmla="*/ 263737 h 834218"/>
                  <a:gd name="connsiteX325" fmla="*/ 2438110 w 3024845"/>
                  <a:gd name="connsiteY325" fmla="*/ 263737 h 834218"/>
                  <a:gd name="connsiteX326" fmla="*/ 2438110 w 3024845"/>
                  <a:gd name="connsiteY326" fmla="*/ 378311 h 834218"/>
                  <a:gd name="connsiteX327" fmla="*/ 2460404 w 3024845"/>
                  <a:gd name="connsiteY327" fmla="*/ 378311 h 834218"/>
                  <a:gd name="connsiteX328" fmla="*/ 2460404 w 3024845"/>
                  <a:gd name="connsiteY328" fmla="*/ 311296 h 834218"/>
                  <a:gd name="connsiteX329" fmla="*/ 2486751 w 3024845"/>
                  <a:gd name="connsiteY329" fmla="*/ 311296 h 834218"/>
                  <a:gd name="connsiteX330" fmla="*/ 2490804 w 3024845"/>
                  <a:gd name="connsiteY330" fmla="*/ 306972 h 834218"/>
                  <a:gd name="connsiteX331" fmla="*/ 2498911 w 3024845"/>
                  <a:gd name="connsiteY331" fmla="*/ 306972 h 834218"/>
                  <a:gd name="connsiteX332" fmla="*/ 2502964 w 3024845"/>
                  <a:gd name="connsiteY332" fmla="*/ 311296 h 834218"/>
                  <a:gd name="connsiteX333" fmla="*/ 2525258 w 3024845"/>
                  <a:gd name="connsiteY333" fmla="*/ 311296 h 834218"/>
                  <a:gd name="connsiteX334" fmla="*/ 2525258 w 3024845"/>
                  <a:gd name="connsiteY334" fmla="*/ 194560 h 834218"/>
                  <a:gd name="connsiteX335" fmla="*/ 2582005 w 3024845"/>
                  <a:gd name="connsiteY335" fmla="*/ 183751 h 834218"/>
                  <a:gd name="connsiteX336" fmla="*/ 2582005 w 3024845"/>
                  <a:gd name="connsiteY336" fmla="*/ 184832 h 834218"/>
                  <a:gd name="connsiteX337" fmla="*/ 2582005 w 3024845"/>
                  <a:gd name="connsiteY337" fmla="*/ 192398 h 834218"/>
                  <a:gd name="connsiteX338" fmla="*/ 2608352 w 3024845"/>
                  <a:gd name="connsiteY338" fmla="*/ 192398 h 834218"/>
                  <a:gd name="connsiteX339" fmla="*/ 2608352 w 3024845"/>
                  <a:gd name="connsiteY339" fmla="*/ 447488 h 834218"/>
                  <a:gd name="connsiteX340" fmla="*/ 2630646 w 3024845"/>
                  <a:gd name="connsiteY340" fmla="*/ 447488 h 834218"/>
                  <a:gd name="connsiteX341" fmla="*/ 2630646 w 3024845"/>
                  <a:gd name="connsiteY341" fmla="*/ 443164 h 834218"/>
                  <a:gd name="connsiteX342" fmla="*/ 2642806 w 3024845"/>
                  <a:gd name="connsiteY342" fmla="*/ 443164 h 834218"/>
                  <a:gd name="connsiteX343" fmla="*/ 2642806 w 3024845"/>
                  <a:gd name="connsiteY343" fmla="*/ 447488 h 834218"/>
                  <a:gd name="connsiteX344" fmla="*/ 2667126 w 3024845"/>
                  <a:gd name="connsiteY344" fmla="*/ 447488 h 834218"/>
                  <a:gd name="connsiteX345" fmla="*/ 2667126 w 3024845"/>
                  <a:gd name="connsiteY345" fmla="*/ 434517 h 834218"/>
                  <a:gd name="connsiteX346" fmla="*/ 2695500 w 3024845"/>
                  <a:gd name="connsiteY346" fmla="*/ 434517 h 834218"/>
                  <a:gd name="connsiteX347" fmla="*/ 2707660 w 3024845"/>
                  <a:gd name="connsiteY347" fmla="*/ 430193 h 834218"/>
                  <a:gd name="connsiteX348" fmla="*/ 2727927 w 3024845"/>
                  <a:gd name="connsiteY348" fmla="*/ 434517 h 834218"/>
                  <a:gd name="connsiteX349" fmla="*/ 2727927 w 3024845"/>
                  <a:gd name="connsiteY349" fmla="*/ 417223 h 834218"/>
                  <a:gd name="connsiteX350" fmla="*/ 2736034 w 3024845"/>
                  <a:gd name="connsiteY350" fmla="*/ 417223 h 834218"/>
                  <a:gd name="connsiteX351" fmla="*/ 2736034 w 3024845"/>
                  <a:gd name="connsiteY351" fmla="*/ 404252 h 834218"/>
                  <a:gd name="connsiteX352" fmla="*/ 2792781 w 3024845"/>
                  <a:gd name="connsiteY352" fmla="*/ 404252 h 834218"/>
                  <a:gd name="connsiteX353" fmla="*/ 2792781 w 3024845"/>
                  <a:gd name="connsiteY353" fmla="*/ 373987 h 834218"/>
                  <a:gd name="connsiteX354" fmla="*/ 2811021 w 3024845"/>
                  <a:gd name="connsiteY354" fmla="*/ 373987 h 834218"/>
                  <a:gd name="connsiteX355" fmla="*/ 2811021 w 3024845"/>
                  <a:gd name="connsiteY355" fmla="*/ 367502 h 834218"/>
                  <a:gd name="connsiteX356" fmla="*/ 2823181 w 3024845"/>
                  <a:gd name="connsiteY356" fmla="*/ 367502 h 834218"/>
                  <a:gd name="connsiteX357" fmla="*/ 2823181 w 3024845"/>
                  <a:gd name="connsiteY357" fmla="*/ 373987 h 834218"/>
                  <a:gd name="connsiteX358" fmla="*/ 2839395 w 3024845"/>
                  <a:gd name="connsiteY358" fmla="*/ 373987 h 834218"/>
                  <a:gd name="connsiteX359" fmla="*/ 2839395 w 3024845"/>
                  <a:gd name="connsiteY359" fmla="*/ 423708 h 834218"/>
                  <a:gd name="connsiteX360" fmla="*/ 2871822 w 3024845"/>
                  <a:gd name="connsiteY360" fmla="*/ 423708 h 834218"/>
                  <a:gd name="connsiteX361" fmla="*/ 2871822 w 3024845"/>
                  <a:gd name="connsiteY361" fmla="*/ 397767 h 834218"/>
                  <a:gd name="connsiteX362" fmla="*/ 2910329 w 3024845"/>
                  <a:gd name="connsiteY362" fmla="*/ 397767 h 834218"/>
                  <a:gd name="connsiteX363" fmla="*/ 2910329 w 3024845"/>
                  <a:gd name="connsiteY363" fmla="*/ 367502 h 834218"/>
                  <a:gd name="connsiteX364" fmla="*/ 2958970 w 3024845"/>
                  <a:gd name="connsiteY364" fmla="*/ 367502 h 834218"/>
                  <a:gd name="connsiteX365" fmla="*/ 2958970 w 3024845"/>
                  <a:gd name="connsiteY365" fmla="*/ 478658 h 834218"/>
                  <a:gd name="connsiteX366" fmla="*/ 2958970 w 3024845"/>
                  <a:gd name="connsiteY366" fmla="*/ 492437 h 834218"/>
                  <a:gd name="connsiteX367" fmla="*/ 3024845 w 3024845"/>
                  <a:gd name="connsiteY367" fmla="*/ 492437 h 834218"/>
                  <a:gd name="connsiteX368" fmla="*/ 3024845 w 3024845"/>
                  <a:gd name="connsiteY368" fmla="*/ 834218 h 834218"/>
                  <a:gd name="connsiteX369" fmla="*/ 2054 w 3024845"/>
                  <a:gd name="connsiteY369" fmla="*/ 831885 h 834218"/>
                  <a:gd name="connsiteX370" fmla="*/ 0 w 3024845"/>
                  <a:gd name="connsiteY370" fmla="*/ 397767 h 834218"/>
                  <a:gd name="connsiteX371" fmla="*/ 20267 w 3024845"/>
                  <a:gd name="connsiteY371" fmla="*/ 397767 h 834218"/>
                  <a:gd name="connsiteX372" fmla="*/ 20774 w 3024845"/>
                  <a:gd name="connsiteY372" fmla="*/ 396686 h 834218"/>
                  <a:gd name="connsiteX373" fmla="*/ 24320 w 3024845"/>
                  <a:gd name="connsiteY373" fmla="*/ 389120 h 834218"/>
                  <a:gd name="connsiteX374" fmla="*/ 26094 w 3024845"/>
                  <a:gd name="connsiteY374" fmla="*/ 389390 h 834218"/>
                  <a:gd name="connsiteX375" fmla="*/ 38507 w 3024845"/>
                  <a:gd name="connsiteY375" fmla="*/ 391281 h 834218"/>
                  <a:gd name="connsiteX376" fmla="*/ 39014 w 3024845"/>
                  <a:gd name="connsiteY376" fmla="*/ 392633 h 834218"/>
                  <a:gd name="connsiteX377" fmla="*/ 42560 w 3024845"/>
                  <a:gd name="connsiteY377" fmla="*/ 402090 h 834218"/>
                  <a:gd name="connsiteX378" fmla="*/ 68907 w 3024845"/>
                  <a:gd name="connsiteY378" fmla="*/ 404252 h 834218"/>
                  <a:gd name="connsiteX379" fmla="*/ 68907 w 3024845"/>
                  <a:gd name="connsiteY379" fmla="*/ 281031 h 834218"/>
                  <a:gd name="connsiteX380" fmla="*/ 70934 w 3024845"/>
                  <a:gd name="connsiteY380" fmla="*/ 281031 h 834218"/>
                  <a:gd name="connsiteX381" fmla="*/ 85121 w 3024845"/>
                  <a:gd name="connsiteY381" fmla="*/ 281031 h 834218"/>
                  <a:gd name="connsiteX382" fmla="*/ 85121 w 3024845"/>
                  <a:gd name="connsiteY382" fmla="*/ 144839 h 834218"/>
                  <a:gd name="connsiteX383" fmla="*/ 86894 w 3024845"/>
                  <a:gd name="connsiteY383" fmla="*/ 144839 h 834218"/>
                  <a:gd name="connsiteX384" fmla="*/ 99308 w 3024845"/>
                  <a:gd name="connsiteY384" fmla="*/ 144839 h 834218"/>
                  <a:gd name="connsiteX385" fmla="*/ 99308 w 3024845"/>
                  <a:gd name="connsiteY385" fmla="*/ 30265 h 834218"/>
                  <a:gd name="connsiteX386" fmla="*/ 103361 w 3024845"/>
                  <a:gd name="connsiteY386" fmla="*/ 2161 h 834218"/>
                  <a:gd name="connsiteX0" fmla="*/ 99308 w 3024845"/>
                  <a:gd name="connsiteY0" fmla="*/ 36988 h 840941"/>
                  <a:gd name="connsiteX1" fmla="*/ 200642 w 3024845"/>
                  <a:gd name="connsiteY1" fmla="*/ 6723 h 840941"/>
                  <a:gd name="connsiteX2" fmla="*/ 220909 w 3024845"/>
                  <a:gd name="connsiteY2" fmla="*/ 151562 h 840941"/>
                  <a:gd name="connsiteX3" fmla="*/ 223189 w 3024845"/>
                  <a:gd name="connsiteY3" fmla="*/ 151562 h 840941"/>
                  <a:gd name="connsiteX4" fmla="*/ 239150 w 3024845"/>
                  <a:gd name="connsiteY4" fmla="*/ 151562 h 840941"/>
                  <a:gd name="connsiteX5" fmla="*/ 239150 w 3024845"/>
                  <a:gd name="connsiteY5" fmla="*/ 292077 h 840941"/>
                  <a:gd name="connsiteX6" fmla="*/ 240670 w 3024845"/>
                  <a:gd name="connsiteY6" fmla="*/ 291807 h 840941"/>
                  <a:gd name="connsiteX7" fmla="*/ 251310 w 3024845"/>
                  <a:gd name="connsiteY7" fmla="*/ 289916 h 840941"/>
                  <a:gd name="connsiteX8" fmla="*/ 249283 w 3024845"/>
                  <a:gd name="connsiteY8" fmla="*/ 378548 h 840941"/>
                  <a:gd name="connsiteX9" fmla="*/ 250803 w 3024845"/>
                  <a:gd name="connsiteY9" fmla="*/ 378819 h 840941"/>
                  <a:gd name="connsiteX10" fmla="*/ 261443 w 3024845"/>
                  <a:gd name="connsiteY10" fmla="*/ 380710 h 840941"/>
                  <a:gd name="connsiteX11" fmla="*/ 261696 w 3024845"/>
                  <a:gd name="connsiteY11" fmla="*/ 381521 h 840941"/>
                  <a:gd name="connsiteX12" fmla="*/ 263470 w 3024845"/>
                  <a:gd name="connsiteY12" fmla="*/ 387196 h 840941"/>
                  <a:gd name="connsiteX13" fmla="*/ 264230 w 3024845"/>
                  <a:gd name="connsiteY13" fmla="*/ 384764 h 840941"/>
                  <a:gd name="connsiteX14" fmla="*/ 269550 w 3024845"/>
                  <a:gd name="connsiteY14" fmla="*/ 367740 h 840941"/>
                  <a:gd name="connsiteX15" fmla="*/ 271323 w 3024845"/>
                  <a:gd name="connsiteY15" fmla="*/ 367740 h 840941"/>
                  <a:gd name="connsiteX16" fmla="*/ 283737 w 3024845"/>
                  <a:gd name="connsiteY16" fmla="*/ 367740 h 840941"/>
                  <a:gd name="connsiteX17" fmla="*/ 283737 w 3024845"/>
                  <a:gd name="connsiteY17" fmla="*/ 400166 h 840941"/>
                  <a:gd name="connsiteX18" fmla="*/ 284750 w 3024845"/>
                  <a:gd name="connsiteY18" fmla="*/ 400707 h 840941"/>
                  <a:gd name="connsiteX19" fmla="*/ 291844 w 3024845"/>
                  <a:gd name="connsiteY19" fmla="*/ 404490 h 840941"/>
                  <a:gd name="connsiteX20" fmla="*/ 291844 w 3024845"/>
                  <a:gd name="connsiteY20" fmla="*/ 405841 h 840941"/>
                  <a:gd name="connsiteX21" fmla="*/ 291844 w 3024845"/>
                  <a:gd name="connsiteY21" fmla="*/ 415299 h 840941"/>
                  <a:gd name="connsiteX22" fmla="*/ 336431 w 3024845"/>
                  <a:gd name="connsiteY22" fmla="*/ 415299 h 840941"/>
                  <a:gd name="connsiteX23" fmla="*/ 336431 w 3024845"/>
                  <a:gd name="connsiteY23" fmla="*/ 416380 h 840941"/>
                  <a:gd name="connsiteX24" fmla="*/ 336431 w 3024845"/>
                  <a:gd name="connsiteY24" fmla="*/ 423946 h 840941"/>
                  <a:gd name="connsiteX25" fmla="*/ 338457 w 3024845"/>
                  <a:gd name="connsiteY25" fmla="*/ 423946 h 840941"/>
                  <a:gd name="connsiteX26" fmla="*/ 352644 w 3024845"/>
                  <a:gd name="connsiteY26" fmla="*/ 423946 h 840941"/>
                  <a:gd name="connsiteX27" fmla="*/ 352644 w 3024845"/>
                  <a:gd name="connsiteY27" fmla="*/ 393681 h 840941"/>
                  <a:gd name="connsiteX28" fmla="*/ 397231 w 3024845"/>
                  <a:gd name="connsiteY28" fmla="*/ 393681 h 840941"/>
                  <a:gd name="connsiteX29" fmla="*/ 397231 w 3024845"/>
                  <a:gd name="connsiteY29" fmla="*/ 392330 h 840941"/>
                  <a:gd name="connsiteX30" fmla="*/ 397231 w 3024845"/>
                  <a:gd name="connsiteY30" fmla="*/ 382872 h 840941"/>
                  <a:gd name="connsiteX31" fmla="*/ 398245 w 3024845"/>
                  <a:gd name="connsiteY31" fmla="*/ 382872 h 840941"/>
                  <a:gd name="connsiteX32" fmla="*/ 405338 w 3024845"/>
                  <a:gd name="connsiteY32" fmla="*/ 382872 h 840941"/>
                  <a:gd name="connsiteX33" fmla="*/ 405338 w 3024845"/>
                  <a:gd name="connsiteY33" fmla="*/ 380981 h 840941"/>
                  <a:gd name="connsiteX34" fmla="*/ 405338 w 3024845"/>
                  <a:gd name="connsiteY34" fmla="*/ 367740 h 840941"/>
                  <a:gd name="connsiteX35" fmla="*/ 406098 w 3024845"/>
                  <a:gd name="connsiteY35" fmla="*/ 367740 h 840941"/>
                  <a:gd name="connsiteX36" fmla="*/ 411418 w 3024845"/>
                  <a:gd name="connsiteY36" fmla="*/ 367740 h 840941"/>
                  <a:gd name="connsiteX37" fmla="*/ 411418 w 3024845"/>
                  <a:gd name="connsiteY37" fmla="*/ 366659 h 840941"/>
                  <a:gd name="connsiteX38" fmla="*/ 411418 w 3024845"/>
                  <a:gd name="connsiteY38" fmla="*/ 359092 h 840941"/>
                  <a:gd name="connsiteX39" fmla="*/ 413445 w 3024845"/>
                  <a:gd name="connsiteY39" fmla="*/ 359092 h 840941"/>
                  <a:gd name="connsiteX40" fmla="*/ 427632 w 3024845"/>
                  <a:gd name="connsiteY40" fmla="*/ 359092 h 840941"/>
                  <a:gd name="connsiteX41" fmla="*/ 427632 w 3024845"/>
                  <a:gd name="connsiteY41" fmla="*/ 360173 h 840941"/>
                  <a:gd name="connsiteX42" fmla="*/ 427632 w 3024845"/>
                  <a:gd name="connsiteY42" fmla="*/ 367740 h 840941"/>
                  <a:gd name="connsiteX43" fmla="*/ 449925 w 3024845"/>
                  <a:gd name="connsiteY43" fmla="*/ 367740 h 840941"/>
                  <a:gd name="connsiteX44" fmla="*/ 449925 w 3024845"/>
                  <a:gd name="connsiteY44" fmla="*/ 365848 h 840941"/>
                  <a:gd name="connsiteX45" fmla="*/ 449925 w 3024845"/>
                  <a:gd name="connsiteY45" fmla="*/ 352607 h 840941"/>
                  <a:gd name="connsiteX46" fmla="*/ 451699 w 3024845"/>
                  <a:gd name="connsiteY46" fmla="*/ 352607 h 840941"/>
                  <a:gd name="connsiteX47" fmla="*/ 464112 w 3024845"/>
                  <a:gd name="connsiteY47" fmla="*/ 352607 h 840941"/>
                  <a:gd name="connsiteX48" fmla="*/ 464112 w 3024845"/>
                  <a:gd name="connsiteY48" fmla="*/ 376387 h 840941"/>
                  <a:gd name="connsiteX49" fmla="*/ 465126 w 3024845"/>
                  <a:gd name="connsiteY49" fmla="*/ 376387 h 840941"/>
                  <a:gd name="connsiteX50" fmla="*/ 472219 w 3024845"/>
                  <a:gd name="connsiteY50" fmla="*/ 376387 h 840941"/>
                  <a:gd name="connsiteX51" fmla="*/ 472219 w 3024845"/>
                  <a:gd name="connsiteY51" fmla="*/ 375306 h 840941"/>
                  <a:gd name="connsiteX52" fmla="*/ 472219 w 3024845"/>
                  <a:gd name="connsiteY52" fmla="*/ 367740 h 840941"/>
                  <a:gd name="connsiteX53" fmla="*/ 473992 w 3024845"/>
                  <a:gd name="connsiteY53" fmla="*/ 367740 h 840941"/>
                  <a:gd name="connsiteX54" fmla="*/ 486406 w 3024845"/>
                  <a:gd name="connsiteY54" fmla="*/ 367740 h 840941"/>
                  <a:gd name="connsiteX55" fmla="*/ 486406 w 3024845"/>
                  <a:gd name="connsiteY55" fmla="*/ 393681 h 840941"/>
                  <a:gd name="connsiteX56" fmla="*/ 488433 w 3024845"/>
                  <a:gd name="connsiteY56" fmla="*/ 393681 h 840941"/>
                  <a:gd name="connsiteX57" fmla="*/ 502619 w 3024845"/>
                  <a:gd name="connsiteY57" fmla="*/ 393681 h 840941"/>
                  <a:gd name="connsiteX58" fmla="*/ 502619 w 3024845"/>
                  <a:gd name="connsiteY58" fmla="*/ 395302 h 840941"/>
                  <a:gd name="connsiteX59" fmla="*/ 502619 w 3024845"/>
                  <a:gd name="connsiteY59" fmla="*/ 406652 h 840941"/>
                  <a:gd name="connsiteX60" fmla="*/ 503379 w 3024845"/>
                  <a:gd name="connsiteY60" fmla="*/ 406652 h 840941"/>
                  <a:gd name="connsiteX61" fmla="*/ 508700 w 3024845"/>
                  <a:gd name="connsiteY61" fmla="*/ 406652 h 840941"/>
                  <a:gd name="connsiteX62" fmla="*/ 508700 w 3024845"/>
                  <a:gd name="connsiteY62" fmla="*/ 405841 h 840941"/>
                  <a:gd name="connsiteX63" fmla="*/ 508700 w 3024845"/>
                  <a:gd name="connsiteY63" fmla="*/ 400166 h 840941"/>
                  <a:gd name="connsiteX64" fmla="*/ 539100 w 3024845"/>
                  <a:gd name="connsiteY64" fmla="*/ 400166 h 840941"/>
                  <a:gd name="connsiteX65" fmla="*/ 539100 w 3024845"/>
                  <a:gd name="connsiteY65" fmla="*/ 423946 h 840941"/>
                  <a:gd name="connsiteX66" fmla="*/ 540113 w 3024845"/>
                  <a:gd name="connsiteY66" fmla="*/ 423946 h 840941"/>
                  <a:gd name="connsiteX67" fmla="*/ 547207 w 3024845"/>
                  <a:gd name="connsiteY67" fmla="*/ 423946 h 840941"/>
                  <a:gd name="connsiteX68" fmla="*/ 547207 w 3024845"/>
                  <a:gd name="connsiteY68" fmla="*/ 425027 h 840941"/>
                  <a:gd name="connsiteX69" fmla="*/ 547207 w 3024845"/>
                  <a:gd name="connsiteY69" fmla="*/ 432593 h 840941"/>
                  <a:gd name="connsiteX70" fmla="*/ 547967 w 3024845"/>
                  <a:gd name="connsiteY70" fmla="*/ 432593 h 840941"/>
                  <a:gd name="connsiteX71" fmla="*/ 553287 w 3024845"/>
                  <a:gd name="connsiteY71" fmla="*/ 432593 h 840941"/>
                  <a:gd name="connsiteX72" fmla="*/ 553287 w 3024845"/>
                  <a:gd name="connsiteY72" fmla="*/ 430431 h 840941"/>
                  <a:gd name="connsiteX73" fmla="*/ 553287 w 3024845"/>
                  <a:gd name="connsiteY73" fmla="*/ 415299 h 840941"/>
                  <a:gd name="connsiteX74" fmla="*/ 554300 w 3024845"/>
                  <a:gd name="connsiteY74" fmla="*/ 415299 h 840941"/>
                  <a:gd name="connsiteX75" fmla="*/ 561394 w 3024845"/>
                  <a:gd name="connsiteY75" fmla="*/ 415299 h 840941"/>
                  <a:gd name="connsiteX76" fmla="*/ 561394 w 3024845"/>
                  <a:gd name="connsiteY76" fmla="*/ 416380 h 840941"/>
                  <a:gd name="connsiteX77" fmla="*/ 561394 w 3024845"/>
                  <a:gd name="connsiteY77" fmla="*/ 423946 h 840941"/>
                  <a:gd name="connsiteX78" fmla="*/ 566714 w 3024845"/>
                  <a:gd name="connsiteY78" fmla="*/ 421953 h 840941"/>
                  <a:gd name="connsiteX79" fmla="*/ 567474 w 3024845"/>
                  <a:gd name="connsiteY79" fmla="*/ 420973 h 840941"/>
                  <a:gd name="connsiteX80" fmla="*/ 567474 w 3024845"/>
                  <a:gd name="connsiteY80" fmla="*/ 415299 h 840941"/>
                  <a:gd name="connsiteX81" fmla="*/ 605981 w 3024845"/>
                  <a:gd name="connsiteY81" fmla="*/ 415299 h 840941"/>
                  <a:gd name="connsiteX82" fmla="*/ 605981 w 3024845"/>
                  <a:gd name="connsiteY82" fmla="*/ 439078 h 840941"/>
                  <a:gd name="connsiteX83" fmla="*/ 608007 w 3024845"/>
                  <a:gd name="connsiteY83" fmla="*/ 439078 h 840941"/>
                  <a:gd name="connsiteX84" fmla="*/ 622194 w 3024845"/>
                  <a:gd name="connsiteY84" fmla="*/ 439078 h 840941"/>
                  <a:gd name="connsiteX85" fmla="*/ 622194 w 3024845"/>
                  <a:gd name="connsiteY85" fmla="*/ 440159 h 840941"/>
                  <a:gd name="connsiteX86" fmla="*/ 622194 w 3024845"/>
                  <a:gd name="connsiteY86" fmla="*/ 447725 h 840941"/>
                  <a:gd name="connsiteX87" fmla="*/ 623968 w 3024845"/>
                  <a:gd name="connsiteY87" fmla="*/ 447725 h 840941"/>
                  <a:gd name="connsiteX88" fmla="*/ 636381 w 3024845"/>
                  <a:gd name="connsiteY88" fmla="*/ 447725 h 840941"/>
                  <a:gd name="connsiteX89" fmla="*/ 636381 w 3024845"/>
                  <a:gd name="connsiteY89" fmla="*/ 423946 h 840941"/>
                  <a:gd name="connsiteX90" fmla="*/ 637394 w 3024845"/>
                  <a:gd name="connsiteY90" fmla="*/ 423946 h 840941"/>
                  <a:gd name="connsiteX91" fmla="*/ 644488 w 3024845"/>
                  <a:gd name="connsiteY91" fmla="*/ 423946 h 840941"/>
                  <a:gd name="connsiteX92" fmla="*/ 644488 w 3024845"/>
                  <a:gd name="connsiteY92" fmla="*/ 391519 h 840941"/>
                  <a:gd name="connsiteX93" fmla="*/ 645501 w 3024845"/>
                  <a:gd name="connsiteY93" fmla="*/ 391519 h 840941"/>
                  <a:gd name="connsiteX94" fmla="*/ 652595 w 3024845"/>
                  <a:gd name="connsiteY94" fmla="*/ 391519 h 840941"/>
                  <a:gd name="connsiteX95" fmla="*/ 652595 w 3024845"/>
                  <a:gd name="connsiteY95" fmla="*/ 389628 h 840941"/>
                  <a:gd name="connsiteX96" fmla="*/ 652595 w 3024845"/>
                  <a:gd name="connsiteY96" fmla="*/ 376387 h 840941"/>
                  <a:gd name="connsiteX97" fmla="*/ 651328 w 3024845"/>
                  <a:gd name="connsiteY97" fmla="*/ 374765 h 840941"/>
                  <a:gd name="connsiteX98" fmla="*/ 656648 w 3024845"/>
                  <a:gd name="connsiteY98" fmla="*/ 363416 h 840941"/>
                  <a:gd name="connsiteX99" fmla="*/ 664755 w 3024845"/>
                  <a:gd name="connsiteY99" fmla="*/ 391519 h 840941"/>
                  <a:gd name="connsiteX100" fmla="*/ 665515 w 3024845"/>
                  <a:gd name="connsiteY100" fmla="*/ 391519 h 840941"/>
                  <a:gd name="connsiteX101" fmla="*/ 670835 w 3024845"/>
                  <a:gd name="connsiteY101" fmla="*/ 391519 h 840941"/>
                  <a:gd name="connsiteX102" fmla="*/ 670835 w 3024845"/>
                  <a:gd name="connsiteY102" fmla="*/ 285592 h 840941"/>
                  <a:gd name="connsiteX103" fmla="*/ 672355 w 3024845"/>
                  <a:gd name="connsiteY103" fmla="*/ 285592 h 840941"/>
                  <a:gd name="connsiteX104" fmla="*/ 682995 w 3024845"/>
                  <a:gd name="connsiteY104" fmla="*/ 285592 h 840941"/>
                  <a:gd name="connsiteX105" fmla="*/ 682995 w 3024845"/>
                  <a:gd name="connsiteY105" fmla="*/ 238033 h 840941"/>
                  <a:gd name="connsiteX106" fmla="*/ 709342 w 3024845"/>
                  <a:gd name="connsiteY106" fmla="*/ 238033 h 840941"/>
                  <a:gd name="connsiteX107" fmla="*/ 709342 w 3024845"/>
                  <a:gd name="connsiteY107" fmla="*/ 216415 h 840941"/>
                  <a:gd name="connsiteX108" fmla="*/ 743796 w 3024845"/>
                  <a:gd name="connsiteY108" fmla="*/ 216415 h 840941"/>
                  <a:gd name="connsiteX109" fmla="*/ 743796 w 3024845"/>
                  <a:gd name="connsiteY109" fmla="*/ 218847 h 840941"/>
                  <a:gd name="connsiteX110" fmla="*/ 743796 w 3024845"/>
                  <a:gd name="connsiteY110" fmla="*/ 235871 h 840941"/>
                  <a:gd name="connsiteX111" fmla="*/ 746076 w 3024845"/>
                  <a:gd name="connsiteY111" fmla="*/ 235871 h 840941"/>
                  <a:gd name="connsiteX112" fmla="*/ 762036 w 3024845"/>
                  <a:gd name="connsiteY112" fmla="*/ 235871 h 840941"/>
                  <a:gd name="connsiteX113" fmla="*/ 762036 w 3024845"/>
                  <a:gd name="connsiteY113" fmla="*/ 283430 h 840941"/>
                  <a:gd name="connsiteX114" fmla="*/ 763049 w 3024845"/>
                  <a:gd name="connsiteY114" fmla="*/ 283430 h 840941"/>
                  <a:gd name="connsiteX115" fmla="*/ 770143 w 3024845"/>
                  <a:gd name="connsiteY115" fmla="*/ 283430 h 840941"/>
                  <a:gd name="connsiteX116" fmla="*/ 784330 w 3024845"/>
                  <a:gd name="connsiteY116" fmla="*/ 287754 h 840941"/>
                  <a:gd name="connsiteX117" fmla="*/ 784330 w 3024845"/>
                  <a:gd name="connsiteY117" fmla="*/ 326666 h 840941"/>
                  <a:gd name="connsiteX118" fmla="*/ 785343 w 3024845"/>
                  <a:gd name="connsiteY118" fmla="*/ 326666 h 840941"/>
                  <a:gd name="connsiteX119" fmla="*/ 792436 w 3024845"/>
                  <a:gd name="connsiteY119" fmla="*/ 326666 h 840941"/>
                  <a:gd name="connsiteX120" fmla="*/ 792436 w 3024845"/>
                  <a:gd name="connsiteY120" fmla="*/ 328287 h 840941"/>
                  <a:gd name="connsiteX121" fmla="*/ 792436 w 3024845"/>
                  <a:gd name="connsiteY121" fmla="*/ 339636 h 840941"/>
                  <a:gd name="connsiteX122" fmla="*/ 794463 w 3024845"/>
                  <a:gd name="connsiteY122" fmla="*/ 339636 h 840941"/>
                  <a:gd name="connsiteX123" fmla="*/ 808650 w 3024845"/>
                  <a:gd name="connsiteY123" fmla="*/ 339636 h 840941"/>
                  <a:gd name="connsiteX124" fmla="*/ 814730 w 3024845"/>
                  <a:gd name="connsiteY124" fmla="*/ 346122 h 840941"/>
                  <a:gd name="connsiteX125" fmla="*/ 814730 w 3024845"/>
                  <a:gd name="connsiteY125" fmla="*/ 367740 h 840941"/>
                  <a:gd name="connsiteX126" fmla="*/ 817010 w 3024845"/>
                  <a:gd name="connsiteY126" fmla="*/ 367740 h 840941"/>
                  <a:gd name="connsiteX127" fmla="*/ 832970 w 3024845"/>
                  <a:gd name="connsiteY127" fmla="*/ 367740 h 840941"/>
                  <a:gd name="connsiteX128" fmla="*/ 832970 w 3024845"/>
                  <a:gd name="connsiteY128" fmla="*/ 368820 h 840941"/>
                  <a:gd name="connsiteX129" fmla="*/ 832970 w 3024845"/>
                  <a:gd name="connsiteY129" fmla="*/ 376387 h 840941"/>
                  <a:gd name="connsiteX130" fmla="*/ 834237 w 3024845"/>
                  <a:gd name="connsiteY130" fmla="*/ 376387 h 840941"/>
                  <a:gd name="connsiteX131" fmla="*/ 843104 w 3024845"/>
                  <a:gd name="connsiteY131" fmla="*/ 376387 h 840941"/>
                  <a:gd name="connsiteX132" fmla="*/ 843104 w 3024845"/>
                  <a:gd name="connsiteY132" fmla="*/ 378548 h 840941"/>
                  <a:gd name="connsiteX133" fmla="*/ 843104 w 3024845"/>
                  <a:gd name="connsiteY133" fmla="*/ 393681 h 840941"/>
                  <a:gd name="connsiteX134" fmla="*/ 847157 w 3024845"/>
                  <a:gd name="connsiteY134" fmla="*/ 391789 h 840941"/>
                  <a:gd name="connsiteX135" fmla="*/ 847157 w 3024845"/>
                  <a:gd name="connsiteY135" fmla="*/ 378548 h 840941"/>
                  <a:gd name="connsiteX136" fmla="*/ 848170 w 3024845"/>
                  <a:gd name="connsiteY136" fmla="*/ 378548 h 840941"/>
                  <a:gd name="connsiteX137" fmla="*/ 855264 w 3024845"/>
                  <a:gd name="connsiteY137" fmla="*/ 378548 h 840941"/>
                  <a:gd name="connsiteX138" fmla="*/ 855264 w 3024845"/>
                  <a:gd name="connsiteY138" fmla="*/ 380170 h 840941"/>
                  <a:gd name="connsiteX139" fmla="*/ 855264 w 3024845"/>
                  <a:gd name="connsiteY139" fmla="*/ 391519 h 840941"/>
                  <a:gd name="connsiteX140" fmla="*/ 856024 w 3024845"/>
                  <a:gd name="connsiteY140" fmla="*/ 391519 h 840941"/>
                  <a:gd name="connsiteX141" fmla="*/ 861344 w 3024845"/>
                  <a:gd name="connsiteY141" fmla="*/ 391519 h 840941"/>
                  <a:gd name="connsiteX142" fmla="*/ 909984 w 3024845"/>
                  <a:gd name="connsiteY142" fmla="*/ 387196 h 840941"/>
                  <a:gd name="connsiteX143" fmla="*/ 909984 w 3024845"/>
                  <a:gd name="connsiteY143" fmla="*/ 388547 h 840941"/>
                  <a:gd name="connsiteX144" fmla="*/ 909984 w 3024845"/>
                  <a:gd name="connsiteY144" fmla="*/ 398004 h 840941"/>
                  <a:gd name="connsiteX145" fmla="*/ 910744 w 3024845"/>
                  <a:gd name="connsiteY145" fmla="*/ 398004 h 840941"/>
                  <a:gd name="connsiteX146" fmla="*/ 916065 w 3024845"/>
                  <a:gd name="connsiteY146" fmla="*/ 398004 h 840941"/>
                  <a:gd name="connsiteX147" fmla="*/ 916065 w 3024845"/>
                  <a:gd name="connsiteY147" fmla="*/ 400166 h 840941"/>
                  <a:gd name="connsiteX148" fmla="*/ 916065 w 3024845"/>
                  <a:gd name="connsiteY148" fmla="*/ 415299 h 840941"/>
                  <a:gd name="connsiteX149" fmla="*/ 918091 w 3024845"/>
                  <a:gd name="connsiteY149" fmla="*/ 413948 h 840941"/>
                  <a:gd name="connsiteX150" fmla="*/ 932278 w 3024845"/>
                  <a:gd name="connsiteY150" fmla="*/ 404490 h 840941"/>
                  <a:gd name="connsiteX151" fmla="*/ 938358 w 3024845"/>
                  <a:gd name="connsiteY151" fmla="*/ 363416 h 840941"/>
                  <a:gd name="connsiteX152" fmla="*/ 939118 w 3024845"/>
                  <a:gd name="connsiteY152" fmla="*/ 363146 h 840941"/>
                  <a:gd name="connsiteX153" fmla="*/ 944438 w 3024845"/>
                  <a:gd name="connsiteY153" fmla="*/ 361254 h 840941"/>
                  <a:gd name="connsiteX154" fmla="*/ 946465 w 3024845"/>
                  <a:gd name="connsiteY154" fmla="*/ 292077 h 840941"/>
                  <a:gd name="connsiteX155" fmla="*/ 948492 w 3024845"/>
                  <a:gd name="connsiteY155" fmla="*/ 361254 h 840941"/>
                  <a:gd name="connsiteX156" fmla="*/ 949252 w 3024845"/>
                  <a:gd name="connsiteY156" fmla="*/ 361524 h 840941"/>
                  <a:gd name="connsiteX157" fmla="*/ 954572 w 3024845"/>
                  <a:gd name="connsiteY157" fmla="*/ 363416 h 840941"/>
                  <a:gd name="connsiteX158" fmla="*/ 954572 w 3024845"/>
                  <a:gd name="connsiteY158" fmla="*/ 276945 h 840941"/>
                  <a:gd name="connsiteX159" fmla="*/ 958625 w 3024845"/>
                  <a:gd name="connsiteY159" fmla="*/ 244518 h 840941"/>
                  <a:gd name="connsiteX160" fmla="*/ 997132 w 3024845"/>
                  <a:gd name="connsiteY160" fmla="*/ 244518 h 840941"/>
                  <a:gd name="connsiteX161" fmla="*/ 997132 w 3024845"/>
                  <a:gd name="connsiteY161" fmla="*/ 276945 h 840941"/>
                  <a:gd name="connsiteX162" fmla="*/ 997892 w 3024845"/>
                  <a:gd name="connsiteY162" fmla="*/ 276945 h 840941"/>
                  <a:gd name="connsiteX163" fmla="*/ 1003212 w 3024845"/>
                  <a:gd name="connsiteY163" fmla="*/ 276945 h 840941"/>
                  <a:gd name="connsiteX164" fmla="*/ 1003212 w 3024845"/>
                  <a:gd name="connsiteY164" fmla="*/ 194797 h 840941"/>
                  <a:gd name="connsiteX165" fmla="*/ 1004986 w 3024845"/>
                  <a:gd name="connsiteY165" fmla="*/ 194797 h 840941"/>
                  <a:gd name="connsiteX166" fmla="*/ 1017399 w 3024845"/>
                  <a:gd name="connsiteY166" fmla="*/ 194797 h 840941"/>
                  <a:gd name="connsiteX167" fmla="*/ 1017399 w 3024845"/>
                  <a:gd name="connsiteY167" fmla="*/ 192906 h 840941"/>
                  <a:gd name="connsiteX168" fmla="*/ 1017399 w 3024845"/>
                  <a:gd name="connsiteY168" fmla="*/ 179665 h 840941"/>
                  <a:gd name="connsiteX169" fmla="*/ 1039693 w 3024845"/>
                  <a:gd name="connsiteY169" fmla="*/ 179665 h 840941"/>
                  <a:gd name="connsiteX170" fmla="*/ 1039693 w 3024845"/>
                  <a:gd name="connsiteY170" fmla="*/ 178584 h 840941"/>
                  <a:gd name="connsiteX171" fmla="*/ 1039693 w 3024845"/>
                  <a:gd name="connsiteY171" fmla="*/ 171018 h 840941"/>
                  <a:gd name="connsiteX172" fmla="*/ 1041466 w 3024845"/>
                  <a:gd name="connsiteY172" fmla="*/ 171018 h 840941"/>
                  <a:gd name="connsiteX173" fmla="*/ 1053880 w 3024845"/>
                  <a:gd name="connsiteY173" fmla="*/ 171018 h 840941"/>
                  <a:gd name="connsiteX174" fmla="*/ 1053880 w 3024845"/>
                  <a:gd name="connsiteY174" fmla="*/ 172099 h 840941"/>
                  <a:gd name="connsiteX175" fmla="*/ 1053880 w 3024845"/>
                  <a:gd name="connsiteY175" fmla="*/ 179665 h 840941"/>
                  <a:gd name="connsiteX176" fmla="*/ 1054640 w 3024845"/>
                  <a:gd name="connsiteY176" fmla="*/ 179665 h 840941"/>
                  <a:gd name="connsiteX177" fmla="*/ 1059960 w 3024845"/>
                  <a:gd name="connsiteY177" fmla="*/ 179665 h 840941"/>
                  <a:gd name="connsiteX178" fmla="*/ 1070093 w 3024845"/>
                  <a:gd name="connsiteY178" fmla="*/ 175341 h 840941"/>
                  <a:gd name="connsiteX179" fmla="*/ 1074146 w 3024845"/>
                  <a:gd name="connsiteY179" fmla="*/ 178584 h 840941"/>
                  <a:gd name="connsiteX180" fmla="*/ 1074146 w 3024845"/>
                  <a:gd name="connsiteY180" fmla="*/ 171018 h 840941"/>
                  <a:gd name="connsiteX181" fmla="*/ 1076426 w 3024845"/>
                  <a:gd name="connsiteY181" fmla="*/ 171018 h 840941"/>
                  <a:gd name="connsiteX182" fmla="*/ 1092387 w 3024845"/>
                  <a:gd name="connsiteY182" fmla="*/ 171018 h 840941"/>
                  <a:gd name="connsiteX183" fmla="*/ 1092387 w 3024845"/>
                  <a:gd name="connsiteY183" fmla="*/ 172099 h 840941"/>
                  <a:gd name="connsiteX184" fmla="*/ 1092387 w 3024845"/>
                  <a:gd name="connsiteY184" fmla="*/ 179665 h 840941"/>
                  <a:gd name="connsiteX185" fmla="*/ 1122787 w 3024845"/>
                  <a:gd name="connsiteY185" fmla="*/ 179665 h 840941"/>
                  <a:gd name="connsiteX186" fmla="*/ 1122787 w 3024845"/>
                  <a:gd name="connsiteY186" fmla="*/ 181286 h 840941"/>
                  <a:gd name="connsiteX187" fmla="*/ 1122787 w 3024845"/>
                  <a:gd name="connsiteY187" fmla="*/ 192636 h 840941"/>
                  <a:gd name="connsiteX188" fmla="*/ 1149134 w 3024845"/>
                  <a:gd name="connsiteY188" fmla="*/ 192636 h 840941"/>
                  <a:gd name="connsiteX189" fmla="*/ 1149134 w 3024845"/>
                  <a:gd name="connsiteY189" fmla="*/ 222900 h 840941"/>
                  <a:gd name="connsiteX190" fmla="*/ 1149894 w 3024845"/>
                  <a:gd name="connsiteY190" fmla="*/ 222900 h 840941"/>
                  <a:gd name="connsiteX191" fmla="*/ 1155214 w 3024845"/>
                  <a:gd name="connsiteY191" fmla="*/ 222900 h 840941"/>
                  <a:gd name="connsiteX192" fmla="*/ 1155214 w 3024845"/>
                  <a:gd name="connsiteY192" fmla="*/ 223981 h 840941"/>
                  <a:gd name="connsiteX193" fmla="*/ 1155214 w 3024845"/>
                  <a:gd name="connsiteY193" fmla="*/ 231548 h 840941"/>
                  <a:gd name="connsiteX194" fmla="*/ 1159268 w 3024845"/>
                  <a:gd name="connsiteY194" fmla="*/ 261812 h 840941"/>
                  <a:gd name="connsiteX195" fmla="*/ 1160028 w 3024845"/>
                  <a:gd name="connsiteY195" fmla="*/ 261812 h 840941"/>
                  <a:gd name="connsiteX196" fmla="*/ 1165348 w 3024845"/>
                  <a:gd name="connsiteY196" fmla="*/ 261812 h 840941"/>
                  <a:gd name="connsiteX197" fmla="*/ 1165348 w 3024845"/>
                  <a:gd name="connsiteY197" fmla="*/ 262623 h 840941"/>
                  <a:gd name="connsiteX198" fmla="*/ 1165348 w 3024845"/>
                  <a:gd name="connsiteY198" fmla="*/ 268298 h 840941"/>
                  <a:gd name="connsiteX199" fmla="*/ 1166361 w 3024845"/>
                  <a:gd name="connsiteY199" fmla="*/ 268298 h 840941"/>
                  <a:gd name="connsiteX200" fmla="*/ 1173454 w 3024845"/>
                  <a:gd name="connsiteY200" fmla="*/ 268298 h 840941"/>
                  <a:gd name="connsiteX201" fmla="*/ 1173454 w 3024845"/>
                  <a:gd name="connsiteY201" fmla="*/ 298563 h 840941"/>
                  <a:gd name="connsiteX202" fmla="*/ 1175481 w 3024845"/>
                  <a:gd name="connsiteY202" fmla="*/ 298563 h 840941"/>
                  <a:gd name="connsiteX203" fmla="*/ 1189668 w 3024845"/>
                  <a:gd name="connsiteY203" fmla="*/ 298563 h 840941"/>
                  <a:gd name="connsiteX204" fmla="*/ 1189668 w 3024845"/>
                  <a:gd name="connsiteY204" fmla="*/ 322342 h 840941"/>
                  <a:gd name="connsiteX205" fmla="*/ 1191695 w 3024845"/>
                  <a:gd name="connsiteY205" fmla="*/ 323963 h 840941"/>
                  <a:gd name="connsiteX206" fmla="*/ 1191695 w 3024845"/>
                  <a:gd name="connsiteY206" fmla="*/ 335313 h 840941"/>
                  <a:gd name="connsiteX207" fmla="*/ 1192455 w 3024845"/>
                  <a:gd name="connsiteY207" fmla="*/ 335313 h 840941"/>
                  <a:gd name="connsiteX208" fmla="*/ 1197775 w 3024845"/>
                  <a:gd name="connsiteY208" fmla="*/ 335313 h 840941"/>
                  <a:gd name="connsiteX209" fmla="*/ 1197775 w 3024845"/>
                  <a:gd name="connsiteY209" fmla="*/ 359092 h 840941"/>
                  <a:gd name="connsiteX210" fmla="*/ 1199041 w 3024845"/>
                  <a:gd name="connsiteY210" fmla="*/ 359092 h 840941"/>
                  <a:gd name="connsiteX211" fmla="*/ 1207908 w 3024845"/>
                  <a:gd name="connsiteY211" fmla="*/ 359092 h 840941"/>
                  <a:gd name="connsiteX212" fmla="*/ 1209935 w 3024845"/>
                  <a:gd name="connsiteY212" fmla="*/ 363146 h 840941"/>
                  <a:gd name="connsiteX213" fmla="*/ 1209935 w 3024845"/>
                  <a:gd name="connsiteY213" fmla="*/ 376387 h 840941"/>
                  <a:gd name="connsiteX214" fmla="*/ 1211455 w 3024845"/>
                  <a:gd name="connsiteY214" fmla="*/ 374495 h 840941"/>
                  <a:gd name="connsiteX215" fmla="*/ 1222095 w 3024845"/>
                  <a:gd name="connsiteY215" fmla="*/ 361254 h 840941"/>
                  <a:gd name="connsiteX216" fmla="*/ 1250469 w 3024845"/>
                  <a:gd name="connsiteY216" fmla="*/ 361254 h 840941"/>
                  <a:gd name="connsiteX217" fmla="*/ 1250469 w 3024845"/>
                  <a:gd name="connsiteY217" fmla="*/ 447725 h 840941"/>
                  <a:gd name="connsiteX218" fmla="*/ 1251229 w 3024845"/>
                  <a:gd name="connsiteY218" fmla="*/ 447725 h 840941"/>
                  <a:gd name="connsiteX219" fmla="*/ 1256549 w 3024845"/>
                  <a:gd name="connsiteY219" fmla="*/ 447725 h 840941"/>
                  <a:gd name="connsiteX220" fmla="*/ 1257309 w 3024845"/>
                  <a:gd name="connsiteY220" fmla="*/ 446374 h 840941"/>
                  <a:gd name="connsiteX221" fmla="*/ 1262629 w 3024845"/>
                  <a:gd name="connsiteY221" fmla="*/ 436916 h 840941"/>
                  <a:gd name="connsiteX222" fmla="*/ 1262629 w 3024845"/>
                  <a:gd name="connsiteY222" fmla="*/ 438808 h 840941"/>
                  <a:gd name="connsiteX223" fmla="*/ 1262629 w 3024845"/>
                  <a:gd name="connsiteY223" fmla="*/ 452049 h 840941"/>
                  <a:gd name="connsiteX224" fmla="*/ 1266682 w 3024845"/>
                  <a:gd name="connsiteY224" fmla="*/ 406652 h 840941"/>
                  <a:gd name="connsiteX225" fmla="*/ 1267442 w 3024845"/>
                  <a:gd name="connsiteY225" fmla="*/ 406652 h 840941"/>
                  <a:gd name="connsiteX226" fmla="*/ 1272762 w 3024845"/>
                  <a:gd name="connsiteY226" fmla="*/ 406652 h 840941"/>
                  <a:gd name="connsiteX227" fmla="*/ 1272762 w 3024845"/>
                  <a:gd name="connsiteY227" fmla="*/ 341798 h 840941"/>
                  <a:gd name="connsiteX228" fmla="*/ 1273776 w 3024845"/>
                  <a:gd name="connsiteY228" fmla="*/ 341798 h 840941"/>
                  <a:gd name="connsiteX229" fmla="*/ 1280869 w 3024845"/>
                  <a:gd name="connsiteY229" fmla="*/ 341798 h 840941"/>
                  <a:gd name="connsiteX230" fmla="*/ 1293029 w 3024845"/>
                  <a:gd name="connsiteY230" fmla="*/ 298563 h 840941"/>
                  <a:gd name="connsiteX231" fmla="*/ 1294296 w 3024845"/>
                  <a:gd name="connsiteY231" fmla="*/ 298563 h 840941"/>
                  <a:gd name="connsiteX232" fmla="*/ 1303163 w 3024845"/>
                  <a:gd name="connsiteY232" fmla="*/ 298563 h 840941"/>
                  <a:gd name="connsiteX233" fmla="*/ 1313296 w 3024845"/>
                  <a:gd name="connsiteY233" fmla="*/ 341798 h 840941"/>
                  <a:gd name="connsiteX234" fmla="*/ 1314309 w 3024845"/>
                  <a:gd name="connsiteY234" fmla="*/ 341798 h 840941"/>
                  <a:gd name="connsiteX235" fmla="*/ 1321403 w 3024845"/>
                  <a:gd name="connsiteY235" fmla="*/ 341798 h 840941"/>
                  <a:gd name="connsiteX236" fmla="*/ 1321403 w 3024845"/>
                  <a:gd name="connsiteY236" fmla="*/ 380710 h 840941"/>
                  <a:gd name="connsiteX237" fmla="*/ 1323176 w 3024845"/>
                  <a:gd name="connsiteY237" fmla="*/ 380710 h 840941"/>
                  <a:gd name="connsiteX238" fmla="*/ 1335590 w 3024845"/>
                  <a:gd name="connsiteY238" fmla="*/ 380710 h 840941"/>
                  <a:gd name="connsiteX239" fmla="*/ 1335590 w 3024845"/>
                  <a:gd name="connsiteY239" fmla="*/ 382872 h 840941"/>
                  <a:gd name="connsiteX240" fmla="*/ 1335590 w 3024845"/>
                  <a:gd name="connsiteY240" fmla="*/ 398004 h 840941"/>
                  <a:gd name="connsiteX241" fmla="*/ 1339643 w 3024845"/>
                  <a:gd name="connsiteY241" fmla="*/ 395843 h 840941"/>
                  <a:gd name="connsiteX242" fmla="*/ 1339643 w 3024845"/>
                  <a:gd name="connsiteY242" fmla="*/ 380710 h 840941"/>
                  <a:gd name="connsiteX243" fmla="*/ 1341163 w 3024845"/>
                  <a:gd name="connsiteY243" fmla="*/ 380710 h 840941"/>
                  <a:gd name="connsiteX244" fmla="*/ 1351803 w 3024845"/>
                  <a:gd name="connsiteY244" fmla="*/ 380710 h 840941"/>
                  <a:gd name="connsiteX245" fmla="*/ 1351803 w 3024845"/>
                  <a:gd name="connsiteY245" fmla="*/ 382331 h 840941"/>
                  <a:gd name="connsiteX246" fmla="*/ 1351803 w 3024845"/>
                  <a:gd name="connsiteY246" fmla="*/ 393681 h 840941"/>
                  <a:gd name="connsiteX247" fmla="*/ 1382204 w 3024845"/>
                  <a:gd name="connsiteY247" fmla="*/ 393681 h 840941"/>
                  <a:gd name="connsiteX248" fmla="*/ 1382204 w 3024845"/>
                  <a:gd name="connsiteY248" fmla="*/ 356931 h 840941"/>
                  <a:gd name="connsiteX249" fmla="*/ 1383470 w 3024845"/>
                  <a:gd name="connsiteY249" fmla="*/ 356931 h 840941"/>
                  <a:gd name="connsiteX250" fmla="*/ 1392337 w 3024845"/>
                  <a:gd name="connsiteY250" fmla="*/ 356931 h 840941"/>
                  <a:gd name="connsiteX251" fmla="*/ 1392337 w 3024845"/>
                  <a:gd name="connsiteY251" fmla="*/ 378548 h 840941"/>
                  <a:gd name="connsiteX252" fmla="*/ 1394364 w 3024845"/>
                  <a:gd name="connsiteY252" fmla="*/ 346122 h 840941"/>
                  <a:gd name="connsiteX253" fmla="*/ 1416657 w 3024845"/>
                  <a:gd name="connsiteY253" fmla="*/ 346122 h 840941"/>
                  <a:gd name="connsiteX254" fmla="*/ 1416657 w 3024845"/>
                  <a:gd name="connsiteY254" fmla="*/ 344500 h 840941"/>
                  <a:gd name="connsiteX255" fmla="*/ 1416657 w 3024845"/>
                  <a:gd name="connsiteY255" fmla="*/ 333151 h 840941"/>
                  <a:gd name="connsiteX256" fmla="*/ 1417417 w 3024845"/>
                  <a:gd name="connsiteY256" fmla="*/ 333151 h 840941"/>
                  <a:gd name="connsiteX257" fmla="*/ 1422737 w 3024845"/>
                  <a:gd name="connsiteY257" fmla="*/ 333151 h 840941"/>
                  <a:gd name="connsiteX258" fmla="*/ 1422737 w 3024845"/>
                  <a:gd name="connsiteY258" fmla="*/ 331260 h 840941"/>
                  <a:gd name="connsiteX259" fmla="*/ 1422737 w 3024845"/>
                  <a:gd name="connsiteY259" fmla="*/ 318019 h 840941"/>
                  <a:gd name="connsiteX260" fmla="*/ 1426791 w 3024845"/>
                  <a:gd name="connsiteY260" fmla="*/ 324504 h 840941"/>
                  <a:gd name="connsiteX261" fmla="*/ 1429071 w 3024845"/>
                  <a:gd name="connsiteY261" fmla="*/ 324504 h 840941"/>
                  <a:gd name="connsiteX262" fmla="*/ 1445031 w 3024845"/>
                  <a:gd name="connsiteY262" fmla="*/ 324504 h 840941"/>
                  <a:gd name="connsiteX263" fmla="*/ 1445031 w 3024845"/>
                  <a:gd name="connsiteY263" fmla="*/ 323693 h 840941"/>
                  <a:gd name="connsiteX264" fmla="*/ 1445031 w 3024845"/>
                  <a:gd name="connsiteY264" fmla="*/ 318019 h 840941"/>
                  <a:gd name="connsiteX265" fmla="*/ 1445791 w 3024845"/>
                  <a:gd name="connsiteY265" fmla="*/ 318019 h 840941"/>
                  <a:gd name="connsiteX266" fmla="*/ 1451111 w 3024845"/>
                  <a:gd name="connsiteY266" fmla="*/ 318019 h 840941"/>
                  <a:gd name="connsiteX267" fmla="*/ 1451111 w 3024845"/>
                  <a:gd name="connsiteY267" fmla="*/ 319370 h 840941"/>
                  <a:gd name="connsiteX268" fmla="*/ 1451111 w 3024845"/>
                  <a:gd name="connsiteY268" fmla="*/ 328828 h 840941"/>
                  <a:gd name="connsiteX269" fmla="*/ 1489618 w 3024845"/>
                  <a:gd name="connsiteY269" fmla="*/ 328828 h 840941"/>
                  <a:gd name="connsiteX270" fmla="*/ 1489618 w 3024845"/>
                  <a:gd name="connsiteY270" fmla="*/ 467181 h 840941"/>
                  <a:gd name="connsiteX271" fmla="*/ 1491138 w 3024845"/>
                  <a:gd name="connsiteY271" fmla="*/ 467181 h 840941"/>
                  <a:gd name="connsiteX272" fmla="*/ 1501778 w 3024845"/>
                  <a:gd name="connsiteY272" fmla="*/ 467181 h 840941"/>
                  <a:gd name="connsiteX273" fmla="*/ 1501778 w 3024845"/>
                  <a:gd name="connsiteY273" fmla="*/ 454211 h 840941"/>
                  <a:gd name="connsiteX274" fmla="*/ 1505832 w 3024845"/>
                  <a:gd name="connsiteY274" fmla="*/ 454211 h 840941"/>
                  <a:gd name="connsiteX275" fmla="*/ 1505832 w 3024845"/>
                  <a:gd name="connsiteY275" fmla="*/ 467181 h 840941"/>
                  <a:gd name="connsiteX276" fmla="*/ 1536232 w 3024845"/>
                  <a:gd name="connsiteY276" fmla="*/ 467181 h 840941"/>
                  <a:gd name="connsiteX277" fmla="*/ 1536232 w 3024845"/>
                  <a:gd name="connsiteY277" fmla="*/ 436916 h 840941"/>
                  <a:gd name="connsiteX278" fmla="*/ 1548392 w 3024845"/>
                  <a:gd name="connsiteY278" fmla="*/ 436916 h 840941"/>
                  <a:gd name="connsiteX279" fmla="*/ 1560552 w 3024845"/>
                  <a:gd name="connsiteY279" fmla="*/ 434755 h 840941"/>
                  <a:gd name="connsiteX280" fmla="*/ 1564606 w 3024845"/>
                  <a:gd name="connsiteY280" fmla="*/ 436916 h 840941"/>
                  <a:gd name="connsiteX281" fmla="*/ 1574739 w 3024845"/>
                  <a:gd name="connsiteY281" fmla="*/ 436916 h 840941"/>
                  <a:gd name="connsiteX282" fmla="*/ 1574739 w 3024845"/>
                  <a:gd name="connsiteY282" fmla="*/ 467181 h 840941"/>
                  <a:gd name="connsiteX283" fmla="*/ 1582846 w 3024845"/>
                  <a:gd name="connsiteY283" fmla="*/ 467181 h 840941"/>
                  <a:gd name="connsiteX284" fmla="*/ 1582846 w 3024845"/>
                  <a:gd name="connsiteY284" fmla="*/ 484476 h 840941"/>
                  <a:gd name="connsiteX285" fmla="*/ 1592182 w 3024845"/>
                  <a:gd name="connsiteY285" fmla="*/ 485381 h 840941"/>
                  <a:gd name="connsiteX286" fmla="*/ 1605140 w 3024845"/>
                  <a:gd name="connsiteY286" fmla="*/ 485381 h 840941"/>
                  <a:gd name="connsiteX287" fmla="*/ 1605140 w 3024845"/>
                  <a:gd name="connsiteY287" fmla="*/ 469343 h 840941"/>
                  <a:gd name="connsiteX288" fmla="*/ 1673096 w 3024845"/>
                  <a:gd name="connsiteY288" fmla="*/ 469343 h 840941"/>
                  <a:gd name="connsiteX289" fmla="*/ 1673096 w 3024845"/>
                  <a:gd name="connsiteY289" fmla="*/ 384090 h 840941"/>
                  <a:gd name="connsiteX290" fmla="*/ 1745104 w 3024845"/>
                  <a:gd name="connsiteY290" fmla="*/ 384090 h 840941"/>
                  <a:gd name="connsiteX291" fmla="*/ 1745104 w 3024845"/>
                  <a:gd name="connsiteY291" fmla="*/ 462858 h 840941"/>
                  <a:gd name="connsiteX292" fmla="*/ 1747008 w 3024845"/>
                  <a:gd name="connsiteY292" fmla="*/ 462858 h 840941"/>
                  <a:gd name="connsiteX293" fmla="*/ 1748250 w 3024845"/>
                  <a:gd name="connsiteY293" fmla="*/ 485381 h 840941"/>
                  <a:gd name="connsiteX294" fmla="*/ 1757926 w 3024845"/>
                  <a:gd name="connsiteY294" fmla="*/ 485381 h 840941"/>
                  <a:gd name="connsiteX295" fmla="*/ 1759168 w 3024845"/>
                  <a:gd name="connsiteY295" fmla="*/ 462858 h 840941"/>
                  <a:gd name="connsiteX296" fmla="*/ 1765248 w 3024845"/>
                  <a:gd name="connsiteY296" fmla="*/ 462858 h 840941"/>
                  <a:gd name="connsiteX297" fmla="*/ 1766490 w 3024845"/>
                  <a:gd name="connsiteY297" fmla="*/ 485381 h 840941"/>
                  <a:gd name="connsiteX298" fmla="*/ 1817112 w 3024845"/>
                  <a:gd name="connsiteY298" fmla="*/ 485381 h 840941"/>
                  <a:gd name="connsiteX299" fmla="*/ 1817112 w 3024845"/>
                  <a:gd name="connsiteY299" fmla="*/ 322353 h 840941"/>
                  <a:gd name="connsiteX300" fmla="*/ 2014439 w 3024845"/>
                  <a:gd name="connsiteY300" fmla="*/ 322353 h 840941"/>
                  <a:gd name="connsiteX301" fmla="*/ 2014439 w 3024845"/>
                  <a:gd name="connsiteY301" fmla="*/ 485381 h 840941"/>
                  <a:gd name="connsiteX302" fmla="*/ 2033136 w 3024845"/>
                  <a:gd name="connsiteY302" fmla="*/ 485381 h 840941"/>
                  <a:gd name="connsiteX303" fmla="*/ 2033136 w 3024845"/>
                  <a:gd name="connsiteY303" fmla="*/ 402688 h 840941"/>
                  <a:gd name="connsiteX304" fmla="*/ 2128256 w 3024845"/>
                  <a:gd name="connsiteY304" fmla="*/ 402688 h 840941"/>
                  <a:gd name="connsiteX305" fmla="*/ 2180720 w 3024845"/>
                  <a:gd name="connsiteY305" fmla="*/ 337475 h 840941"/>
                  <a:gd name="connsiteX306" fmla="*/ 2245574 w 3024845"/>
                  <a:gd name="connsiteY306" fmla="*/ 337475 h 840941"/>
                  <a:gd name="connsiteX307" fmla="*/ 2245574 w 3024845"/>
                  <a:gd name="connsiteY307" fmla="*/ 413137 h 840941"/>
                  <a:gd name="connsiteX308" fmla="*/ 2253681 w 3024845"/>
                  <a:gd name="connsiteY308" fmla="*/ 413137 h 840941"/>
                  <a:gd name="connsiteX309" fmla="*/ 2255708 w 3024845"/>
                  <a:gd name="connsiteY309" fmla="*/ 406652 h 840941"/>
                  <a:gd name="connsiteX310" fmla="*/ 2261788 w 3024845"/>
                  <a:gd name="connsiteY310" fmla="*/ 406652 h 840941"/>
                  <a:gd name="connsiteX311" fmla="*/ 2263815 w 3024845"/>
                  <a:gd name="connsiteY311" fmla="*/ 415299 h 840941"/>
                  <a:gd name="connsiteX312" fmla="*/ 2275975 w 3024845"/>
                  <a:gd name="connsiteY312" fmla="*/ 415299 h 840941"/>
                  <a:gd name="connsiteX313" fmla="*/ 2275975 w 3024845"/>
                  <a:gd name="connsiteY313" fmla="*/ 408813 h 840941"/>
                  <a:gd name="connsiteX314" fmla="*/ 2298268 w 3024845"/>
                  <a:gd name="connsiteY314" fmla="*/ 408813 h 840941"/>
                  <a:gd name="connsiteX315" fmla="*/ 2298268 w 3024845"/>
                  <a:gd name="connsiteY315" fmla="*/ 415299 h 840941"/>
                  <a:gd name="connsiteX316" fmla="*/ 2318535 w 3024845"/>
                  <a:gd name="connsiteY316" fmla="*/ 415299 h 840941"/>
                  <a:gd name="connsiteX317" fmla="*/ 2318535 w 3024845"/>
                  <a:gd name="connsiteY317" fmla="*/ 460696 h 840941"/>
                  <a:gd name="connsiteX318" fmla="*/ 2332722 w 3024845"/>
                  <a:gd name="connsiteY318" fmla="*/ 460696 h 840941"/>
                  <a:gd name="connsiteX319" fmla="*/ 2332722 w 3024845"/>
                  <a:gd name="connsiteY319" fmla="*/ 447725 h 840941"/>
                  <a:gd name="connsiteX320" fmla="*/ 2348936 w 3024845"/>
                  <a:gd name="connsiteY320" fmla="*/ 447725 h 840941"/>
                  <a:gd name="connsiteX321" fmla="*/ 2348936 w 3024845"/>
                  <a:gd name="connsiteY321" fmla="*/ 268298 h 840941"/>
                  <a:gd name="connsiteX322" fmla="*/ 2355016 w 3024845"/>
                  <a:gd name="connsiteY322" fmla="*/ 261812 h 840941"/>
                  <a:gd name="connsiteX323" fmla="*/ 2427977 w 3024845"/>
                  <a:gd name="connsiteY323" fmla="*/ 261812 h 840941"/>
                  <a:gd name="connsiteX324" fmla="*/ 2427977 w 3024845"/>
                  <a:gd name="connsiteY324" fmla="*/ 270460 h 840941"/>
                  <a:gd name="connsiteX325" fmla="*/ 2438110 w 3024845"/>
                  <a:gd name="connsiteY325" fmla="*/ 270460 h 840941"/>
                  <a:gd name="connsiteX326" fmla="*/ 2438110 w 3024845"/>
                  <a:gd name="connsiteY326" fmla="*/ 385034 h 840941"/>
                  <a:gd name="connsiteX327" fmla="*/ 2460404 w 3024845"/>
                  <a:gd name="connsiteY327" fmla="*/ 385034 h 840941"/>
                  <a:gd name="connsiteX328" fmla="*/ 2460404 w 3024845"/>
                  <a:gd name="connsiteY328" fmla="*/ 318019 h 840941"/>
                  <a:gd name="connsiteX329" fmla="*/ 2486751 w 3024845"/>
                  <a:gd name="connsiteY329" fmla="*/ 318019 h 840941"/>
                  <a:gd name="connsiteX330" fmla="*/ 2490804 w 3024845"/>
                  <a:gd name="connsiteY330" fmla="*/ 313695 h 840941"/>
                  <a:gd name="connsiteX331" fmla="*/ 2498911 w 3024845"/>
                  <a:gd name="connsiteY331" fmla="*/ 313695 h 840941"/>
                  <a:gd name="connsiteX332" fmla="*/ 2502964 w 3024845"/>
                  <a:gd name="connsiteY332" fmla="*/ 318019 h 840941"/>
                  <a:gd name="connsiteX333" fmla="*/ 2525258 w 3024845"/>
                  <a:gd name="connsiteY333" fmla="*/ 318019 h 840941"/>
                  <a:gd name="connsiteX334" fmla="*/ 2525258 w 3024845"/>
                  <a:gd name="connsiteY334" fmla="*/ 201283 h 840941"/>
                  <a:gd name="connsiteX335" fmla="*/ 2582005 w 3024845"/>
                  <a:gd name="connsiteY335" fmla="*/ 190474 h 840941"/>
                  <a:gd name="connsiteX336" fmla="*/ 2582005 w 3024845"/>
                  <a:gd name="connsiteY336" fmla="*/ 191555 h 840941"/>
                  <a:gd name="connsiteX337" fmla="*/ 2582005 w 3024845"/>
                  <a:gd name="connsiteY337" fmla="*/ 199121 h 840941"/>
                  <a:gd name="connsiteX338" fmla="*/ 2608352 w 3024845"/>
                  <a:gd name="connsiteY338" fmla="*/ 199121 h 840941"/>
                  <a:gd name="connsiteX339" fmla="*/ 2608352 w 3024845"/>
                  <a:gd name="connsiteY339" fmla="*/ 454211 h 840941"/>
                  <a:gd name="connsiteX340" fmla="*/ 2630646 w 3024845"/>
                  <a:gd name="connsiteY340" fmla="*/ 454211 h 840941"/>
                  <a:gd name="connsiteX341" fmla="*/ 2630646 w 3024845"/>
                  <a:gd name="connsiteY341" fmla="*/ 449887 h 840941"/>
                  <a:gd name="connsiteX342" fmla="*/ 2642806 w 3024845"/>
                  <a:gd name="connsiteY342" fmla="*/ 449887 h 840941"/>
                  <a:gd name="connsiteX343" fmla="*/ 2642806 w 3024845"/>
                  <a:gd name="connsiteY343" fmla="*/ 454211 h 840941"/>
                  <a:gd name="connsiteX344" fmla="*/ 2667126 w 3024845"/>
                  <a:gd name="connsiteY344" fmla="*/ 454211 h 840941"/>
                  <a:gd name="connsiteX345" fmla="*/ 2667126 w 3024845"/>
                  <a:gd name="connsiteY345" fmla="*/ 441240 h 840941"/>
                  <a:gd name="connsiteX346" fmla="*/ 2695500 w 3024845"/>
                  <a:gd name="connsiteY346" fmla="*/ 441240 h 840941"/>
                  <a:gd name="connsiteX347" fmla="*/ 2707660 w 3024845"/>
                  <a:gd name="connsiteY347" fmla="*/ 436916 h 840941"/>
                  <a:gd name="connsiteX348" fmla="*/ 2727927 w 3024845"/>
                  <a:gd name="connsiteY348" fmla="*/ 441240 h 840941"/>
                  <a:gd name="connsiteX349" fmla="*/ 2727927 w 3024845"/>
                  <a:gd name="connsiteY349" fmla="*/ 423946 h 840941"/>
                  <a:gd name="connsiteX350" fmla="*/ 2736034 w 3024845"/>
                  <a:gd name="connsiteY350" fmla="*/ 423946 h 840941"/>
                  <a:gd name="connsiteX351" fmla="*/ 2736034 w 3024845"/>
                  <a:gd name="connsiteY351" fmla="*/ 410975 h 840941"/>
                  <a:gd name="connsiteX352" fmla="*/ 2792781 w 3024845"/>
                  <a:gd name="connsiteY352" fmla="*/ 410975 h 840941"/>
                  <a:gd name="connsiteX353" fmla="*/ 2792781 w 3024845"/>
                  <a:gd name="connsiteY353" fmla="*/ 380710 h 840941"/>
                  <a:gd name="connsiteX354" fmla="*/ 2811021 w 3024845"/>
                  <a:gd name="connsiteY354" fmla="*/ 380710 h 840941"/>
                  <a:gd name="connsiteX355" fmla="*/ 2811021 w 3024845"/>
                  <a:gd name="connsiteY355" fmla="*/ 374225 h 840941"/>
                  <a:gd name="connsiteX356" fmla="*/ 2823181 w 3024845"/>
                  <a:gd name="connsiteY356" fmla="*/ 374225 h 840941"/>
                  <a:gd name="connsiteX357" fmla="*/ 2823181 w 3024845"/>
                  <a:gd name="connsiteY357" fmla="*/ 380710 h 840941"/>
                  <a:gd name="connsiteX358" fmla="*/ 2839395 w 3024845"/>
                  <a:gd name="connsiteY358" fmla="*/ 380710 h 840941"/>
                  <a:gd name="connsiteX359" fmla="*/ 2839395 w 3024845"/>
                  <a:gd name="connsiteY359" fmla="*/ 430431 h 840941"/>
                  <a:gd name="connsiteX360" fmla="*/ 2871822 w 3024845"/>
                  <a:gd name="connsiteY360" fmla="*/ 430431 h 840941"/>
                  <a:gd name="connsiteX361" fmla="*/ 2871822 w 3024845"/>
                  <a:gd name="connsiteY361" fmla="*/ 404490 h 840941"/>
                  <a:gd name="connsiteX362" fmla="*/ 2910329 w 3024845"/>
                  <a:gd name="connsiteY362" fmla="*/ 404490 h 840941"/>
                  <a:gd name="connsiteX363" fmla="*/ 2910329 w 3024845"/>
                  <a:gd name="connsiteY363" fmla="*/ 374225 h 840941"/>
                  <a:gd name="connsiteX364" fmla="*/ 2958970 w 3024845"/>
                  <a:gd name="connsiteY364" fmla="*/ 374225 h 840941"/>
                  <a:gd name="connsiteX365" fmla="*/ 2958970 w 3024845"/>
                  <a:gd name="connsiteY365" fmla="*/ 485381 h 840941"/>
                  <a:gd name="connsiteX366" fmla="*/ 2958970 w 3024845"/>
                  <a:gd name="connsiteY366" fmla="*/ 499160 h 840941"/>
                  <a:gd name="connsiteX367" fmla="*/ 3024845 w 3024845"/>
                  <a:gd name="connsiteY367" fmla="*/ 499160 h 840941"/>
                  <a:gd name="connsiteX368" fmla="*/ 3024845 w 3024845"/>
                  <a:gd name="connsiteY368" fmla="*/ 840941 h 840941"/>
                  <a:gd name="connsiteX369" fmla="*/ 2054 w 3024845"/>
                  <a:gd name="connsiteY369" fmla="*/ 838608 h 840941"/>
                  <a:gd name="connsiteX370" fmla="*/ 0 w 3024845"/>
                  <a:gd name="connsiteY370" fmla="*/ 404490 h 840941"/>
                  <a:gd name="connsiteX371" fmla="*/ 20267 w 3024845"/>
                  <a:gd name="connsiteY371" fmla="*/ 404490 h 840941"/>
                  <a:gd name="connsiteX372" fmla="*/ 20774 w 3024845"/>
                  <a:gd name="connsiteY372" fmla="*/ 403409 h 840941"/>
                  <a:gd name="connsiteX373" fmla="*/ 24320 w 3024845"/>
                  <a:gd name="connsiteY373" fmla="*/ 395843 h 840941"/>
                  <a:gd name="connsiteX374" fmla="*/ 26094 w 3024845"/>
                  <a:gd name="connsiteY374" fmla="*/ 396113 h 840941"/>
                  <a:gd name="connsiteX375" fmla="*/ 38507 w 3024845"/>
                  <a:gd name="connsiteY375" fmla="*/ 398004 h 840941"/>
                  <a:gd name="connsiteX376" fmla="*/ 39014 w 3024845"/>
                  <a:gd name="connsiteY376" fmla="*/ 399356 h 840941"/>
                  <a:gd name="connsiteX377" fmla="*/ 42560 w 3024845"/>
                  <a:gd name="connsiteY377" fmla="*/ 408813 h 840941"/>
                  <a:gd name="connsiteX378" fmla="*/ 68907 w 3024845"/>
                  <a:gd name="connsiteY378" fmla="*/ 410975 h 840941"/>
                  <a:gd name="connsiteX379" fmla="*/ 68907 w 3024845"/>
                  <a:gd name="connsiteY379" fmla="*/ 287754 h 840941"/>
                  <a:gd name="connsiteX380" fmla="*/ 70934 w 3024845"/>
                  <a:gd name="connsiteY380" fmla="*/ 287754 h 840941"/>
                  <a:gd name="connsiteX381" fmla="*/ 85121 w 3024845"/>
                  <a:gd name="connsiteY381" fmla="*/ 287754 h 840941"/>
                  <a:gd name="connsiteX382" fmla="*/ 85121 w 3024845"/>
                  <a:gd name="connsiteY382" fmla="*/ 151562 h 840941"/>
                  <a:gd name="connsiteX383" fmla="*/ 86894 w 3024845"/>
                  <a:gd name="connsiteY383" fmla="*/ 151562 h 840941"/>
                  <a:gd name="connsiteX384" fmla="*/ 99308 w 3024845"/>
                  <a:gd name="connsiteY384" fmla="*/ 151562 h 840941"/>
                  <a:gd name="connsiteX385" fmla="*/ 99308 w 3024845"/>
                  <a:gd name="connsiteY385" fmla="*/ 36988 h 840941"/>
                  <a:gd name="connsiteX0" fmla="*/ 99308 w 3024845"/>
                  <a:gd name="connsiteY0" fmla="*/ 0 h 803953"/>
                  <a:gd name="connsiteX1" fmla="*/ 220909 w 3024845"/>
                  <a:gd name="connsiteY1" fmla="*/ 114574 h 803953"/>
                  <a:gd name="connsiteX2" fmla="*/ 223189 w 3024845"/>
                  <a:gd name="connsiteY2" fmla="*/ 114574 h 803953"/>
                  <a:gd name="connsiteX3" fmla="*/ 239150 w 3024845"/>
                  <a:gd name="connsiteY3" fmla="*/ 114574 h 803953"/>
                  <a:gd name="connsiteX4" fmla="*/ 239150 w 3024845"/>
                  <a:gd name="connsiteY4" fmla="*/ 255089 h 803953"/>
                  <a:gd name="connsiteX5" fmla="*/ 240670 w 3024845"/>
                  <a:gd name="connsiteY5" fmla="*/ 254819 h 803953"/>
                  <a:gd name="connsiteX6" fmla="*/ 251310 w 3024845"/>
                  <a:gd name="connsiteY6" fmla="*/ 252928 h 803953"/>
                  <a:gd name="connsiteX7" fmla="*/ 249283 w 3024845"/>
                  <a:gd name="connsiteY7" fmla="*/ 341560 h 803953"/>
                  <a:gd name="connsiteX8" fmla="*/ 250803 w 3024845"/>
                  <a:gd name="connsiteY8" fmla="*/ 341831 h 803953"/>
                  <a:gd name="connsiteX9" fmla="*/ 261443 w 3024845"/>
                  <a:gd name="connsiteY9" fmla="*/ 343722 h 803953"/>
                  <a:gd name="connsiteX10" fmla="*/ 261696 w 3024845"/>
                  <a:gd name="connsiteY10" fmla="*/ 344533 h 803953"/>
                  <a:gd name="connsiteX11" fmla="*/ 263470 w 3024845"/>
                  <a:gd name="connsiteY11" fmla="*/ 350208 h 803953"/>
                  <a:gd name="connsiteX12" fmla="*/ 264230 w 3024845"/>
                  <a:gd name="connsiteY12" fmla="*/ 347776 h 803953"/>
                  <a:gd name="connsiteX13" fmla="*/ 269550 w 3024845"/>
                  <a:gd name="connsiteY13" fmla="*/ 330752 h 803953"/>
                  <a:gd name="connsiteX14" fmla="*/ 271323 w 3024845"/>
                  <a:gd name="connsiteY14" fmla="*/ 330752 h 803953"/>
                  <a:gd name="connsiteX15" fmla="*/ 283737 w 3024845"/>
                  <a:gd name="connsiteY15" fmla="*/ 330752 h 803953"/>
                  <a:gd name="connsiteX16" fmla="*/ 283737 w 3024845"/>
                  <a:gd name="connsiteY16" fmla="*/ 363178 h 803953"/>
                  <a:gd name="connsiteX17" fmla="*/ 284750 w 3024845"/>
                  <a:gd name="connsiteY17" fmla="*/ 363719 h 803953"/>
                  <a:gd name="connsiteX18" fmla="*/ 291844 w 3024845"/>
                  <a:gd name="connsiteY18" fmla="*/ 367502 h 803953"/>
                  <a:gd name="connsiteX19" fmla="*/ 291844 w 3024845"/>
                  <a:gd name="connsiteY19" fmla="*/ 368853 h 803953"/>
                  <a:gd name="connsiteX20" fmla="*/ 291844 w 3024845"/>
                  <a:gd name="connsiteY20" fmla="*/ 378311 h 803953"/>
                  <a:gd name="connsiteX21" fmla="*/ 336431 w 3024845"/>
                  <a:gd name="connsiteY21" fmla="*/ 378311 h 803953"/>
                  <a:gd name="connsiteX22" fmla="*/ 336431 w 3024845"/>
                  <a:gd name="connsiteY22" fmla="*/ 379392 h 803953"/>
                  <a:gd name="connsiteX23" fmla="*/ 336431 w 3024845"/>
                  <a:gd name="connsiteY23" fmla="*/ 386958 h 803953"/>
                  <a:gd name="connsiteX24" fmla="*/ 338457 w 3024845"/>
                  <a:gd name="connsiteY24" fmla="*/ 386958 h 803953"/>
                  <a:gd name="connsiteX25" fmla="*/ 352644 w 3024845"/>
                  <a:gd name="connsiteY25" fmla="*/ 386958 h 803953"/>
                  <a:gd name="connsiteX26" fmla="*/ 352644 w 3024845"/>
                  <a:gd name="connsiteY26" fmla="*/ 356693 h 803953"/>
                  <a:gd name="connsiteX27" fmla="*/ 397231 w 3024845"/>
                  <a:gd name="connsiteY27" fmla="*/ 356693 h 803953"/>
                  <a:gd name="connsiteX28" fmla="*/ 397231 w 3024845"/>
                  <a:gd name="connsiteY28" fmla="*/ 355342 h 803953"/>
                  <a:gd name="connsiteX29" fmla="*/ 397231 w 3024845"/>
                  <a:gd name="connsiteY29" fmla="*/ 345884 h 803953"/>
                  <a:gd name="connsiteX30" fmla="*/ 398245 w 3024845"/>
                  <a:gd name="connsiteY30" fmla="*/ 345884 h 803953"/>
                  <a:gd name="connsiteX31" fmla="*/ 405338 w 3024845"/>
                  <a:gd name="connsiteY31" fmla="*/ 345884 h 803953"/>
                  <a:gd name="connsiteX32" fmla="*/ 405338 w 3024845"/>
                  <a:gd name="connsiteY32" fmla="*/ 343993 h 803953"/>
                  <a:gd name="connsiteX33" fmla="*/ 405338 w 3024845"/>
                  <a:gd name="connsiteY33" fmla="*/ 330752 h 803953"/>
                  <a:gd name="connsiteX34" fmla="*/ 406098 w 3024845"/>
                  <a:gd name="connsiteY34" fmla="*/ 330752 h 803953"/>
                  <a:gd name="connsiteX35" fmla="*/ 411418 w 3024845"/>
                  <a:gd name="connsiteY35" fmla="*/ 330752 h 803953"/>
                  <a:gd name="connsiteX36" fmla="*/ 411418 w 3024845"/>
                  <a:gd name="connsiteY36" fmla="*/ 329671 h 803953"/>
                  <a:gd name="connsiteX37" fmla="*/ 411418 w 3024845"/>
                  <a:gd name="connsiteY37" fmla="*/ 322104 h 803953"/>
                  <a:gd name="connsiteX38" fmla="*/ 413445 w 3024845"/>
                  <a:gd name="connsiteY38" fmla="*/ 322104 h 803953"/>
                  <a:gd name="connsiteX39" fmla="*/ 427632 w 3024845"/>
                  <a:gd name="connsiteY39" fmla="*/ 322104 h 803953"/>
                  <a:gd name="connsiteX40" fmla="*/ 427632 w 3024845"/>
                  <a:gd name="connsiteY40" fmla="*/ 323185 h 803953"/>
                  <a:gd name="connsiteX41" fmla="*/ 427632 w 3024845"/>
                  <a:gd name="connsiteY41" fmla="*/ 330752 h 803953"/>
                  <a:gd name="connsiteX42" fmla="*/ 449925 w 3024845"/>
                  <a:gd name="connsiteY42" fmla="*/ 330752 h 803953"/>
                  <a:gd name="connsiteX43" fmla="*/ 449925 w 3024845"/>
                  <a:gd name="connsiteY43" fmla="*/ 328860 h 803953"/>
                  <a:gd name="connsiteX44" fmla="*/ 449925 w 3024845"/>
                  <a:gd name="connsiteY44" fmla="*/ 315619 h 803953"/>
                  <a:gd name="connsiteX45" fmla="*/ 451699 w 3024845"/>
                  <a:gd name="connsiteY45" fmla="*/ 315619 h 803953"/>
                  <a:gd name="connsiteX46" fmla="*/ 464112 w 3024845"/>
                  <a:gd name="connsiteY46" fmla="*/ 315619 h 803953"/>
                  <a:gd name="connsiteX47" fmla="*/ 464112 w 3024845"/>
                  <a:gd name="connsiteY47" fmla="*/ 339399 h 803953"/>
                  <a:gd name="connsiteX48" fmla="*/ 465126 w 3024845"/>
                  <a:gd name="connsiteY48" fmla="*/ 339399 h 803953"/>
                  <a:gd name="connsiteX49" fmla="*/ 472219 w 3024845"/>
                  <a:gd name="connsiteY49" fmla="*/ 339399 h 803953"/>
                  <a:gd name="connsiteX50" fmla="*/ 472219 w 3024845"/>
                  <a:gd name="connsiteY50" fmla="*/ 338318 h 803953"/>
                  <a:gd name="connsiteX51" fmla="*/ 472219 w 3024845"/>
                  <a:gd name="connsiteY51" fmla="*/ 330752 h 803953"/>
                  <a:gd name="connsiteX52" fmla="*/ 473992 w 3024845"/>
                  <a:gd name="connsiteY52" fmla="*/ 330752 h 803953"/>
                  <a:gd name="connsiteX53" fmla="*/ 486406 w 3024845"/>
                  <a:gd name="connsiteY53" fmla="*/ 330752 h 803953"/>
                  <a:gd name="connsiteX54" fmla="*/ 486406 w 3024845"/>
                  <a:gd name="connsiteY54" fmla="*/ 356693 h 803953"/>
                  <a:gd name="connsiteX55" fmla="*/ 488433 w 3024845"/>
                  <a:gd name="connsiteY55" fmla="*/ 356693 h 803953"/>
                  <a:gd name="connsiteX56" fmla="*/ 502619 w 3024845"/>
                  <a:gd name="connsiteY56" fmla="*/ 356693 h 803953"/>
                  <a:gd name="connsiteX57" fmla="*/ 502619 w 3024845"/>
                  <a:gd name="connsiteY57" fmla="*/ 358314 h 803953"/>
                  <a:gd name="connsiteX58" fmla="*/ 502619 w 3024845"/>
                  <a:gd name="connsiteY58" fmla="*/ 369664 h 803953"/>
                  <a:gd name="connsiteX59" fmla="*/ 503379 w 3024845"/>
                  <a:gd name="connsiteY59" fmla="*/ 369664 h 803953"/>
                  <a:gd name="connsiteX60" fmla="*/ 508700 w 3024845"/>
                  <a:gd name="connsiteY60" fmla="*/ 369664 h 803953"/>
                  <a:gd name="connsiteX61" fmla="*/ 508700 w 3024845"/>
                  <a:gd name="connsiteY61" fmla="*/ 368853 h 803953"/>
                  <a:gd name="connsiteX62" fmla="*/ 508700 w 3024845"/>
                  <a:gd name="connsiteY62" fmla="*/ 363178 h 803953"/>
                  <a:gd name="connsiteX63" fmla="*/ 539100 w 3024845"/>
                  <a:gd name="connsiteY63" fmla="*/ 363178 h 803953"/>
                  <a:gd name="connsiteX64" fmla="*/ 539100 w 3024845"/>
                  <a:gd name="connsiteY64" fmla="*/ 386958 h 803953"/>
                  <a:gd name="connsiteX65" fmla="*/ 540113 w 3024845"/>
                  <a:gd name="connsiteY65" fmla="*/ 386958 h 803953"/>
                  <a:gd name="connsiteX66" fmla="*/ 547207 w 3024845"/>
                  <a:gd name="connsiteY66" fmla="*/ 386958 h 803953"/>
                  <a:gd name="connsiteX67" fmla="*/ 547207 w 3024845"/>
                  <a:gd name="connsiteY67" fmla="*/ 388039 h 803953"/>
                  <a:gd name="connsiteX68" fmla="*/ 547207 w 3024845"/>
                  <a:gd name="connsiteY68" fmla="*/ 395605 h 803953"/>
                  <a:gd name="connsiteX69" fmla="*/ 547967 w 3024845"/>
                  <a:gd name="connsiteY69" fmla="*/ 395605 h 803953"/>
                  <a:gd name="connsiteX70" fmla="*/ 553287 w 3024845"/>
                  <a:gd name="connsiteY70" fmla="*/ 395605 h 803953"/>
                  <a:gd name="connsiteX71" fmla="*/ 553287 w 3024845"/>
                  <a:gd name="connsiteY71" fmla="*/ 393443 h 803953"/>
                  <a:gd name="connsiteX72" fmla="*/ 553287 w 3024845"/>
                  <a:gd name="connsiteY72" fmla="*/ 378311 h 803953"/>
                  <a:gd name="connsiteX73" fmla="*/ 554300 w 3024845"/>
                  <a:gd name="connsiteY73" fmla="*/ 378311 h 803953"/>
                  <a:gd name="connsiteX74" fmla="*/ 561394 w 3024845"/>
                  <a:gd name="connsiteY74" fmla="*/ 378311 h 803953"/>
                  <a:gd name="connsiteX75" fmla="*/ 561394 w 3024845"/>
                  <a:gd name="connsiteY75" fmla="*/ 379392 h 803953"/>
                  <a:gd name="connsiteX76" fmla="*/ 561394 w 3024845"/>
                  <a:gd name="connsiteY76" fmla="*/ 386958 h 803953"/>
                  <a:gd name="connsiteX77" fmla="*/ 566714 w 3024845"/>
                  <a:gd name="connsiteY77" fmla="*/ 384965 h 803953"/>
                  <a:gd name="connsiteX78" fmla="*/ 567474 w 3024845"/>
                  <a:gd name="connsiteY78" fmla="*/ 383985 h 803953"/>
                  <a:gd name="connsiteX79" fmla="*/ 567474 w 3024845"/>
                  <a:gd name="connsiteY79" fmla="*/ 378311 h 803953"/>
                  <a:gd name="connsiteX80" fmla="*/ 605981 w 3024845"/>
                  <a:gd name="connsiteY80" fmla="*/ 378311 h 803953"/>
                  <a:gd name="connsiteX81" fmla="*/ 605981 w 3024845"/>
                  <a:gd name="connsiteY81" fmla="*/ 402090 h 803953"/>
                  <a:gd name="connsiteX82" fmla="*/ 608007 w 3024845"/>
                  <a:gd name="connsiteY82" fmla="*/ 402090 h 803953"/>
                  <a:gd name="connsiteX83" fmla="*/ 622194 w 3024845"/>
                  <a:gd name="connsiteY83" fmla="*/ 402090 h 803953"/>
                  <a:gd name="connsiteX84" fmla="*/ 622194 w 3024845"/>
                  <a:gd name="connsiteY84" fmla="*/ 403171 h 803953"/>
                  <a:gd name="connsiteX85" fmla="*/ 622194 w 3024845"/>
                  <a:gd name="connsiteY85" fmla="*/ 410737 h 803953"/>
                  <a:gd name="connsiteX86" fmla="*/ 623968 w 3024845"/>
                  <a:gd name="connsiteY86" fmla="*/ 410737 h 803953"/>
                  <a:gd name="connsiteX87" fmla="*/ 636381 w 3024845"/>
                  <a:gd name="connsiteY87" fmla="*/ 410737 h 803953"/>
                  <a:gd name="connsiteX88" fmla="*/ 636381 w 3024845"/>
                  <a:gd name="connsiteY88" fmla="*/ 386958 h 803953"/>
                  <a:gd name="connsiteX89" fmla="*/ 637394 w 3024845"/>
                  <a:gd name="connsiteY89" fmla="*/ 386958 h 803953"/>
                  <a:gd name="connsiteX90" fmla="*/ 644488 w 3024845"/>
                  <a:gd name="connsiteY90" fmla="*/ 386958 h 803953"/>
                  <a:gd name="connsiteX91" fmla="*/ 644488 w 3024845"/>
                  <a:gd name="connsiteY91" fmla="*/ 354531 h 803953"/>
                  <a:gd name="connsiteX92" fmla="*/ 645501 w 3024845"/>
                  <a:gd name="connsiteY92" fmla="*/ 354531 h 803953"/>
                  <a:gd name="connsiteX93" fmla="*/ 652595 w 3024845"/>
                  <a:gd name="connsiteY93" fmla="*/ 354531 h 803953"/>
                  <a:gd name="connsiteX94" fmla="*/ 652595 w 3024845"/>
                  <a:gd name="connsiteY94" fmla="*/ 352640 h 803953"/>
                  <a:gd name="connsiteX95" fmla="*/ 652595 w 3024845"/>
                  <a:gd name="connsiteY95" fmla="*/ 339399 h 803953"/>
                  <a:gd name="connsiteX96" fmla="*/ 651328 w 3024845"/>
                  <a:gd name="connsiteY96" fmla="*/ 337777 h 803953"/>
                  <a:gd name="connsiteX97" fmla="*/ 656648 w 3024845"/>
                  <a:gd name="connsiteY97" fmla="*/ 326428 h 803953"/>
                  <a:gd name="connsiteX98" fmla="*/ 664755 w 3024845"/>
                  <a:gd name="connsiteY98" fmla="*/ 354531 h 803953"/>
                  <a:gd name="connsiteX99" fmla="*/ 665515 w 3024845"/>
                  <a:gd name="connsiteY99" fmla="*/ 354531 h 803953"/>
                  <a:gd name="connsiteX100" fmla="*/ 670835 w 3024845"/>
                  <a:gd name="connsiteY100" fmla="*/ 354531 h 803953"/>
                  <a:gd name="connsiteX101" fmla="*/ 670835 w 3024845"/>
                  <a:gd name="connsiteY101" fmla="*/ 248604 h 803953"/>
                  <a:gd name="connsiteX102" fmla="*/ 672355 w 3024845"/>
                  <a:gd name="connsiteY102" fmla="*/ 248604 h 803953"/>
                  <a:gd name="connsiteX103" fmla="*/ 682995 w 3024845"/>
                  <a:gd name="connsiteY103" fmla="*/ 248604 h 803953"/>
                  <a:gd name="connsiteX104" fmla="*/ 682995 w 3024845"/>
                  <a:gd name="connsiteY104" fmla="*/ 201045 h 803953"/>
                  <a:gd name="connsiteX105" fmla="*/ 709342 w 3024845"/>
                  <a:gd name="connsiteY105" fmla="*/ 201045 h 803953"/>
                  <a:gd name="connsiteX106" fmla="*/ 709342 w 3024845"/>
                  <a:gd name="connsiteY106" fmla="*/ 179427 h 803953"/>
                  <a:gd name="connsiteX107" fmla="*/ 743796 w 3024845"/>
                  <a:gd name="connsiteY107" fmla="*/ 179427 h 803953"/>
                  <a:gd name="connsiteX108" fmla="*/ 743796 w 3024845"/>
                  <a:gd name="connsiteY108" fmla="*/ 181859 h 803953"/>
                  <a:gd name="connsiteX109" fmla="*/ 743796 w 3024845"/>
                  <a:gd name="connsiteY109" fmla="*/ 198883 h 803953"/>
                  <a:gd name="connsiteX110" fmla="*/ 746076 w 3024845"/>
                  <a:gd name="connsiteY110" fmla="*/ 198883 h 803953"/>
                  <a:gd name="connsiteX111" fmla="*/ 762036 w 3024845"/>
                  <a:gd name="connsiteY111" fmla="*/ 198883 h 803953"/>
                  <a:gd name="connsiteX112" fmla="*/ 762036 w 3024845"/>
                  <a:gd name="connsiteY112" fmla="*/ 246442 h 803953"/>
                  <a:gd name="connsiteX113" fmla="*/ 763049 w 3024845"/>
                  <a:gd name="connsiteY113" fmla="*/ 246442 h 803953"/>
                  <a:gd name="connsiteX114" fmla="*/ 770143 w 3024845"/>
                  <a:gd name="connsiteY114" fmla="*/ 246442 h 803953"/>
                  <a:gd name="connsiteX115" fmla="*/ 784330 w 3024845"/>
                  <a:gd name="connsiteY115" fmla="*/ 250766 h 803953"/>
                  <a:gd name="connsiteX116" fmla="*/ 784330 w 3024845"/>
                  <a:gd name="connsiteY116" fmla="*/ 289678 h 803953"/>
                  <a:gd name="connsiteX117" fmla="*/ 785343 w 3024845"/>
                  <a:gd name="connsiteY117" fmla="*/ 289678 h 803953"/>
                  <a:gd name="connsiteX118" fmla="*/ 792436 w 3024845"/>
                  <a:gd name="connsiteY118" fmla="*/ 289678 h 803953"/>
                  <a:gd name="connsiteX119" fmla="*/ 792436 w 3024845"/>
                  <a:gd name="connsiteY119" fmla="*/ 291299 h 803953"/>
                  <a:gd name="connsiteX120" fmla="*/ 792436 w 3024845"/>
                  <a:gd name="connsiteY120" fmla="*/ 302648 h 803953"/>
                  <a:gd name="connsiteX121" fmla="*/ 794463 w 3024845"/>
                  <a:gd name="connsiteY121" fmla="*/ 302648 h 803953"/>
                  <a:gd name="connsiteX122" fmla="*/ 808650 w 3024845"/>
                  <a:gd name="connsiteY122" fmla="*/ 302648 h 803953"/>
                  <a:gd name="connsiteX123" fmla="*/ 814730 w 3024845"/>
                  <a:gd name="connsiteY123" fmla="*/ 309134 h 803953"/>
                  <a:gd name="connsiteX124" fmla="*/ 814730 w 3024845"/>
                  <a:gd name="connsiteY124" fmla="*/ 330752 h 803953"/>
                  <a:gd name="connsiteX125" fmla="*/ 817010 w 3024845"/>
                  <a:gd name="connsiteY125" fmla="*/ 330752 h 803953"/>
                  <a:gd name="connsiteX126" fmla="*/ 832970 w 3024845"/>
                  <a:gd name="connsiteY126" fmla="*/ 330752 h 803953"/>
                  <a:gd name="connsiteX127" fmla="*/ 832970 w 3024845"/>
                  <a:gd name="connsiteY127" fmla="*/ 331832 h 803953"/>
                  <a:gd name="connsiteX128" fmla="*/ 832970 w 3024845"/>
                  <a:gd name="connsiteY128" fmla="*/ 339399 h 803953"/>
                  <a:gd name="connsiteX129" fmla="*/ 834237 w 3024845"/>
                  <a:gd name="connsiteY129" fmla="*/ 339399 h 803953"/>
                  <a:gd name="connsiteX130" fmla="*/ 843104 w 3024845"/>
                  <a:gd name="connsiteY130" fmla="*/ 339399 h 803953"/>
                  <a:gd name="connsiteX131" fmla="*/ 843104 w 3024845"/>
                  <a:gd name="connsiteY131" fmla="*/ 341560 h 803953"/>
                  <a:gd name="connsiteX132" fmla="*/ 843104 w 3024845"/>
                  <a:gd name="connsiteY132" fmla="*/ 356693 h 803953"/>
                  <a:gd name="connsiteX133" fmla="*/ 847157 w 3024845"/>
                  <a:gd name="connsiteY133" fmla="*/ 354801 h 803953"/>
                  <a:gd name="connsiteX134" fmla="*/ 847157 w 3024845"/>
                  <a:gd name="connsiteY134" fmla="*/ 341560 h 803953"/>
                  <a:gd name="connsiteX135" fmla="*/ 848170 w 3024845"/>
                  <a:gd name="connsiteY135" fmla="*/ 341560 h 803953"/>
                  <a:gd name="connsiteX136" fmla="*/ 855264 w 3024845"/>
                  <a:gd name="connsiteY136" fmla="*/ 341560 h 803953"/>
                  <a:gd name="connsiteX137" fmla="*/ 855264 w 3024845"/>
                  <a:gd name="connsiteY137" fmla="*/ 343182 h 803953"/>
                  <a:gd name="connsiteX138" fmla="*/ 855264 w 3024845"/>
                  <a:gd name="connsiteY138" fmla="*/ 354531 h 803953"/>
                  <a:gd name="connsiteX139" fmla="*/ 856024 w 3024845"/>
                  <a:gd name="connsiteY139" fmla="*/ 354531 h 803953"/>
                  <a:gd name="connsiteX140" fmla="*/ 861344 w 3024845"/>
                  <a:gd name="connsiteY140" fmla="*/ 354531 h 803953"/>
                  <a:gd name="connsiteX141" fmla="*/ 909984 w 3024845"/>
                  <a:gd name="connsiteY141" fmla="*/ 350208 h 803953"/>
                  <a:gd name="connsiteX142" fmla="*/ 909984 w 3024845"/>
                  <a:gd name="connsiteY142" fmla="*/ 351559 h 803953"/>
                  <a:gd name="connsiteX143" fmla="*/ 909984 w 3024845"/>
                  <a:gd name="connsiteY143" fmla="*/ 361016 h 803953"/>
                  <a:gd name="connsiteX144" fmla="*/ 910744 w 3024845"/>
                  <a:gd name="connsiteY144" fmla="*/ 361016 h 803953"/>
                  <a:gd name="connsiteX145" fmla="*/ 916065 w 3024845"/>
                  <a:gd name="connsiteY145" fmla="*/ 361016 h 803953"/>
                  <a:gd name="connsiteX146" fmla="*/ 916065 w 3024845"/>
                  <a:gd name="connsiteY146" fmla="*/ 363178 h 803953"/>
                  <a:gd name="connsiteX147" fmla="*/ 916065 w 3024845"/>
                  <a:gd name="connsiteY147" fmla="*/ 378311 h 803953"/>
                  <a:gd name="connsiteX148" fmla="*/ 918091 w 3024845"/>
                  <a:gd name="connsiteY148" fmla="*/ 376960 h 803953"/>
                  <a:gd name="connsiteX149" fmla="*/ 932278 w 3024845"/>
                  <a:gd name="connsiteY149" fmla="*/ 367502 h 803953"/>
                  <a:gd name="connsiteX150" fmla="*/ 938358 w 3024845"/>
                  <a:gd name="connsiteY150" fmla="*/ 326428 h 803953"/>
                  <a:gd name="connsiteX151" fmla="*/ 939118 w 3024845"/>
                  <a:gd name="connsiteY151" fmla="*/ 326158 h 803953"/>
                  <a:gd name="connsiteX152" fmla="*/ 944438 w 3024845"/>
                  <a:gd name="connsiteY152" fmla="*/ 324266 h 803953"/>
                  <a:gd name="connsiteX153" fmla="*/ 946465 w 3024845"/>
                  <a:gd name="connsiteY153" fmla="*/ 255089 h 803953"/>
                  <a:gd name="connsiteX154" fmla="*/ 948492 w 3024845"/>
                  <a:gd name="connsiteY154" fmla="*/ 324266 h 803953"/>
                  <a:gd name="connsiteX155" fmla="*/ 949252 w 3024845"/>
                  <a:gd name="connsiteY155" fmla="*/ 324536 h 803953"/>
                  <a:gd name="connsiteX156" fmla="*/ 954572 w 3024845"/>
                  <a:gd name="connsiteY156" fmla="*/ 326428 h 803953"/>
                  <a:gd name="connsiteX157" fmla="*/ 954572 w 3024845"/>
                  <a:gd name="connsiteY157" fmla="*/ 239957 h 803953"/>
                  <a:gd name="connsiteX158" fmla="*/ 958625 w 3024845"/>
                  <a:gd name="connsiteY158" fmla="*/ 207530 h 803953"/>
                  <a:gd name="connsiteX159" fmla="*/ 997132 w 3024845"/>
                  <a:gd name="connsiteY159" fmla="*/ 207530 h 803953"/>
                  <a:gd name="connsiteX160" fmla="*/ 997132 w 3024845"/>
                  <a:gd name="connsiteY160" fmla="*/ 239957 h 803953"/>
                  <a:gd name="connsiteX161" fmla="*/ 997892 w 3024845"/>
                  <a:gd name="connsiteY161" fmla="*/ 239957 h 803953"/>
                  <a:gd name="connsiteX162" fmla="*/ 1003212 w 3024845"/>
                  <a:gd name="connsiteY162" fmla="*/ 239957 h 803953"/>
                  <a:gd name="connsiteX163" fmla="*/ 1003212 w 3024845"/>
                  <a:gd name="connsiteY163" fmla="*/ 157809 h 803953"/>
                  <a:gd name="connsiteX164" fmla="*/ 1004986 w 3024845"/>
                  <a:gd name="connsiteY164" fmla="*/ 157809 h 803953"/>
                  <a:gd name="connsiteX165" fmla="*/ 1017399 w 3024845"/>
                  <a:gd name="connsiteY165" fmla="*/ 157809 h 803953"/>
                  <a:gd name="connsiteX166" fmla="*/ 1017399 w 3024845"/>
                  <a:gd name="connsiteY166" fmla="*/ 155918 h 803953"/>
                  <a:gd name="connsiteX167" fmla="*/ 1017399 w 3024845"/>
                  <a:gd name="connsiteY167" fmla="*/ 142677 h 803953"/>
                  <a:gd name="connsiteX168" fmla="*/ 1039693 w 3024845"/>
                  <a:gd name="connsiteY168" fmla="*/ 142677 h 803953"/>
                  <a:gd name="connsiteX169" fmla="*/ 1039693 w 3024845"/>
                  <a:gd name="connsiteY169" fmla="*/ 141596 h 803953"/>
                  <a:gd name="connsiteX170" fmla="*/ 1039693 w 3024845"/>
                  <a:gd name="connsiteY170" fmla="*/ 134030 h 803953"/>
                  <a:gd name="connsiteX171" fmla="*/ 1041466 w 3024845"/>
                  <a:gd name="connsiteY171" fmla="*/ 134030 h 803953"/>
                  <a:gd name="connsiteX172" fmla="*/ 1053880 w 3024845"/>
                  <a:gd name="connsiteY172" fmla="*/ 134030 h 803953"/>
                  <a:gd name="connsiteX173" fmla="*/ 1053880 w 3024845"/>
                  <a:gd name="connsiteY173" fmla="*/ 135111 h 803953"/>
                  <a:gd name="connsiteX174" fmla="*/ 1053880 w 3024845"/>
                  <a:gd name="connsiteY174" fmla="*/ 142677 h 803953"/>
                  <a:gd name="connsiteX175" fmla="*/ 1054640 w 3024845"/>
                  <a:gd name="connsiteY175" fmla="*/ 142677 h 803953"/>
                  <a:gd name="connsiteX176" fmla="*/ 1059960 w 3024845"/>
                  <a:gd name="connsiteY176" fmla="*/ 142677 h 803953"/>
                  <a:gd name="connsiteX177" fmla="*/ 1070093 w 3024845"/>
                  <a:gd name="connsiteY177" fmla="*/ 138353 h 803953"/>
                  <a:gd name="connsiteX178" fmla="*/ 1074146 w 3024845"/>
                  <a:gd name="connsiteY178" fmla="*/ 141596 h 803953"/>
                  <a:gd name="connsiteX179" fmla="*/ 1074146 w 3024845"/>
                  <a:gd name="connsiteY179" fmla="*/ 134030 h 803953"/>
                  <a:gd name="connsiteX180" fmla="*/ 1076426 w 3024845"/>
                  <a:gd name="connsiteY180" fmla="*/ 134030 h 803953"/>
                  <a:gd name="connsiteX181" fmla="*/ 1092387 w 3024845"/>
                  <a:gd name="connsiteY181" fmla="*/ 134030 h 803953"/>
                  <a:gd name="connsiteX182" fmla="*/ 1092387 w 3024845"/>
                  <a:gd name="connsiteY182" fmla="*/ 135111 h 803953"/>
                  <a:gd name="connsiteX183" fmla="*/ 1092387 w 3024845"/>
                  <a:gd name="connsiteY183" fmla="*/ 142677 h 803953"/>
                  <a:gd name="connsiteX184" fmla="*/ 1122787 w 3024845"/>
                  <a:gd name="connsiteY184" fmla="*/ 142677 h 803953"/>
                  <a:gd name="connsiteX185" fmla="*/ 1122787 w 3024845"/>
                  <a:gd name="connsiteY185" fmla="*/ 144298 h 803953"/>
                  <a:gd name="connsiteX186" fmla="*/ 1122787 w 3024845"/>
                  <a:gd name="connsiteY186" fmla="*/ 155648 h 803953"/>
                  <a:gd name="connsiteX187" fmla="*/ 1149134 w 3024845"/>
                  <a:gd name="connsiteY187" fmla="*/ 155648 h 803953"/>
                  <a:gd name="connsiteX188" fmla="*/ 1149134 w 3024845"/>
                  <a:gd name="connsiteY188" fmla="*/ 185912 h 803953"/>
                  <a:gd name="connsiteX189" fmla="*/ 1149894 w 3024845"/>
                  <a:gd name="connsiteY189" fmla="*/ 185912 h 803953"/>
                  <a:gd name="connsiteX190" fmla="*/ 1155214 w 3024845"/>
                  <a:gd name="connsiteY190" fmla="*/ 185912 h 803953"/>
                  <a:gd name="connsiteX191" fmla="*/ 1155214 w 3024845"/>
                  <a:gd name="connsiteY191" fmla="*/ 186993 h 803953"/>
                  <a:gd name="connsiteX192" fmla="*/ 1155214 w 3024845"/>
                  <a:gd name="connsiteY192" fmla="*/ 194560 h 803953"/>
                  <a:gd name="connsiteX193" fmla="*/ 1159268 w 3024845"/>
                  <a:gd name="connsiteY193" fmla="*/ 224824 h 803953"/>
                  <a:gd name="connsiteX194" fmla="*/ 1160028 w 3024845"/>
                  <a:gd name="connsiteY194" fmla="*/ 224824 h 803953"/>
                  <a:gd name="connsiteX195" fmla="*/ 1165348 w 3024845"/>
                  <a:gd name="connsiteY195" fmla="*/ 224824 h 803953"/>
                  <a:gd name="connsiteX196" fmla="*/ 1165348 w 3024845"/>
                  <a:gd name="connsiteY196" fmla="*/ 225635 h 803953"/>
                  <a:gd name="connsiteX197" fmla="*/ 1165348 w 3024845"/>
                  <a:gd name="connsiteY197" fmla="*/ 231310 h 803953"/>
                  <a:gd name="connsiteX198" fmla="*/ 1166361 w 3024845"/>
                  <a:gd name="connsiteY198" fmla="*/ 231310 h 803953"/>
                  <a:gd name="connsiteX199" fmla="*/ 1173454 w 3024845"/>
                  <a:gd name="connsiteY199" fmla="*/ 231310 h 803953"/>
                  <a:gd name="connsiteX200" fmla="*/ 1173454 w 3024845"/>
                  <a:gd name="connsiteY200" fmla="*/ 261575 h 803953"/>
                  <a:gd name="connsiteX201" fmla="*/ 1175481 w 3024845"/>
                  <a:gd name="connsiteY201" fmla="*/ 261575 h 803953"/>
                  <a:gd name="connsiteX202" fmla="*/ 1189668 w 3024845"/>
                  <a:gd name="connsiteY202" fmla="*/ 261575 h 803953"/>
                  <a:gd name="connsiteX203" fmla="*/ 1189668 w 3024845"/>
                  <a:gd name="connsiteY203" fmla="*/ 285354 h 803953"/>
                  <a:gd name="connsiteX204" fmla="*/ 1191695 w 3024845"/>
                  <a:gd name="connsiteY204" fmla="*/ 286975 h 803953"/>
                  <a:gd name="connsiteX205" fmla="*/ 1191695 w 3024845"/>
                  <a:gd name="connsiteY205" fmla="*/ 298325 h 803953"/>
                  <a:gd name="connsiteX206" fmla="*/ 1192455 w 3024845"/>
                  <a:gd name="connsiteY206" fmla="*/ 298325 h 803953"/>
                  <a:gd name="connsiteX207" fmla="*/ 1197775 w 3024845"/>
                  <a:gd name="connsiteY207" fmla="*/ 298325 h 803953"/>
                  <a:gd name="connsiteX208" fmla="*/ 1197775 w 3024845"/>
                  <a:gd name="connsiteY208" fmla="*/ 322104 h 803953"/>
                  <a:gd name="connsiteX209" fmla="*/ 1199041 w 3024845"/>
                  <a:gd name="connsiteY209" fmla="*/ 322104 h 803953"/>
                  <a:gd name="connsiteX210" fmla="*/ 1207908 w 3024845"/>
                  <a:gd name="connsiteY210" fmla="*/ 322104 h 803953"/>
                  <a:gd name="connsiteX211" fmla="*/ 1209935 w 3024845"/>
                  <a:gd name="connsiteY211" fmla="*/ 326158 h 803953"/>
                  <a:gd name="connsiteX212" fmla="*/ 1209935 w 3024845"/>
                  <a:gd name="connsiteY212" fmla="*/ 339399 h 803953"/>
                  <a:gd name="connsiteX213" fmla="*/ 1211455 w 3024845"/>
                  <a:gd name="connsiteY213" fmla="*/ 337507 h 803953"/>
                  <a:gd name="connsiteX214" fmla="*/ 1222095 w 3024845"/>
                  <a:gd name="connsiteY214" fmla="*/ 324266 h 803953"/>
                  <a:gd name="connsiteX215" fmla="*/ 1250469 w 3024845"/>
                  <a:gd name="connsiteY215" fmla="*/ 324266 h 803953"/>
                  <a:gd name="connsiteX216" fmla="*/ 1250469 w 3024845"/>
                  <a:gd name="connsiteY216" fmla="*/ 410737 h 803953"/>
                  <a:gd name="connsiteX217" fmla="*/ 1251229 w 3024845"/>
                  <a:gd name="connsiteY217" fmla="*/ 410737 h 803953"/>
                  <a:gd name="connsiteX218" fmla="*/ 1256549 w 3024845"/>
                  <a:gd name="connsiteY218" fmla="*/ 410737 h 803953"/>
                  <a:gd name="connsiteX219" fmla="*/ 1257309 w 3024845"/>
                  <a:gd name="connsiteY219" fmla="*/ 409386 h 803953"/>
                  <a:gd name="connsiteX220" fmla="*/ 1262629 w 3024845"/>
                  <a:gd name="connsiteY220" fmla="*/ 399928 h 803953"/>
                  <a:gd name="connsiteX221" fmla="*/ 1262629 w 3024845"/>
                  <a:gd name="connsiteY221" fmla="*/ 401820 h 803953"/>
                  <a:gd name="connsiteX222" fmla="*/ 1262629 w 3024845"/>
                  <a:gd name="connsiteY222" fmla="*/ 415061 h 803953"/>
                  <a:gd name="connsiteX223" fmla="*/ 1266682 w 3024845"/>
                  <a:gd name="connsiteY223" fmla="*/ 369664 h 803953"/>
                  <a:gd name="connsiteX224" fmla="*/ 1267442 w 3024845"/>
                  <a:gd name="connsiteY224" fmla="*/ 369664 h 803953"/>
                  <a:gd name="connsiteX225" fmla="*/ 1272762 w 3024845"/>
                  <a:gd name="connsiteY225" fmla="*/ 369664 h 803953"/>
                  <a:gd name="connsiteX226" fmla="*/ 1272762 w 3024845"/>
                  <a:gd name="connsiteY226" fmla="*/ 304810 h 803953"/>
                  <a:gd name="connsiteX227" fmla="*/ 1273776 w 3024845"/>
                  <a:gd name="connsiteY227" fmla="*/ 304810 h 803953"/>
                  <a:gd name="connsiteX228" fmla="*/ 1280869 w 3024845"/>
                  <a:gd name="connsiteY228" fmla="*/ 304810 h 803953"/>
                  <a:gd name="connsiteX229" fmla="*/ 1293029 w 3024845"/>
                  <a:gd name="connsiteY229" fmla="*/ 261575 h 803953"/>
                  <a:gd name="connsiteX230" fmla="*/ 1294296 w 3024845"/>
                  <a:gd name="connsiteY230" fmla="*/ 261575 h 803953"/>
                  <a:gd name="connsiteX231" fmla="*/ 1303163 w 3024845"/>
                  <a:gd name="connsiteY231" fmla="*/ 261575 h 803953"/>
                  <a:gd name="connsiteX232" fmla="*/ 1313296 w 3024845"/>
                  <a:gd name="connsiteY232" fmla="*/ 304810 h 803953"/>
                  <a:gd name="connsiteX233" fmla="*/ 1314309 w 3024845"/>
                  <a:gd name="connsiteY233" fmla="*/ 304810 h 803953"/>
                  <a:gd name="connsiteX234" fmla="*/ 1321403 w 3024845"/>
                  <a:gd name="connsiteY234" fmla="*/ 304810 h 803953"/>
                  <a:gd name="connsiteX235" fmla="*/ 1321403 w 3024845"/>
                  <a:gd name="connsiteY235" fmla="*/ 343722 h 803953"/>
                  <a:gd name="connsiteX236" fmla="*/ 1323176 w 3024845"/>
                  <a:gd name="connsiteY236" fmla="*/ 343722 h 803953"/>
                  <a:gd name="connsiteX237" fmla="*/ 1335590 w 3024845"/>
                  <a:gd name="connsiteY237" fmla="*/ 343722 h 803953"/>
                  <a:gd name="connsiteX238" fmla="*/ 1335590 w 3024845"/>
                  <a:gd name="connsiteY238" fmla="*/ 345884 h 803953"/>
                  <a:gd name="connsiteX239" fmla="*/ 1335590 w 3024845"/>
                  <a:gd name="connsiteY239" fmla="*/ 361016 h 803953"/>
                  <a:gd name="connsiteX240" fmla="*/ 1339643 w 3024845"/>
                  <a:gd name="connsiteY240" fmla="*/ 358855 h 803953"/>
                  <a:gd name="connsiteX241" fmla="*/ 1339643 w 3024845"/>
                  <a:gd name="connsiteY241" fmla="*/ 343722 h 803953"/>
                  <a:gd name="connsiteX242" fmla="*/ 1341163 w 3024845"/>
                  <a:gd name="connsiteY242" fmla="*/ 343722 h 803953"/>
                  <a:gd name="connsiteX243" fmla="*/ 1351803 w 3024845"/>
                  <a:gd name="connsiteY243" fmla="*/ 343722 h 803953"/>
                  <a:gd name="connsiteX244" fmla="*/ 1351803 w 3024845"/>
                  <a:gd name="connsiteY244" fmla="*/ 345343 h 803953"/>
                  <a:gd name="connsiteX245" fmla="*/ 1351803 w 3024845"/>
                  <a:gd name="connsiteY245" fmla="*/ 356693 h 803953"/>
                  <a:gd name="connsiteX246" fmla="*/ 1382204 w 3024845"/>
                  <a:gd name="connsiteY246" fmla="*/ 356693 h 803953"/>
                  <a:gd name="connsiteX247" fmla="*/ 1382204 w 3024845"/>
                  <a:gd name="connsiteY247" fmla="*/ 319943 h 803953"/>
                  <a:gd name="connsiteX248" fmla="*/ 1383470 w 3024845"/>
                  <a:gd name="connsiteY248" fmla="*/ 319943 h 803953"/>
                  <a:gd name="connsiteX249" fmla="*/ 1392337 w 3024845"/>
                  <a:gd name="connsiteY249" fmla="*/ 319943 h 803953"/>
                  <a:gd name="connsiteX250" fmla="*/ 1392337 w 3024845"/>
                  <a:gd name="connsiteY250" fmla="*/ 341560 h 803953"/>
                  <a:gd name="connsiteX251" fmla="*/ 1394364 w 3024845"/>
                  <a:gd name="connsiteY251" fmla="*/ 309134 h 803953"/>
                  <a:gd name="connsiteX252" fmla="*/ 1416657 w 3024845"/>
                  <a:gd name="connsiteY252" fmla="*/ 309134 h 803953"/>
                  <a:gd name="connsiteX253" fmla="*/ 1416657 w 3024845"/>
                  <a:gd name="connsiteY253" fmla="*/ 307512 h 803953"/>
                  <a:gd name="connsiteX254" fmla="*/ 1416657 w 3024845"/>
                  <a:gd name="connsiteY254" fmla="*/ 296163 h 803953"/>
                  <a:gd name="connsiteX255" fmla="*/ 1417417 w 3024845"/>
                  <a:gd name="connsiteY255" fmla="*/ 296163 h 803953"/>
                  <a:gd name="connsiteX256" fmla="*/ 1422737 w 3024845"/>
                  <a:gd name="connsiteY256" fmla="*/ 296163 h 803953"/>
                  <a:gd name="connsiteX257" fmla="*/ 1422737 w 3024845"/>
                  <a:gd name="connsiteY257" fmla="*/ 294272 h 803953"/>
                  <a:gd name="connsiteX258" fmla="*/ 1422737 w 3024845"/>
                  <a:gd name="connsiteY258" fmla="*/ 281031 h 803953"/>
                  <a:gd name="connsiteX259" fmla="*/ 1426791 w 3024845"/>
                  <a:gd name="connsiteY259" fmla="*/ 287516 h 803953"/>
                  <a:gd name="connsiteX260" fmla="*/ 1429071 w 3024845"/>
                  <a:gd name="connsiteY260" fmla="*/ 287516 h 803953"/>
                  <a:gd name="connsiteX261" fmla="*/ 1445031 w 3024845"/>
                  <a:gd name="connsiteY261" fmla="*/ 287516 h 803953"/>
                  <a:gd name="connsiteX262" fmla="*/ 1445031 w 3024845"/>
                  <a:gd name="connsiteY262" fmla="*/ 286705 h 803953"/>
                  <a:gd name="connsiteX263" fmla="*/ 1445031 w 3024845"/>
                  <a:gd name="connsiteY263" fmla="*/ 281031 h 803953"/>
                  <a:gd name="connsiteX264" fmla="*/ 1445791 w 3024845"/>
                  <a:gd name="connsiteY264" fmla="*/ 281031 h 803953"/>
                  <a:gd name="connsiteX265" fmla="*/ 1451111 w 3024845"/>
                  <a:gd name="connsiteY265" fmla="*/ 281031 h 803953"/>
                  <a:gd name="connsiteX266" fmla="*/ 1451111 w 3024845"/>
                  <a:gd name="connsiteY266" fmla="*/ 282382 h 803953"/>
                  <a:gd name="connsiteX267" fmla="*/ 1451111 w 3024845"/>
                  <a:gd name="connsiteY267" fmla="*/ 291840 h 803953"/>
                  <a:gd name="connsiteX268" fmla="*/ 1489618 w 3024845"/>
                  <a:gd name="connsiteY268" fmla="*/ 291840 h 803953"/>
                  <a:gd name="connsiteX269" fmla="*/ 1489618 w 3024845"/>
                  <a:gd name="connsiteY269" fmla="*/ 430193 h 803953"/>
                  <a:gd name="connsiteX270" fmla="*/ 1491138 w 3024845"/>
                  <a:gd name="connsiteY270" fmla="*/ 430193 h 803953"/>
                  <a:gd name="connsiteX271" fmla="*/ 1501778 w 3024845"/>
                  <a:gd name="connsiteY271" fmla="*/ 430193 h 803953"/>
                  <a:gd name="connsiteX272" fmla="*/ 1501778 w 3024845"/>
                  <a:gd name="connsiteY272" fmla="*/ 417223 h 803953"/>
                  <a:gd name="connsiteX273" fmla="*/ 1505832 w 3024845"/>
                  <a:gd name="connsiteY273" fmla="*/ 417223 h 803953"/>
                  <a:gd name="connsiteX274" fmla="*/ 1505832 w 3024845"/>
                  <a:gd name="connsiteY274" fmla="*/ 430193 h 803953"/>
                  <a:gd name="connsiteX275" fmla="*/ 1536232 w 3024845"/>
                  <a:gd name="connsiteY275" fmla="*/ 430193 h 803953"/>
                  <a:gd name="connsiteX276" fmla="*/ 1536232 w 3024845"/>
                  <a:gd name="connsiteY276" fmla="*/ 399928 h 803953"/>
                  <a:gd name="connsiteX277" fmla="*/ 1548392 w 3024845"/>
                  <a:gd name="connsiteY277" fmla="*/ 399928 h 803953"/>
                  <a:gd name="connsiteX278" fmla="*/ 1560552 w 3024845"/>
                  <a:gd name="connsiteY278" fmla="*/ 397767 h 803953"/>
                  <a:gd name="connsiteX279" fmla="*/ 1564606 w 3024845"/>
                  <a:gd name="connsiteY279" fmla="*/ 399928 h 803953"/>
                  <a:gd name="connsiteX280" fmla="*/ 1574739 w 3024845"/>
                  <a:gd name="connsiteY280" fmla="*/ 399928 h 803953"/>
                  <a:gd name="connsiteX281" fmla="*/ 1574739 w 3024845"/>
                  <a:gd name="connsiteY281" fmla="*/ 430193 h 803953"/>
                  <a:gd name="connsiteX282" fmla="*/ 1582846 w 3024845"/>
                  <a:gd name="connsiteY282" fmla="*/ 430193 h 803953"/>
                  <a:gd name="connsiteX283" fmla="*/ 1582846 w 3024845"/>
                  <a:gd name="connsiteY283" fmla="*/ 447488 h 803953"/>
                  <a:gd name="connsiteX284" fmla="*/ 1592182 w 3024845"/>
                  <a:gd name="connsiteY284" fmla="*/ 448393 h 803953"/>
                  <a:gd name="connsiteX285" fmla="*/ 1605140 w 3024845"/>
                  <a:gd name="connsiteY285" fmla="*/ 448393 h 803953"/>
                  <a:gd name="connsiteX286" fmla="*/ 1605140 w 3024845"/>
                  <a:gd name="connsiteY286" fmla="*/ 432355 h 803953"/>
                  <a:gd name="connsiteX287" fmla="*/ 1673096 w 3024845"/>
                  <a:gd name="connsiteY287" fmla="*/ 432355 h 803953"/>
                  <a:gd name="connsiteX288" fmla="*/ 1673096 w 3024845"/>
                  <a:gd name="connsiteY288" fmla="*/ 347102 h 803953"/>
                  <a:gd name="connsiteX289" fmla="*/ 1745104 w 3024845"/>
                  <a:gd name="connsiteY289" fmla="*/ 347102 h 803953"/>
                  <a:gd name="connsiteX290" fmla="*/ 1745104 w 3024845"/>
                  <a:gd name="connsiteY290" fmla="*/ 425870 h 803953"/>
                  <a:gd name="connsiteX291" fmla="*/ 1747008 w 3024845"/>
                  <a:gd name="connsiteY291" fmla="*/ 425870 h 803953"/>
                  <a:gd name="connsiteX292" fmla="*/ 1748250 w 3024845"/>
                  <a:gd name="connsiteY292" fmla="*/ 448393 h 803953"/>
                  <a:gd name="connsiteX293" fmla="*/ 1757926 w 3024845"/>
                  <a:gd name="connsiteY293" fmla="*/ 448393 h 803953"/>
                  <a:gd name="connsiteX294" fmla="*/ 1759168 w 3024845"/>
                  <a:gd name="connsiteY294" fmla="*/ 425870 h 803953"/>
                  <a:gd name="connsiteX295" fmla="*/ 1765248 w 3024845"/>
                  <a:gd name="connsiteY295" fmla="*/ 425870 h 803953"/>
                  <a:gd name="connsiteX296" fmla="*/ 1766490 w 3024845"/>
                  <a:gd name="connsiteY296" fmla="*/ 448393 h 803953"/>
                  <a:gd name="connsiteX297" fmla="*/ 1817112 w 3024845"/>
                  <a:gd name="connsiteY297" fmla="*/ 448393 h 803953"/>
                  <a:gd name="connsiteX298" fmla="*/ 1817112 w 3024845"/>
                  <a:gd name="connsiteY298" fmla="*/ 285365 h 803953"/>
                  <a:gd name="connsiteX299" fmla="*/ 2014439 w 3024845"/>
                  <a:gd name="connsiteY299" fmla="*/ 285365 h 803953"/>
                  <a:gd name="connsiteX300" fmla="*/ 2014439 w 3024845"/>
                  <a:gd name="connsiteY300" fmla="*/ 448393 h 803953"/>
                  <a:gd name="connsiteX301" fmla="*/ 2033136 w 3024845"/>
                  <a:gd name="connsiteY301" fmla="*/ 448393 h 803953"/>
                  <a:gd name="connsiteX302" fmla="*/ 2033136 w 3024845"/>
                  <a:gd name="connsiteY302" fmla="*/ 365700 h 803953"/>
                  <a:gd name="connsiteX303" fmla="*/ 2128256 w 3024845"/>
                  <a:gd name="connsiteY303" fmla="*/ 365700 h 803953"/>
                  <a:gd name="connsiteX304" fmla="*/ 2180720 w 3024845"/>
                  <a:gd name="connsiteY304" fmla="*/ 300487 h 803953"/>
                  <a:gd name="connsiteX305" fmla="*/ 2245574 w 3024845"/>
                  <a:gd name="connsiteY305" fmla="*/ 300487 h 803953"/>
                  <a:gd name="connsiteX306" fmla="*/ 2245574 w 3024845"/>
                  <a:gd name="connsiteY306" fmla="*/ 376149 h 803953"/>
                  <a:gd name="connsiteX307" fmla="*/ 2253681 w 3024845"/>
                  <a:gd name="connsiteY307" fmla="*/ 376149 h 803953"/>
                  <a:gd name="connsiteX308" fmla="*/ 2255708 w 3024845"/>
                  <a:gd name="connsiteY308" fmla="*/ 369664 h 803953"/>
                  <a:gd name="connsiteX309" fmla="*/ 2261788 w 3024845"/>
                  <a:gd name="connsiteY309" fmla="*/ 369664 h 803953"/>
                  <a:gd name="connsiteX310" fmla="*/ 2263815 w 3024845"/>
                  <a:gd name="connsiteY310" fmla="*/ 378311 h 803953"/>
                  <a:gd name="connsiteX311" fmla="*/ 2275975 w 3024845"/>
                  <a:gd name="connsiteY311" fmla="*/ 378311 h 803953"/>
                  <a:gd name="connsiteX312" fmla="*/ 2275975 w 3024845"/>
                  <a:gd name="connsiteY312" fmla="*/ 371825 h 803953"/>
                  <a:gd name="connsiteX313" fmla="*/ 2298268 w 3024845"/>
                  <a:gd name="connsiteY313" fmla="*/ 371825 h 803953"/>
                  <a:gd name="connsiteX314" fmla="*/ 2298268 w 3024845"/>
                  <a:gd name="connsiteY314" fmla="*/ 378311 h 803953"/>
                  <a:gd name="connsiteX315" fmla="*/ 2318535 w 3024845"/>
                  <a:gd name="connsiteY315" fmla="*/ 378311 h 803953"/>
                  <a:gd name="connsiteX316" fmla="*/ 2318535 w 3024845"/>
                  <a:gd name="connsiteY316" fmla="*/ 423708 h 803953"/>
                  <a:gd name="connsiteX317" fmla="*/ 2332722 w 3024845"/>
                  <a:gd name="connsiteY317" fmla="*/ 423708 h 803953"/>
                  <a:gd name="connsiteX318" fmla="*/ 2332722 w 3024845"/>
                  <a:gd name="connsiteY318" fmla="*/ 410737 h 803953"/>
                  <a:gd name="connsiteX319" fmla="*/ 2348936 w 3024845"/>
                  <a:gd name="connsiteY319" fmla="*/ 410737 h 803953"/>
                  <a:gd name="connsiteX320" fmla="*/ 2348936 w 3024845"/>
                  <a:gd name="connsiteY320" fmla="*/ 231310 h 803953"/>
                  <a:gd name="connsiteX321" fmla="*/ 2355016 w 3024845"/>
                  <a:gd name="connsiteY321" fmla="*/ 224824 h 803953"/>
                  <a:gd name="connsiteX322" fmla="*/ 2427977 w 3024845"/>
                  <a:gd name="connsiteY322" fmla="*/ 224824 h 803953"/>
                  <a:gd name="connsiteX323" fmla="*/ 2427977 w 3024845"/>
                  <a:gd name="connsiteY323" fmla="*/ 233472 h 803953"/>
                  <a:gd name="connsiteX324" fmla="*/ 2438110 w 3024845"/>
                  <a:gd name="connsiteY324" fmla="*/ 233472 h 803953"/>
                  <a:gd name="connsiteX325" fmla="*/ 2438110 w 3024845"/>
                  <a:gd name="connsiteY325" fmla="*/ 348046 h 803953"/>
                  <a:gd name="connsiteX326" fmla="*/ 2460404 w 3024845"/>
                  <a:gd name="connsiteY326" fmla="*/ 348046 h 803953"/>
                  <a:gd name="connsiteX327" fmla="*/ 2460404 w 3024845"/>
                  <a:gd name="connsiteY327" fmla="*/ 281031 h 803953"/>
                  <a:gd name="connsiteX328" fmla="*/ 2486751 w 3024845"/>
                  <a:gd name="connsiteY328" fmla="*/ 281031 h 803953"/>
                  <a:gd name="connsiteX329" fmla="*/ 2490804 w 3024845"/>
                  <a:gd name="connsiteY329" fmla="*/ 276707 h 803953"/>
                  <a:gd name="connsiteX330" fmla="*/ 2498911 w 3024845"/>
                  <a:gd name="connsiteY330" fmla="*/ 276707 h 803953"/>
                  <a:gd name="connsiteX331" fmla="*/ 2502964 w 3024845"/>
                  <a:gd name="connsiteY331" fmla="*/ 281031 h 803953"/>
                  <a:gd name="connsiteX332" fmla="*/ 2525258 w 3024845"/>
                  <a:gd name="connsiteY332" fmla="*/ 281031 h 803953"/>
                  <a:gd name="connsiteX333" fmla="*/ 2525258 w 3024845"/>
                  <a:gd name="connsiteY333" fmla="*/ 164295 h 803953"/>
                  <a:gd name="connsiteX334" fmla="*/ 2582005 w 3024845"/>
                  <a:gd name="connsiteY334" fmla="*/ 153486 h 803953"/>
                  <a:gd name="connsiteX335" fmla="*/ 2582005 w 3024845"/>
                  <a:gd name="connsiteY335" fmla="*/ 154567 h 803953"/>
                  <a:gd name="connsiteX336" fmla="*/ 2582005 w 3024845"/>
                  <a:gd name="connsiteY336" fmla="*/ 162133 h 803953"/>
                  <a:gd name="connsiteX337" fmla="*/ 2608352 w 3024845"/>
                  <a:gd name="connsiteY337" fmla="*/ 162133 h 803953"/>
                  <a:gd name="connsiteX338" fmla="*/ 2608352 w 3024845"/>
                  <a:gd name="connsiteY338" fmla="*/ 417223 h 803953"/>
                  <a:gd name="connsiteX339" fmla="*/ 2630646 w 3024845"/>
                  <a:gd name="connsiteY339" fmla="*/ 417223 h 803953"/>
                  <a:gd name="connsiteX340" fmla="*/ 2630646 w 3024845"/>
                  <a:gd name="connsiteY340" fmla="*/ 412899 h 803953"/>
                  <a:gd name="connsiteX341" fmla="*/ 2642806 w 3024845"/>
                  <a:gd name="connsiteY341" fmla="*/ 412899 h 803953"/>
                  <a:gd name="connsiteX342" fmla="*/ 2642806 w 3024845"/>
                  <a:gd name="connsiteY342" fmla="*/ 417223 h 803953"/>
                  <a:gd name="connsiteX343" fmla="*/ 2667126 w 3024845"/>
                  <a:gd name="connsiteY343" fmla="*/ 417223 h 803953"/>
                  <a:gd name="connsiteX344" fmla="*/ 2667126 w 3024845"/>
                  <a:gd name="connsiteY344" fmla="*/ 404252 h 803953"/>
                  <a:gd name="connsiteX345" fmla="*/ 2695500 w 3024845"/>
                  <a:gd name="connsiteY345" fmla="*/ 404252 h 803953"/>
                  <a:gd name="connsiteX346" fmla="*/ 2707660 w 3024845"/>
                  <a:gd name="connsiteY346" fmla="*/ 399928 h 803953"/>
                  <a:gd name="connsiteX347" fmla="*/ 2727927 w 3024845"/>
                  <a:gd name="connsiteY347" fmla="*/ 404252 h 803953"/>
                  <a:gd name="connsiteX348" fmla="*/ 2727927 w 3024845"/>
                  <a:gd name="connsiteY348" fmla="*/ 386958 h 803953"/>
                  <a:gd name="connsiteX349" fmla="*/ 2736034 w 3024845"/>
                  <a:gd name="connsiteY349" fmla="*/ 386958 h 803953"/>
                  <a:gd name="connsiteX350" fmla="*/ 2736034 w 3024845"/>
                  <a:gd name="connsiteY350" fmla="*/ 373987 h 803953"/>
                  <a:gd name="connsiteX351" fmla="*/ 2792781 w 3024845"/>
                  <a:gd name="connsiteY351" fmla="*/ 373987 h 803953"/>
                  <a:gd name="connsiteX352" fmla="*/ 2792781 w 3024845"/>
                  <a:gd name="connsiteY352" fmla="*/ 343722 h 803953"/>
                  <a:gd name="connsiteX353" fmla="*/ 2811021 w 3024845"/>
                  <a:gd name="connsiteY353" fmla="*/ 343722 h 803953"/>
                  <a:gd name="connsiteX354" fmla="*/ 2811021 w 3024845"/>
                  <a:gd name="connsiteY354" fmla="*/ 337237 h 803953"/>
                  <a:gd name="connsiteX355" fmla="*/ 2823181 w 3024845"/>
                  <a:gd name="connsiteY355" fmla="*/ 337237 h 803953"/>
                  <a:gd name="connsiteX356" fmla="*/ 2823181 w 3024845"/>
                  <a:gd name="connsiteY356" fmla="*/ 343722 h 803953"/>
                  <a:gd name="connsiteX357" fmla="*/ 2839395 w 3024845"/>
                  <a:gd name="connsiteY357" fmla="*/ 343722 h 803953"/>
                  <a:gd name="connsiteX358" fmla="*/ 2839395 w 3024845"/>
                  <a:gd name="connsiteY358" fmla="*/ 393443 h 803953"/>
                  <a:gd name="connsiteX359" fmla="*/ 2871822 w 3024845"/>
                  <a:gd name="connsiteY359" fmla="*/ 393443 h 803953"/>
                  <a:gd name="connsiteX360" fmla="*/ 2871822 w 3024845"/>
                  <a:gd name="connsiteY360" fmla="*/ 367502 h 803953"/>
                  <a:gd name="connsiteX361" fmla="*/ 2910329 w 3024845"/>
                  <a:gd name="connsiteY361" fmla="*/ 367502 h 803953"/>
                  <a:gd name="connsiteX362" fmla="*/ 2910329 w 3024845"/>
                  <a:gd name="connsiteY362" fmla="*/ 337237 h 803953"/>
                  <a:gd name="connsiteX363" fmla="*/ 2958970 w 3024845"/>
                  <a:gd name="connsiteY363" fmla="*/ 337237 h 803953"/>
                  <a:gd name="connsiteX364" fmla="*/ 2958970 w 3024845"/>
                  <a:gd name="connsiteY364" fmla="*/ 448393 h 803953"/>
                  <a:gd name="connsiteX365" fmla="*/ 2958970 w 3024845"/>
                  <a:gd name="connsiteY365" fmla="*/ 462172 h 803953"/>
                  <a:gd name="connsiteX366" fmla="*/ 3024845 w 3024845"/>
                  <a:gd name="connsiteY366" fmla="*/ 462172 h 803953"/>
                  <a:gd name="connsiteX367" fmla="*/ 3024845 w 3024845"/>
                  <a:gd name="connsiteY367" fmla="*/ 803953 h 803953"/>
                  <a:gd name="connsiteX368" fmla="*/ 2054 w 3024845"/>
                  <a:gd name="connsiteY368" fmla="*/ 801620 h 803953"/>
                  <a:gd name="connsiteX369" fmla="*/ 0 w 3024845"/>
                  <a:gd name="connsiteY369" fmla="*/ 367502 h 803953"/>
                  <a:gd name="connsiteX370" fmla="*/ 20267 w 3024845"/>
                  <a:gd name="connsiteY370" fmla="*/ 367502 h 803953"/>
                  <a:gd name="connsiteX371" fmla="*/ 20774 w 3024845"/>
                  <a:gd name="connsiteY371" fmla="*/ 366421 h 803953"/>
                  <a:gd name="connsiteX372" fmla="*/ 24320 w 3024845"/>
                  <a:gd name="connsiteY372" fmla="*/ 358855 h 803953"/>
                  <a:gd name="connsiteX373" fmla="*/ 26094 w 3024845"/>
                  <a:gd name="connsiteY373" fmla="*/ 359125 h 803953"/>
                  <a:gd name="connsiteX374" fmla="*/ 38507 w 3024845"/>
                  <a:gd name="connsiteY374" fmla="*/ 361016 h 803953"/>
                  <a:gd name="connsiteX375" fmla="*/ 39014 w 3024845"/>
                  <a:gd name="connsiteY375" fmla="*/ 362368 h 803953"/>
                  <a:gd name="connsiteX376" fmla="*/ 42560 w 3024845"/>
                  <a:gd name="connsiteY376" fmla="*/ 371825 h 803953"/>
                  <a:gd name="connsiteX377" fmla="*/ 68907 w 3024845"/>
                  <a:gd name="connsiteY377" fmla="*/ 373987 h 803953"/>
                  <a:gd name="connsiteX378" fmla="*/ 68907 w 3024845"/>
                  <a:gd name="connsiteY378" fmla="*/ 250766 h 803953"/>
                  <a:gd name="connsiteX379" fmla="*/ 70934 w 3024845"/>
                  <a:gd name="connsiteY379" fmla="*/ 250766 h 803953"/>
                  <a:gd name="connsiteX380" fmla="*/ 85121 w 3024845"/>
                  <a:gd name="connsiteY380" fmla="*/ 250766 h 803953"/>
                  <a:gd name="connsiteX381" fmla="*/ 85121 w 3024845"/>
                  <a:gd name="connsiteY381" fmla="*/ 114574 h 803953"/>
                  <a:gd name="connsiteX382" fmla="*/ 86894 w 3024845"/>
                  <a:gd name="connsiteY382" fmla="*/ 114574 h 803953"/>
                  <a:gd name="connsiteX383" fmla="*/ 99308 w 3024845"/>
                  <a:gd name="connsiteY383" fmla="*/ 114574 h 803953"/>
                  <a:gd name="connsiteX384" fmla="*/ 99308 w 3024845"/>
                  <a:gd name="connsiteY384" fmla="*/ 0 h 803953"/>
                  <a:gd name="connsiteX0" fmla="*/ 99308 w 3024845"/>
                  <a:gd name="connsiteY0" fmla="*/ 0 h 689379"/>
                  <a:gd name="connsiteX1" fmla="*/ 220909 w 3024845"/>
                  <a:gd name="connsiteY1" fmla="*/ 0 h 689379"/>
                  <a:gd name="connsiteX2" fmla="*/ 223189 w 3024845"/>
                  <a:gd name="connsiteY2" fmla="*/ 0 h 689379"/>
                  <a:gd name="connsiteX3" fmla="*/ 239150 w 3024845"/>
                  <a:gd name="connsiteY3" fmla="*/ 0 h 689379"/>
                  <a:gd name="connsiteX4" fmla="*/ 239150 w 3024845"/>
                  <a:gd name="connsiteY4" fmla="*/ 140515 h 689379"/>
                  <a:gd name="connsiteX5" fmla="*/ 240670 w 3024845"/>
                  <a:gd name="connsiteY5" fmla="*/ 140245 h 689379"/>
                  <a:gd name="connsiteX6" fmla="*/ 251310 w 3024845"/>
                  <a:gd name="connsiteY6" fmla="*/ 138354 h 689379"/>
                  <a:gd name="connsiteX7" fmla="*/ 249283 w 3024845"/>
                  <a:gd name="connsiteY7" fmla="*/ 226986 h 689379"/>
                  <a:gd name="connsiteX8" fmla="*/ 250803 w 3024845"/>
                  <a:gd name="connsiteY8" fmla="*/ 227257 h 689379"/>
                  <a:gd name="connsiteX9" fmla="*/ 261443 w 3024845"/>
                  <a:gd name="connsiteY9" fmla="*/ 229148 h 689379"/>
                  <a:gd name="connsiteX10" fmla="*/ 261696 w 3024845"/>
                  <a:gd name="connsiteY10" fmla="*/ 229959 h 689379"/>
                  <a:gd name="connsiteX11" fmla="*/ 263470 w 3024845"/>
                  <a:gd name="connsiteY11" fmla="*/ 235634 h 689379"/>
                  <a:gd name="connsiteX12" fmla="*/ 264230 w 3024845"/>
                  <a:gd name="connsiteY12" fmla="*/ 233202 h 689379"/>
                  <a:gd name="connsiteX13" fmla="*/ 269550 w 3024845"/>
                  <a:gd name="connsiteY13" fmla="*/ 216178 h 689379"/>
                  <a:gd name="connsiteX14" fmla="*/ 271323 w 3024845"/>
                  <a:gd name="connsiteY14" fmla="*/ 216178 h 689379"/>
                  <a:gd name="connsiteX15" fmla="*/ 283737 w 3024845"/>
                  <a:gd name="connsiteY15" fmla="*/ 216178 h 689379"/>
                  <a:gd name="connsiteX16" fmla="*/ 283737 w 3024845"/>
                  <a:gd name="connsiteY16" fmla="*/ 248604 h 689379"/>
                  <a:gd name="connsiteX17" fmla="*/ 284750 w 3024845"/>
                  <a:gd name="connsiteY17" fmla="*/ 249145 h 689379"/>
                  <a:gd name="connsiteX18" fmla="*/ 291844 w 3024845"/>
                  <a:gd name="connsiteY18" fmla="*/ 252928 h 689379"/>
                  <a:gd name="connsiteX19" fmla="*/ 291844 w 3024845"/>
                  <a:gd name="connsiteY19" fmla="*/ 254279 h 689379"/>
                  <a:gd name="connsiteX20" fmla="*/ 291844 w 3024845"/>
                  <a:gd name="connsiteY20" fmla="*/ 263737 h 689379"/>
                  <a:gd name="connsiteX21" fmla="*/ 336431 w 3024845"/>
                  <a:gd name="connsiteY21" fmla="*/ 263737 h 689379"/>
                  <a:gd name="connsiteX22" fmla="*/ 336431 w 3024845"/>
                  <a:gd name="connsiteY22" fmla="*/ 264818 h 689379"/>
                  <a:gd name="connsiteX23" fmla="*/ 336431 w 3024845"/>
                  <a:gd name="connsiteY23" fmla="*/ 272384 h 689379"/>
                  <a:gd name="connsiteX24" fmla="*/ 338457 w 3024845"/>
                  <a:gd name="connsiteY24" fmla="*/ 272384 h 689379"/>
                  <a:gd name="connsiteX25" fmla="*/ 352644 w 3024845"/>
                  <a:gd name="connsiteY25" fmla="*/ 272384 h 689379"/>
                  <a:gd name="connsiteX26" fmla="*/ 352644 w 3024845"/>
                  <a:gd name="connsiteY26" fmla="*/ 242119 h 689379"/>
                  <a:gd name="connsiteX27" fmla="*/ 397231 w 3024845"/>
                  <a:gd name="connsiteY27" fmla="*/ 242119 h 689379"/>
                  <a:gd name="connsiteX28" fmla="*/ 397231 w 3024845"/>
                  <a:gd name="connsiteY28" fmla="*/ 240768 h 689379"/>
                  <a:gd name="connsiteX29" fmla="*/ 397231 w 3024845"/>
                  <a:gd name="connsiteY29" fmla="*/ 231310 h 689379"/>
                  <a:gd name="connsiteX30" fmla="*/ 398245 w 3024845"/>
                  <a:gd name="connsiteY30" fmla="*/ 231310 h 689379"/>
                  <a:gd name="connsiteX31" fmla="*/ 405338 w 3024845"/>
                  <a:gd name="connsiteY31" fmla="*/ 231310 h 689379"/>
                  <a:gd name="connsiteX32" fmla="*/ 405338 w 3024845"/>
                  <a:gd name="connsiteY32" fmla="*/ 229419 h 689379"/>
                  <a:gd name="connsiteX33" fmla="*/ 405338 w 3024845"/>
                  <a:gd name="connsiteY33" fmla="*/ 216178 h 689379"/>
                  <a:gd name="connsiteX34" fmla="*/ 406098 w 3024845"/>
                  <a:gd name="connsiteY34" fmla="*/ 216178 h 689379"/>
                  <a:gd name="connsiteX35" fmla="*/ 411418 w 3024845"/>
                  <a:gd name="connsiteY35" fmla="*/ 216178 h 689379"/>
                  <a:gd name="connsiteX36" fmla="*/ 411418 w 3024845"/>
                  <a:gd name="connsiteY36" fmla="*/ 215097 h 689379"/>
                  <a:gd name="connsiteX37" fmla="*/ 411418 w 3024845"/>
                  <a:gd name="connsiteY37" fmla="*/ 207530 h 689379"/>
                  <a:gd name="connsiteX38" fmla="*/ 413445 w 3024845"/>
                  <a:gd name="connsiteY38" fmla="*/ 207530 h 689379"/>
                  <a:gd name="connsiteX39" fmla="*/ 427632 w 3024845"/>
                  <a:gd name="connsiteY39" fmla="*/ 207530 h 689379"/>
                  <a:gd name="connsiteX40" fmla="*/ 427632 w 3024845"/>
                  <a:gd name="connsiteY40" fmla="*/ 208611 h 689379"/>
                  <a:gd name="connsiteX41" fmla="*/ 427632 w 3024845"/>
                  <a:gd name="connsiteY41" fmla="*/ 216178 h 689379"/>
                  <a:gd name="connsiteX42" fmla="*/ 449925 w 3024845"/>
                  <a:gd name="connsiteY42" fmla="*/ 216178 h 689379"/>
                  <a:gd name="connsiteX43" fmla="*/ 449925 w 3024845"/>
                  <a:gd name="connsiteY43" fmla="*/ 214286 h 689379"/>
                  <a:gd name="connsiteX44" fmla="*/ 449925 w 3024845"/>
                  <a:gd name="connsiteY44" fmla="*/ 201045 h 689379"/>
                  <a:gd name="connsiteX45" fmla="*/ 451699 w 3024845"/>
                  <a:gd name="connsiteY45" fmla="*/ 201045 h 689379"/>
                  <a:gd name="connsiteX46" fmla="*/ 464112 w 3024845"/>
                  <a:gd name="connsiteY46" fmla="*/ 201045 h 689379"/>
                  <a:gd name="connsiteX47" fmla="*/ 464112 w 3024845"/>
                  <a:gd name="connsiteY47" fmla="*/ 224825 h 689379"/>
                  <a:gd name="connsiteX48" fmla="*/ 465126 w 3024845"/>
                  <a:gd name="connsiteY48" fmla="*/ 224825 h 689379"/>
                  <a:gd name="connsiteX49" fmla="*/ 472219 w 3024845"/>
                  <a:gd name="connsiteY49" fmla="*/ 224825 h 689379"/>
                  <a:gd name="connsiteX50" fmla="*/ 472219 w 3024845"/>
                  <a:gd name="connsiteY50" fmla="*/ 223744 h 689379"/>
                  <a:gd name="connsiteX51" fmla="*/ 472219 w 3024845"/>
                  <a:gd name="connsiteY51" fmla="*/ 216178 h 689379"/>
                  <a:gd name="connsiteX52" fmla="*/ 473992 w 3024845"/>
                  <a:gd name="connsiteY52" fmla="*/ 216178 h 689379"/>
                  <a:gd name="connsiteX53" fmla="*/ 486406 w 3024845"/>
                  <a:gd name="connsiteY53" fmla="*/ 216178 h 689379"/>
                  <a:gd name="connsiteX54" fmla="*/ 486406 w 3024845"/>
                  <a:gd name="connsiteY54" fmla="*/ 242119 h 689379"/>
                  <a:gd name="connsiteX55" fmla="*/ 488433 w 3024845"/>
                  <a:gd name="connsiteY55" fmla="*/ 242119 h 689379"/>
                  <a:gd name="connsiteX56" fmla="*/ 502619 w 3024845"/>
                  <a:gd name="connsiteY56" fmla="*/ 242119 h 689379"/>
                  <a:gd name="connsiteX57" fmla="*/ 502619 w 3024845"/>
                  <a:gd name="connsiteY57" fmla="*/ 243740 h 689379"/>
                  <a:gd name="connsiteX58" fmla="*/ 502619 w 3024845"/>
                  <a:gd name="connsiteY58" fmla="*/ 255090 h 689379"/>
                  <a:gd name="connsiteX59" fmla="*/ 503379 w 3024845"/>
                  <a:gd name="connsiteY59" fmla="*/ 255090 h 689379"/>
                  <a:gd name="connsiteX60" fmla="*/ 508700 w 3024845"/>
                  <a:gd name="connsiteY60" fmla="*/ 255090 h 689379"/>
                  <a:gd name="connsiteX61" fmla="*/ 508700 w 3024845"/>
                  <a:gd name="connsiteY61" fmla="*/ 254279 h 689379"/>
                  <a:gd name="connsiteX62" fmla="*/ 508700 w 3024845"/>
                  <a:gd name="connsiteY62" fmla="*/ 248604 h 689379"/>
                  <a:gd name="connsiteX63" fmla="*/ 539100 w 3024845"/>
                  <a:gd name="connsiteY63" fmla="*/ 248604 h 689379"/>
                  <a:gd name="connsiteX64" fmla="*/ 539100 w 3024845"/>
                  <a:gd name="connsiteY64" fmla="*/ 272384 h 689379"/>
                  <a:gd name="connsiteX65" fmla="*/ 540113 w 3024845"/>
                  <a:gd name="connsiteY65" fmla="*/ 272384 h 689379"/>
                  <a:gd name="connsiteX66" fmla="*/ 547207 w 3024845"/>
                  <a:gd name="connsiteY66" fmla="*/ 272384 h 689379"/>
                  <a:gd name="connsiteX67" fmla="*/ 547207 w 3024845"/>
                  <a:gd name="connsiteY67" fmla="*/ 273465 h 689379"/>
                  <a:gd name="connsiteX68" fmla="*/ 547207 w 3024845"/>
                  <a:gd name="connsiteY68" fmla="*/ 281031 h 689379"/>
                  <a:gd name="connsiteX69" fmla="*/ 547967 w 3024845"/>
                  <a:gd name="connsiteY69" fmla="*/ 281031 h 689379"/>
                  <a:gd name="connsiteX70" fmla="*/ 553287 w 3024845"/>
                  <a:gd name="connsiteY70" fmla="*/ 281031 h 689379"/>
                  <a:gd name="connsiteX71" fmla="*/ 553287 w 3024845"/>
                  <a:gd name="connsiteY71" fmla="*/ 278869 h 689379"/>
                  <a:gd name="connsiteX72" fmla="*/ 553287 w 3024845"/>
                  <a:gd name="connsiteY72" fmla="*/ 263737 h 689379"/>
                  <a:gd name="connsiteX73" fmla="*/ 554300 w 3024845"/>
                  <a:gd name="connsiteY73" fmla="*/ 263737 h 689379"/>
                  <a:gd name="connsiteX74" fmla="*/ 561394 w 3024845"/>
                  <a:gd name="connsiteY74" fmla="*/ 263737 h 689379"/>
                  <a:gd name="connsiteX75" fmla="*/ 561394 w 3024845"/>
                  <a:gd name="connsiteY75" fmla="*/ 264818 h 689379"/>
                  <a:gd name="connsiteX76" fmla="*/ 561394 w 3024845"/>
                  <a:gd name="connsiteY76" fmla="*/ 272384 h 689379"/>
                  <a:gd name="connsiteX77" fmla="*/ 566714 w 3024845"/>
                  <a:gd name="connsiteY77" fmla="*/ 270391 h 689379"/>
                  <a:gd name="connsiteX78" fmla="*/ 567474 w 3024845"/>
                  <a:gd name="connsiteY78" fmla="*/ 269411 h 689379"/>
                  <a:gd name="connsiteX79" fmla="*/ 567474 w 3024845"/>
                  <a:gd name="connsiteY79" fmla="*/ 263737 h 689379"/>
                  <a:gd name="connsiteX80" fmla="*/ 605981 w 3024845"/>
                  <a:gd name="connsiteY80" fmla="*/ 263737 h 689379"/>
                  <a:gd name="connsiteX81" fmla="*/ 605981 w 3024845"/>
                  <a:gd name="connsiteY81" fmla="*/ 287516 h 689379"/>
                  <a:gd name="connsiteX82" fmla="*/ 608007 w 3024845"/>
                  <a:gd name="connsiteY82" fmla="*/ 287516 h 689379"/>
                  <a:gd name="connsiteX83" fmla="*/ 622194 w 3024845"/>
                  <a:gd name="connsiteY83" fmla="*/ 287516 h 689379"/>
                  <a:gd name="connsiteX84" fmla="*/ 622194 w 3024845"/>
                  <a:gd name="connsiteY84" fmla="*/ 288597 h 689379"/>
                  <a:gd name="connsiteX85" fmla="*/ 622194 w 3024845"/>
                  <a:gd name="connsiteY85" fmla="*/ 296163 h 689379"/>
                  <a:gd name="connsiteX86" fmla="*/ 623968 w 3024845"/>
                  <a:gd name="connsiteY86" fmla="*/ 296163 h 689379"/>
                  <a:gd name="connsiteX87" fmla="*/ 636381 w 3024845"/>
                  <a:gd name="connsiteY87" fmla="*/ 296163 h 689379"/>
                  <a:gd name="connsiteX88" fmla="*/ 636381 w 3024845"/>
                  <a:gd name="connsiteY88" fmla="*/ 272384 h 689379"/>
                  <a:gd name="connsiteX89" fmla="*/ 637394 w 3024845"/>
                  <a:gd name="connsiteY89" fmla="*/ 272384 h 689379"/>
                  <a:gd name="connsiteX90" fmla="*/ 644488 w 3024845"/>
                  <a:gd name="connsiteY90" fmla="*/ 272384 h 689379"/>
                  <a:gd name="connsiteX91" fmla="*/ 644488 w 3024845"/>
                  <a:gd name="connsiteY91" fmla="*/ 239957 h 689379"/>
                  <a:gd name="connsiteX92" fmla="*/ 645501 w 3024845"/>
                  <a:gd name="connsiteY92" fmla="*/ 239957 h 689379"/>
                  <a:gd name="connsiteX93" fmla="*/ 652595 w 3024845"/>
                  <a:gd name="connsiteY93" fmla="*/ 239957 h 689379"/>
                  <a:gd name="connsiteX94" fmla="*/ 652595 w 3024845"/>
                  <a:gd name="connsiteY94" fmla="*/ 238066 h 689379"/>
                  <a:gd name="connsiteX95" fmla="*/ 652595 w 3024845"/>
                  <a:gd name="connsiteY95" fmla="*/ 224825 h 689379"/>
                  <a:gd name="connsiteX96" fmla="*/ 651328 w 3024845"/>
                  <a:gd name="connsiteY96" fmla="*/ 223203 h 689379"/>
                  <a:gd name="connsiteX97" fmla="*/ 656648 w 3024845"/>
                  <a:gd name="connsiteY97" fmla="*/ 211854 h 689379"/>
                  <a:gd name="connsiteX98" fmla="*/ 664755 w 3024845"/>
                  <a:gd name="connsiteY98" fmla="*/ 239957 h 689379"/>
                  <a:gd name="connsiteX99" fmla="*/ 665515 w 3024845"/>
                  <a:gd name="connsiteY99" fmla="*/ 239957 h 689379"/>
                  <a:gd name="connsiteX100" fmla="*/ 670835 w 3024845"/>
                  <a:gd name="connsiteY100" fmla="*/ 239957 h 689379"/>
                  <a:gd name="connsiteX101" fmla="*/ 670835 w 3024845"/>
                  <a:gd name="connsiteY101" fmla="*/ 134030 h 689379"/>
                  <a:gd name="connsiteX102" fmla="*/ 672355 w 3024845"/>
                  <a:gd name="connsiteY102" fmla="*/ 134030 h 689379"/>
                  <a:gd name="connsiteX103" fmla="*/ 682995 w 3024845"/>
                  <a:gd name="connsiteY103" fmla="*/ 134030 h 689379"/>
                  <a:gd name="connsiteX104" fmla="*/ 682995 w 3024845"/>
                  <a:gd name="connsiteY104" fmla="*/ 86471 h 689379"/>
                  <a:gd name="connsiteX105" fmla="*/ 709342 w 3024845"/>
                  <a:gd name="connsiteY105" fmla="*/ 86471 h 689379"/>
                  <a:gd name="connsiteX106" fmla="*/ 709342 w 3024845"/>
                  <a:gd name="connsiteY106" fmla="*/ 64853 h 689379"/>
                  <a:gd name="connsiteX107" fmla="*/ 743796 w 3024845"/>
                  <a:gd name="connsiteY107" fmla="*/ 64853 h 689379"/>
                  <a:gd name="connsiteX108" fmla="*/ 743796 w 3024845"/>
                  <a:gd name="connsiteY108" fmla="*/ 67285 h 689379"/>
                  <a:gd name="connsiteX109" fmla="*/ 743796 w 3024845"/>
                  <a:gd name="connsiteY109" fmla="*/ 84309 h 689379"/>
                  <a:gd name="connsiteX110" fmla="*/ 746076 w 3024845"/>
                  <a:gd name="connsiteY110" fmla="*/ 84309 h 689379"/>
                  <a:gd name="connsiteX111" fmla="*/ 762036 w 3024845"/>
                  <a:gd name="connsiteY111" fmla="*/ 84309 h 689379"/>
                  <a:gd name="connsiteX112" fmla="*/ 762036 w 3024845"/>
                  <a:gd name="connsiteY112" fmla="*/ 131868 h 689379"/>
                  <a:gd name="connsiteX113" fmla="*/ 763049 w 3024845"/>
                  <a:gd name="connsiteY113" fmla="*/ 131868 h 689379"/>
                  <a:gd name="connsiteX114" fmla="*/ 770143 w 3024845"/>
                  <a:gd name="connsiteY114" fmla="*/ 131868 h 689379"/>
                  <a:gd name="connsiteX115" fmla="*/ 784330 w 3024845"/>
                  <a:gd name="connsiteY115" fmla="*/ 136192 h 689379"/>
                  <a:gd name="connsiteX116" fmla="*/ 784330 w 3024845"/>
                  <a:gd name="connsiteY116" fmla="*/ 175104 h 689379"/>
                  <a:gd name="connsiteX117" fmla="*/ 785343 w 3024845"/>
                  <a:gd name="connsiteY117" fmla="*/ 175104 h 689379"/>
                  <a:gd name="connsiteX118" fmla="*/ 792436 w 3024845"/>
                  <a:gd name="connsiteY118" fmla="*/ 175104 h 689379"/>
                  <a:gd name="connsiteX119" fmla="*/ 792436 w 3024845"/>
                  <a:gd name="connsiteY119" fmla="*/ 176725 h 689379"/>
                  <a:gd name="connsiteX120" fmla="*/ 792436 w 3024845"/>
                  <a:gd name="connsiteY120" fmla="*/ 188074 h 689379"/>
                  <a:gd name="connsiteX121" fmla="*/ 794463 w 3024845"/>
                  <a:gd name="connsiteY121" fmla="*/ 188074 h 689379"/>
                  <a:gd name="connsiteX122" fmla="*/ 808650 w 3024845"/>
                  <a:gd name="connsiteY122" fmla="*/ 188074 h 689379"/>
                  <a:gd name="connsiteX123" fmla="*/ 814730 w 3024845"/>
                  <a:gd name="connsiteY123" fmla="*/ 194560 h 689379"/>
                  <a:gd name="connsiteX124" fmla="*/ 814730 w 3024845"/>
                  <a:gd name="connsiteY124" fmla="*/ 216178 h 689379"/>
                  <a:gd name="connsiteX125" fmla="*/ 817010 w 3024845"/>
                  <a:gd name="connsiteY125" fmla="*/ 216178 h 689379"/>
                  <a:gd name="connsiteX126" fmla="*/ 832970 w 3024845"/>
                  <a:gd name="connsiteY126" fmla="*/ 216178 h 689379"/>
                  <a:gd name="connsiteX127" fmla="*/ 832970 w 3024845"/>
                  <a:gd name="connsiteY127" fmla="*/ 217258 h 689379"/>
                  <a:gd name="connsiteX128" fmla="*/ 832970 w 3024845"/>
                  <a:gd name="connsiteY128" fmla="*/ 224825 h 689379"/>
                  <a:gd name="connsiteX129" fmla="*/ 834237 w 3024845"/>
                  <a:gd name="connsiteY129" fmla="*/ 224825 h 689379"/>
                  <a:gd name="connsiteX130" fmla="*/ 843104 w 3024845"/>
                  <a:gd name="connsiteY130" fmla="*/ 224825 h 689379"/>
                  <a:gd name="connsiteX131" fmla="*/ 843104 w 3024845"/>
                  <a:gd name="connsiteY131" fmla="*/ 226986 h 689379"/>
                  <a:gd name="connsiteX132" fmla="*/ 843104 w 3024845"/>
                  <a:gd name="connsiteY132" fmla="*/ 242119 h 689379"/>
                  <a:gd name="connsiteX133" fmla="*/ 847157 w 3024845"/>
                  <a:gd name="connsiteY133" fmla="*/ 240227 h 689379"/>
                  <a:gd name="connsiteX134" fmla="*/ 847157 w 3024845"/>
                  <a:gd name="connsiteY134" fmla="*/ 226986 h 689379"/>
                  <a:gd name="connsiteX135" fmla="*/ 848170 w 3024845"/>
                  <a:gd name="connsiteY135" fmla="*/ 226986 h 689379"/>
                  <a:gd name="connsiteX136" fmla="*/ 855264 w 3024845"/>
                  <a:gd name="connsiteY136" fmla="*/ 226986 h 689379"/>
                  <a:gd name="connsiteX137" fmla="*/ 855264 w 3024845"/>
                  <a:gd name="connsiteY137" fmla="*/ 228608 h 689379"/>
                  <a:gd name="connsiteX138" fmla="*/ 855264 w 3024845"/>
                  <a:gd name="connsiteY138" fmla="*/ 239957 h 689379"/>
                  <a:gd name="connsiteX139" fmla="*/ 856024 w 3024845"/>
                  <a:gd name="connsiteY139" fmla="*/ 239957 h 689379"/>
                  <a:gd name="connsiteX140" fmla="*/ 861344 w 3024845"/>
                  <a:gd name="connsiteY140" fmla="*/ 239957 h 689379"/>
                  <a:gd name="connsiteX141" fmla="*/ 909984 w 3024845"/>
                  <a:gd name="connsiteY141" fmla="*/ 235634 h 689379"/>
                  <a:gd name="connsiteX142" fmla="*/ 909984 w 3024845"/>
                  <a:gd name="connsiteY142" fmla="*/ 236985 h 689379"/>
                  <a:gd name="connsiteX143" fmla="*/ 909984 w 3024845"/>
                  <a:gd name="connsiteY143" fmla="*/ 246442 h 689379"/>
                  <a:gd name="connsiteX144" fmla="*/ 910744 w 3024845"/>
                  <a:gd name="connsiteY144" fmla="*/ 246442 h 689379"/>
                  <a:gd name="connsiteX145" fmla="*/ 916065 w 3024845"/>
                  <a:gd name="connsiteY145" fmla="*/ 246442 h 689379"/>
                  <a:gd name="connsiteX146" fmla="*/ 916065 w 3024845"/>
                  <a:gd name="connsiteY146" fmla="*/ 248604 h 689379"/>
                  <a:gd name="connsiteX147" fmla="*/ 916065 w 3024845"/>
                  <a:gd name="connsiteY147" fmla="*/ 263737 h 689379"/>
                  <a:gd name="connsiteX148" fmla="*/ 918091 w 3024845"/>
                  <a:gd name="connsiteY148" fmla="*/ 262386 h 689379"/>
                  <a:gd name="connsiteX149" fmla="*/ 932278 w 3024845"/>
                  <a:gd name="connsiteY149" fmla="*/ 252928 h 689379"/>
                  <a:gd name="connsiteX150" fmla="*/ 938358 w 3024845"/>
                  <a:gd name="connsiteY150" fmla="*/ 211854 h 689379"/>
                  <a:gd name="connsiteX151" fmla="*/ 939118 w 3024845"/>
                  <a:gd name="connsiteY151" fmla="*/ 211584 h 689379"/>
                  <a:gd name="connsiteX152" fmla="*/ 944438 w 3024845"/>
                  <a:gd name="connsiteY152" fmla="*/ 209692 h 689379"/>
                  <a:gd name="connsiteX153" fmla="*/ 946465 w 3024845"/>
                  <a:gd name="connsiteY153" fmla="*/ 140515 h 689379"/>
                  <a:gd name="connsiteX154" fmla="*/ 948492 w 3024845"/>
                  <a:gd name="connsiteY154" fmla="*/ 209692 h 689379"/>
                  <a:gd name="connsiteX155" fmla="*/ 949252 w 3024845"/>
                  <a:gd name="connsiteY155" fmla="*/ 209962 h 689379"/>
                  <a:gd name="connsiteX156" fmla="*/ 954572 w 3024845"/>
                  <a:gd name="connsiteY156" fmla="*/ 211854 h 689379"/>
                  <a:gd name="connsiteX157" fmla="*/ 954572 w 3024845"/>
                  <a:gd name="connsiteY157" fmla="*/ 125383 h 689379"/>
                  <a:gd name="connsiteX158" fmla="*/ 958625 w 3024845"/>
                  <a:gd name="connsiteY158" fmla="*/ 92956 h 689379"/>
                  <a:gd name="connsiteX159" fmla="*/ 997132 w 3024845"/>
                  <a:gd name="connsiteY159" fmla="*/ 92956 h 689379"/>
                  <a:gd name="connsiteX160" fmla="*/ 997132 w 3024845"/>
                  <a:gd name="connsiteY160" fmla="*/ 125383 h 689379"/>
                  <a:gd name="connsiteX161" fmla="*/ 997892 w 3024845"/>
                  <a:gd name="connsiteY161" fmla="*/ 125383 h 689379"/>
                  <a:gd name="connsiteX162" fmla="*/ 1003212 w 3024845"/>
                  <a:gd name="connsiteY162" fmla="*/ 125383 h 689379"/>
                  <a:gd name="connsiteX163" fmla="*/ 1003212 w 3024845"/>
                  <a:gd name="connsiteY163" fmla="*/ 43235 h 689379"/>
                  <a:gd name="connsiteX164" fmla="*/ 1004986 w 3024845"/>
                  <a:gd name="connsiteY164" fmla="*/ 43235 h 689379"/>
                  <a:gd name="connsiteX165" fmla="*/ 1017399 w 3024845"/>
                  <a:gd name="connsiteY165" fmla="*/ 43235 h 689379"/>
                  <a:gd name="connsiteX166" fmla="*/ 1017399 w 3024845"/>
                  <a:gd name="connsiteY166" fmla="*/ 41344 h 689379"/>
                  <a:gd name="connsiteX167" fmla="*/ 1017399 w 3024845"/>
                  <a:gd name="connsiteY167" fmla="*/ 28103 h 689379"/>
                  <a:gd name="connsiteX168" fmla="*/ 1039693 w 3024845"/>
                  <a:gd name="connsiteY168" fmla="*/ 28103 h 689379"/>
                  <a:gd name="connsiteX169" fmla="*/ 1039693 w 3024845"/>
                  <a:gd name="connsiteY169" fmla="*/ 27022 h 689379"/>
                  <a:gd name="connsiteX170" fmla="*/ 1039693 w 3024845"/>
                  <a:gd name="connsiteY170" fmla="*/ 19456 h 689379"/>
                  <a:gd name="connsiteX171" fmla="*/ 1041466 w 3024845"/>
                  <a:gd name="connsiteY171" fmla="*/ 19456 h 689379"/>
                  <a:gd name="connsiteX172" fmla="*/ 1053880 w 3024845"/>
                  <a:gd name="connsiteY172" fmla="*/ 19456 h 689379"/>
                  <a:gd name="connsiteX173" fmla="*/ 1053880 w 3024845"/>
                  <a:gd name="connsiteY173" fmla="*/ 20537 h 689379"/>
                  <a:gd name="connsiteX174" fmla="*/ 1053880 w 3024845"/>
                  <a:gd name="connsiteY174" fmla="*/ 28103 h 689379"/>
                  <a:gd name="connsiteX175" fmla="*/ 1054640 w 3024845"/>
                  <a:gd name="connsiteY175" fmla="*/ 28103 h 689379"/>
                  <a:gd name="connsiteX176" fmla="*/ 1059960 w 3024845"/>
                  <a:gd name="connsiteY176" fmla="*/ 28103 h 689379"/>
                  <a:gd name="connsiteX177" fmla="*/ 1070093 w 3024845"/>
                  <a:gd name="connsiteY177" fmla="*/ 23779 h 689379"/>
                  <a:gd name="connsiteX178" fmla="*/ 1074146 w 3024845"/>
                  <a:gd name="connsiteY178" fmla="*/ 27022 h 689379"/>
                  <a:gd name="connsiteX179" fmla="*/ 1074146 w 3024845"/>
                  <a:gd name="connsiteY179" fmla="*/ 19456 h 689379"/>
                  <a:gd name="connsiteX180" fmla="*/ 1076426 w 3024845"/>
                  <a:gd name="connsiteY180" fmla="*/ 19456 h 689379"/>
                  <a:gd name="connsiteX181" fmla="*/ 1092387 w 3024845"/>
                  <a:gd name="connsiteY181" fmla="*/ 19456 h 689379"/>
                  <a:gd name="connsiteX182" fmla="*/ 1092387 w 3024845"/>
                  <a:gd name="connsiteY182" fmla="*/ 20537 h 689379"/>
                  <a:gd name="connsiteX183" fmla="*/ 1092387 w 3024845"/>
                  <a:gd name="connsiteY183" fmla="*/ 28103 h 689379"/>
                  <a:gd name="connsiteX184" fmla="*/ 1122787 w 3024845"/>
                  <a:gd name="connsiteY184" fmla="*/ 28103 h 689379"/>
                  <a:gd name="connsiteX185" fmla="*/ 1122787 w 3024845"/>
                  <a:gd name="connsiteY185" fmla="*/ 29724 h 689379"/>
                  <a:gd name="connsiteX186" fmla="*/ 1122787 w 3024845"/>
                  <a:gd name="connsiteY186" fmla="*/ 41074 h 689379"/>
                  <a:gd name="connsiteX187" fmla="*/ 1149134 w 3024845"/>
                  <a:gd name="connsiteY187" fmla="*/ 41074 h 689379"/>
                  <a:gd name="connsiteX188" fmla="*/ 1149134 w 3024845"/>
                  <a:gd name="connsiteY188" fmla="*/ 71338 h 689379"/>
                  <a:gd name="connsiteX189" fmla="*/ 1149894 w 3024845"/>
                  <a:gd name="connsiteY189" fmla="*/ 71338 h 689379"/>
                  <a:gd name="connsiteX190" fmla="*/ 1155214 w 3024845"/>
                  <a:gd name="connsiteY190" fmla="*/ 71338 h 689379"/>
                  <a:gd name="connsiteX191" fmla="*/ 1155214 w 3024845"/>
                  <a:gd name="connsiteY191" fmla="*/ 72419 h 689379"/>
                  <a:gd name="connsiteX192" fmla="*/ 1155214 w 3024845"/>
                  <a:gd name="connsiteY192" fmla="*/ 79986 h 689379"/>
                  <a:gd name="connsiteX193" fmla="*/ 1159268 w 3024845"/>
                  <a:gd name="connsiteY193" fmla="*/ 110250 h 689379"/>
                  <a:gd name="connsiteX194" fmla="*/ 1160028 w 3024845"/>
                  <a:gd name="connsiteY194" fmla="*/ 110250 h 689379"/>
                  <a:gd name="connsiteX195" fmla="*/ 1165348 w 3024845"/>
                  <a:gd name="connsiteY195" fmla="*/ 110250 h 689379"/>
                  <a:gd name="connsiteX196" fmla="*/ 1165348 w 3024845"/>
                  <a:gd name="connsiteY196" fmla="*/ 111061 h 689379"/>
                  <a:gd name="connsiteX197" fmla="*/ 1165348 w 3024845"/>
                  <a:gd name="connsiteY197" fmla="*/ 116736 h 689379"/>
                  <a:gd name="connsiteX198" fmla="*/ 1166361 w 3024845"/>
                  <a:gd name="connsiteY198" fmla="*/ 116736 h 689379"/>
                  <a:gd name="connsiteX199" fmla="*/ 1173454 w 3024845"/>
                  <a:gd name="connsiteY199" fmla="*/ 116736 h 689379"/>
                  <a:gd name="connsiteX200" fmla="*/ 1173454 w 3024845"/>
                  <a:gd name="connsiteY200" fmla="*/ 147001 h 689379"/>
                  <a:gd name="connsiteX201" fmla="*/ 1175481 w 3024845"/>
                  <a:gd name="connsiteY201" fmla="*/ 147001 h 689379"/>
                  <a:gd name="connsiteX202" fmla="*/ 1189668 w 3024845"/>
                  <a:gd name="connsiteY202" fmla="*/ 147001 h 689379"/>
                  <a:gd name="connsiteX203" fmla="*/ 1189668 w 3024845"/>
                  <a:gd name="connsiteY203" fmla="*/ 170780 h 689379"/>
                  <a:gd name="connsiteX204" fmla="*/ 1191695 w 3024845"/>
                  <a:gd name="connsiteY204" fmla="*/ 172401 h 689379"/>
                  <a:gd name="connsiteX205" fmla="*/ 1191695 w 3024845"/>
                  <a:gd name="connsiteY205" fmla="*/ 183751 h 689379"/>
                  <a:gd name="connsiteX206" fmla="*/ 1192455 w 3024845"/>
                  <a:gd name="connsiteY206" fmla="*/ 183751 h 689379"/>
                  <a:gd name="connsiteX207" fmla="*/ 1197775 w 3024845"/>
                  <a:gd name="connsiteY207" fmla="*/ 183751 h 689379"/>
                  <a:gd name="connsiteX208" fmla="*/ 1197775 w 3024845"/>
                  <a:gd name="connsiteY208" fmla="*/ 207530 h 689379"/>
                  <a:gd name="connsiteX209" fmla="*/ 1199041 w 3024845"/>
                  <a:gd name="connsiteY209" fmla="*/ 207530 h 689379"/>
                  <a:gd name="connsiteX210" fmla="*/ 1207908 w 3024845"/>
                  <a:gd name="connsiteY210" fmla="*/ 207530 h 689379"/>
                  <a:gd name="connsiteX211" fmla="*/ 1209935 w 3024845"/>
                  <a:gd name="connsiteY211" fmla="*/ 211584 h 689379"/>
                  <a:gd name="connsiteX212" fmla="*/ 1209935 w 3024845"/>
                  <a:gd name="connsiteY212" fmla="*/ 224825 h 689379"/>
                  <a:gd name="connsiteX213" fmla="*/ 1211455 w 3024845"/>
                  <a:gd name="connsiteY213" fmla="*/ 222933 h 689379"/>
                  <a:gd name="connsiteX214" fmla="*/ 1222095 w 3024845"/>
                  <a:gd name="connsiteY214" fmla="*/ 209692 h 689379"/>
                  <a:gd name="connsiteX215" fmla="*/ 1250469 w 3024845"/>
                  <a:gd name="connsiteY215" fmla="*/ 209692 h 689379"/>
                  <a:gd name="connsiteX216" fmla="*/ 1250469 w 3024845"/>
                  <a:gd name="connsiteY216" fmla="*/ 296163 h 689379"/>
                  <a:gd name="connsiteX217" fmla="*/ 1251229 w 3024845"/>
                  <a:gd name="connsiteY217" fmla="*/ 296163 h 689379"/>
                  <a:gd name="connsiteX218" fmla="*/ 1256549 w 3024845"/>
                  <a:gd name="connsiteY218" fmla="*/ 296163 h 689379"/>
                  <a:gd name="connsiteX219" fmla="*/ 1257309 w 3024845"/>
                  <a:gd name="connsiteY219" fmla="*/ 294812 h 689379"/>
                  <a:gd name="connsiteX220" fmla="*/ 1262629 w 3024845"/>
                  <a:gd name="connsiteY220" fmla="*/ 285354 h 689379"/>
                  <a:gd name="connsiteX221" fmla="*/ 1262629 w 3024845"/>
                  <a:gd name="connsiteY221" fmla="*/ 287246 h 689379"/>
                  <a:gd name="connsiteX222" fmla="*/ 1262629 w 3024845"/>
                  <a:gd name="connsiteY222" fmla="*/ 300487 h 689379"/>
                  <a:gd name="connsiteX223" fmla="*/ 1266682 w 3024845"/>
                  <a:gd name="connsiteY223" fmla="*/ 255090 h 689379"/>
                  <a:gd name="connsiteX224" fmla="*/ 1267442 w 3024845"/>
                  <a:gd name="connsiteY224" fmla="*/ 255090 h 689379"/>
                  <a:gd name="connsiteX225" fmla="*/ 1272762 w 3024845"/>
                  <a:gd name="connsiteY225" fmla="*/ 255090 h 689379"/>
                  <a:gd name="connsiteX226" fmla="*/ 1272762 w 3024845"/>
                  <a:gd name="connsiteY226" fmla="*/ 190236 h 689379"/>
                  <a:gd name="connsiteX227" fmla="*/ 1273776 w 3024845"/>
                  <a:gd name="connsiteY227" fmla="*/ 190236 h 689379"/>
                  <a:gd name="connsiteX228" fmla="*/ 1280869 w 3024845"/>
                  <a:gd name="connsiteY228" fmla="*/ 190236 h 689379"/>
                  <a:gd name="connsiteX229" fmla="*/ 1293029 w 3024845"/>
                  <a:gd name="connsiteY229" fmla="*/ 147001 h 689379"/>
                  <a:gd name="connsiteX230" fmla="*/ 1294296 w 3024845"/>
                  <a:gd name="connsiteY230" fmla="*/ 147001 h 689379"/>
                  <a:gd name="connsiteX231" fmla="*/ 1303163 w 3024845"/>
                  <a:gd name="connsiteY231" fmla="*/ 147001 h 689379"/>
                  <a:gd name="connsiteX232" fmla="*/ 1313296 w 3024845"/>
                  <a:gd name="connsiteY232" fmla="*/ 190236 h 689379"/>
                  <a:gd name="connsiteX233" fmla="*/ 1314309 w 3024845"/>
                  <a:gd name="connsiteY233" fmla="*/ 190236 h 689379"/>
                  <a:gd name="connsiteX234" fmla="*/ 1321403 w 3024845"/>
                  <a:gd name="connsiteY234" fmla="*/ 190236 h 689379"/>
                  <a:gd name="connsiteX235" fmla="*/ 1321403 w 3024845"/>
                  <a:gd name="connsiteY235" fmla="*/ 229148 h 689379"/>
                  <a:gd name="connsiteX236" fmla="*/ 1323176 w 3024845"/>
                  <a:gd name="connsiteY236" fmla="*/ 229148 h 689379"/>
                  <a:gd name="connsiteX237" fmla="*/ 1335590 w 3024845"/>
                  <a:gd name="connsiteY237" fmla="*/ 229148 h 689379"/>
                  <a:gd name="connsiteX238" fmla="*/ 1335590 w 3024845"/>
                  <a:gd name="connsiteY238" fmla="*/ 231310 h 689379"/>
                  <a:gd name="connsiteX239" fmla="*/ 1335590 w 3024845"/>
                  <a:gd name="connsiteY239" fmla="*/ 246442 h 689379"/>
                  <a:gd name="connsiteX240" fmla="*/ 1339643 w 3024845"/>
                  <a:gd name="connsiteY240" fmla="*/ 244281 h 689379"/>
                  <a:gd name="connsiteX241" fmla="*/ 1339643 w 3024845"/>
                  <a:gd name="connsiteY241" fmla="*/ 229148 h 689379"/>
                  <a:gd name="connsiteX242" fmla="*/ 1341163 w 3024845"/>
                  <a:gd name="connsiteY242" fmla="*/ 229148 h 689379"/>
                  <a:gd name="connsiteX243" fmla="*/ 1351803 w 3024845"/>
                  <a:gd name="connsiteY243" fmla="*/ 229148 h 689379"/>
                  <a:gd name="connsiteX244" fmla="*/ 1351803 w 3024845"/>
                  <a:gd name="connsiteY244" fmla="*/ 230769 h 689379"/>
                  <a:gd name="connsiteX245" fmla="*/ 1351803 w 3024845"/>
                  <a:gd name="connsiteY245" fmla="*/ 242119 h 689379"/>
                  <a:gd name="connsiteX246" fmla="*/ 1382204 w 3024845"/>
                  <a:gd name="connsiteY246" fmla="*/ 242119 h 689379"/>
                  <a:gd name="connsiteX247" fmla="*/ 1382204 w 3024845"/>
                  <a:gd name="connsiteY247" fmla="*/ 205369 h 689379"/>
                  <a:gd name="connsiteX248" fmla="*/ 1383470 w 3024845"/>
                  <a:gd name="connsiteY248" fmla="*/ 205369 h 689379"/>
                  <a:gd name="connsiteX249" fmla="*/ 1392337 w 3024845"/>
                  <a:gd name="connsiteY249" fmla="*/ 205369 h 689379"/>
                  <a:gd name="connsiteX250" fmla="*/ 1392337 w 3024845"/>
                  <a:gd name="connsiteY250" fmla="*/ 226986 h 689379"/>
                  <a:gd name="connsiteX251" fmla="*/ 1394364 w 3024845"/>
                  <a:gd name="connsiteY251" fmla="*/ 194560 h 689379"/>
                  <a:gd name="connsiteX252" fmla="*/ 1416657 w 3024845"/>
                  <a:gd name="connsiteY252" fmla="*/ 194560 h 689379"/>
                  <a:gd name="connsiteX253" fmla="*/ 1416657 w 3024845"/>
                  <a:gd name="connsiteY253" fmla="*/ 192938 h 689379"/>
                  <a:gd name="connsiteX254" fmla="*/ 1416657 w 3024845"/>
                  <a:gd name="connsiteY254" fmla="*/ 181589 h 689379"/>
                  <a:gd name="connsiteX255" fmla="*/ 1417417 w 3024845"/>
                  <a:gd name="connsiteY255" fmla="*/ 181589 h 689379"/>
                  <a:gd name="connsiteX256" fmla="*/ 1422737 w 3024845"/>
                  <a:gd name="connsiteY256" fmla="*/ 181589 h 689379"/>
                  <a:gd name="connsiteX257" fmla="*/ 1422737 w 3024845"/>
                  <a:gd name="connsiteY257" fmla="*/ 179698 h 689379"/>
                  <a:gd name="connsiteX258" fmla="*/ 1422737 w 3024845"/>
                  <a:gd name="connsiteY258" fmla="*/ 166457 h 689379"/>
                  <a:gd name="connsiteX259" fmla="*/ 1426791 w 3024845"/>
                  <a:gd name="connsiteY259" fmla="*/ 172942 h 689379"/>
                  <a:gd name="connsiteX260" fmla="*/ 1429071 w 3024845"/>
                  <a:gd name="connsiteY260" fmla="*/ 172942 h 689379"/>
                  <a:gd name="connsiteX261" fmla="*/ 1445031 w 3024845"/>
                  <a:gd name="connsiteY261" fmla="*/ 172942 h 689379"/>
                  <a:gd name="connsiteX262" fmla="*/ 1445031 w 3024845"/>
                  <a:gd name="connsiteY262" fmla="*/ 172131 h 689379"/>
                  <a:gd name="connsiteX263" fmla="*/ 1445031 w 3024845"/>
                  <a:gd name="connsiteY263" fmla="*/ 166457 h 689379"/>
                  <a:gd name="connsiteX264" fmla="*/ 1445791 w 3024845"/>
                  <a:gd name="connsiteY264" fmla="*/ 166457 h 689379"/>
                  <a:gd name="connsiteX265" fmla="*/ 1451111 w 3024845"/>
                  <a:gd name="connsiteY265" fmla="*/ 166457 h 689379"/>
                  <a:gd name="connsiteX266" fmla="*/ 1451111 w 3024845"/>
                  <a:gd name="connsiteY266" fmla="*/ 167808 h 689379"/>
                  <a:gd name="connsiteX267" fmla="*/ 1451111 w 3024845"/>
                  <a:gd name="connsiteY267" fmla="*/ 177266 h 689379"/>
                  <a:gd name="connsiteX268" fmla="*/ 1489618 w 3024845"/>
                  <a:gd name="connsiteY268" fmla="*/ 177266 h 689379"/>
                  <a:gd name="connsiteX269" fmla="*/ 1489618 w 3024845"/>
                  <a:gd name="connsiteY269" fmla="*/ 315619 h 689379"/>
                  <a:gd name="connsiteX270" fmla="*/ 1491138 w 3024845"/>
                  <a:gd name="connsiteY270" fmla="*/ 315619 h 689379"/>
                  <a:gd name="connsiteX271" fmla="*/ 1501778 w 3024845"/>
                  <a:gd name="connsiteY271" fmla="*/ 315619 h 689379"/>
                  <a:gd name="connsiteX272" fmla="*/ 1501778 w 3024845"/>
                  <a:gd name="connsiteY272" fmla="*/ 302649 h 689379"/>
                  <a:gd name="connsiteX273" fmla="*/ 1505832 w 3024845"/>
                  <a:gd name="connsiteY273" fmla="*/ 302649 h 689379"/>
                  <a:gd name="connsiteX274" fmla="*/ 1505832 w 3024845"/>
                  <a:gd name="connsiteY274" fmla="*/ 315619 h 689379"/>
                  <a:gd name="connsiteX275" fmla="*/ 1536232 w 3024845"/>
                  <a:gd name="connsiteY275" fmla="*/ 315619 h 689379"/>
                  <a:gd name="connsiteX276" fmla="*/ 1536232 w 3024845"/>
                  <a:gd name="connsiteY276" fmla="*/ 285354 h 689379"/>
                  <a:gd name="connsiteX277" fmla="*/ 1548392 w 3024845"/>
                  <a:gd name="connsiteY277" fmla="*/ 285354 h 689379"/>
                  <a:gd name="connsiteX278" fmla="*/ 1560552 w 3024845"/>
                  <a:gd name="connsiteY278" fmla="*/ 283193 h 689379"/>
                  <a:gd name="connsiteX279" fmla="*/ 1564606 w 3024845"/>
                  <a:gd name="connsiteY279" fmla="*/ 285354 h 689379"/>
                  <a:gd name="connsiteX280" fmla="*/ 1574739 w 3024845"/>
                  <a:gd name="connsiteY280" fmla="*/ 285354 h 689379"/>
                  <a:gd name="connsiteX281" fmla="*/ 1574739 w 3024845"/>
                  <a:gd name="connsiteY281" fmla="*/ 315619 h 689379"/>
                  <a:gd name="connsiteX282" fmla="*/ 1582846 w 3024845"/>
                  <a:gd name="connsiteY282" fmla="*/ 315619 h 689379"/>
                  <a:gd name="connsiteX283" fmla="*/ 1582846 w 3024845"/>
                  <a:gd name="connsiteY283" fmla="*/ 332914 h 689379"/>
                  <a:gd name="connsiteX284" fmla="*/ 1592182 w 3024845"/>
                  <a:gd name="connsiteY284" fmla="*/ 333819 h 689379"/>
                  <a:gd name="connsiteX285" fmla="*/ 1605140 w 3024845"/>
                  <a:gd name="connsiteY285" fmla="*/ 333819 h 689379"/>
                  <a:gd name="connsiteX286" fmla="*/ 1605140 w 3024845"/>
                  <a:gd name="connsiteY286" fmla="*/ 317781 h 689379"/>
                  <a:gd name="connsiteX287" fmla="*/ 1673096 w 3024845"/>
                  <a:gd name="connsiteY287" fmla="*/ 317781 h 689379"/>
                  <a:gd name="connsiteX288" fmla="*/ 1673096 w 3024845"/>
                  <a:gd name="connsiteY288" fmla="*/ 232528 h 689379"/>
                  <a:gd name="connsiteX289" fmla="*/ 1745104 w 3024845"/>
                  <a:gd name="connsiteY289" fmla="*/ 232528 h 689379"/>
                  <a:gd name="connsiteX290" fmla="*/ 1745104 w 3024845"/>
                  <a:gd name="connsiteY290" fmla="*/ 311296 h 689379"/>
                  <a:gd name="connsiteX291" fmla="*/ 1747008 w 3024845"/>
                  <a:gd name="connsiteY291" fmla="*/ 311296 h 689379"/>
                  <a:gd name="connsiteX292" fmla="*/ 1748250 w 3024845"/>
                  <a:gd name="connsiteY292" fmla="*/ 333819 h 689379"/>
                  <a:gd name="connsiteX293" fmla="*/ 1757926 w 3024845"/>
                  <a:gd name="connsiteY293" fmla="*/ 333819 h 689379"/>
                  <a:gd name="connsiteX294" fmla="*/ 1759168 w 3024845"/>
                  <a:gd name="connsiteY294" fmla="*/ 311296 h 689379"/>
                  <a:gd name="connsiteX295" fmla="*/ 1765248 w 3024845"/>
                  <a:gd name="connsiteY295" fmla="*/ 311296 h 689379"/>
                  <a:gd name="connsiteX296" fmla="*/ 1766490 w 3024845"/>
                  <a:gd name="connsiteY296" fmla="*/ 333819 h 689379"/>
                  <a:gd name="connsiteX297" fmla="*/ 1817112 w 3024845"/>
                  <a:gd name="connsiteY297" fmla="*/ 333819 h 689379"/>
                  <a:gd name="connsiteX298" fmla="*/ 1817112 w 3024845"/>
                  <a:gd name="connsiteY298" fmla="*/ 170791 h 689379"/>
                  <a:gd name="connsiteX299" fmla="*/ 2014439 w 3024845"/>
                  <a:gd name="connsiteY299" fmla="*/ 170791 h 689379"/>
                  <a:gd name="connsiteX300" fmla="*/ 2014439 w 3024845"/>
                  <a:gd name="connsiteY300" fmla="*/ 333819 h 689379"/>
                  <a:gd name="connsiteX301" fmla="*/ 2033136 w 3024845"/>
                  <a:gd name="connsiteY301" fmla="*/ 333819 h 689379"/>
                  <a:gd name="connsiteX302" fmla="*/ 2033136 w 3024845"/>
                  <a:gd name="connsiteY302" fmla="*/ 251126 h 689379"/>
                  <a:gd name="connsiteX303" fmla="*/ 2128256 w 3024845"/>
                  <a:gd name="connsiteY303" fmla="*/ 251126 h 689379"/>
                  <a:gd name="connsiteX304" fmla="*/ 2180720 w 3024845"/>
                  <a:gd name="connsiteY304" fmla="*/ 185913 h 689379"/>
                  <a:gd name="connsiteX305" fmla="*/ 2245574 w 3024845"/>
                  <a:gd name="connsiteY305" fmla="*/ 185913 h 689379"/>
                  <a:gd name="connsiteX306" fmla="*/ 2245574 w 3024845"/>
                  <a:gd name="connsiteY306" fmla="*/ 261575 h 689379"/>
                  <a:gd name="connsiteX307" fmla="*/ 2253681 w 3024845"/>
                  <a:gd name="connsiteY307" fmla="*/ 261575 h 689379"/>
                  <a:gd name="connsiteX308" fmla="*/ 2255708 w 3024845"/>
                  <a:gd name="connsiteY308" fmla="*/ 255090 h 689379"/>
                  <a:gd name="connsiteX309" fmla="*/ 2261788 w 3024845"/>
                  <a:gd name="connsiteY309" fmla="*/ 255090 h 689379"/>
                  <a:gd name="connsiteX310" fmla="*/ 2263815 w 3024845"/>
                  <a:gd name="connsiteY310" fmla="*/ 263737 h 689379"/>
                  <a:gd name="connsiteX311" fmla="*/ 2275975 w 3024845"/>
                  <a:gd name="connsiteY311" fmla="*/ 263737 h 689379"/>
                  <a:gd name="connsiteX312" fmla="*/ 2275975 w 3024845"/>
                  <a:gd name="connsiteY312" fmla="*/ 257251 h 689379"/>
                  <a:gd name="connsiteX313" fmla="*/ 2298268 w 3024845"/>
                  <a:gd name="connsiteY313" fmla="*/ 257251 h 689379"/>
                  <a:gd name="connsiteX314" fmla="*/ 2298268 w 3024845"/>
                  <a:gd name="connsiteY314" fmla="*/ 263737 h 689379"/>
                  <a:gd name="connsiteX315" fmla="*/ 2318535 w 3024845"/>
                  <a:gd name="connsiteY315" fmla="*/ 263737 h 689379"/>
                  <a:gd name="connsiteX316" fmla="*/ 2318535 w 3024845"/>
                  <a:gd name="connsiteY316" fmla="*/ 309134 h 689379"/>
                  <a:gd name="connsiteX317" fmla="*/ 2332722 w 3024845"/>
                  <a:gd name="connsiteY317" fmla="*/ 309134 h 689379"/>
                  <a:gd name="connsiteX318" fmla="*/ 2332722 w 3024845"/>
                  <a:gd name="connsiteY318" fmla="*/ 296163 h 689379"/>
                  <a:gd name="connsiteX319" fmla="*/ 2348936 w 3024845"/>
                  <a:gd name="connsiteY319" fmla="*/ 296163 h 689379"/>
                  <a:gd name="connsiteX320" fmla="*/ 2348936 w 3024845"/>
                  <a:gd name="connsiteY320" fmla="*/ 116736 h 689379"/>
                  <a:gd name="connsiteX321" fmla="*/ 2355016 w 3024845"/>
                  <a:gd name="connsiteY321" fmla="*/ 110250 h 689379"/>
                  <a:gd name="connsiteX322" fmla="*/ 2427977 w 3024845"/>
                  <a:gd name="connsiteY322" fmla="*/ 110250 h 689379"/>
                  <a:gd name="connsiteX323" fmla="*/ 2427977 w 3024845"/>
                  <a:gd name="connsiteY323" fmla="*/ 118898 h 689379"/>
                  <a:gd name="connsiteX324" fmla="*/ 2438110 w 3024845"/>
                  <a:gd name="connsiteY324" fmla="*/ 118898 h 689379"/>
                  <a:gd name="connsiteX325" fmla="*/ 2438110 w 3024845"/>
                  <a:gd name="connsiteY325" fmla="*/ 233472 h 689379"/>
                  <a:gd name="connsiteX326" fmla="*/ 2460404 w 3024845"/>
                  <a:gd name="connsiteY326" fmla="*/ 233472 h 689379"/>
                  <a:gd name="connsiteX327" fmla="*/ 2460404 w 3024845"/>
                  <a:gd name="connsiteY327" fmla="*/ 166457 h 689379"/>
                  <a:gd name="connsiteX328" fmla="*/ 2486751 w 3024845"/>
                  <a:gd name="connsiteY328" fmla="*/ 166457 h 689379"/>
                  <a:gd name="connsiteX329" fmla="*/ 2490804 w 3024845"/>
                  <a:gd name="connsiteY329" fmla="*/ 162133 h 689379"/>
                  <a:gd name="connsiteX330" fmla="*/ 2498911 w 3024845"/>
                  <a:gd name="connsiteY330" fmla="*/ 162133 h 689379"/>
                  <a:gd name="connsiteX331" fmla="*/ 2502964 w 3024845"/>
                  <a:gd name="connsiteY331" fmla="*/ 166457 h 689379"/>
                  <a:gd name="connsiteX332" fmla="*/ 2525258 w 3024845"/>
                  <a:gd name="connsiteY332" fmla="*/ 166457 h 689379"/>
                  <a:gd name="connsiteX333" fmla="*/ 2525258 w 3024845"/>
                  <a:gd name="connsiteY333" fmla="*/ 49721 h 689379"/>
                  <a:gd name="connsiteX334" fmla="*/ 2582005 w 3024845"/>
                  <a:gd name="connsiteY334" fmla="*/ 38912 h 689379"/>
                  <a:gd name="connsiteX335" fmla="*/ 2582005 w 3024845"/>
                  <a:gd name="connsiteY335" fmla="*/ 39993 h 689379"/>
                  <a:gd name="connsiteX336" fmla="*/ 2582005 w 3024845"/>
                  <a:gd name="connsiteY336" fmla="*/ 47559 h 689379"/>
                  <a:gd name="connsiteX337" fmla="*/ 2608352 w 3024845"/>
                  <a:gd name="connsiteY337" fmla="*/ 47559 h 689379"/>
                  <a:gd name="connsiteX338" fmla="*/ 2608352 w 3024845"/>
                  <a:gd name="connsiteY338" fmla="*/ 302649 h 689379"/>
                  <a:gd name="connsiteX339" fmla="*/ 2630646 w 3024845"/>
                  <a:gd name="connsiteY339" fmla="*/ 302649 h 689379"/>
                  <a:gd name="connsiteX340" fmla="*/ 2630646 w 3024845"/>
                  <a:gd name="connsiteY340" fmla="*/ 298325 h 689379"/>
                  <a:gd name="connsiteX341" fmla="*/ 2642806 w 3024845"/>
                  <a:gd name="connsiteY341" fmla="*/ 298325 h 689379"/>
                  <a:gd name="connsiteX342" fmla="*/ 2642806 w 3024845"/>
                  <a:gd name="connsiteY342" fmla="*/ 302649 h 689379"/>
                  <a:gd name="connsiteX343" fmla="*/ 2667126 w 3024845"/>
                  <a:gd name="connsiteY343" fmla="*/ 302649 h 689379"/>
                  <a:gd name="connsiteX344" fmla="*/ 2667126 w 3024845"/>
                  <a:gd name="connsiteY344" fmla="*/ 289678 h 689379"/>
                  <a:gd name="connsiteX345" fmla="*/ 2695500 w 3024845"/>
                  <a:gd name="connsiteY345" fmla="*/ 289678 h 689379"/>
                  <a:gd name="connsiteX346" fmla="*/ 2707660 w 3024845"/>
                  <a:gd name="connsiteY346" fmla="*/ 285354 h 689379"/>
                  <a:gd name="connsiteX347" fmla="*/ 2727927 w 3024845"/>
                  <a:gd name="connsiteY347" fmla="*/ 289678 h 689379"/>
                  <a:gd name="connsiteX348" fmla="*/ 2727927 w 3024845"/>
                  <a:gd name="connsiteY348" fmla="*/ 272384 h 689379"/>
                  <a:gd name="connsiteX349" fmla="*/ 2736034 w 3024845"/>
                  <a:gd name="connsiteY349" fmla="*/ 272384 h 689379"/>
                  <a:gd name="connsiteX350" fmla="*/ 2736034 w 3024845"/>
                  <a:gd name="connsiteY350" fmla="*/ 259413 h 689379"/>
                  <a:gd name="connsiteX351" fmla="*/ 2792781 w 3024845"/>
                  <a:gd name="connsiteY351" fmla="*/ 259413 h 689379"/>
                  <a:gd name="connsiteX352" fmla="*/ 2792781 w 3024845"/>
                  <a:gd name="connsiteY352" fmla="*/ 229148 h 689379"/>
                  <a:gd name="connsiteX353" fmla="*/ 2811021 w 3024845"/>
                  <a:gd name="connsiteY353" fmla="*/ 229148 h 689379"/>
                  <a:gd name="connsiteX354" fmla="*/ 2811021 w 3024845"/>
                  <a:gd name="connsiteY354" fmla="*/ 222663 h 689379"/>
                  <a:gd name="connsiteX355" fmla="*/ 2823181 w 3024845"/>
                  <a:gd name="connsiteY355" fmla="*/ 222663 h 689379"/>
                  <a:gd name="connsiteX356" fmla="*/ 2823181 w 3024845"/>
                  <a:gd name="connsiteY356" fmla="*/ 229148 h 689379"/>
                  <a:gd name="connsiteX357" fmla="*/ 2839395 w 3024845"/>
                  <a:gd name="connsiteY357" fmla="*/ 229148 h 689379"/>
                  <a:gd name="connsiteX358" fmla="*/ 2839395 w 3024845"/>
                  <a:gd name="connsiteY358" fmla="*/ 278869 h 689379"/>
                  <a:gd name="connsiteX359" fmla="*/ 2871822 w 3024845"/>
                  <a:gd name="connsiteY359" fmla="*/ 278869 h 689379"/>
                  <a:gd name="connsiteX360" fmla="*/ 2871822 w 3024845"/>
                  <a:gd name="connsiteY360" fmla="*/ 252928 h 689379"/>
                  <a:gd name="connsiteX361" fmla="*/ 2910329 w 3024845"/>
                  <a:gd name="connsiteY361" fmla="*/ 252928 h 689379"/>
                  <a:gd name="connsiteX362" fmla="*/ 2910329 w 3024845"/>
                  <a:gd name="connsiteY362" fmla="*/ 222663 h 689379"/>
                  <a:gd name="connsiteX363" fmla="*/ 2958970 w 3024845"/>
                  <a:gd name="connsiteY363" fmla="*/ 222663 h 689379"/>
                  <a:gd name="connsiteX364" fmla="*/ 2958970 w 3024845"/>
                  <a:gd name="connsiteY364" fmla="*/ 333819 h 689379"/>
                  <a:gd name="connsiteX365" fmla="*/ 2958970 w 3024845"/>
                  <a:gd name="connsiteY365" fmla="*/ 347598 h 689379"/>
                  <a:gd name="connsiteX366" fmla="*/ 3024845 w 3024845"/>
                  <a:gd name="connsiteY366" fmla="*/ 347598 h 689379"/>
                  <a:gd name="connsiteX367" fmla="*/ 3024845 w 3024845"/>
                  <a:gd name="connsiteY367" fmla="*/ 689379 h 689379"/>
                  <a:gd name="connsiteX368" fmla="*/ 2054 w 3024845"/>
                  <a:gd name="connsiteY368" fmla="*/ 687046 h 689379"/>
                  <a:gd name="connsiteX369" fmla="*/ 0 w 3024845"/>
                  <a:gd name="connsiteY369" fmla="*/ 252928 h 689379"/>
                  <a:gd name="connsiteX370" fmla="*/ 20267 w 3024845"/>
                  <a:gd name="connsiteY370" fmla="*/ 252928 h 689379"/>
                  <a:gd name="connsiteX371" fmla="*/ 20774 w 3024845"/>
                  <a:gd name="connsiteY371" fmla="*/ 251847 h 689379"/>
                  <a:gd name="connsiteX372" fmla="*/ 24320 w 3024845"/>
                  <a:gd name="connsiteY372" fmla="*/ 244281 h 689379"/>
                  <a:gd name="connsiteX373" fmla="*/ 26094 w 3024845"/>
                  <a:gd name="connsiteY373" fmla="*/ 244551 h 689379"/>
                  <a:gd name="connsiteX374" fmla="*/ 38507 w 3024845"/>
                  <a:gd name="connsiteY374" fmla="*/ 246442 h 689379"/>
                  <a:gd name="connsiteX375" fmla="*/ 39014 w 3024845"/>
                  <a:gd name="connsiteY375" fmla="*/ 247794 h 689379"/>
                  <a:gd name="connsiteX376" fmla="*/ 42560 w 3024845"/>
                  <a:gd name="connsiteY376" fmla="*/ 257251 h 689379"/>
                  <a:gd name="connsiteX377" fmla="*/ 68907 w 3024845"/>
                  <a:gd name="connsiteY377" fmla="*/ 259413 h 689379"/>
                  <a:gd name="connsiteX378" fmla="*/ 68907 w 3024845"/>
                  <a:gd name="connsiteY378" fmla="*/ 136192 h 689379"/>
                  <a:gd name="connsiteX379" fmla="*/ 70934 w 3024845"/>
                  <a:gd name="connsiteY379" fmla="*/ 136192 h 689379"/>
                  <a:gd name="connsiteX380" fmla="*/ 85121 w 3024845"/>
                  <a:gd name="connsiteY380" fmla="*/ 136192 h 689379"/>
                  <a:gd name="connsiteX381" fmla="*/ 85121 w 3024845"/>
                  <a:gd name="connsiteY381" fmla="*/ 0 h 689379"/>
                  <a:gd name="connsiteX382" fmla="*/ 86894 w 3024845"/>
                  <a:gd name="connsiteY382" fmla="*/ 0 h 689379"/>
                  <a:gd name="connsiteX383" fmla="*/ 99308 w 3024845"/>
                  <a:gd name="connsiteY383" fmla="*/ 0 h 689379"/>
                  <a:gd name="connsiteX0" fmla="*/ 99308 w 3024845"/>
                  <a:gd name="connsiteY0" fmla="*/ 0 h 689379"/>
                  <a:gd name="connsiteX1" fmla="*/ 220909 w 3024845"/>
                  <a:gd name="connsiteY1" fmla="*/ 0 h 689379"/>
                  <a:gd name="connsiteX2" fmla="*/ 223189 w 3024845"/>
                  <a:gd name="connsiteY2" fmla="*/ 0 h 689379"/>
                  <a:gd name="connsiteX3" fmla="*/ 239150 w 3024845"/>
                  <a:gd name="connsiteY3" fmla="*/ 0 h 689379"/>
                  <a:gd name="connsiteX4" fmla="*/ 239150 w 3024845"/>
                  <a:gd name="connsiteY4" fmla="*/ 140515 h 689379"/>
                  <a:gd name="connsiteX5" fmla="*/ 240670 w 3024845"/>
                  <a:gd name="connsiteY5" fmla="*/ 140245 h 689379"/>
                  <a:gd name="connsiteX6" fmla="*/ 251310 w 3024845"/>
                  <a:gd name="connsiteY6" fmla="*/ 138354 h 689379"/>
                  <a:gd name="connsiteX7" fmla="*/ 249283 w 3024845"/>
                  <a:gd name="connsiteY7" fmla="*/ 226986 h 689379"/>
                  <a:gd name="connsiteX8" fmla="*/ 250803 w 3024845"/>
                  <a:gd name="connsiteY8" fmla="*/ 227257 h 689379"/>
                  <a:gd name="connsiteX9" fmla="*/ 261443 w 3024845"/>
                  <a:gd name="connsiteY9" fmla="*/ 229148 h 689379"/>
                  <a:gd name="connsiteX10" fmla="*/ 261696 w 3024845"/>
                  <a:gd name="connsiteY10" fmla="*/ 229959 h 689379"/>
                  <a:gd name="connsiteX11" fmla="*/ 263470 w 3024845"/>
                  <a:gd name="connsiteY11" fmla="*/ 235634 h 689379"/>
                  <a:gd name="connsiteX12" fmla="*/ 264230 w 3024845"/>
                  <a:gd name="connsiteY12" fmla="*/ 233202 h 689379"/>
                  <a:gd name="connsiteX13" fmla="*/ 269550 w 3024845"/>
                  <a:gd name="connsiteY13" fmla="*/ 216178 h 689379"/>
                  <a:gd name="connsiteX14" fmla="*/ 271323 w 3024845"/>
                  <a:gd name="connsiteY14" fmla="*/ 216178 h 689379"/>
                  <a:gd name="connsiteX15" fmla="*/ 283737 w 3024845"/>
                  <a:gd name="connsiteY15" fmla="*/ 216178 h 689379"/>
                  <a:gd name="connsiteX16" fmla="*/ 283737 w 3024845"/>
                  <a:gd name="connsiteY16" fmla="*/ 248604 h 689379"/>
                  <a:gd name="connsiteX17" fmla="*/ 284750 w 3024845"/>
                  <a:gd name="connsiteY17" fmla="*/ 249145 h 689379"/>
                  <a:gd name="connsiteX18" fmla="*/ 291844 w 3024845"/>
                  <a:gd name="connsiteY18" fmla="*/ 252928 h 689379"/>
                  <a:gd name="connsiteX19" fmla="*/ 291844 w 3024845"/>
                  <a:gd name="connsiteY19" fmla="*/ 254279 h 689379"/>
                  <a:gd name="connsiteX20" fmla="*/ 291844 w 3024845"/>
                  <a:gd name="connsiteY20" fmla="*/ 263737 h 689379"/>
                  <a:gd name="connsiteX21" fmla="*/ 336431 w 3024845"/>
                  <a:gd name="connsiteY21" fmla="*/ 263737 h 689379"/>
                  <a:gd name="connsiteX22" fmla="*/ 336431 w 3024845"/>
                  <a:gd name="connsiteY22" fmla="*/ 264818 h 689379"/>
                  <a:gd name="connsiteX23" fmla="*/ 336431 w 3024845"/>
                  <a:gd name="connsiteY23" fmla="*/ 272384 h 689379"/>
                  <a:gd name="connsiteX24" fmla="*/ 338457 w 3024845"/>
                  <a:gd name="connsiteY24" fmla="*/ 272384 h 689379"/>
                  <a:gd name="connsiteX25" fmla="*/ 352644 w 3024845"/>
                  <a:gd name="connsiteY25" fmla="*/ 272384 h 689379"/>
                  <a:gd name="connsiteX26" fmla="*/ 352644 w 3024845"/>
                  <a:gd name="connsiteY26" fmla="*/ 242119 h 689379"/>
                  <a:gd name="connsiteX27" fmla="*/ 397231 w 3024845"/>
                  <a:gd name="connsiteY27" fmla="*/ 242119 h 689379"/>
                  <a:gd name="connsiteX28" fmla="*/ 397231 w 3024845"/>
                  <a:gd name="connsiteY28" fmla="*/ 240768 h 689379"/>
                  <a:gd name="connsiteX29" fmla="*/ 397231 w 3024845"/>
                  <a:gd name="connsiteY29" fmla="*/ 231310 h 689379"/>
                  <a:gd name="connsiteX30" fmla="*/ 398245 w 3024845"/>
                  <a:gd name="connsiteY30" fmla="*/ 231310 h 689379"/>
                  <a:gd name="connsiteX31" fmla="*/ 405338 w 3024845"/>
                  <a:gd name="connsiteY31" fmla="*/ 231310 h 689379"/>
                  <a:gd name="connsiteX32" fmla="*/ 405338 w 3024845"/>
                  <a:gd name="connsiteY32" fmla="*/ 229419 h 689379"/>
                  <a:gd name="connsiteX33" fmla="*/ 405338 w 3024845"/>
                  <a:gd name="connsiteY33" fmla="*/ 216178 h 689379"/>
                  <a:gd name="connsiteX34" fmla="*/ 406098 w 3024845"/>
                  <a:gd name="connsiteY34" fmla="*/ 216178 h 689379"/>
                  <a:gd name="connsiteX35" fmla="*/ 411418 w 3024845"/>
                  <a:gd name="connsiteY35" fmla="*/ 216178 h 689379"/>
                  <a:gd name="connsiteX36" fmla="*/ 411418 w 3024845"/>
                  <a:gd name="connsiteY36" fmla="*/ 215097 h 689379"/>
                  <a:gd name="connsiteX37" fmla="*/ 411418 w 3024845"/>
                  <a:gd name="connsiteY37" fmla="*/ 207530 h 689379"/>
                  <a:gd name="connsiteX38" fmla="*/ 413445 w 3024845"/>
                  <a:gd name="connsiteY38" fmla="*/ 207530 h 689379"/>
                  <a:gd name="connsiteX39" fmla="*/ 427632 w 3024845"/>
                  <a:gd name="connsiteY39" fmla="*/ 207530 h 689379"/>
                  <a:gd name="connsiteX40" fmla="*/ 427632 w 3024845"/>
                  <a:gd name="connsiteY40" fmla="*/ 208611 h 689379"/>
                  <a:gd name="connsiteX41" fmla="*/ 427632 w 3024845"/>
                  <a:gd name="connsiteY41" fmla="*/ 216178 h 689379"/>
                  <a:gd name="connsiteX42" fmla="*/ 449925 w 3024845"/>
                  <a:gd name="connsiteY42" fmla="*/ 216178 h 689379"/>
                  <a:gd name="connsiteX43" fmla="*/ 449925 w 3024845"/>
                  <a:gd name="connsiteY43" fmla="*/ 214286 h 689379"/>
                  <a:gd name="connsiteX44" fmla="*/ 449925 w 3024845"/>
                  <a:gd name="connsiteY44" fmla="*/ 201045 h 689379"/>
                  <a:gd name="connsiteX45" fmla="*/ 451699 w 3024845"/>
                  <a:gd name="connsiteY45" fmla="*/ 201045 h 689379"/>
                  <a:gd name="connsiteX46" fmla="*/ 464112 w 3024845"/>
                  <a:gd name="connsiteY46" fmla="*/ 201045 h 689379"/>
                  <a:gd name="connsiteX47" fmla="*/ 464112 w 3024845"/>
                  <a:gd name="connsiteY47" fmla="*/ 224825 h 689379"/>
                  <a:gd name="connsiteX48" fmla="*/ 465126 w 3024845"/>
                  <a:gd name="connsiteY48" fmla="*/ 224825 h 689379"/>
                  <a:gd name="connsiteX49" fmla="*/ 472219 w 3024845"/>
                  <a:gd name="connsiteY49" fmla="*/ 224825 h 689379"/>
                  <a:gd name="connsiteX50" fmla="*/ 472219 w 3024845"/>
                  <a:gd name="connsiteY50" fmla="*/ 223744 h 689379"/>
                  <a:gd name="connsiteX51" fmla="*/ 472219 w 3024845"/>
                  <a:gd name="connsiteY51" fmla="*/ 216178 h 689379"/>
                  <a:gd name="connsiteX52" fmla="*/ 473992 w 3024845"/>
                  <a:gd name="connsiteY52" fmla="*/ 216178 h 689379"/>
                  <a:gd name="connsiteX53" fmla="*/ 486406 w 3024845"/>
                  <a:gd name="connsiteY53" fmla="*/ 216178 h 689379"/>
                  <a:gd name="connsiteX54" fmla="*/ 486406 w 3024845"/>
                  <a:gd name="connsiteY54" fmla="*/ 242119 h 689379"/>
                  <a:gd name="connsiteX55" fmla="*/ 488433 w 3024845"/>
                  <a:gd name="connsiteY55" fmla="*/ 242119 h 689379"/>
                  <a:gd name="connsiteX56" fmla="*/ 502619 w 3024845"/>
                  <a:gd name="connsiteY56" fmla="*/ 242119 h 689379"/>
                  <a:gd name="connsiteX57" fmla="*/ 502619 w 3024845"/>
                  <a:gd name="connsiteY57" fmla="*/ 243740 h 689379"/>
                  <a:gd name="connsiteX58" fmla="*/ 502619 w 3024845"/>
                  <a:gd name="connsiteY58" fmla="*/ 255090 h 689379"/>
                  <a:gd name="connsiteX59" fmla="*/ 503379 w 3024845"/>
                  <a:gd name="connsiteY59" fmla="*/ 255090 h 689379"/>
                  <a:gd name="connsiteX60" fmla="*/ 508700 w 3024845"/>
                  <a:gd name="connsiteY60" fmla="*/ 255090 h 689379"/>
                  <a:gd name="connsiteX61" fmla="*/ 508700 w 3024845"/>
                  <a:gd name="connsiteY61" fmla="*/ 254279 h 689379"/>
                  <a:gd name="connsiteX62" fmla="*/ 508700 w 3024845"/>
                  <a:gd name="connsiteY62" fmla="*/ 248604 h 689379"/>
                  <a:gd name="connsiteX63" fmla="*/ 539100 w 3024845"/>
                  <a:gd name="connsiteY63" fmla="*/ 248604 h 689379"/>
                  <a:gd name="connsiteX64" fmla="*/ 539100 w 3024845"/>
                  <a:gd name="connsiteY64" fmla="*/ 272384 h 689379"/>
                  <a:gd name="connsiteX65" fmla="*/ 540113 w 3024845"/>
                  <a:gd name="connsiteY65" fmla="*/ 272384 h 689379"/>
                  <a:gd name="connsiteX66" fmla="*/ 547207 w 3024845"/>
                  <a:gd name="connsiteY66" fmla="*/ 272384 h 689379"/>
                  <a:gd name="connsiteX67" fmla="*/ 547207 w 3024845"/>
                  <a:gd name="connsiteY67" fmla="*/ 273465 h 689379"/>
                  <a:gd name="connsiteX68" fmla="*/ 547207 w 3024845"/>
                  <a:gd name="connsiteY68" fmla="*/ 281031 h 689379"/>
                  <a:gd name="connsiteX69" fmla="*/ 547967 w 3024845"/>
                  <a:gd name="connsiteY69" fmla="*/ 281031 h 689379"/>
                  <a:gd name="connsiteX70" fmla="*/ 553287 w 3024845"/>
                  <a:gd name="connsiteY70" fmla="*/ 281031 h 689379"/>
                  <a:gd name="connsiteX71" fmla="*/ 553287 w 3024845"/>
                  <a:gd name="connsiteY71" fmla="*/ 278869 h 689379"/>
                  <a:gd name="connsiteX72" fmla="*/ 553287 w 3024845"/>
                  <a:gd name="connsiteY72" fmla="*/ 263737 h 689379"/>
                  <a:gd name="connsiteX73" fmla="*/ 554300 w 3024845"/>
                  <a:gd name="connsiteY73" fmla="*/ 263737 h 689379"/>
                  <a:gd name="connsiteX74" fmla="*/ 561394 w 3024845"/>
                  <a:gd name="connsiteY74" fmla="*/ 263737 h 689379"/>
                  <a:gd name="connsiteX75" fmla="*/ 561394 w 3024845"/>
                  <a:gd name="connsiteY75" fmla="*/ 264818 h 689379"/>
                  <a:gd name="connsiteX76" fmla="*/ 561394 w 3024845"/>
                  <a:gd name="connsiteY76" fmla="*/ 272384 h 689379"/>
                  <a:gd name="connsiteX77" fmla="*/ 566714 w 3024845"/>
                  <a:gd name="connsiteY77" fmla="*/ 270391 h 689379"/>
                  <a:gd name="connsiteX78" fmla="*/ 567474 w 3024845"/>
                  <a:gd name="connsiteY78" fmla="*/ 269411 h 689379"/>
                  <a:gd name="connsiteX79" fmla="*/ 567474 w 3024845"/>
                  <a:gd name="connsiteY79" fmla="*/ 263737 h 689379"/>
                  <a:gd name="connsiteX80" fmla="*/ 605981 w 3024845"/>
                  <a:gd name="connsiteY80" fmla="*/ 263737 h 689379"/>
                  <a:gd name="connsiteX81" fmla="*/ 605981 w 3024845"/>
                  <a:gd name="connsiteY81" fmla="*/ 287516 h 689379"/>
                  <a:gd name="connsiteX82" fmla="*/ 608007 w 3024845"/>
                  <a:gd name="connsiteY82" fmla="*/ 287516 h 689379"/>
                  <a:gd name="connsiteX83" fmla="*/ 622194 w 3024845"/>
                  <a:gd name="connsiteY83" fmla="*/ 287516 h 689379"/>
                  <a:gd name="connsiteX84" fmla="*/ 622194 w 3024845"/>
                  <a:gd name="connsiteY84" fmla="*/ 288597 h 689379"/>
                  <a:gd name="connsiteX85" fmla="*/ 622194 w 3024845"/>
                  <a:gd name="connsiteY85" fmla="*/ 296163 h 689379"/>
                  <a:gd name="connsiteX86" fmla="*/ 623968 w 3024845"/>
                  <a:gd name="connsiteY86" fmla="*/ 296163 h 689379"/>
                  <a:gd name="connsiteX87" fmla="*/ 636381 w 3024845"/>
                  <a:gd name="connsiteY87" fmla="*/ 296163 h 689379"/>
                  <a:gd name="connsiteX88" fmla="*/ 636381 w 3024845"/>
                  <a:gd name="connsiteY88" fmla="*/ 272384 h 689379"/>
                  <a:gd name="connsiteX89" fmla="*/ 637394 w 3024845"/>
                  <a:gd name="connsiteY89" fmla="*/ 272384 h 689379"/>
                  <a:gd name="connsiteX90" fmla="*/ 644488 w 3024845"/>
                  <a:gd name="connsiteY90" fmla="*/ 272384 h 689379"/>
                  <a:gd name="connsiteX91" fmla="*/ 644488 w 3024845"/>
                  <a:gd name="connsiteY91" fmla="*/ 239957 h 689379"/>
                  <a:gd name="connsiteX92" fmla="*/ 645501 w 3024845"/>
                  <a:gd name="connsiteY92" fmla="*/ 239957 h 689379"/>
                  <a:gd name="connsiteX93" fmla="*/ 652595 w 3024845"/>
                  <a:gd name="connsiteY93" fmla="*/ 239957 h 689379"/>
                  <a:gd name="connsiteX94" fmla="*/ 652595 w 3024845"/>
                  <a:gd name="connsiteY94" fmla="*/ 238066 h 689379"/>
                  <a:gd name="connsiteX95" fmla="*/ 652595 w 3024845"/>
                  <a:gd name="connsiteY95" fmla="*/ 224825 h 689379"/>
                  <a:gd name="connsiteX96" fmla="*/ 651328 w 3024845"/>
                  <a:gd name="connsiteY96" fmla="*/ 223203 h 689379"/>
                  <a:gd name="connsiteX97" fmla="*/ 656648 w 3024845"/>
                  <a:gd name="connsiteY97" fmla="*/ 211854 h 689379"/>
                  <a:gd name="connsiteX98" fmla="*/ 664755 w 3024845"/>
                  <a:gd name="connsiteY98" fmla="*/ 239957 h 689379"/>
                  <a:gd name="connsiteX99" fmla="*/ 665515 w 3024845"/>
                  <a:gd name="connsiteY99" fmla="*/ 239957 h 689379"/>
                  <a:gd name="connsiteX100" fmla="*/ 670835 w 3024845"/>
                  <a:gd name="connsiteY100" fmla="*/ 239957 h 689379"/>
                  <a:gd name="connsiteX101" fmla="*/ 670835 w 3024845"/>
                  <a:gd name="connsiteY101" fmla="*/ 134030 h 689379"/>
                  <a:gd name="connsiteX102" fmla="*/ 672355 w 3024845"/>
                  <a:gd name="connsiteY102" fmla="*/ 134030 h 689379"/>
                  <a:gd name="connsiteX103" fmla="*/ 682995 w 3024845"/>
                  <a:gd name="connsiteY103" fmla="*/ 134030 h 689379"/>
                  <a:gd name="connsiteX104" fmla="*/ 682995 w 3024845"/>
                  <a:gd name="connsiteY104" fmla="*/ 86471 h 689379"/>
                  <a:gd name="connsiteX105" fmla="*/ 709342 w 3024845"/>
                  <a:gd name="connsiteY105" fmla="*/ 86471 h 689379"/>
                  <a:gd name="connsiteX106" fmla="*/ 709342 w 3024845"/>
                  <a:gd name="connsiteY106" fmla="*/ 64853 h 689379"/>
                  <a:gd name="connsiteX107" fmla="*/ 743796 w 3024845"/>
                  <a:gd name="connsiteY107" fmla="*/ 64853 h 689379"/>
                  <a:gd name="connsiteX108" fmla="*/ 743796 w 3024845"/>
                  <a:gd name="connsiteY108" fmla="*/ 67285 h 689379"/>
                  <a:gd name="connsiteX109" fmla="*/ 743796 w 3024845"/>
                  <a:gd name="connsiteY109" fmla="*/ 84309 h 689379"/>
                  <a:gd name="connsiteX110" fmla="*/ 746076 w 3024845"/>
                  <a:gd name="connsiteY110" fmla="*/ 84309 h 689379"/>
                  <a:gd name="connsiteX111" fmla="*/ 762036 w 3024845"/>
                  <a:gd name="connsiteY111" fmla="*/ 84309 h 689379"/>
                  <a:gd name="connsiteX112" fmla="*/ 762036 w 3024845"/>
                  <a:gd name="connsiteY112" fmla="*/ 131868 h 689379"/>
                  <a:gd name="connsiteX113" fmla="*/ 763049 w 3024845"/>
                  <a:gd name="connsiteY113" fmla="*/ 131868 h 689379"/>
                  <a:gd name="connsiteX114" fmla="*/ 770143 w 3024845"/>
                  <a:gd name="connsiteY114" fmla="*/ 131868 h 689379"/>
                  <a:gd name="connsiteX115" fmla="*/ 784330 w 3024845"/>
                  <a:gd name="connsiteY115" fmla="*/ 136192 h 689379"/>
                  <a:gd name="connsiteX116" fmla="*/ 784330 w 3024845"/>
                  <a:gd name="connsiteY116" fmla="*/ 175104 h 689379"/>
                  <a:gd name="connsiteX117" fmla="*/ 785343 w 3024845"/>
                  <a:gd name="connsiteY117" fmla="*/ 175104 h 689379"/>
                  <a:gd name="connsiteX118" fmla="*/ 792436 w 3024845"/>
                  <a:gd name="connsiteY118" fmla="*/ 175104 h 689379"/>
                  <a:gd name="connsiteX119" fmla="*/ 792436 w 3024845"/>
                  <a:gd name="connsiteY119" fmla="*/ 176725 h 689379"/>
                  <a:gd name="connsiteX120" fmla="*/ 792436 w 3024845"/>
                  <a:gd name="connsiteY120" fmla="*/ 188074 h 689379"/>
                  <a:gd name="connsiteX121" fmla="*/ 794463 w 3024845"/>
                  <a:gd name="connsiteY121" fmla="*/ 188074 h 689379"/>
                  <a:gd name="connsiteX122" fmla="*/ 808650 w 3024845"/>
                  <a:gd name="connsiteY122" fmla="*/ 188074 h 689379"/>
                  <a:gd name="connsiteX123" fmla="*/ 814730 w 3024845"/>
                  <a:gd name="connsiteY123" fmla="*/ 194560 h 689379"/>
                  <a:gd name="connsiteX124" fmla="*/ 814730 w 3024845"/>
                  <a:gd name="connsiteY124" fmla="*/ 216178 h 689379"/>
                  <a:gd name="connsiteX125" fmla="*/ 817010 w 3024845"/>
                  <a:gd name="connsiteY125" fmla="*/ 216178 h 689379"/>
                  <a:gd name="connsiteX126" fmla="*/ 832970 w 3024845"/>
                  <a:gd name="connsiteY126" fmla="*/ 216178 h 689379"/>
                  <a:gd name="connsiteX127" fmla="*/ 832970 w 3024845"/>
                  <a:gd name="connsiteY127" fmla="*/ 217258 h 689379"/>
                  <a:gd name="connsiteX128" fmla="*/ 832970 w 3024845"/>
                  <a:gd name="connsiteY128" fmla="*/ 224825 h 689379"/>
                  <a:gd name="connsiteX129" fmla="*/ 834237 w 3024845"/>
                  <a:gd name="connsiteY129" fmla="*/ 224825 h 689379"/>
                  <a:gd name="connsiteX130" fmla="*/ 843104 w 3024845"/>
                  <a:gd name="connsiteY130" fmla="*/ 224825 h 689379"/>
                  <a:gd name="connsiteX131" fmla="*/ 843104 w 3024845"/>
                  <a:gd name="connsiteY131" fmla="*/ 226986 h 689379"/>
                  <a:gd name="connsiteX132" fmla="*/ 843104 w 3024845"/>
                  <a:gd name="connsiteY132" fmla="*/ 242119 h 689379"/>
                  <a:gd name="connsiteX133" fmla="*/ 847157 w 3024845"/>
                  <a:gd name="connsiteY133" fmla="*/ 240227 h 689379"/>
                  <a:gd name="connsiteX134" fmla="*/ 847157 w 3024845"/>
                  <a:gd name="connsiteY134" fmla="*/ 226986 h 689379"/>
                  <a:gd name="connsiteX135" fmla="*/ 848170 w 3024845"/>
                  <a:gd name="connsiteY135" fmla="*/ 226986 h 689379"/>
                  <a:gd name="connsiteX136" fmla="*/ 855264 w 3024845"/>
                  <a:gd name="connsiteY136" fmla="*/ 226986 h 689379"/>
                  <a:gd name="connsiteX137" fmla="*/ 855264 w 3024845"/>
                  <a:gd name="connsiteY137" fmla="*/ 228608 h 689379"/>
                  <a:gd name="connsiteX138" fmla="*/ 855264 w 3024845"/>
                  <a:gd name="connsiteY138" fmla="*/ 239957 h 689379"/>
                  <a:gd name="connsiteX139" fmla="*/ 856024 w 3024845"/>
                  <a:gd name="connsiteY139" fmla="*/ 239957 h 689379"/>
                  <a:gd name="connsiteX140" fmla="*/ 861344 w 3024845"/>
                  <a:gd name="connsiteY140" fmla="*/ 239957 h 689379"/>
                  <a:gd name="connsiteX141" fmla="*/ 909984 w 3024845"/>
                  <a:gd name="connsiteY141" fmla="*/ 235634 h 689379"/>
                  <a:gd name="connsiteX142" fmla="*/ 909984 w 3024845"/>
                  <a:gd name="connsiteY142" fmla="*/ 236985 h 689379"/>
                  <a:gd name="connsiteX143" fmla="*/ 909984 w 3024845"/>
                  <a:gd name="connsiteY143" fmla="*/ 246442 h 689379"/>
                  <a:gd name="connsiteX144" fmla="*/ 910744 w 3024845"/>
                  <a:gd name="connsiteY144" fmla="*/ 246442 h 689379"/>
                  <a:gd name="connsiteX145" fmla="*/ 916065 w 3024845"/>
                  <a:gd name="connsiteY145" fmla="*/ 246442 h 689379"/>
                  <a:gd name="connsiteX146" fmla="*/ 916065 w 3024845"/>
                  <a:gd name="connsiteY146" fmla="*/ 248604 h 689379"/>
                  <a:gd name="connsiteX147" fmla="*/ 916065 w 3024845"/>
                  <a:gd name="connsiteY147" fmla="*/ 263737 h 689379"/>
                  <a:gd name="connsiteX148" fmla="*/ 918091 w 3024845"/>
                  <a:gd name="connsiteY148" fmla="*/ 262386 h 689379"/>
                  <a:gd name="connsiteX149" fmla="*/ 932278 w 3024845"/>
                  <a:gd name="connsiteY149" fmla="*/ 252928 h 689379"/>
                  <a:gd name="connsiteX150" fmla="*/ 938358 w 3024845"/>
                  <a:gd name="connsiteY150" fmla="*/ 211854 h 689379"/>
                  <a:gd name="connsiteX151" fmla="*/ 939118 w 3024845"/>
                  <a:gd name="connsiteY151" fmla="*/ 211584 h 689379"/>
                  <a:gd name="connsiteX152" fmla="*/ 944438 w 3024845"/>
                  <a:gd name="connsiteY152" fmla="*/ 209692 h 689379"/>
                  <a:gd name="connsiteX153" fmla="*/ 946465 w 3024845"/>
                  <a:gd name="connsiteY153" fmla="*/ 140515 h 689379"/>
                  <a:gd name="connsiteX154" fmla="*/ 948492 w 3024845"/>
                  <a:gd name="connsiteY154" fmla="*/ 209692 h 689379"/>
                  <a:gd name="connsiteX155" fmla="*/ 949252 w 3024845"/>
                  <a:gd name="connsiteY155" fmla="*/ 209962 h 689379"/>
                  <a:gd name="connsiteX156" fmla="*/ 954572 w 3024845"/>
                  <a:gd name="connsiteY156" fmla="*/ 211854 h 689379"/>
                  <a:gd name="connsiteX157" fmla="*/ 954572 w 3024845"/>
                  <a:gd name="connsiteY157" fmla="*/ 125383 h 689379"/>
                  <a:gd name="connsiteX158" fmla="*/ 958625 w 3024845"/>
                  <a:gd name="connsiteY158" fmla="*/ 92956 h 689379"/>
                  <a:gd name="connsiteX159" fmla="*/ 997132 w 3024845"/>
                  <a:gd name="connsiteY159" fmla="*/ 92956 h 689379"/>
                  <a:gd name="connsiteX160" fmla="*/ 997132 w 3024845"/>
                  <a:gd name="connsiteY160" fmla="*/ 125383 h 689379"/>
                  <a:gd name="connsiteX161" fmla="*/ 997892 w 3024845"/>
                  <a:gd name="connsiteY161" fmla="*/ 125383 h 689379"/>
                  <a:gd name="connsiteX162" fmla="*/ 1003212 w 3024845"/>
                  <a:gd name="connsiteY162" fmla="*/ 125383 h 689379"/>
                  <a:gd name="connsiteX163" fmla="*/ 1003212 w 3024845"/>
                  <a:gd name="connsiteY163" fmla="*/ 43235 h 689379"/>
                  <a:gd name="connsiteX164" fmla="*/ 1004986 w 3024845"/>
                  <a:gd name="connsiteY164" fmla="*/ 43235 h 689379"/>
                  <a:gd name="connsiteX165" fmla="*/ 1017399 w 3024845"/>
                  <a:gd name="connsiteY165" fmla="*/ 43235 h 689379"/>
                  <a:gd name="connsiteX166" fmla="*/ 1017399 w 3024845"/>
                  <a:gd name="connsiteY166" fmla="*/ 41344 h 689379"/>
                  <a:gd name="connsiteX167" fmla="*/ 1017399 w 3024845"/>
                  <a:gd name="connsiteY167" fmla="*/ 28103 h 689379"/>
                  <a:gd name="connsiteX168" fmla="*/ 1039693 w 3024845"/>
                  <a:gd name="connsiteY168" fmla="*/ 28103 h 689379"/>
                  <a:gd name="connsiteX169" fmla="*/ 1039693 w 3024845"/>
                  <a:gd name="connsiteY169" fmla="*/ 27022 h 689379"/>
                  <a:gd name="connsiteX170" fmla="*/ 1039693 w 3024845"/>
                  <a:gd name="connsiteY170" fmla="*/ 19456 h 689379"/>
                  <a:gd name="connsiteX171" fmla="*/ 1041466 w 3024845"/>
                  <a:gd name="connsiteY171" fmla="*/ 19456 h 689379"/>
                  <a:gd name="connsiteX172" fmla="*/ 1053880 w 3024845"/>
                  <a:gd name="connsiteY172" fmla="*/ 19456 h 689379"/>
                  <a:gd name="connsiteX173" fmla="*/ 1053880 w 3024845"/>
                  <a:gd name="connsiteY173" fmla="*/ 20537 h 689379"/>
                  <a:gd name="connsiteX174" fmla="*/ 1053880 w 3024845"/>
                  <a:gd name="connsiteY174" fmla="*/ 28103 h 689379"/>
                  <a:gd name="connsiteX175" fmla="*/ 1054640 w 3024845"/>
                  <a:gd name="connsiteY175" fmla="*/ 28103 h 689379"/>
                  <a:gd name="connsiteX176" fmla="*/ 1059960 w 3024845"/>
                  <a:gd name="connsiteY176" fmla="*/ 28103 h 689379"/>
                  <a:gd name="connsiteX177" fmla="*/ 1070093 w 3024845"/>
                  <a:gd name="connsiteY177" fmla="*/ 23779 h 689379"/>
                  <a:gd name="connsiteX178" fmla="*/ 1074146 w 3024845"/>
                  <a:gd name="connsiteY178" fmla="*/ 27022 h 689379"/>
                  <a:gd name="connsiteX179" fmla="*/ 1074146 w 3024845"/>
                  <a:gd name="connsiteY179" fmla="*/ 19456 h 689379"/>
                  <a:gd name="connsiteX180" fmla="*/ 1076426 w 3024845"/>
                  <a:gd name="connsiteY180" fmla="*/ 19456 h 689379"/>
                  <a:gd name="connsiteX181" fmla="*/ 1092387 w 3024845"/>
                  <a:gd name="connsiteY181" fmla="*/ 19456 h 689379"/>
                  <a:gd name="connsiteX182" fmla="*/ 1092387 w 3024845"/>
                  <a:gd name="connsiteY182" fmla="*/ 20537 h 689379"/>
                  <a:gd name="connsiteX183" fmla="*/ 1092387 w 3024845"/>
                  <a:gd name="connsiteY183" fmla="*/ 28103 h 689379"/>
                  <a:gd name="connsiteX184" fmla="*/ 1122787 w 3024845"/>
                  <a:gd name="connsiteY184" fmla="*/ 28103 h 689379"/>
                  <a:gd name="connsiteX185" fmla="*/ 1122787 w 3024845"/>
                  <a:gd name="connsiteY185" fmla="*/ 29724 h 689379"/>
                  <a:gd name="connsiteX186" fmla="*/ 1122787 w 3024845"/>
                  <a:gd name="connsiteY186" fmla="*/ 41074 h 689379"/>
                  <a:gd name="connsiteX187" fmla="*/ 1149134 w 3024845"/>
                  <a:gd name="connsiteY187" fmla="*/ 41074 h 689379"/>
                  <a:gd name="connsiteX188" fmla="*/ 1149134 w 3024845"/>
                  <a:gd name="connsiteY188" fmla="*/ 71338 h 689379"/>
                  <a:gd name="connsiteX189" fmla="*/ 1149894 w 3024845"/>
                  <a:gd name="connsiteY189" fmla="*/ 71338 h 689379"/>
                  <a:gd name="connsiteX190" fmla="*/ 1155214 w 3024845"/>
                  <a:gd name="connsiteY190" fmla="*/ 71338 h 689379"/>
                  <a:gd name="connsiteX191" fmla="*/ 1155214 w 3024845"/>
                  <a:gd name="connsiteY191" fmla="*/ 72419 h 689379"/>
                  <a:gd name="connsiteX192" fmla="*/ 1155214 w 3024845"/>
                  <a:gd name="connsiteY192" fmla="*/ 79986 h 689379"/>
                  <a:gd name="connsiteX193" fmla="*/ 1159268 w 3024845"/>
                  <a:gd name="connsiteY193" fmla="*/ 110250 h 689379"/>
                  <a:gd name="connsiteX194" fmla="*/ 1160028 w 3024845"/>
                  <a:gd name="connsiteY194" fmla="*/ 110250 h 689379"/>
                  <a:gd name="connsiteX195" fmla="*/ 1165348 w 3024845"/>
                  <a:gd name="connsiteY195" fmla="*/ 110250 h 689379"/>
                  <a:gd name="connsiteX196" fmla="*/ 1165348 w 3024845"/>
                  <a:gd name="connsiteY196" fmla="*/ 111061 h 689379"/>
                  <a:gd name="connsiteX197" fmla="*/ 1165348 w 3024845"/>
                  <a:gd name="connsiteY197" fmla="*/ 116736 h 689379"/>
                  <a:gd name="connsiteX198" fmla="*/ 1166361 w 3024845"/>
                  <a:gd name="connsiteY198" fmla="*/ 116736 h 689379"/>
                  <a:gd name="connsiteX199" fmla="*/ 1173454 w 3024845"/>
                  <a:gd name="connsiteY199" fmla="*/ 116736 h 689379"/>
                  <a:gd name="connsiteX200" fmla="*/ 1173454 w 3024845"/>
                  <a:gd name="connsiteY200" fmla="*/ 147001 h 689379"/>
                  <a:gd name="connsiteX201" fmla="*/ 1175481 w 3024845"/>
                  <a:gd name="connsiteY201" fmla="*/ 147001 h 689379"/>
                  <a:gd name="connsiteX202" fmla="*/ 1189668 w 3024845"/>
                  <a:gd name="connsiteY202" fmla="*/ 147001 h 689379"/>
                  <a:gd name="connsiteX203" fmla="*/ 1189668 w 3024845"/>
                  <a:gd name="connsiteY203" fmla="*/ 170780 h 689379"/>
                  <a:gd name="connsiteX204" fmla="*/ 1191695 w 3024845"/>
                  <a:gd name="connsiteY204" fmla="*/ 172401 h 689379"/>
                  <a:gd name="connsiteX205" fmla="*/ 1191695 w 3024845"/>
                  <a:gd name="connsiteY205" fmla="*/ 183751 h 689379"/>
                  <a:gd name="connsiteX206" fmla="*/ 1192455 w 3024845"/>
                  <a:gd name="connsiteY206" fmla="*/ 183751 h 689379"/>
                  <a:gd name="connsiteX207" fmla="*/ 1197775 w 3024845"/>
                  <a:gd name="connsiteY207" fmla="*/ 183751 h 689379"/>
                  <a:gd name="connsiteX208" fmla="*/ 1197775 w 3024845"/>
                  <a:gd name="connsiteY208" fmla="*/ 207530 h 689379"/>
                  <a:gd name="connsiteX209" fmla="*/ 1199041 w 3024845"/>
                  <a:gd name="connsiteY209" fmla="*/ 207530 h 689379"/>
                  <a:gd name="connsiteX210" fmla="*/ 1207908 w 3024845"/>
                  <a:gd name="connsiteY210" fmla="*/ 207530 h 689379"/>
                  <a:gd name="connsiteX211" fmla="*/ 1209935 w 3024845"/>
                  <a:gd name="connsiteY211" fmla="*/ 211584 h 689379"/>
                  <a:gd name="connsiteX212" fmla="*/ 1209935 w 3024845"/>
                  <a:gd name="connsiteY212" fmla="*/ 224825 h 689379"/>
                  <a:gd name="connsiteX213" fmla="*/ 1211455 w 3024845"/>
                  <a:gd name="connsiteY213" fmla="*/ 222933 h 689379"/>
                  <a:gd name="connsiteX214" fmla="*/ 1222095 w 3024845"/>
                  <a:gd name="connsiteY214" fmla="*/ 209692 h 689379"/>
                  <a:gd name="connsiteX215" fmla="*/ 1250469 w 3024845"/>
                  <a:gd name="connsiteY215" fmla="*/ 209692 h 689379"/>
                  <a:gd name="connsiteX216" fmla="*/ 1250469 w 3024845"/>
                  <a:gd name="connsiteY216" fmla="*/ 296163 h 689379"/>
                  <a:gd name="connsiteX217" fmla="*/ 1251229 w 3024845"/>
                  <a:gd name="connsiteY217" fmla="*/ 296163 h 689379"/>
                  <a:gd name="connsiteX218" fmla="*/ 1256549 w 3024845"/>
                  <a:gd name="connsiteY218" fmla="*/ 296163 h 689379"/>
                  <a:gd name="connsiteX219" fmla="*/ 1257309 w 3024845"/>
                  <a:gd name="connsiteY219" fmla="*/ 294812 h 689379"/>
                  <a:gd name="connsiteX220" fmla="*/ 1262629 w 3024845"/>
                  <a:gd name="connsiteY220" fmla="*/ 285354 h 689379"/>
                  <a:gd name="connsiteX221" fmla="*/ 1262629 w 3024845"/>
                  <a:gd name="connsiteY221" fmla="*/ 287246 h 689379"/>
                  <a:gd name="connsiteX222" fmla="*/ 1262629 w 3024845"/>
                  <a:gd name="connsiteY222" fmla="*/ 300487 h 689379"/>
                  <a:gd name="connsiteX223" fmla="*/ 1266682 w 3024845"/>
                  <a:gd name="connsiteY223" fmla="*/ 255090 h 689379"/>
                  <a:gd name="connsiteX224" fmla="*/ 1267442 w 3024845"/>
                  <a:gd name="connsiteY224" fmla="*/ 255090 h 689379"/>
                  <a:gd name="connsiteX225" fmla="*/ 1272762 w 3024845"/>
                  <a:gd name="connsiteY225" fmla="*/ 255090 h 689379"/>
                  <a:gd name="connsiteX226" fmla="*/ 1272762 w 3024845"/>
                  <a:gd name="connsiteY226" fmla="*/ 190236 h 689379"/>
                  <a:gd name="connsiteX227" fmla="*/ 1273776 w 3024845"/>
                  <a:gd name="connsiteY227" fmla="*/ 190236 h 689379"/>
                  <a:gd name="connsiteX228" fmla="*/ 1280869 w 3024845"/>
                  <a:gd name="connsiteY228" fmla="*/ 190236 h 689379"/>
                  <a:gd name="connsiteX229" fmla="*/ 1293029 w 3024845"/>
                  <a:gd name="connsiteY229" fmla="*/ 147001 h 689379"/>
                  <a:gd name="connsiteX230" fmla="*/ 1294296 w 3024845"/>
                  <a:gd name="connsiteY230" fmla="*/ 147001 h 689379"/>
                  <a:gd name="connsiteX231" fmla="*/ 1303163 w 3024845"/>
                  <a:gd name="connsiteY231" fmla="*/ 147001 h 689379"/>
                  <a:gd name="connsiteX232" fmla="*/ 1313296 w 3024845"/>
                  <a:gd name="connsiteY232" fmla="*/ 190236 h 689379"/>
                  <a:gd name="connsiteX233" fmla="*/ 1314309 w 3024845"/>
                  <a:gd name="connsiteY233" fmla="*/ 190236 h 689379"/>
                  <a:gd name="connsiteX234" fmla="*/ 1321403 w 3024845"/>
                  <a:gd name="connsiteY234" fmla="*/ 190236 h 689379"/>
                  <a:gd name="connsiteX235" fmla="*/ 1321403 w 3024845"/>
                  <a:gd name="connsiteY235" fmla="*/ 229148 h 689379"/>
                  <a:gd name="connsiteX236" fmla="*/ 1323176 w 3024845"/>
                  <a:gd name="connsiteY236" fmla="*/ 229148 h 689379"/>
                  <a:gd name="connsiteX237" fmla="*/ 1335590 w 3024845"/>
                  <a:gd name="connsiteY237" fmla="*/ 229148 h 689379"/>
                  <a:gd name="connsiteX238" fmla="*/ 1335590 w 3024845"/>
                  <a:gd name="connsiteY238" fmla="*/ 231310 h 689379"/>
                  <a:gd name="connsiteX239" fmla="*/ 1335590 w 3024845"/>
                  <a:gd name="connsiteY239" fmla="*/ 246442 h 689379"/>
                  <a:gd name="connsiteX240" fmla="*/ 1339643 w 3024845"/>
                  <a:gd name="connsiteY240" fmla="*/ 244281 h 689379"/>
                  <a:gd name="connsiteX241" fmla="*/ 1339643 w 3024845"/>
                  <a:gd name="connsiteY241" fmla="*/ 229148 h 689379"/>
                  <a:gd name="connsiteX242" fmla="*/ 1341163 w 3024845"/>
                  <a:gd name="connsiteY242" fmla="*/ 229148 h 689379"/>
                  <a:gd name="connsiteX243" fmla="*/ 1351803 w 3024845"/>
                  <a:gd name="connsiteY243" fmla="*/ 229148 h 689379"/>
                  <a:gd name="connsiteX244" fmla="*/ 1351803 w 3024845"/>
                  <a:gd name="connsiteY244" fmla="*/ 230769 h 689379"/>
                  <a:gd name="connsiteX245" fmla="*/ 1351803 w 3024845"/>
                  <a:gd name="connsiteY245" fmla="*/ 242119 h 689379"/>
                  <a:gd name="connsiteX246" fmla="*/ 1382204 w 3024845"/>
                  <a:gd name="connsiteY246" fmla="*/ 242119 h 689379"/>
                  <a:gd name="connsiteX247" fmla="*/ 1382204 w 3024845"/>
                  <a:gd name="connsiteY247" fmla="*/ 205369 h 689379"/>
                  <a:gd name="connsiteX248" fmla="*/ 1383470 w 3024845"/>
                  <a:gd name="connsiteY248" fmla="*/ 205369 h 689379"/>
                  <a:gd name="connsiteX249" fmla="*/ 1392337 w 3024845"/>
                  <a:gd name="connsiteY249" fmla="*/ 205369 h 689379"/>
                  <a:gd name="connsiteX250" fmla="*/ 1392337 w 3024845"/>
                  <a:gd name="connsiteY250" fmla="*/ 226986 h 689379"/>
                  <a:gd name="connsiteX251" fmla="*/ 1394364 w 3024845"/>
                  <a:gd name="connsiteY251" fmla="*/ 194560 h 689379"/>
                  <a:gd name="connsiteX252" fmla="*/ 1416657 w 3024845"/>
                  <a:gd name="connsiteY252" fmla="*/ 194560 h 689379"/>
                  <a:gd name="connsiteX253" fmla="*/ 1416657 w 3024845"/>
                  <a:gd name="connsiteY253" fmla="*/ 192938 h 689379"/>
                  <a:gd name="connsiteX254" fmla="*/ 1416657 w 3024845"/>
                  <a:gd name="connsiteY254" fmla="*/ 181589 h 689379"/>
                  <a:gd name="connsiteX255" fmla="*/ 1417417 w 3024845"/>
                  <a:gd name="connsiteY255" fmla="*/ 181589 h 689379"/>
                  <a:gd name="connsiteX256" fmla="*/ 1422737 w 3024845"/>
                  <a:gd name="connsiteY256" fmla="*/ 181589 h 689379"/>
                  <a:gd name="connsiteX257" fmla="*/ 1422737 w 3024845"/>
                  <a:gd name="connsiteY257" fmla="*/ 179698 h 689379"/>
                  <a:gd name="connsiteX258" fmla="*/ 1422737 w 3024845"/>
                  <a:gd name="connsiteY258" fmla="*/ 166457 h 689379"/>
                  <a:gd name="connsiteX259" fmla="*/ 1426791 w 3024845"/>
                  <a:gd name="connsiteY259" fmla="*/ 172942 h 689379"/>
                  <a:gd name="connsiteX260" fmla="*/ 1429071 w 3024845"/>
                  <a:gd name="connsiteY260" fmla="*/ 172942 h 689379"/>
                  <a:gd name="connsiteX261" fmla="*/ 1445031 w 3024845"/>
                  <a:gd name="connsiteY261" fmla="*/ 172942 h 689379"/>
                  <a:gd name="connsiteX262" fmla="*/ 1445031 w 3024845"/>
                  <a:gd name="connsiteY262" fmla="*/ 172131 h 689379"/>
                  <a:gd name="connsiteX263" fmla="*/ 1445031 w 3024845"/>
                  <a:gd name="connsiteY263" fmla="*/ 166457 h 689379"/>
                  <a:gd name="connsiteX264" fmla="*/ 1445791 w 3024845"/>
                  <a:gd name="connsiteY264" fmla="*/ 166457 h 689379"/>
                  <a:gd name="connsiteX265" fmla="*/ 1451111 w 3024845"/>
                  <a:gd name="connsiteY265" fmla="*/ 166457 h 689379"/>
                  <a:gd name="connsiteX266" fmla="*/ 1451111 w 3024845"/>
                  <a:gd name="connsiteY266" fmla="*/ 167808 h 689379"/>
                  <a:gd name="connsiteX267" fmla="*/ 1451111 w 3024845"/>
                  <a:gd name="connsiteY267" fmla="*/ 177266 h 689379"/>
                  <a:gd name="connsiteX268" fmla="*/ 1489618 w 3024845"/>
                  <a:gd name="connsiteY268" fmla="*/ 177266 h 689379"/>
                  <a:gd name="connsiteX269" fmla="*/ 1489618 w 3024845"/>
                  <a:gd name="connsiteY269" fmla="*/ 315619 h 689379"/>
                  <a:gd name="connsiteX270" fmla="*/ 1491138 w 3024845"/>
                  <a:gd name="connsiteY270" fmla="*/ 315619 h 689379"/>
                  <a:gd name="connsiteX271" fmla="*/ 1501778 w 3024845"/>
                  <a:gd name="connsiteY271" fmla="*/ 315619 h 689379"/>
                  <a:gd name="connsiteX272" fmla="*/ 1501778 w 3024845"/>
                  <a:gd name="connsiteY272" fmla="*/ 302649 h 689379"/>
                  <a:gd name="connsiteX273" fmla="*/ 1505832 w 3024845"/>
                  <a:gd name="connsiteY273" fmla="*/ 302649 h 689379"/>
                  <a:gd name="connsiteX274" fmla="*/ 1505832 w 3024845"/>
                  <a:gd name="connsiteY274" fmla="*/ 315619 h 689379"/>
                  <a:gd name="connsiteX275" fmla="*/ 1536232 w 3024845"/>
                  <a:gd name="connsiteY275" fmla="*/ 315619 h 689379"/>
                  <a:gd name="connsiteX276" fmla="*/ 1536232 w 3024845"/>
                  <a:gd name="connsiteY276" fmla="*/ 285354 h 689379"/>
                  <a:gd name="connsiteX277" fmla="*/ 1548392 w 3024845"/>
                  <a:gd name="connsiteY277" fmla="*/ 285354 h 689379"/>
                  <a:gd name="connsiteX278" fmla="*/ 1560552 w 3024845"/>
                  <a:gd name="connsiteY278" fmla="*/ 283193 h 689379"/>
                  <a:gd name="connsiteX279" fmla="*/ 1564606 w 3024845"/>
                  <a:gd name="connsiteY279" fmla="*/ 285354 h 689379"/>
                  <a:gd name="connsiteX280" fmla="*/ 1574739 w 3024845"/>
                  <a:gd name="connsiteY280" fmla="*/ 285354 h 689379"/>
                  <a:gd name="connsiteX281" fmla="*/ 1574739 w 3024845"/>
                  <a:gd name="connsiteY281" fmla="*/ 315619 h 689379"/>
                  <a:gd name="connsiteX282" fmla="*/ 1582846 w 3024845"/>
                  <a:gd name="connsiteY282" fmla="*/ 315619 h 689379"/>
                  <a:gd name="connsiteX283" fmla="*/ 1582846 w 3024845"/>
                  <a:gd name="connsiteY283" fmla="*/ 332914 h 689379"/>
                  <a:gd name="connsiteX284" fmla="*/ 1592182 w 3024845"/>
                  <a:gd name="connsiteY284" fmla="*/ 333819 h 689379"/>
                  <a:gd name="connsiteX285" fmla="*/ 1605140 w 3024845"/>
                  <a:gd name="connsiteY285" fmla="*/ 333819 h 689379"/>
                  <a:gd name="connsiteX286" fmla="*/ 1605140 w 3024845"/>
                  <a:gd name="connsiteY286" fmla="*/ 317781 h 689379"/>
                  <a:gd name="connsiteX287" fmla="*/ 1673096 w 3024845"/>
                  <a:gd name="connsiteY287" fmla="*/ 317781 h 689379"/>
                  <a:gd name="connsiteX288" fmla="*/ 1673096 w 3024845"/>
                  <a:gd name="connsiteY288" fmla="*/ 232528 h 689379"/>
                  <a:gd name="connsiteX289" fmla="*/ 1745104 w 3024845"/>
                  <a:gd name="connsiteY289" fmla="*/ 232528 h 689379"/>
                  <a:gd name="connsiteX290" fmla="*/ 1745104 w 3024845"/>
                  <a:gd name="connsiteY290" fmla="*/ 311296 h 689379"/>
                  <a:gd name="connsiteX291" fmla="*/ 1747008 w 3024845"/>
                  <a:gd name="connsiteY291" fmla="*/ 311296 h 689379"/>
                  <a:gd name="connsiteX292" fmla="*/ 1748250 w 3024845"/>
                  <a:gd name="connsiteY292" fmla="*/ 333819 h 689379"/>
                  <a:gd name="connsiteX293" fmla="*/ 1757926 w 3024845"/>
                  <a:gd name="connsiteY293" fmla="*/ 333819 h 689379"/>
                  <a:gd name="connsiteX294" fmla="*/ 1759168 w 3024845"/>
                  <a:gd name="connsiteY294" fmla="*/ 311296 h 689379"/>
                  <a:gd name="connsiteX295" fmla="*/ 1765248 w 3024845"/>
                  <a:gd name="connsiteY295" fmla="*/ 311296 h 689379"/>
                  <a:gd name="connsiteX296" fmla="*/ 1766490 w 3024845"/>
                  <a:gd name="connsiteY296" fmla="*/ 333819 h 689379"/>
                  <a:gd name="connsiteX297" fmla="*/ 1817112 w 3024845"/>
                  <a:gd name="connsiteY297" fmla="*/ 333819 h 689379"/>
                  <a:gd name="connsiteX298" fmla="*/ 1817112 w 3024845"/>
                  <a:gd name="connsiteY298" fmla="*/ 170791 h 689379"/>
                  <a:gd name="connsiteX299" fmla="*/ 2014439 w 3024845"/>
                  <a:gd name="connsiteY299" fmla="*/ 170791 h 689379"/>
                  <a:gd name="connsiteX300" fmla="*/ 2014439 w 3024845"/>
                  <a:gd name="connsiteY300" fmla="*/ 333819 h 689379"/>
                  <a:gd name="connsiteX301" fmla="*/ 2033136 w 3024845"/>
                  <a:gd name="connsiteY301" fmla="*/ 333819 h 689379"/>
                  <a:gd name="connsiteX302" fmla="*/ 2033136 w 3024845"/>
                  <a:gd name="connsiteY302" fmla="*/ 251126 h 689379"/>
                  <a:gd name="connsiteX303" fmla="*/ 2128256 w 3024845"/>
                  <a:gd name="connsiteY303" fmla="*/ 251126 h 689379"/>
                  <a:gd name="connsiteX304" fmla="*/ 2180720 w 3024845"/>
                  <a:gd name="connsiteY304" fmla="*/ 185913 h 689379"/>
                  <a:gd name="connsiteX305" fmla="*/ 2245574 w 3024845"/>
                  <a:gd name="connsiteY305" fmla="*/ 185913 h 689379"/>
                  <a:gd name="connsiteX306" fmla="*/ 2245574 w 3024845"/>
                  <a:gd name="connsiteY306" fmla="*/ 261575 h 689379"/>
                  <a:gd name="connsiteX307" fmla="*/ 2253681 w 3024845"/>
                  <a:gd name="connsiteY307" fmla="*/ 261575 h 689379"/>
                  <a:gd name="connsiteX308" fmla="*/ 2255708 w 3024845"/>
                  <a:gd name="connsiteY308" fmla="*/ 255090 h 689379"/>
                  <a:gd name="connsiteX309" fmla="*/ 2261788 w 3024845"/>
                  <a:gd name="connsiteY309" fmla="*/ 255090 h 689379"/>
                  <a:gd name="connsiteX310" fmla="*/ 2263815 w 3024845"/>
                  <a:gd name="connsiteY310" fmla="*/ 263737 h 689379"/>
                  <a:gd name="connsiteX311" fmla="*/ 2275975 w 3024845"/>
                  <a:gd name="connsiteY311" fmla="*/ 263737 h 689379"/>
                  <a:gd name="connsiteX312" fmla="*/ 2275975 w 3024845"/>
                  <a:gd name="connsiteY312" fmla="*/ 257251 h 689379"/>
                  <a:gd name="connsiteX313" fmla="*/ 2298268 w 3024845"/>
                  <a:gd name="connsiteY313" fmla="*/ 257251 h 689379"/>
                  <a:gd name="connsiteX314" fmla="*/ 2298268 w 3024845"/>
                  <a:gd name="connsiteY314" fmla="*/ 263737 h 689379"/>
                  <a:gd name="connsiteX315" fmla="*/ 2318535 w 3024845"/>
                  <a:gd name="connsiteY315" fmla="*/ 263737 h 689379"/>
                  <a:gd name="connsiteX316" fmla="*/ 2318535 w 3024845"/>
                  <a:gd name="connsiteY316" fmla="*/ 309134 h 689379"/>
                  <a:gd name="connsiteX317" fmla="*/ 2332722 w 3024845"/>
                  <a:gd name="connsiteY317" fmla="*/ 309134 h 689379"/>
                  <a:gd name="connsiteX318" fmla="*/ 2332722 w 3024845"/>
                  <a:gd name="connsiteY318" fmla="*/ 296163 h 689379"/>
                  <a:gd name="connsiteX319" fmla="*/ 2348936 w 3024845"/>
                  <a:gd name="connsiteY319" fmla="*/ 296163 h 689379"/>
                  <a:gd name="connsiteX320" fmla="*/ 2348936 w 3024845"/>
                  <a:gd name="connsiteY320" fmla="*/ 116736 h 689379"/>
                  <a:gd name="connsiteX321" fmla="*/ 2355016 w 3024845"/>
                  <a:gd name="connsiteY321" fmla="*/ 110250 h 689379"/>
                  <a:gd name="connsiteX322" fmla="*/ 2427977 w 3024845"/>
                  <a:gd name="connsiteY322" fmla="*/ 110250 h 689379"/>
                  <a:gd name="connsiteX323" fmla="*/ 2427977 w 3024845"/>
                  <a:gd name="connsiteY323" fmla="*/ 118898 h 689379"/>
                  <a:gd name="connsiteX324" fmla="*/ 2438110 w 3024845"/>
                  <a:gd name="connsiteY324" fmla="*/ 118898 h 689379"/>
                  <a:gd name="connsiteX325" fmla="*/ 2438110 w 3024845"/>
                  <a:gd name="connsiteY325" fmla="*/ 233472 h 689379"/>
                  <a:gd name="connsiteX326" fmla="*/ 2460404 w 3024845"/>
                  <a:gd name="connsiteY326" fmla="*/ 233472 h 689379"/>
                  <a:gd name="connsiteX327" fmla="*/ 2460404 w 3024845"/>
                  <a:gd name="connsiteY327" fmla="*/ 166457 h 689379"/>
                  <a:gd name="connsiteX328" fmla="*/ 2486751 w 3024845"/>
                  <a:gd name="connsiteY328" fmla="*/ 166457 h 689379"/>
                  <a:gd name="connsiteX329" fmla="*/ 2490804 w 3024845"/>
                  <a:gd name="connsiteY329" fmla="*/ 162133 h 689379"/>
                  <a:gd name="connsiteX330" fmla="*/ 2498911 w 3024845"/>
                  <a:gd name="connsiteY330" fmla="*/ 162133 h 689379"/>
                  <a:gd name="connsiteX331" fmla="*/ 2502964 w 3024845"/>
                  <a:gd name="connsiteY331" fmla="*/ 166457 h 689379"/>
                  <a:gd name="connsiteX332" fmla="*/ 2525258 w 3024845"/>
                  <a:gd name="connsiteY332" fmla="*/ 166457 h 689379"/>
                  <a:gd name="connsiteX333" fmla="*/ 2525258 w 3024845"/>
                  <a:gd name="connsiteY333" fmla="*/ 49721 h 689379"/>
                  <a:gd name="connsiteX334" fmla="*/ 2582005 w 3024845"/>
                  <a:gd name="connsiteY334" fmla="*/ 38912 h 689379"/>
                  <a:gd name="connsiteX335" fmla="*/ 2582005 w 3024845"/>
                  <a:gd name="connsiteY335" fmla="*/ 39993 h 689379"/>
                  <a:gd name="connsiteX336" fmla="*/ 2582005 w 3024845"/>
                  <a:gd name="connsiteY336" fmla="*/ 47559 h 689379"/>
                  <a:gd name="connsiteX337" fmla="*/ 2608352 w 3024845"/>
                  <a:gd name="connsiteY337" fmla="*/ 47559 h 689379"/>
                  <a:gd name="connsiteX338" fmla="*/ 2608352 w 3024845"/>
                  <a:gd name="connsiteY338" fmla="*/ 302649 h 689379"/>
                  <a:gd name="connsiteX339" fmla="*/ 2630646 w 3024845"/>
                  <a:gd name="connsiteY339" fmla="*/ 302649 h 689379"/>
                  <a:gd name="connsiteX340" fmla="*/ 2630646 w 3024845"/>
                  <a:gd name="connsiteY340" fmla="*/ 298325 h 689379"/>
                  <a:gd name="connsiteX341" fmla="*/ 2642806 w 3024845"/>
                  <a:gd name="connsiteY341" fmla="*/ 298325 h 689379"/>
                  <a:gd name="connsiteX342" fmla="*/ 2642806 w 3024845"/>
                  <a:gd name="connsiteY342" fmla="*/ 302649 h 689379"/>
                  <a:gd name="connsiteX343" fmla="*/ 2667126 w 3024845"/>
                  <a:gd name="connsiteY343" fmla="*/ 302649 h 689379"/>
                  <a:gd name="connsiteX344" fmla="*/ 2667126 w 3024845"/>
                  <a:gd name="connsiteY344" fmla="*/ 289678 h 689379"/>
                  <a:gd name="connsiteX345" fmla="*/ 2695500 w 3024845"/>
                  <a:gd name="connsiteY345" fmla="*/ 289678 h 689379"/>
                  <a:gd name="connsiteX346" fmla="*/ 2707660 w 3024845"/>
                  <a:gd name="connsiteY346" fmla="*/ 285354 h 689379"/>
                  <a:gd name="connsiteX347" fmla="*/ 2727927 w 3024845"/>
                  <a:gd name="connsiteY347" fmla="*/ 289678 h 689379"/>
                  <a:gd name="connsiteX348" fmla="*/ 2727927 w 3024845"/>
                  <a:gd name="connsiteY348" fmla="*/ 272384 h 689379"/>
                  <a:gd name="connsiteX349" fmla="*/ 2736034 w 3024845"/>
                  <a:gd name="connsiteY349" fmla="*/ 272384 h 689379"/>
                  <a:gd name="connsiteX350" fmla="*/ 2736034 w 3024845"/>
                  <a:gd name="connsiteY350" fmla="*/ 259413 h 689379"/>
                  <a:gd name="connsiteX351" fmla="*/ 2792781 w 3024845"/>
                  <a:gd name="connsiteY351" fmla="*/ 259413 h 689379"/>
                  <a:gd name="connsiteX352" fmla="*/ 2792781 w 3024845"/>
                  <a:gd name="connsiteY352" fmla="*/ 229148 h 689379"/>
                  <a:gd name="connsiteX353" fmla="*/ 2811021 w 3024845"/>
                  <a:gd name="connsiteY353" fmla="*/ 229148 h 689379"/>
                  <a:gd name="connsiteX354" fmla="*/ 2811021 w 3024845"/>
                  <a:gd name="connsiteY354" fmla="*/ 222663 h 689379"/>
                  <a:gd name="connsiteX355" fmla="*/ 2823181 w 3024845"/>
                  <a:gd name="connsiteY355" fmla="*/ 222663 h 689379"/>
                  <a:gd name="connsiteX356" fmla="*/ 2823181 w 3024845"/>
                  <a:gd name="connsiteY356" fmla="*/ 229148 h 689379"/>
                  <a:gd name="connsiteX357" fmla="*/ 2839395 w 3024845"/>
                  <a:gd name="connsiteY357" fmla="*/ 229148 h 689379"/>
                  <a:gd name="connsiteX358" fmla="*/ 2839395 w 3024845"/>
                  <a:gd name="connsiteY358" fmla="*/ 278869 h 689379"/>
                  <a:gd name="connsiteX359" fmla="*/ 2871822 w 3024845"/>
                  <a:gd name="connsiteY359" fmla="*/ 278869 h 689379"/>
                  <a:gd name="connsiteX360" fmla="*/ 2871822 w 3024845"/>
                  <a:gd name="connsiteY360" fmla="*/ 252928 h 689379"/>
                  <a:gd name="connsiteX361" fmla="*/ 2910329 w 3024845"/>
                  <a:gd name="connsiteY361" fmla="*/ 252928 h 689379"/>
                  <a:gd name="connsiteX362" fmla="*/ 2910329 w 3024845"/>
                  <a:gd name="connsiteY362" fmla="*/ 222663 h 689379"/>
                  <a:gd name="connsiteX363" fmla="*/ 2958970 w 3024845"/>
                  <a:gd name="connsiteY363" fmla="*/ 222663 h 689379"/>
                  <a:gd name="connsiteX364" fmla="*/ 2958970 w 3024845"/>
                  <a:gd name="connsiteY364" fmla="*/ 333819 h 689379"/>
                  <a:gd name="connsiteX365" fmla="*/ 2958970 w 3024845"/>
                  <a:gd name="connsiteY365" fmla="*/ 347598 h 689379"/>
                  <a:gd name="connsiteX366" fmla="*/ 3024845 w 3024845"/>
                  <a:gd name="connsiteY366" fmla="*/ 689379 h 689379"/>
                  <a:gd name="connsiteX367" fmla="*/ 2054 w 3024845"/>
                  <a:gd name="connsiteY367" fmla="*/ 687046 h 689379"/>
                  <a:gd name="connsiteX368" fmla="*/ 0 w 3024845"/>
                  <a:gd name="connsiteY368" fmla="*/ 252928 h 689379"/>
                  <a:gd name="connsiteX369" fmla="*/ 20267 w 3024845"/>
                  <a:gd name="connsiteY369" fmla="*/ 252928 h 689379"/>
                  <a:gd name="connsiteX370" fmla="*/ 20774 w 3024845"/>
                  <a:gd name="connsiteY370" fmla="*/ 251847 h 689379"/>
                  <a:gd name="connsiteX371" fmla="*/ 24320 w 3024845"/>
                  <a:gd name="connsiteY371" fmla="*/ 244281 h 689379"/>
                  <a:gd name="connsiteX372" fmla="*/ 26094 w 3024845"/>
                  <a:gd name="connsiteY372" fmla="*/ 244551 h 689379"/>
                  <a:gd name="connsiteX373" fmla="*/ 38507 w 3024845"/>
                  <a:gd name="connsiteY373" fmla="*/ 246442 h 689379"/>
                  <a:gd name="connsiteX374" fmla="*/ 39014 w 3024845"/>
                  <a:gd name="connsiteY374" fmla="*/ 247794 h 689379"/>
                  <a:gd name="connsiteX375" fmla="*/ 42560 w 3024845"/>
                  <a:gd name="connsiteY375" fmla="*/ 257251 h 689379"/>
                  <a:gd name="connsiteX376" fmla="*/ 68907 w 3024845"/>
                  <a:gd name="connsiteY376" fmla="*/ 259413 h 689379"/>
                  <a:gd name="connsiteX377" fmla="*/ 68907 w 3024845"/>
                  <a:gd name="connsiteY377" fmla="*/ 136192 h 689379"/>
                  <a:gd name="connsiteX378" fmla="*/ 70934 w 3024845"/>
                  <a:gd name="connsiteY378" fmla="*/ 136192 h 689379"/>
                  <a:gd name="connsiteX379" fmla="*/ 85121 w 3024845"/>
                  <a:gd name="connsiteY379" fmla="*/ 136192 h 689379"/>
                  <a:gd name="connsiteX380" fmla="*/ 85121 w 3024845"/>
                  <a:gd name="connsiteY380" fmla="*/ 0 h 689379"/>
                  <a:gd name="connsiteX381" fmla="*/ 86894 w 3024845"/>
                  <a:gd name="connsiteY381" fmla="*/ 0 h 689379"/>
                  <a:gd name="connsiteX382" fmla="*/ 99308 w 3024845"/>
                  <a:gd name="connsiteY382" fmla="*/ 0 h 689379"/>
                  <a:gd name="connsiteX0" fmla="*/ 99308 w 3024845"/>
                  <a:gd name="connsiteY0" fmla="*/ 0 h 689379"/>
                  <a:gd name="connsiteX1" fmla="*/ 220909 w 3024845"/>
                  <a:gd name="connsiteY1" fmla="*/ 0 h 689379"/>
                  <a:gd name="connsiteX2" fmla="*/ 223189 w 3024845"/>
                  <a:gd name="connsiteY2" fmla="*/ 0 h 689379"/>
                  <a:gd name="connsiteX3" fmla="*/ 239150 w 3024845"/>
                  <a:gd name="connsiteY3" fmla="*/ 0 h 689379"/>
                  <a:gd name="connsiteX4" fmla="*/ 239150 w 3024845"/>
                  <a:gd name="connsiteY4" fmla="*/ 140515 h 689379"/>
                  <a:gd name="connsiteX5" fmla="*/ 240670 w 3024845"/>
                  <a:gd name="connsiteY5" fmla="*/ 140245 h 689379"/>
                  <a:gd name="connsiteX6" fmla="*/ 251310 w 3024845"/>
                  <a:gd name="connsiteY6" fmla="*/ 138354 h 689379"/>
                  <a:gd name="connsiteX7" fmla="*/ 249283 w 3024845"/>
                  <a:gd name="connsiteY7" fmla="*/ 226986 h 689379"/>
                  <a:gd name="connsiteX8" fmla="*/ 250803 w 3024845"/>
                  <a:gd name="connsiteY8" fmla="*/ 227257 h 689379"/>
                  <a:gd name="connsiteX9" fmla="*/ 261443 w 3024845"/>
                  <a:gd name="connsiteY9" fmla="*/ 229148 h 689379"/>
                  <a:gd name="connsiteX10" fmla="*/ 261696 w 3024845"/>
                  <a:gd name="connsiteY10" fmla="*/ 229959 h 689379"/>
                  <a:gd name="connsiteX11" fmla="*/ 263470 w 3024845"/>
                  <a:gd name="connsiteY11" fmla="*/ 235634 h 689379"/>
                  <a:gd name="connsiteX12" fmla="*/ 264230 w 3024845"/>
                  <a:gd name="connsiteY12" fmla="*/ 233202 h 689379"/>
                  <a:gd name="connsiteX13" fmla="*/ 269550 w 3024845"/>
                  <a:gd name="connsiteY13" fmla="*/ 216178 h 689379"/>
                  <a:gd name="connsiteX14" fmla="*/ 271323 w 3024845"/>
                  <a:gd name="connsiteY14" fmla="*/ 216178 h 689379"/>
                  <a:gd name="connsiteX15" fmla="*/ 283737 w 3024845"/>
                  <a:gd name="connsiteY15" fmla="*/ 216178 h 689379"/>
                  <a:gd name="connsiteX16" fmla="*/ 283737 w 3024845"/>
                  <a:gd name="connsiteY16" fmla="*/ 248604 h 689379"/>
                  <a:gd name="connsiteX17" fmla="*/ 284750 w 3024845"/>
                  <a:gd name="connsiteY17" fmla="*/ 249145 h 689379"/>
                  <a:gd name="connsiteX18" fmla="*/ 291844 w 3024845"/>
                  <a:gd name="connsiteY18" fmla="*/ 252928 h 689379"/>
                  <a:gd name="connsiteX19" fmla="*/ 291844 w 3024845"/>
                  <a:gd name="connsiteY19" fmla="*/ 254279 h 689379"/>
                  <a:gd name="connsiteX20" fmla="*/ 291844 w 3024845"/>
                  <a:gd name="connsiteY20" fmla="*/ 263737 h 689379"/>
                  <a:gd name="connsiteX21" fmla="*/ 336431 w 3024845"/>
                  <a:gd name="connsiteY21" fmla="*/ 263737 h 689379"/>
                  <a:gd name="connsiteX22" fmla="*/ 336431 w 3024845"/>
                  <a:gd name="connsiteY22" fmla="*/ 264818 h 689379"/>
                  <a:gd name="connsiteX23" fmla="*/ 336431 w 3024845"/>
                  <a:gd name="connsiteY23" fmla="*/ 272384 h 689379"/>
                  <a:gd name="connsiteX24" fmla="*/ 338457 w 3024845"/>
                  <a:gd name="connsiteY24" fmla="*/ 272384 h 689379"/>
                  <a:gd name="connsiteX25" fmla="*/ 352644 w 3024845"/>
                  <a:gd name="connsiteY25" fmla="*/ 272384 h 689379"/>
                  <a:gd name="connsiteX26" fmla="*/ 352644 w 3024845"/>
                  <a:gd name="connsiteY26" fmla="*/ 242119 h 689379"/>
                  <a:gd name="connsiteX27" fmla="*/ 397231 w 3024845"/>
                  <a:gd name="connsiteY27" fmla="*/ 242119 h 689379"/>
                  <a:gd name="connsiteX28" fmla="*/ 397231 w 3024845"/>
                  <a:gd name="connsiteY28" fmla="*/ 240768 h 689379"/>
                  <a:gd name="connsiteX29" fmla="*/ 397231 w 3024845"/>
                  <a:gd name="connsiteY29" fmla="*/ 231310 h 689379"/>
                  <a:gd name="connsiteX30" fmla="*/ 398245 w 3024845"/>
                  <a:gd name="connsiteY30" fmla="*/ 231310 h 689379"/>
                  <a:gd name="connsiteX31" fmla="*/ 405338 w 3024845"/>
                  <a:gd name="connsiteY31" fmla="*/ 231310 h 689379"/>
                  <a:gd name="connsiteX32" fmla="*/ 405338 w 3024845"/>
                  <a:gd name="connsiteY32" fmla="*/ 229419 h 689379"/>
                  <a:gd name="connsiteX33" fmla="*/ 405338 w 3024845"/>
                  <a:gd name="connsiteY33" fmla="*/ 216178 h 689379"/>
                  <a:gd name="connsiteX34" fmla="*/ 406098 w 3024845"/>
                  <a:gd name="connsiteY34" fmla="*/ 216178 h 689379"/>
                  <a:gd name="connsiteX35" fmla="*/ 411418 w 3024845"/>
                  <a:gd name="connsiteY35" fmla="*/ 216178 h 689379"/>
                  <a:gd name="connsiteX36" fmla="*/ 411418 w 3024845"/>
                  <a:gd name="connsiteY36" fmla="*/ 215097 h 689379"/>
                  <a:gd name="connsiteX37" fmla="*/ 411418 w 3024845"/>
                  <a:gd name="connsiteY37" fmla="*/ 207530 h 689379"/>
                  <a:gd name="connsiteX38" fmla="*/ 413445 w 3024845"/>
                  <a:gd name="connsiteY38" fmla="*/ 207530 h 689379"/>
                  <a:gd name="connsiteX39" fmla="*/ 427632 w 3024845"/>
                  <a:gd name="connsiteY39" fmla="*/ 207530 h 689379"/>
                  <a:gd name="connsiteX40" fmla="*/ 427632 w 3024845"/>
                  <a:gd name="connsiteY40" fmla="*/ 208611 h 689379"/>
                  <a:gd name="connsiteX41" fmla="*/ 427632 w 3024845"/>
                  <a:gd name="connsiteY41" fmla="*/ 216178 h 689379"/>
                  <a:gd name="connsiteX42" fmla="*/ 449925 w 3024845"/>
                  <a:gd name="connsiteY42" fmla="*/ 216178 h 689379"/>
                  <a:gd name="connsiteX43" fmla="*/ 449925 w 3024845"/>
                  <a:gd name="connsiteY43" fmla="*/ 214286 h 689379"/>
                  <a:gd name="connsiteX44" fmla="*/ 449925 w 3024845"/>
                  <a:gd name="connsiteY44" fmla="*/ 201045 h 689379"/>
                  <a:gd name="connsiteX45" fmla="*/ 451699 w 3024845"/>
                  <a:gd name="connsiteY45" fmla="*/ 201045 h 689379"/>
                  <a:gd name="connsiteX46" fmla="*/ 464112 w 3024845"/>
                  <a:gd name="connsiteY46" fmla="*/ 201045 h 689379"/>
                  <a:gd name="connsiteX47" fmla="*/ 464112 w 3024845"/>
                  <a:gd name="connsiteY47" fmla="*/ 224825 h 689379"/>
                  <a:gd name="connsiteX48" fmla="*/ 465126 w 3024845"/>
                  <a:gd name="connsiteY48" fmla="*/ 224825 h 689379"/>
                  <a:gd name="connsiteX49" fmla="*/ 472219 w 3024845"/>
                  <a:gd name="connsiteY49" fmla="*/ 224825 h 689379"/>
                  <a:gd name="connsiteX50" fmla="*/ 472219 w 3024845"/>
                  <a:gd name="connsiteY50" fmla="*/ 223744 h 689379"/>
                  <a:gd name="connsiteX51" fmla="*/ 472219 w 3024845"/>
                  <a:gd name="connsiteY51" fmla="*/ 216178 h 689379"/>
                  <a:gd name="connsiteX52" fmla="*/ 473992 w 3024845"/>
                  <a:gd name="connsiteY52" fmla="*/ 216178 h 689379"/>
                  <a:gd name="connsiteX53" fmla="*/ 486406 w 3024845"/>
                  <a:gd name="connsiteY53" fmla="*/ 216178 h 689379"/>
                  <a:gd name="connsiteX54" fmla="*/ 486406 w 3024845"/>
                  <a:gd name="connsiteY54" fmla="*/ 242119 h 689379"/>
                  <a:gd name="connsiteX55" fmla="*/ 488433 w 3024845"/>
                  <a:gd name="connsiteY55" fmla="*/ 242119 h 689379"/>
                  <a:gd name="connsiteX56" fmla="*/ 502619 w 3024845"/>
                  <a:gd name="connsiteY56" fmla="*/ 242119 h 689379"/>
                  <a:gd name="connsiteX57" fmla="*/ 502619 w 3024845"/>
                  <a:gd name="connsiteY57" fmla="*/ 243740 h 689379"/>
                  <a:gd name="connsiteX58" fmla="*/ 502619 w 3024845"/>
                  <a:gd name="connsiteY58" fmla="*/ 255090 h 689379"/>
                  <a:gd name="connsiteX59" fmla="*/ 503379 w 3024845"/>
                  <a:gd name="connsiteY59" fmla="*/ 255090 h 689379"/>
                  <a:gd name="connsiteX60" fmla="*/ 508700 w 3024845"/>
                  <a:gd name="connsiteY60" fmla="*/ 255090 h 689379"/>
                  <a:gd name="connsiteX61" fmla="*/ 508700 w 3024845"/>
                  <a:gd name="connsiteY61" fmla="*/ 254279 h 689379"/>
                  <a:gd name="connsiteX62" fmla="*/ 508700 w 3024845"/>
                  <a:gd name="connsiteY62" fmla="*/ 248604 h 689379"/>
                  <a:gd name="connsiteX63" fmla="*/ 539100 w 3024845"/>
                  <a:gd name="connsiteY63" fmla="*/ 248604 h 689379"/>
                  <a:gd name="connsiteX64" fmla="*/ 539100 w 3024845"/>
                  <a:gd name="connsiteY64" fmla="*/ 272384 h 689379"/>
                  <a:gd name="connsiteX65" fmla="*/ 540113 w 3024845"/>
                  <a:gd name="connsiteY65" fmla="*/ 272384 h 689379"/>
                  <a:gd name="connsiteX66" fmla="*/ 547207 w 3024845"/>
                  <a:gd name="connsiteY66" fmla="*/ 272384 h 689379"/>
                  <a:gd name="connsiteX67" fmla="*/ 547207 w 3024845"/>
                  <a:gd name="connsiteY67" fmla="*/ 273465 h 689379"/>
                  <a:gd name="connsiteX68" fmla="*/ 547207 w 3024845"/>
                  <a:gd name="connsiteY68" fmla="*/ 281031 h 689379"/>
                  <a:gd name="connsiteX69" fmla="*/ 547967 w 3024845"/>
                  <a:gd name="connsiteY69" fmla="*/ 281031 h 689379"/>
                  <a:gd name="connsiteX70" fmla="*/ 553287 w 3024845"/>
                  <a:gd name="connsiteY70" fmla="*/ 281031 h 689379"/>
                  <a:gd name="connsiteX71" fmla="*/ 553287 w 3024845"/>
                  <a:gd name="connsiteY71" fmla="*/ 278869 h 689379"/>
                  <a:gd name="connsiteX72" fmla="*/ 553287 w 3024845"/>
                  <a:gd name="connsiteY72" fmla="*/ 263737 h 689379"/>
                  <a:gd name="connsiteX73" fmla="*/ 554300 w 3024845"/>
                  <a:gd name="connsiteY73" fmla="*/ 263737 h 689379"/>
                  <a:gd name="connsiteX74" fmla="*/ 561394 w 3024845"/>
                  <a:gd name="connsiteY74" fmla="*/ 263737 h 689379"/>
                  <a:gd name="connsiteX75" fmla="*/ 561394 w 3024845"/>
                  <a:gd name="connsiteY75" fmla="*/ 264818 h 689379"/>
                  <a:gd name="connsiteX76" fmla="*/ 561394 w 3024845"/>
                  <a:gd name="connsiteY76" fmla="*/ 272384 h 689379"/>
                  <a:gd name="connsiteX77" fmla="*/ 566714 w 3024845"/>
                  <a:gd name="connsiteY77" fmla="*/ 270391 h 689379"/>
                  <a:gd name="connsiteX78" fmla="*/ 567474 w 3024845"/>
                  <a:gd name="connsiteY78" fmla="*/ 269411 h 689379"/>
                  <a:gd name="connsiteX79" fmla="*/ 567474 w 3024845"/>
                  <a:gd name="connsiteY79" fmla="*/ 263737 h 689379"/>
                  <a:gd name="connsiteX80" fmla="*/ 605981 w 3024845"/>
                  <a:gd name="connsiteY80" fmla="*/ 263737 h 689379"/>
                  <a:gd name="connsiteX81" fmla="*/ 605981 w 3024845"/>
                  <a:gd name="connsiteY81" fmla="*/ 287516 h 689379"/>
                  <a:gd name="connsiteX82" fmla="*/ 608007 w 3024845"/>
                  <a:gd name="connsiteY82" fmla="*/ 287516 h 689379"/>
                  <a:gd name="connsiteX83" fmla="*/ 622194 w 3024845"/>
                  <a:gd name="connsiteY83" fmla="*/ 287516 h 689379"/>
                  <a:gd name="connsiteX84" fmla="*/ 622194 w 3024845"/>
                  <a:gd name="connsiteY84" fmla="*/ 288597 h 689379"/>
                  <a:gd name="connsiteX85" fmla="*/ 622194 w 3024845"/>
                  <a:gd name="connsiteY85" fmla="*/ 296163 h 689379"/>
                  <a:gd name="connsiteX86" fmla="*/ 623968 w 3024845"/>
                  <a:gd name="connsiteY86" fmla="*/ 296163 h 689379"/>
                  <a:gd name="connsiteX87" fmla="*/ 636381 w 3024845"/>
                  <a:gd name="connsiteY87" fmla="*/ 296163 h 689379"/>
                  <a:gd name="connsiteX88" fmla="*/ 636381 w 3024845"/>
                  <a:gd name="connsiteY88" fmla="*/ 272384 h 689379"/>
                  <a:gd name="connsiteX89" fmla="*/ 637394 w 3024845"/>
                  <a:gd name="connsiteY89" fmla="*/ 272384 h 689379"/>
                  <a:gd name="connsiteX90" fmla="*/ 644488 w 3024845"/>
                  <a:gd name="connsiteY90" fmla="*/ 272384 h 689379"/>
                  <a:gd name="connsiteX91" fmla="*/ 644488 w 3024845"/>
                  <a:gd name="connsiteY91" fmla="*/ 239957 h 689379"/>
                  <a:gd name="connsiteX92" fmla="*/ 645501 w 3024845"/>
                  <a:gd name="connsiteY92" fmla="*/ 239957 h 689379"/>
                  <a:gd name="connsiteX93" fmla="*/ 652595 w 3024845"/>
                  <a:gd name="connsiteY93" fmla="*/ 239957 h 689379"/>
                  <a:gd name="connsiteX94" fmla="*/ 652595 w 3024845"/>
                  <a:gd name="connsiteY94" fmla="*/ 238066 h 689379"/>
                  <a:gd name="connsiteX95" fmla="*/ 652595 w 3024845"/>
                  <a:gd name="connsiteY95" fmla="*/ 224825 h 689379"/>
                  <a:gd name="connsiteX96" fmla="*/ 651328 w 3024845"/>
                  <a:gd name="connsiteY96" fmla="*/ 223203 h 689379"/>
                  <a:gd name="connsiteX97" fmla="*/ 656648 w 3024845"/>
                  <a:gd name="connsiteY97" fmla="*/ 211854 h 689379"/>
                  <a:gd name="connsiteX98" fmla="*/ 664755 w 3024845"/>
                  <a:gd name="connsiteY98" fmla="*/ 239957 h 689379"/>
                  <a:gd name="connsiteX99" fmla="*/ 665515 w 3024845"/>
                  <a:gd name="connsiteY99" fmla="*/ 239957 h 689379"/>
                  <a:gd name="connsiteX100" fmla="*/ 670835 w 3024845"/>
                  <a:gd name="connsiteY100" fmla="*/ 239957 h 689379"/>
                  <a:gd name="connsiteX101" fmla="*/ 670835 w 3024845"/>
                  <a:gd name="connsiteY101" fmla="*/ 134030 h 689379"/>
                  <a:gd name="connsiteX102" fmla="*/ 672355 w 3024845"/>
                  <a:gd name="connsiteY102" fmla="*/ 134030 h 689379"/>
                  <a:gd name="connsiteX103" fmla="*/ 682995 w 3024845"/>
                  <a:gd name="connsiteY103" fmla="*/ 134030 h 689379"/>
                  <a:gd name="connsiteX104" fmla="*/ 682995 w 3024845"/>
                  <a:gd name="connsiteY104" fmla="*/ 86471 h 689379"/>
                  <a:gd name="connsiteX105" fmla="*/ 709342 w 3024845"/>
                  <a:gd name="connsiteY105" fmla="*/ 86471 h 689379"/>
                  <a:gd name="connsiteX106" fmla="*/ 709342 w 3024845"/>
                  <a:gd name="connsiteY106" fmla="*/ 64853 h 689379"/>
                  <a:gd name="connsiteX107" fmla="*/ 743796 w 3024845"/>
                  <a:gd name="connsiteY107" fmla="*/ 64853 h 689379"/>
                  <a:gd name="connsiteX108" fmla="*/ 743796 w 3024845"/>
                  <a:gd name="connsiteY108" fmla="*/ 67285 h 689379"/>
                  <a:gd name="connsiteX109" fmla="*/ 743796 w 3024845"/>
                  <a:gd name="connsiteY109" fmla="*/ 84309 h 689379"/>
                  <a:gd name="connsiteX110" fmla="*/ 746076 w 3024845"/>
                  <a:gd name="connsiteY110" fmla="*/ 84309 h 689379"/>
                  <a:gd name="connsiteX111" fmla="*/ 762036 w 3024845"/>
                  <a:gd name="connsiteY111" fmla="*/ 84309 h 689379"/>
                  <a:gd name="connsiteX112" fmla="*/ 762036 w 3024845"/>
                  <a:gd name="connsiteY112" fmla="*/ 131868 h 689379"/>
                  <a:gd name="connsiteX113" fmla="*/ 763049 w 3024845"/>
                  <a:gd name="connsiteY113" fmla="*/ 131868 h 689379"/>
                  <a:gd name="connsiteX114" fmla="*/ 770143 w 3024845"/>
                  <a:gd name="connsiteY114" fmla="*/ 131868 h 689379"/>
                  <a:gd name="connsiteX115" fmla="*/ 784330 w 3024845"/>
                  <a:gd name="connsiteY115" fmla="*/ 136192 h 689379"/>
                  <a:gd name="connsiteX116" fmla="*/ 784330 w 3024845"/>
                  <a:gd name="connsiteY116" fmla="*/ 175104 h 689379"/>
                  <a:gd name="connsiteX117" fmla="*/ 785343 w 3024845"/>
                  <a:gd name="connsiteY117" fmla="*/ 175104 h 689379"/>
                  <a:gd name="connsiteX118" fmla="*/ 792436 w 3024845"/>
                  <a:gd name="connsiteY118" fmla="*/ 175104 h 689379"/>
                  <a:gd name="connsiteX119" fmla="*/ 792436 w 3024845"/>
                  <a:gd name="connsiteY119" fmla="*/ 176725 h 689379"/>
                  <a:gd name="connsiteX120" fmla="*/ 792436 w 3024845"/>
                  <a:gd name="connsiteY120" fmla="*/ 188074 h 689379"/>
                  <a:gd name="connsiteX121" fmla="*/ 794463 w 3024845"/>
                  <a:gd name="connsiteY121" fmla="*/ 188074 h 689379"/>
                  <a:gd name="connsiteX122" fmla="*/ 808650 w 3024845"/>
                  <a:gd name="connsiteY122" fmla="*/ 188074 h 689379"/>
                  <a:gd name="connsiteX123" fmla="*/ 814730 w 3024845"/>
                  <a:gd name="connsiteY123" fmla="*/ 194560 h 689379"/>
                  <a:gd name="connsiteX124" fmla="*/ 814730 w 3024845"/>
                  <a:gd name="connsiteY124" fmla="*/ 216178 h 689379"/>
                  <a:gd name="connsiteX125" fmla="*/ 817010 w 3024845"/>
                  <a:gd name="connsiteY125" fmla="*/ 216178 h 689379"/>
                  <a:gd name="connsiteX126" fmla="*/ 832970 w 3024845"/>
                  <a:gd name="connsiteY126" fmla="*/ 216178 h 689379"/>
                  <a:gd name="connsiteX127" fmla="*/ 832970 w 3024845"/>
                  <a:gd name="connsiteY127" fmla="*/ 217258 h 689379"/>
                  <a:gd name="connsiteX128" fmla="*/ 832970 w 3024845"/>
                  <a:gd name="connsiteY128" fmla="*/ 224825 h 689379"/>
                  <a:gd name="connsiteX129" fmla="*/ 834237 w 3024845"/>
                  <a:gd name="connsiteY129" fmla="*/ 224825 h 689379"/>
                  <a:gd name="connsiteX130" fmla="*/ 843104 w 3024845"/>
                  <a:gd name="connsiteY130" fmla="*/ 224825 h 689379"/>
                  <a:gd name="connsiteX131" fmla="*/ 843104 w 3024845"/>
                  <a:gd name="connsiteY131" fmla="*/ 226986 h 689379"/>
                  <a:gd name="connsiteX132" fmla="*/ 843104 w 3024845"/>
                  <a:gd name="connsiteY132" fmla="*/ 242119 h 689379"/>
                  <a:gd name="connsiteX133" fmla="*/ 847157 w 3024845"/>
                  <a:gd name="connsiteY133" fmla="*/ 240227 h 689379"/>
                  <a:gd name="connsiteX134" fmla="*/ 847157 w 3024845"/>
                  <a:gd name="connsiteY134" fmla="*/ 226986 h 689379"/>
                  <a:gd name="connsiteX135" fmla="*/ 848170 w 3024845"/>
                  <a:gd name="connsiteY135" fmla="*/ 226986 h 689379"/>
                  <a:gd name="connsiteX136" fmla="*/ 855264 w 3024845"/>
                  <a:gd name="connsiteY136" fmla="*/ 226986 h 689379"/>
                  <a:gd name="connsiteX137" fmla="*/ 855264 w 3024845"/>
                  <a:gd name="connsiteY137" fmla="*/ 228608 h 689379"/>
                  <a:gd name="connsiteX138" fmla="*/ 855264 w 3024845"/>
                  <a:gd name="connsiteY138" fmla="*/ 239957 h 689379"/>
                  <a:gd name="connsiteX139" fmla="*/ 856024 w 3024845"/>
                  <a:gd name="connsiteY139" fmla="*/ 239957 h 689379"/>
                  <a:gd name="connsiteX140" fmla="*/ 861344 w 3024845"/>
                  <a:gd name="connsiteY140" fmla="*/ 239957 h 689379"/>
                  <a:gd name="connsiteX141" fmla="*/ 909984 w 3024845"/>
                  <a:gd name="connsiteY141" fmla="*/ 235634 h 689379"/>
                  <a:gd name="connsiteX142" fmla="*/ 909984 w 3024845"/>
                  <a:gd name="connsiteY142" fmla="*/ 236985 h 689379"/>
                  <a:gd name="connsiteX143" fmla="*/ 909984 w 3024845"/>
                  <a:gd name="connsiteY143" fmla="*/ 246442 h 689379"/>
                  <a:gd name="connsiteX144" fmla="*/ 910744 w 3024845"/>
                  <a:gd name="connsiteY144" fmla="*/ 246442 h 689379"/>
                  <a:gd name="connsiteX145" fmla="*/ 916065 w 3024845"/>
                  <a:gd name="connsiteY145" fmla="*/ 246442 h 689379"/>
                  <a:gd name="connsiteX146" fmla="*/ 916065 w 3024845"/>
                  <a:gd name="connsiteY146" fmla="*/ 248604 h 689379"/>
                  <a:gd name="connsiteX147" fmla="*/ 916065 w 3024845"/>
                  <a:gd name="connsiteY147" fmla="*/ 263737 h 689379"/>
                  <a:gd name="connsiteX148" fmla="*/ 918091 w 3024845"/>
                  <a:gd name="connsiteY148" fmla="*/ 262386 h 689379"/>
                  <a:gd name="connsiteX149" fmla="*/ 932278 w 3024845"/>
                  <a:gd name="connsiteY149" fmla="*/ 252928 h 689379"/>
                  <a:gd name="connsiteX150" fmla="*/ 938358 w 3024845"/>
                  <a:gd name="connsiteY150" fmla="*/ 211854 h 689379"/>
                  <a:gd name="connsiteX151" fmla="*/ 939118 w 3024845"/>
                  <a:gd name="connsiteY151" fmla="*/ 211584 h 689379"/>
                  <a:gd name="connsiteX152" fmla="*/ 944438 w 3024845"/>
                  <a:gd name="connsiteY152" fmla="*/ 209692 h 689379"/>
                  <a:gd name="connsiteX153" fmla="*/ 946465 w 3024845"/>
                  <a:gd name="connsiteY153" fmla="*/ 140515 h 689379"/>
                  <a:gd name="connsiteX154" fmla="*/ 948492 w 3024845"/>
                  <a:gd name="connsiteY154" fmla="*/ 209692 h 689379"/>
                  <a:gd name="connsiteX155" fmla="*/ 949252 w 3024845"/>
                  <a:gd name="connsiteY155" fmla="*/ 209962 h 689379"/>
                  <a:gd name="connsiteX156" fmla="*/ 954572 w 3024845"/>
                  <a:gd name="connsiteY156" fmla="*/ 211854 h 689379"/>
                  <a:gd name="connsiteX157" fmla="*/ 954572 w 3024845"/>
                  <a:gd name="connsiteY157" fmla="*/ 125383 h 689379"/>
                  <a:gd name="connsiteX158" fmla="*/ 958625 w 3024845"/>
                  <a:gd name="connsiteY158" fmla="*/ 92956 h 689379"/>
                  <a:gd name="connsiteX159" fmla="*/ 997132 w 3024845"/>
                  <a:gd name="connsiteY159" fmla="*/ 92956 h 689379"/>
                  <a:gd name="connsiteX160" fmla="*/ 997132 w 3024845"/>
                  <a:gd name="connsiteY160" fmla="*/ 125383 h 689379"/>
                  <a:gd name="connsiteX161" fmla="*/ 997892 w 3024845"/>
                  <a:gd name="connsiteY161" fmla="*/ 125383 h 689379"/>
                  <a:gd name="connsiteX162" fmla="*/ 1003212 w 3024845"/>
                  <a:gd name="connsiteY162" fmla="*/ 125383 h 689379"/>
                  <a:gd name="connsiteX163" fmla="*/ 1003212 w 3024845"/>
                  <a:gd name="connsiteY163" fmla="*/ 43235 h 689379"/>
                  <a:gd name="connsiteX164" fmla="*/ 1004986 w 3024845"/>
                  <a:gd name="connsiteY164" fmla="*/ 43235 h 689379"/>
                  <a:gd name="connsiteX165" fmla="*/ 1017399 w 3024845"/>
                  <a:gd name="connsiteY165" fmla="*/ 43235 h 689379"/>
                  <a:gd name="connsiteX166" fmla="*/ 1017399 w 3024845"/>
                  <a:gd name="connsiteY166" fmla="*/ 41344 h 689379"/>
                  <a:gd name="connsiteX167" fmla="*/ 1017399 w 3024845"/>
                  <a:gd name="connsiteY167" fmla="*/ 28103 h 689379"/>
                  <a:gd name="connsiteX168" fmla="*/ 1039693 w 3024845"/>
                  <a:gd name="connsiteY168" fmla="*/ 28103 h 689379"/>
                  <a:gd name="connsiteX169" fmla="*/ 1039693 w 3024845"/>
                  <a:gd name="connsiteY169" fmla="*/ 27022 h 689379"/>
                  <a:gd name="connsiteX170" fmla="*/ 1039693 w 3024845"/>
                  <a:gd name="connsiteY170" fmla="*/ 19456 h 689379"/>
                  <a:gd name="connsiteX171" fmla="*/ 1041466 w 3024845"/>
                  <a:gd name="connsiteY171" fmla="*/ 19456 h 689379"/>
                  <a:gd name="connsiteX172" fmla="*/ 1053880 w 3024845"/>
                  <a:gd name="connsiteY172" fmla="*/ 19456 h 689379"/>
                  <a:gd name="connsiteX173" fmla="*/ 1053880 w 3024845"/>
                  <a:gd name="connsiteY173" fmla="*/ 20537 h 689379"/>
                  <a:gd name="connsiteX174" fmla="*/ 1053880 w 3024845"/>
                  <a:gd name="connsiteY174" fmla="*/ 28103 h 689379"/>
                  <a:gd name="connsiteX175" fmla="*/ 1054640 w 3024845"/>
                  <a:gd name="connsiteY175" fmla="*/ 28103 h 689379"/>
                  <a:gd name="connsiteX176" fmla="*/ 1059960 w 3024845"/>
                  <a:gd name="connsiteY176" fmla="*/ 28103 h 689379"/>
                  <a:gd name="connsiteX177" fmla="*/ 1070093 w 3024845"/>
                  <a:gd name="connsiteY177" fmla="*/ 23779 h 689379"/>
                  <a:gd name="connsiteX178" fmla="*/ 1074146 w 3024845"/>
                  <a:gd name="connsiteY178" fmla="*/ 27022 h 689379"/>
                  <a:gd name="connsiteX179" fmla="*/ 1074146 w 3024845"/>
                  <a:gd name="connsiteY179" fmla="*/ 19456 h 689379"/>
                  <a:gd name="connsiteX180" fmla="*/ 1076426 w 3024845"/>
                  <a:gd name="connsiteY180" fmla="*/ 19456 h 689379"/>
                  <a:gd name="connsiteX181" fmla="*/ 1092387 w 3024845"/>
                  <a:gd name="connsiteY181" fmla="*/ 19456 h 689379"/>
                  <a:gd name="connsiteX182" fmla="*/ 1092387 w 3024845"/>
                  <a:gd name="connsiteY182" fmla="*/ 20537 h 689379"/>
                  <a:gd name="connsiteX183" fmla="*/ 1092387 w 3024845"/>
                  <a:gd name="connsiteY183" fmla="*/ 28103 h 689379"/>
                  <a:gd name="connsiteX184" fmla="*/ 1122787 w 3024845"/>
                  <a:gd name="connsiteY184" fmla="*/ 28103 h 689379"/>
                  <a:gd name="connsiteX185" fmla="*/ 1122787 w 3024845"/>
                  <a:gd name="connsiteY185" fmla="*/ 29724 h 689379"/>
                  <a:gd name="connsiteX186" fmla="*/ 1122787 w 3024845"/>
                  <a:gd name="connsiteY186" fmla="*/ 41074 h 689379"/>
                  <a:gd name="connsiteX187" fmla="*/ 1149134 w 3024845"/>
                  <a:gd name="connsiteY187" fmla="*/ 41074 h 689379"/>
                  <a:gd name="connsiteX188" fmla="*/ 1149134 w 3024845"/>
                  <a:gd name="connsiteY188" fmla="*/ 71338 h 689379"/>
                  <a:gd name="connsiteX189" fmla="*/ 1149894 w 3024845"/>
                  <a:gd name="connsiteY189" fmla="*/ 71338 h 689379"/>
                  <a:gd name="connsiteX190" fmla="*/ 1155214 w 3024845"/>
                  <a:gd name="connsiteY190" fmla="*/ 71338 h 689379"/>
                  <a:gd name="connsiteX191" fmla="*/ 1155214 w 3024845"/>
                  <a:gd name="connsiteY191" fmla="*/ 72419 h 689379"/>
                  <a:gd name="connsiteX192" fmla="*/ 1155214 w 3024845"/>
                  <a:gd name="connsiteY192" fmla="*/ 79986 h 689379"/>
                  <a:gd name="connsiteX193" fmla="*/ 1159268 w 3024845"/>
                  <a:gd name="connsiteY193" fmla="*/ 110250 h 689379"/>
                  <a:gd name="connsiteX194" fmla="*/ 1160028 w 3024845"/>
                  <a:gd name="connsiteY194" fmla="*/ 110250 h 689379"/>
                  <a:gd name="connsiteX195" fmla="*/ 1165348 w 3024845"/>
                  <a:gd name="connsiteY195" fmla="*/ 110250 h 689379"/>
                  <a:gd name="connsiteX196" fmla="*/ 1165348 w 3024845"/>
                  <a:gd name="connsiteY196" fmla="*/ 111061 h 689379"/>
                  <a:gd name="connsiteX197" fmla="*/ 1165348 w 3024845"/>
                  <a:gd name="connsiteY197" fmla="*/ 116736 h 689379"/>
                  <a:gd name="connsiteX198" fmla="*/ 1166361 w 3024845"/>
                  <a:gd name="connsiteY198" fmla="*/ 116736 h 689379"/>
                  <a:gd name="connsiteX199" fmla="*/ 1173454 w 3024845"/>
                  <a:gd name="connsiteY199" fmla="*/ 116736 h 689379"/>
                  <a:gd name="connsiteX200" fmla="*/ 1173454 w 3024845"/>
                  <a:gd name="connsiteY200" fmla="*/ 147001 h 689379"/>
                  <a:gd name="connsiteX201" fmla="*/ 1175481 w 3024845"/>
                  <a:gd name="connsiteY201" fmla="*/ 147001 h 689379"/>
                  <a:gd name="connsiteX202" fmla="*/ 1189668 w 3024845"/>
                  <a:gd name="connsiteY202" fmla="*/ 147001 h 689379"/>
                  <a:gd name="connsiteX203" fmla="*/ 1189668 w 3024845"/>
                  <a:gd name="connsiteY203" fmla="*/ 170780 h 689379"/>
                  <a:gd name="connsiteX204" fmla="*/ 1191695 w 3024845"/>
                  <a:gd name="connsiteY204" fmla="*/ 172401 h 689379"/>
                  <a:gd name="connsiteX205" fmla="*/ 1191695 w 3024845"/>
                  <a:gd name="connsiteY205" fmla="*/ 183751 h 689379"/>
                  <a:gd name="connsiteX206" fmla="*/ 1192455 w 3024845"/>
                  <a:gd name="connsiteY206" fmla="*/ 183751 h 689379"/>
                  <a:gd name="connsiteX207" fmla="*/ 1197775 w 3024845"/>
                  <a:gd name="connsiteY207" fmla="*/ 183751 h 689379"/>
                  <a:gd name="connsiteX208" fmla="*/ 1197775 w 3024845"/>
                  <a:gd name="connsiteY208" fmla="*/ 207530 h 689379"/>
                  <a:gd name="connsiteX209" fmla="*/ 1199041 w 3024845"/>
                  <a:gd name="connsiteY209" fmla="*/ 207530 h 689379"/>
                  <a:gd name="connsiteX210" fmla="*/ 1207908 w 3024845"/>
                  <a:gd name="connsiteY210" fmla="*/ 207530 h 689379"/>
                  <a:gd name="connsiteX211" fmla="*/ 1209935 w 3024845"/>
                  <a:gd name="connsiteY211" fmla="*/ 211584 h 689379"/>
                  <a:gd name="connsiteX212" fmla="*/ 1209935 w 3024845"/>
                  <a:gd name="connsiteY212" fmla="*/ 224825 h 689379"/>
                  <a:gd name="connsiteX213" fmla="*/ 1211455 w 3024845"/>
                  <a:gd name="connsiteY213" fmla="*/ 222933 h 689379"/>
                  <a:gd name="connsiteX214" fmla="*/ 1222095 w 3024845"/>
                  <a:gd name="connsiteY214" fmla="*/ 209692 h 689379"/>
                  <a:gd name="connsiteX215" fmla="*/ 1250469 w 3024845"/>
                  <a:gd name="connsiteY215" fmla="*/ 209692 h 689379"/>
                  <a:gd name="connsiteX216" fmla="*/ 1250469 w 3024845"/>
                  <a:gd name="connsiteY216" fmla="*/ 296163 h 689379"/>
                  <a:gd name="connsiteX217" fmla="*/ 1251229 w 3024845"/>
                  <a:gd name="connsiteY217" fmla="*/ 296163 h 689379"/>
                  <a:gd name="connsiteX218" fmla="*/ 1256549 w 3024845"/>
                  <a:gd name="connsiteY218" fmla="*/ 296163 h 689379"/>
                  <a:gd name="connsiteX219" fmla="*/ 1257309 w 3024845"/>
                  <a:gd name="connsiteY219" fmla="*/ 294812 h 689379"/>
                  <a:gd name="connsiteX220" fmla="*/ 1262629 w 3024845"/>
                  <a:gd name="connsiteY220" fmla="*/ 285354 h 689379"/>
                  <a:gd name="connsiteX221" fmla="*/ 1262629 w 3024845"/>
                  <a:gd name="connsiteY221" fmla="*/ 287246 h 689379"/>
                  <a:gd name="connsiteX222" fmla="*/ 1262629 w 3024845"/>
                  <a:gd name="connsiteY222" fmla="*/ 300487 h 689379"/>
                  <a:gd name="connsiteX223" fmla="*/ 1266682 w 3024845"/>
                  <a:gd name="connsiteY223" fmla="*/ 255090 h 689379"/>
                  <a:gd name="connsiteX224" fmla="*/ 1267442 w 3024845"/>
                  <a:gd name="connsiteY224" fmla="*/ 255090 h 689379"/>
                  <a:gd name="connsiteX225" fmla="*/ 1272762 w 3024845"/>
                  <a:gd name="connsiteY225" fmla="*/ 255090 h 689379"/>
                  <a:gd name="connsiteX226" fmla="*/ 1272762 w 3024845"/>
                  <a:gd name="connsiteY226" fmla="*/ 190236 h 689379"/>
                  <a:gd name="connsiteX227" fmla="*/ 1273776 w 3024845"/>
                  <a:gd name="connsiteY227" fmla="*/ 190236 h 689379"/>
                  <a:gd name="connsiteX228" fmla="*/ 1280869 w 3024845"/>
                  <a:gd name="connsiteY228" fmla="*/ 190236 h 689379"/>
                  <a:gd name="connsiteX229" fmla="*/ 1293029 w 3024845"/>
                  <a:gd name="connsiteY229" fmla="*/ 147001 h 689379"/>
                  <a:gd name="connsiteX230" fmla="*/ 1294296 w 3024845"/>
                  <a:gd name="connsiteY230" fmla="*/ 147001 h 689379"/>
                  <a:gd name="connsiteX231" fmla="*/ 1303163 w 3024845"/>
                  <a:gd name="connsiteY231" fmla="*/ 147001 h 689379"/>
                  <a:gd name="connsiteX232" fmla="*/ 1313296 w 3024845"/>
                  <a:gd name="connsiteY232" fmla="*/ 190236 h 689379"/>
                  <a:gd name="connsiteX233" fmla="*/ 1314309 w 3024845"/>
                  <a:gd name="connsiteY233" fmla="*/ 190236 h 689379"/>
                  <a:gd name="connsiteX234" fmla="*/ 1321403 w 3024845"/>
                  <a:gd name="connsiteY234" fmla="*/ 190236 h 689379"/>
                  <a:gd name="connsiteX235" fmla="*/ 1321403 w 3024845"/>
                  <a:gd name="connsiteY235" fmla="*/ 229148 h 689379"/>
                  <a:gd name="connsiteX236" fmla="*/ 1323176 w 3024845"/>
                  <a:gd name="connsiteY236" fmla="*/ 229148 h 689379"/>
                  <a:gd name="connsiteX237" fmla="*/ 1335590 w 3024845"/>
                  <a:gd name="connsiteY237" fmla="*/ 229148 h 689379"/>
                  <a:gd name="connsiteX238" fmla="*/ 1335590 w 3024845"/>
                  <a:gd name="connsiteY238" fmla="*/ 231310 h 689379"/>
                  <a:gd name="connsiteX239" fmla="*/ 1335590 w 3024845"/>
                  <a:gd name="connsiteY239" fmla="*/ 246442 h 689379"/>
                  <a:gd name="connsiteX240" fmla="*/ 1339643 w 3024845"/>
                  <a:gd name="connsiteY240" fmla="*/ 244281 h 689379"/>
                  <a:gd name="connsiteX241" fmla="*/ 1339643 w 3024845"/>
                  <a:gd name="connsiteY241" fmla="*/ 229148 h 689379"/>
                  <a:gd name="connsiteX242" fmla="*/ 1341163 w 3024845"/>
                  <a:gd name="connsiteY242" fmla="*/ 229148 h 689379"/>
                  <a:gd name="connsiteX243" fmla="*/ 1351803 w 3024845"/>
                  <a:gd name="connsiteY243" fmla="*/ 229148 h 689379"/>
                  <a:gd name="connsiteX244" fmla="*/ 1351803 w 3024845"/>
                  <a:gd name="connsiteY244" fmla="*/ 230769 h 689379"/>
                  <a:gd name="connsiteX245" fmla="*/ 1351803 w 3024845"/>
                  <a:gd name="connsiteY245" fmla="*/ 242119 h 689379"/>
                  <a:gd name="connsiteX246" fmla="*/ 1382204 w 3024845"/>
                  <a:gd name="connsiteY246" fmla="*/ 242119 h 689379"/>
                  <a:gd name="connsiteX247" fmla="*/ 1382204 w 3024845"/>
                  <a:gd name="connsiteY247" fmla="*/ 205369 h 689379"/>
                  <a:gd name="connsiteX248" fmla="*/ 1383470 w 3024845"/>
                  <a:gd name="connsiteY248" fmla="*/ 205369 h 689379"/>
                  <a:gd name="connsiteX249" fmla="*/ 1392337 w 3024845"/>
                  <a:gd name="connsiteY249" fmla="*/ 205369 h 689379"/>
                  <a:gd name="connsiteX250" fmla="*/ 1392337 w 3024845"/>
                  <a:gd name="connsiteY250" fmla="*/ 226986 h 689379"/>
                  <a:gd name="connsiteX251" fmla="*/ 1394364 w 3024845"/>
                  <a:gd name="connsiteY251" fmla="*/ 194560 h 689379"/>
                  <a:gd name="connsiteX252" fmla="*/ 1416657 w 3024845"/>
                  <a:gd name="connsiteY252" fmla="*/ 194560 h 689379"/>
                  <a:gd name="connsiteX253" fmla="*/ 1416657 w 3024845"/>
                  <a:gd name="connsiteY253" fmla="*/ 192938 h 689379"/>
                  <a:gd name="connsiteX254" fmla="*/ 1416657 w 3024845"/>
                  <a:gd name="connsiteY254" fmla="*/ 181589 h 689379"/>
                  <a:gd name="connsiteX255" fmla="*/ 1417417 w 3024845"/>
                  <a:gd name="connsiteY255" fmla="*/ 181589 h 689379"/>
                  <a:gd name="connsiteX256" fmla="*/ 1422737 w 3024845"/>
                  <a:gd name="connsiteY256" fmla="*/ 181589 h 689379"/>
                  <a:gd name="connsiteX257" fmla="*/ 1422737 w 3024845"/>
                  <a:gd name="connsiteY257" fmla="*/ 179698 h 689379"/>
                  <a:gd name="connsiteX258" fmla="*/ 1422737 w 3024845"/>
                  <a:gd name="connsiteY258" fmla="*/ 166457 h 689379"/>
                  <a:gd name="connsiteX259" fmla="*/ 1426791 w 3024845"/>
                  <a:gd name="connsiteY259" fmla="*/ 172942 h 689379"/>
                  <a:gd name="connsiteX260" fmla="*/ 1429071 w 3024845"/>
                  <a:gd name="connsiteY260" fmla="*/ 172942 h 689379"/>
                  <a:gd name="connsiteX261" fmla="*/ 1445031 w 3024845"/>
                  <a:gd name="connsiteY261" fmla="*/ 172942 h 689379"/>
                  <a:gd name="connsiteX262" fmla="*/ 1445031 w 3024845"/>
                  <a:gd name="connsiteY262" fmla="*/ 172131 h 689379"/>
                  <a:gd name="connsiteX263" fmla="*/ 1445031 w 3024845"/>
                  <a:gd name="connsiteY263" fmla="*/ 166457 h 689379"/>
                  <a:gd name="connsiteX264" fmla="*/ 1445791 w 3024845"/>
                  <a:gd name="connsiteY264" fmla="*/ 166457 h 689379"/>
                  <a:gd name="connsiteX265" fmla="*/ 1451111 w 3024845"/>
                  <a:gd name="connsiteY265" fmla="*/ 166457 h 689379"/>
                  <a:gd name="connsiteX266" fmla="*/ 1451111 w 3024845"/>
                  <a:gd name="connsiteY266" fmla="*/ 167808 h 689379"/>
                  <a:gd name="connsiteX267" fmla="*/ 1451111 w 3024845"/>
                  <a:gd name="connsiteY267" fmla="*/ 177266 h 689379"/>
                  <a:gd name="connsiteX268" fmla="*/ 1489618 w 3024845"/>
                  <a:gd name="connsiteY268" fmla="*/ 177266 h 689379"/>
                  <a:gd name="connsiteX269" fmla="*/ 1489618 w 3024845"/>
                  <a:gd name="connsiteY269" fmla="*/ 315619 h 689379"/>
                  <a:gd name="connsiteX270" fmla="*/ 1491138 w 3024845"/>
                  <a:gd name="connsiteY270" fmla="*/ 315619 h 689379"/>
                  <a:gd name="connsiteX271" fmla="*/ 1501778 w 3024845"/>
                  <a:gd name="connsiteY271" fmla="*/ 315619 h 689379"/>
                  <a:gd name="connsiteX272" fmla="*/ 1501778 w 3024845"/>
                  <a:gd name="connsiteY272" fmla="*/ 302649 h 689379"/>
                  <a:gd name="connsiteX273" fmla="*/ 1505832 w 3024845"/>
                  <a:gd name="connsiteY273" fmla="*/ 302649 h 689379"/>
                  <a:gd name="connsiteX274" fmla="*/ 1505832 w 3024845"/>
                  <a:gd name="connsiteY274" fmla="*/ 315619 h 689379"/>
                  <a:gd name="connsiteX275" fmla="*/ 1536232 w 3024845"/>
                  <a:gd name="connsiteY275" fmla="*/ 315619 h 689379"/>
                  <a:gd name="connsiteX276" fmla="*/ 1536232 w 3024845"/>
                  <a:gd name="connsiteY276" fmla="*/ 285354 h 689379"/>
                  <a:gd name="connsiteX277" fmla="*/ 1548392 w 3024845"/>
                  <a:gd name="connsiteY277" fmla="*/ 285354 h 689379"/>
                  <a:gd name="connsiteX278" fmla="*/ 1560552 w 3024845"/>
                  <a:gd name="connsiteY278" fmla="*/ 283193 h 689379"/>
                  <a:gd name="connsiteX279" fmla="*/ 1564606 w 3024845"/>
                  <a:gd name="connsiteY279" fmla="*/ 285354 h 689379"/>
                  <a:gd name="connsiteX280" fmla="*/ 1574739 w 3024845"/>
                  <a:gd name="connsiteY280" fmla="*/ 285354 h 689379"/>
                  <a:gd name="connsiteX281" fmla="*/ 1574739 w 3024845"/>
                  <a:gd name="connsiteY281" fmla="*/ 315619 h 689379"/>
                  <a:gd name="connsiteX282" fmla="*/ 1582846 w 3024845"/>
                  <a:gd name="connsiteY282" fmla="*/ 315619 h 689379"/>
                  <a:gd name="connsiteX283" fmla="*/ 1582846 w 3024845"/>
                  <a:gd name="connsiteY283" fmla="*/ 332914 h 689379"/>
                  <a:gd name="connsiteX284" fmla="*/ 1592182 w 3024845"/>
                  <a:gd name="connsiteY284" fmla="*/ 333819 h 689379"/>
                  <a:gd name="connsiteX285" fmla="*/ 1605140 w 3024845"/>
                  <a:gd name="connsiteY285" fmla="*/ 333819 h 689379"/>
                  <a:gd name="connsiteX286" fmla="*/ 1605140 w 3024845"/>
                  <a:gd name="connsiteY286" fmla="*/ 317781 h 689379"/>
                  <a:gd name="connsiteX287" fmla="*/ 1673096 w 3024845"/>
                  <a:gd name="connsiteY287" fmla="*/ 317781 h 689379"/>
                  <a:gd name="connsiteX288" fmla="*/ 1673096 w 3024845"/>
                  <a:gd name="connsiteY288" fmla="*/ 232528 h 689379"/>
                  <a:gd name="connsiteX289" fmla="*/ 1745104 w 3024845"/>
                  <a:gd name="connsiteY289" fmla="*/ 232528 h 689379"/>
                  <a:gd name="connsiteX290" fmla="*/ 1745104 w 3024845"/>
                  <a:gd name="connsiteY290" fmla="*/ 311296 h 689379"/>
                  <a:gd name="connsiteX291" fmla="*/ 1747008 w 3024845"/>
                  <a:gd name="connsiteY291" fmla="*/ 311296 h 689379"/>
                  <a:gd name="connsiteX292" fmla="*/ 1748250 w 3024845"/>
                  <a:gd name="connsiteY292" fmla="*/ 333819 h 689379"/>
                  <a:gd name="connsiteX293" fmla="*/ 1757926 w 3024845"/>
                  <a:gd name="connsiteY293" fmla="*/ 333819 h 689379"/>
                  <a:gd name="connsiteX294" fmla="*/ 1759168 w 3024845"/>
                  <a:gd name="connsiteY294" fmla="*/ 311296 h 689379"/>
                  <a:gd name="connsiteX295" fmla="*/ 1765248 w 3024845"/>
                  <a:gd name="connsiteY295" fmla="*/ 311296 h 689379"/>
                  <a:gd name="connsiteX296" fmla="*/ 1766490 w 3024845"/>
                  <a:gd name="connsiteY296" fmla="*/ 333819 h 689379"/>
                  <a:gd name="connsiteX297" fmla="*/ 1817112 w 3024845"/>
                  <a:gd name="connsiteY297" fmla="*/ 333819 h 689379"/>
                  <a:gd name="connsiteX298" fmla="*/ 1817112 w 3024845"/>
                  <a:gd name="connsiteY298" fmla="*/ 170791 h 689379"/>
                  <a:gd name="connsiteX299" fmla="*/ 2014439 w 3024845"/>
                  <a:gd name="connsiteY299" fmla="*/ 170791 h 689379"/>
                  <a:gd name="connsiteX300" fmla="*/ 2014439 w 3024845"/>
                  <a:gd name="connsiteY300" fmla="*/ 333819 h 689379"/>
                  <a:gd name="connsiteX301" fmla="*/ 2033136 w 3024845"/>
                  <a:gd name="connsiteY301" fmla="*/ 333819 h 689379"/>
                  <a:gd name="connsiteX302" fmla="*/ 2033136 w 3024845"/>
                  <a:gd name="connsiteY302" fmla="*/ 251126 h 689379"/>
                  <a:gd name="connsiteX303" fmla="*/ 2128256 w 3024845"/>
                  <a:gd name="connsiteY303" fmla="*/ 251126 h 689379"/>
                  <a:gd name="connsiteX304" fmla="*/ 2180720 w 3024845"/>
                  <a:gd name="connsiteY304" fmla="*/ 185913 h 689379"/>
                  <a:gd name="connsiteX305" fmla="*/ 2245574 w 3024845"/>
                  <a:gd name="connsiteY305" fmla="*/ 185913 h 689379"/>
                  <a:gd name="connsiteX306" fmla="*/ 2245574 w 3024845"/>
                  <a:gd name="connsiteY306" fmla="*/ 261575 h 689379"/>
                  <a:gd name="connsiteX307" fmla="*/ 2253681 w 3024845"/>
                  <a:gd name="connsiteY307" fmla="*/ 261575 h 689379"/>
                  <a:gd name="connsiteX308" fmla="*/ 2255708 w 3024845"/>
                  <a:gd name="connsiteY308" fmla="*/ 255090 h 689379"/>
                  <a:gd name="connsiteX309" fmla="*/ 2261788 w 3024845"/>
                  <a:gd name="connsiteY309" fmla="*/ 255090 h 689379"/>
                  <a:gd name="connsiteX310" fmla="*/ 2263815 w 3024845"/>
                  <a:gd name="connsiteY310" fmla="*/ 263737 h 689379"/>
                  <a:gd name="connsiteX311" fmla="*/ 2275975 w 3024845"/>
                  <a:gd name="connsiteY311" fmla="*/ 263737 h 689379"/>
                  <a:gd name="connsiteX312" fmla="*/ 2275975 w 3024845"/>
                  <a:gd name="connsiteY312" fmla="*/ 257251 h 689379"/>
                  <a:gd name="connsiteX313" fmla="*/ 2298268 w 3024845"/>
                  <a:gd name="connsiteY313" fmla="*/ 257251 h 689379"/>
                  <a:gd name="connsiteX314" fmla="*/ 2298268 w 3024845"/>
                  <a:gd name="connsiteY314" fmla="*/ 263737 h 689379"/>
                  <a:gd name="connsiteX315" fmla="*/ 2318535 w 3024845"/>
                  <a:gd name="connsiteY315" fmla="*/ 263737 h 689379"/>
                  <a:gd name="connsiteX316" fmla="*/ 2318535 w 3024845"/>
                  <a:gd name="connsiteY316" fmla="*/ 309134 h 689379"/>
                  <a:gd name="connsiteX317" fmla="*/ 2332722 w 3024845"/>
                  <a:gd name="connsiteY317" fmla="*/ 309134 h 689379"/>
                  <a:gd name="connsiteX318" fmla="*/ 2332722 w 3024845"/>
                  <a:gd name="connsiteY318" fmla="*/ 296163 h 689379"/>
                  <a:gd name="connsiteX319" fmla="*/ 2348936 w 3024845"/>
                  <a:gd name="connsiteY319" fmla="*/ 296163 h 689379"/>
                  <a:gd name="connsiteX320" fmla="*/ 2348936 w 3024845"/>
                  <a:gd name="connsiteY320" fmla="*/ 116736 h 689379"/>
                  <a:gd name="connsiteX321" fmla="*/ 2355016 w 3024845"/>
                  <a:gd name="connsiteY321" fmla="*/ 110250 h 689379"/>
                  <a:gd name="connsiteX322" fmla="*/ 2427977 w 3024845"/>
                  <a:gd name="connsiteY322" fmla="*/ 110250 h 689379"/>
                  <a:gd name="connsiteX323" fmla="*/ 2427977 w 3024845"/>
                  <a:gd name="connsiteY323" fmla="*/ 118898 h 689379"/>
                  <a:gd name="connsiteX324" fmla="*/ 2438110 w 3024845"/>
                  <a:gd name="connsiteY324" fmla="*/ 118898 h 689379"/>
                  <a:gd name="connsiteX325" fmla="*/ 2438110 w 3024845"/>
                  <a:gd name="connsiteY325" fmla="*/ 233472 h 689379"/>
                  <a:gd name="connsiteX326" fmla="*/ 2460404 w 3024845"/>
                  <a:gd name="connsiteY326" fmla="*/ 233472 h 689379"/>
                  <a:gd name="connsiteX327" fmla="*/ 2460404 w 3024845"/>
                  <a:gd name="connsiteY327" fmla="*/ 166457 h 689379"/>
                  <a:gd name="connsiteX328" fmla="*/ 2486751 w 3024845"/>
                  <a:gd name="connsiteY328" fmla="*/ 166457 h 689379"/>
                  <a:gd name="connsiteX329" fmla="*/ 2490804 w 3024845"/>
                  <a:gd name="connsiteY329" fmla="*/ 162133 h 689379"/>
                  <a:gd name="connsiteX330" fmla="*/ 2498911 w 3024845"/>
                  <a:gd name="connsiteY330" fmla="*/ 162133 h 689379"/>
                  <a:gd name="connsiteX331" fmla="*/ 2502964 w 3024845"/>
                  <a:gd name="connsiteY331" fmla="*/ 166457 h 689379"/>
                  <a:gd name="connsiteX332" fmla="*/ 2525258 w 3024845"/>
                  <a:gd name="connsiteY332" fmla="*/ 166457 h 689379"/>
                  <a:gd name="connsiteX333" fmla="*/ 2525258 w 3024845"/>
                  <a:gd name="connsiteY333" fmla="*/ 49721 h 689379"/>
                  <a:gd name="connsiteX334" fmla="*/ 2582005 w 3024845"/>
                  <a:gd name="connsiteY334" fmla="*/ 38912 h 689379"/>
                  <a:gd name="connsiteX335" fmla="*/ 2582005 w 3024845"/>
                  <a:gd name="connsiteY335" fmla="*/ 39993 h 689379"/>
                  <a:gd name="connsiteX336" fmla="*/ 2582005 w 3024845"/>
                  <a:gd name="connsiteY336" fmla="*/ 47559 h 689379"/>
                  <a:gd name="connsiteX337" fmla="*/ 2608352 w 3024845"/>
                  <a:gd name="connsiteY337" fmla="*/ 47559 h 689379"/>
                  <a:gd name="connsiteX338" fmla="*/ 2608352 w 3024845"/>
                  <a:gd name="connsiteY338" fmla="*/ 302649 h 689379"/>
                  <a:gd name="connsiteX339" fmla="*/ 2630646 w 3024845"/>
                  <a:gd name="connsiteY339" fmla="*/ 302649 h 689379"/>
                  <a:gd name="connsiteX340" fmla="*/ 2630646 w 3024845"/>
                  <a:gd name="connsiteY340" fmla="*/ 298325 h 689379"/>
                  <a:gd name="connsiteX341" fmla="*/ 2642806 w 3024845"/>
                  <a:gd name="connsiteY341" fmla="*/ 298325 h 689379"/>
                  <a:gd name="connsiteX342" fmla="*/ 2642806 w 3024845"/>
                  <a:gd name="connsiteY342" fmla="*/ 302649 h 689379"/>
                  <a:gd name="connsiteX343" fmla="*/ 2667126 w 3024845"/>
                  <a:gd name="connsiteY343" fmla="*/ 302649 h 689379"/>
                  <a:gd name="connsiteX344" fmla="*/ 2667126 w 3024845"/>
                  <a:gd name="connsiteY344" fmla="*/ 289678 h 689379"/>
                  <a:gd name="connsiteX345" fmla="*/ 2695500 w 3024845"/>
                  <a:gd name="connsiteY345" fmla="*/ 289678 h 689379"/>
                  <a:gd name="connsiteX346" fmla="*/ 2707660 w 3024845"/>
                  <a:gd name="connsiteY346" fmla="*/ 285354 h 689379"/>
                  <a:gd name="connsiteX347" fmla="*/ 2727927 w 3024845"/>
                  <a:gd name="connsiteY347" fmla="*/ 289678 h 689379"/>
                  <a:gd name="connsiteX348" fmla="*/ 2727927 w 3024845"/>
                  <a:gd name="connsiteY348" fmla="*/ 272384 h 689379"/>
                  <a:gd name="connsiteX349" fmla="*/ 2736034 w 3024845"/>
                  <a:gd name="connsiteY349" fmla="*/ 272384 h 689379"/>
                  <a:gd name="connsiteX350" fmla="*/ 2736034 w 3024845"/>
                  <a:gd name="connsiteY350" fmla="*/ 259413 h 689379"/>
                  <a:gd name="connsiteX351" fmla="*/ 2792781 w 3024845"/>
                  <a:gd name="connsiteY351" fmla="*/ 259413 h 689379"/>
                  <a:gd name="connsiteX352" fmla="*/ 2792781 w 3024845"/>
                  <a:gd name="connsiteY352" fmla="*/ 229148 h 689379"/>
                  <a:gd name="connsiteX353" fmla="*/ 2811021 w 3024845"/>
                  <a:gd name="connsiteY353" fmla="*/ 229148 h 689379"/>
                  <a:gd name="connsiteX354" fmla="*/ 2811021 w 3024845"/>
                  <a:gd name="connsiteY354" fmla="*/ 222663 h 689379"/>
                  <a:gd name="connsiteX355" fmla="*/ 2823181 w 3024845"/>
                  <a:gd name="connsiteY355" fmla="*/ 222663 h 689379"/>
                  <a:gd name="connsiteX356" fmla="*/ 2823181 w 3024845"/>
                  <a:gd name="connsiteY356" fmla="*/ 229148 h 689379"/>
                  <a:gd name="connsiteX357" fmla="*/ 2839395 w 3024845"/>
                  <a:gd name="connsiteY357" fmla="*/ 229148 h 689379"/>
                  <a:gd name="connsiteX358" fmla="*/ 2839395 w 3024845"/>
                  <a:gd name="connsiteY358" fmla="*/ 278869 h 689379"/>
                  <a:gd name="connsiteX359" fmla="*/ 2871822 w 3024845"/>
                  <a:gd name="connsiteY359" fmla="*/ 278869 h 689379"/>
                  <a:gd name="connsiteX360" fmla="*/ 2871822 w 3024845"/>
                  <a:gd name="connsiteY360" fmla="*/ 252928 h 689379"/>
                  <a:gd name="connsiteX361" fmla="*/ 2910329 w 3024845"/>
                  <a:gd name="connsiteY361" fmla="*/ 252928 h 689379"/>
                  <a:gd name="connsiteX362" fmla="*/ 2910329 w 3024845"/>
                  <a:gd name="connsiteY362" fmla="*/ 222663 h 689379"/>
                  <a:gd name="connsiteX363" fmla="*/ 2958970 w 3024845"/>
                  <a:gd name="connsiteY363" fmla="*/ 222663 h 689379"/>
                  <a:gd name="connsiteX364" fmla="*/ 2958970 w 3024845"/>
                  <a:gd name="connsiteY364" fmla="*/ 333819 h 689379"/>
                  <a:gd name="connsiteX365" fmla="*/ 3024845 w 3024845"/>
                  <a:gd name="connsiteY365" fmla="*/ 689379 h 689379"/>
                  <a:gd name="connsiteX366" fmla="*/ 2054 w 3024845"/>
                  <a:gd name="connsiteY366" fmla="*/ 687046 h 689379"/>
                  <a:gd name="connsiteX367" fmla="*/ 0 w 3024845"/>
                  <a:gd name="connsiteY367" fmla="*/ 252928 h 689379"/>
                  <a:gd name="connsiteX368" fmla="*/ 20267 w 3024845"/>
                  <a:gd name="connsiteY368" fmla="*/ 252928 h 689379"/>
                  <a:gd name="connsiteX369" fmla="*/ 20774 w 3024845"/>
                  <a:gd name="connsiteY369" fmla="*/ 251847 h 689379"/>
                  <a:gd name="connsiteX370" fmla="*/ 24320 w 3024845"/>
                  <a:gd name="connsiteY370" fmla="*/ 244281 h 689379"/>
                  <a:gd name="connsiteX371" fmla="*/ 26094 w 3024845"/>
                  <a:gd name="connsiteY371" fmla="*/ 244551 h 689379"/>
                  <a:gd name="connsiteX372" fmla="*/ 38507 w 3024845"/>
                  <a:gd name="connsiteY372" fmla="*/ 246442 h 689379"/>
                  <a:gd name="connsiteX373" fmla="*/ 39014 w 3024845"/>
                  <a:gd name="connsiteY373" fmla="*/ 247794 h 689379"/>
                  <a:gd name="connsiteX374" fmla="*/ 42560 w 3024845"/>
                  <a:gd name="connsiteY374" fmla="*/ 257251 h 689379"/>
                  <a:gd name="connsiteX375" fmla="*/ 68907 w 3024845"/>
                  <a:gd name="connsiteY375" fmla="*/ 259413 h 689379"/>
                  <a:gd name="connsiteX376" fmla="*/ 68907 w 3024845"/>
                  <a:gd name="connsiteY376" fmla="*/ 136192 h 689379"/>
                  <a:gd name="connsiteX377" fmla="*/ 70934 w 3024845"/>
                  <a:gd name="connsiteY377" fmla="*/ 136192 h 689379"/>
                  <a:gd name="connsiteX378" fmla="*/ 85121 w 3024845"/>
                  <a:gd name="connsiteY378" fmla="*/ 136192 h 689379"/>
                  <a:gd name="connsiteX379" fmla="*/ 85121 w 3024845"/>
                  <a:gd name="connsiteY379" fmla="*/ 0 h 689379"/>
                  <a:gd name="connsiteX380" fmla="*/ 86894 w 3024845"/>
                  <a:gd name="connsiteY380" fmla="*/ 0 h 689379"/>
                  <a:gd name="connsiteX381" fmla="*/ 99308 w 3024845"/>
                  <a:gd name="connsiteY381" fmla="*/ 0 h 689379"/>
                  <a:gd name="connsiteX0" fmla="*/ 99308 w 3024845"/>
                  <a:gd name="connsiteY0" fmla="*/ 0 h 689379"/>
                  <a:gd name="connsiteX1" fmla="*/ 220909 w 3024845"/>
                  <a:gd name="connsiteY1" fmla="*/ 0 h 689379"/>
                  <a:gd name="connsiteX2" fmla="*/ 223189 w 3024845"/>
                  <a:gd name="connsiteY2" fmla="*/ 0 h 689379"/>
                  <a:gd name="connsiteX3" fmla="*/ 239150 w 3024845"/>
                  <a:gd name="connsiteY3" fmla="*/ 0 h 689379"/>
                  <a:gd name="connsiteX4" fmla="*/ 239150 w 3024845"/>
                  <a:gd name="connsiteY4" fmla="*/ 140515 h 689379"/>
                  <a:gd name="connsiteX5" fmla="*/ 240670 w 3024845"/>
                  <a:gd name="connsiteY5" fmla="*/ 140245 h 689379"/>
                  <a:gd name="connsiteX6" fmla="*/ 251310 w 3024845"/>
                  <a:gd name="connsiteY6" fmla="*/ 138354 h 689379"/>
                  <a:gd name="connsiteX7" fmla="*/ 249283 w 3024845"/>
                  <a:gd name="connsiteY7" fmla="*/ 226986 h 689379"/>
                  <a:gd name="connsiteX8" fmla="*/ 250803 w 3024845"/>
                  <a:gd name="connsiteY8" fmla="*/ 227257 h 689379"/>
                  <a:gd name="connsiteX9" fmla="*/ 261443 w 3024845"/>
                  <a:gd name="connsiteY9" fmla="*/ 229148 h 689379"/>
                  <a:gd name="connsiteX10" fmla="*/ 261696 w 3024845"/>
                  <a:gd name="connsiteY10" fmla="*/ 229959 h 689379"/>
                  <a:gd name="connsiteX11" fmla="*/ 263470 w 3024845"/>
                  <a:gd name="connsiteY11" fmla="*/ 235634 h 689379"/>
                  <a:gd name="connsiteX12" fmla="*/ 264230 w 3024845"/>
                  <a:gd name="connsiteY12" fmla="*/ 233202 h 689379"/>
                  <a:gd name="connsiteX13" fmla="*/ 269550 w 3024845"/>
                  <a:gd name="connsiteY13" fmla="*/ 216178 h 689379"/>
                  <a:gd name="connsiteX14" fmla="*/ 271323 w 3024845"/>
                  <a:gd name="connsiteY14" fmla="*/ 216178 h 689379"/>
                  <a:gd name="connsiteX15" fmla="*/ 283737 w 3024845"/>
                  <a:gd name="connsiteY15" fmla="*/ 216178 h 689379"/>
                  <a:gd name="connsiteX16" fmla="*/ 283737 w 3024845"/>
                  <a:gd name="connsiteY16" fmla="*/ 248604 h 689379"/>
                  <a:gd name="connsiteX17" fmla="*/ 284750 w 3024845"/>
                  <a:gd name="connsiteY17" fmla="*/ 249145 h 689379"/>
                  <a:gd name="connsiteX18" fmla="*/ 291844 w 3024845"/>
                  <a:gd name="connsiteY18" fmla="*/ 252928 h 689379"/>
                  <a:gd name="connsiteX19" fmla="*/ 291844 w 3024845"/>
                  <a:gd name="connsiteY19" fmla="*/ 254279 h 689379"/>
                  <a:gd name="connsiteX20" fmla="*/ 291844 w 3024845"/>
                  <a:gd name="connsiteY20" fmla="*/ 263737 h 689379"/>
                  <a:gd name="connsiteX21" fmla="*/ 336431 w 3024845"/>
                  <a:gd name="connsiteY21" fmla="*/ 263737 h 689379"/>
                  <a:gd name="connsiteX22" fmla="*/ 336431 w 3024845"/>
                  <a:gd name="connsiteY22" fmla="*/ 264818 h 689379"/>
                  <a:gd name="connsiteX23" fmla="*/ 336431 w 3024845"/>
                  <a:gd name="connsiteY23" fmla="*/ 272384 h 689379"/>
                  <a:gd name="connsiteX24" fmla="*/ 338457 w 3024845"/>
                  <a:gd name="connsiteY24" fmla="*/ 272384 h 689379"/>
                  <a:gd name="connsiteX25" fmla="*/ 352644 w 3024845"/>
                  <a:gd name="connsiteY25" fmla="*/ 272384 h 689379"/>
                  <a:gd name="connsiteX26" fmla="*/ 352644 w 3024845"/>
                  <a:gd name="connsiteY26" fmla="*/ 242119 h 689379"/>
                  <a:gd name="connsiteX27" fmla="*/ 397231 w 3024845"/>
                  <a:gd name="connsiteY27" fmla="*/ 242119 h 689379"/>
                  <a:gd name="connsiteX28" fmla="*/ 397231 w 3024845"/>
                  <a:gd name="connsiteY28" fmla="*/ 240768 h 689379"/>
                  <a:gd name="connsiteX29" fmla="*/ 397231 w 3024845"/>
                  <a:gd name="connsiteY29" fmla="*/ 231310 h 689379"/>
                  <a:gd name="connsiteX30" fmla="*/ 398245 w 3024845"/>
                  <a:gd name="connsiteY30" fmla="*/ 231310 h 689379"/>
                  <a:gd name="connsiteX31" fmla="*/ 405338 w 3024845"/>
                  <a:gd name="connsiteY31" fmla="*/ 231310 h 689379"/>
                  <a:gd name="connsiteX32" fmla="*/ 405338 w 3024845"/>
                  <a:gd name="connsiteY32" fmla="*/ 229419 h 689379"/>
                  <a:gd name="connsiteX33" fmla="*/ 405338 w 3024845"/>
                  <a:gd name="connsiteY33" fmla="*/ 216178 h 689379"/>
                  <a:gd name="connsiteX34" fmla="*/ 406098 w 3024845"/>
                  <a:gd name="connsiteY34" fmla="*/ 216178 h 689379"/>
                  <a:gd name="connsiteX35" fmla="*/ 411418 w 3024845"/>
                  <a:gd name="connsiteY35" fmla="*/ 216178 h 689379"/>
                  <a:gd name="connsiteX36" fmla="*/ 411418 w 3024845"/>
                  <a:gd name="connsiteY36" fmla="*/ 215097 h 689379"/>
                  <a:gd name="connsiteX37" fmla="*/ 411418 w 3024845"/>
                  <a:gd name="connsiteY37" fmla="*/ 207530 h 689379"/>
                  <a:gd name="connsiteX38" fmla="*/ 413445 w 3024845"/>
                  <a:gd name="connsiteY38" fmla="*/ 207530 h 689379"/>
                  <a:gd name="connsiteX39" fmla="*/ 427632 w 3024845"/>
                  <a:gd name="connsiteY39" fmla="*/ 207530 h 689379"/>
                  <a:gd name="connsiteX40" fmla="*/ 427632 w 3024845"/>
                  <a:gd name="connsiteY40" fmla="*/ 208611 h 689379"/>
                  <a:gd name="connsiteX41" fmla="*/ 427632 w 3024845"/>
                  <a:gd name="connsiteY41" fmla="*/ 216178 h 689379"/>
                  <a:gd name="connsiteX42" fmla="*/ 449925 w 3024845"/>
                  <a:gd name="connsiteY42" fmla="*/ 216178 h 689379"/>
                  <a:gd name="connsiteX43" fmla="*/ 449925 w 3024845"/>
                  <a:gd name="connsiteY43" fmla="*/ 214286 h 689379"/>
                  <a:gd name="connsiteX44" fmla="*/ 449925 w 3024845"/>
                  <a:gd name="connsiteY44" fmla="*/ 201045 h 689379"/>
                  <a:gd name="connsiteX45" fmla="*/ 451699 w 3024845"/>
                  <a:gd name="connsiteY45" fmla="*/ 201045 h 689379"/>
                  <a:gd name="connsiteX46" fmla="*/ 464112 w 3024845"/>
                  <a:gd name="connsiteY46" fmla="*/ 201045 h 689379"/>
                  <a:gd name="connsiteX47" fmla="*/ 464112 w 3024845"/>
                  <a:gd name="connsiteY47" fmla="*/ 224825 h 689379"/>
                  <a:gd name="connsiteX48" fmla="*/ 465126 w 3024845"/>
                  <a:gd name="connsiteY48" fmla="*/ 224825 h 689379"/>
                  <a:gd name="connsiteX49" fmla="*/ 472219 w 3024845"/>
                  <a:gd name="connsiteY49" fmla="*/ 224825 h 689379"/>
                  <a:gd name="connsiteX50" fmla="*/ 472219 w 3024845"/>
                  <a:gd name="connsiteY50" fmla="*/ 223744 h 689379"/>
                  <a:gd name="connsiteX51" fmla="*/ 472219 w 3024845"/>
                  <a:gd name="connsiteY51" fmla="*/ 216178 h 689379"/>
                  <a:gd name="connsiteX52" fmla="*/ 473992 w 3024845"/>
                  <a:gd name="connsiteY52" fmla="*/ 216178 h 689379"/>
                  <a:gd name="connsiteX53" fmla="*/ 486406 w 3024845"/>
                  <a:gd name="connsiteY53" fmla="*/ 216178 h 689379"/>
                  <a:gd name="connsiteX54" fmla="*/ 486406 w 3024845"/>
                  <a:gd name="connsiteY54" fmla="*/ 242119 h 689379"/>
                  <a:gd name="connsiteX55" fmla="*/ 488433 w 3024845"/>
                  <a:gd name="connsiteY55" fmla="*/ 242119 h 689379"/>
                  <a:gd name="connsiteX56" fmla="*/ 502619 w 3024845"/>
                  <a:gd name="connsiteY56" fmla="*/ 242119 h 689379"/>
                  <a:gd name="connsiteX57" fmla="*/ 502619 w 3024845"/>
                  <a:gd name="connsiteY57" fmla="*/ 243740 h 689379"/>
                  <a:gd name="connsiteX58" fmla="*/ 502619 w 3024845"/>
                  <a:gd name="connsiteY58" fmla="*/ 255090 h 689379"/>
                  <a:gd name="connsiteX59" fmla="*/ 503379 w 3024845"/>
                  <a:gd name="connsiteY59" fmla="*/ 255090 h 689379"/>
                  <a:gd name="connsiteX60" fmla="*/ 508700 w 3024845"/>
                  <a:gd name="connsiteY60" fmla="*/ 255090 h 689379"/>
                  <a:gd name="connsiteX61" fmla="*/ 508700 w 3024845"/>
                  <a:gd name="connsiteY61" fmla="*/ 254279 h 689379"/>
                  <a:gd name="connsiteX62" fmla="*/ 508700 w 3024845"/>
                  <a:gd name="connsiteY62" fmla="*/ 248604 h 689379"/>
                  <a:gd name="connsiteX63" fmla="*/ 539100 w 3024845"/>
                  <a:gd name="connsiteY63" fmla="*/ 248604 h 689379"/>
                  <a:gd name="connsiteX64" fmla="*/ 539100 w 3024845"/>
                  <a:gd name="connsiteY64" fmla="*/ 272384 h 689379"/>
                  <a:gd name="connsiteX65" fmla="*/ 540113 w 3024845"/>
                  <a:gd name="connsiteY65" fmla="*/ 272384 h 689379"/>
                  <a:gd name="connsiteX66" fmla="*/ 547207 w 3024845"/>
                  <a:gd name="connsiteY66" fmla="*/ 272384 h 689379"/>
                  <a:gd name="connsiteX67" fmla="*/ 547207 w 3024845"/>
                  <a:gd name="connsiteY67" fmla="*/ 273465 h 689379"/>
                  <a:gd name="connsiteX68" fmla="*/ 547207 w 3024845"/>
                  <a:gd name="connsiteY68" fmla="*/ 281031 h 689379"/>
                  <a:gd name="connsiteX69" fmla="*/ 547967 w 3024845"/>
                  <a:gd name="connsiteY69" fmla="*/ 281031 h 689379"/>
                  <a:gd name="connsiteX70" fmla="*/ 553287 w 3024845"/>
                  <a:gd name="connsiteY70" fmla="*/ 281031 h 689379"/>
                  <a:gd name="connsiteX71" fmla="*/ 553287 w 3024845"/>
                  <a:gd name="connsiteY71" fmla="*/ 278869 h 689379"/>
                  <a:gd name="connsiteX72" fmla="*/ 553287 w 3024845"/>
                  <a:gd name="connsiteY72" fmla="*/ 263737 h 689379"/>
                  <a:gd name="connsiteX73" fmla="*/ 554300 w 3024845"/>
                  <a:gd name="connsiteY73" fmla="*/ 263737 h 689379"/>
                  <a:gd name="connsiteX74" fmla="*/ 561394 w 3024845"/>
                  <a:gd name="connsiteY74" fmla="*/ 263737 h 689379"/>
                  <a:gd name="connsiteX75" fmla="*/ 561394 w 3024845"/>
                  <a:gd name="connsiteY75" fmla="*/ 264818 h 689379"/>
                  <a:gd name="connsiteX76" fmla="*/ 561394 w 3024845"/>
                  <a:gd name="connsiteY76" fmla="*/ 272384 h 689379"/>
                  <a:gd name="connsiteX77" fmla="*/ 566714 w 3024845"/>
                  <a:gd name="connsiteY77" fmla="*/ 270391 h 689379"/>
                  <a:gd name="connsiteX78" fmla="*/ 567474 w 3024845"/>
                  <a:gd name="connsiteY78" fmla="*/ 269411 h 689379"/>
                  <a:gd name="connsiteX79" fmla="*/ 567474 w 3024845"/>
                  <a:gd name="connsiteY79" fmla="*/ 263737 h 689379"/>
                  <a:gd name="connsiteX80" fmla="*/ 605981 w 3024845"/>
                  <a:gd name="connsiteY80" fmla="*/ 263737 h 689379"/>
                  <a:gd name="connsiteX81" fmla="*/ 605981 w 3024845"/>
                  <a:gd name="connsiteY81" fmla="*/ 287516 h 689379"/>
                  <a:gd name="connsiteX82" fmla="*/ 608007 w 3024845"/>
                  <a:gd name="connsiteY82" fmla="*/ 287516 h 689379"/>
                  <a:gd name="connsiteX83" fmla="*/ 622194 w 3024845"/>
                  <a:gd name="connsiteY83" fmla="*/ 287516 h 689379"/>
                  <a:gd name="connsiteX84" fmla="*/ 622194 w 3024845"/>
                  <a:gd name="connsiteY84" fmla="*/ 288597 h 689379"/>
                  <a:gd name="connsiteX85" fmla="*/ 622194 w 3024845"/>
                  <a:gd name="connsiteY85" fmla="*/ 296163 h 689379"/>
                  <a:gd name="connsiteX86" fmla="*/ 623968 w 3024845"/>
                  <a:gd name="connsiteY86" fmla="*/ 296163 h 689379"/>
                  <a:gd name="connsiteX87" fmla="*/ 636381 w 3024845"/>
                  <a:gd name="connsiteY87" fmla="*/ 296163 h 689379"/>
                  <a:gd name="connsiteX88" fmla="*/ 636381 w 3024845"/>
                  <a:gd name="connsiteY88" fmla="*/ 272384 h 689379"/>
                  <a:gd name="connsiteX89" fmla="*/ 637394 w 3024845"/>
                  <a:gd name="connsiteY89" fmla="*/ 272384 h 689379"/>
                  <a:gd name="connsiteX90" fmla="*/ 644488 w 3024845"/>
                  <a:gd name="connsiteY90" fmla="*/ 272384 h 689379"/>
                  <a:gd name="connsiteX91" fmla="*/ 644488 w 3024845"/>
                  <a:gd name="connsiteY91" fmla="*/ 239957 h 689379"/>
                  <a:gd name="connsiteX92" fmla="*/ 645501 w 3024845"/>
                  <a:gd name="connsiteY92" fmla="*/ 239957 h 689379"/>
                  <a:gd name="connsiteX93" fmla="*/ 652595 w 3024845"/>
                  <a:gd name="connsiteY93" fmla="*/ 239957 h 689379"/>
                  <a:gd name="connsiteX94" fmla="*/ 652595 w 3024845"/>
                  <a:gd name="connsiteY94" fmla="*/ 238066 h 689379"/>
                  <a:gd name="connsiteX95" fmla="*/ 652595 w 3024845"/>
                  <a:gd name="connsiteY95" fmla="*/ 224825 h 689379"/>
                  <a:gd name="connsiteX96" fmla="*/ 651328 w 3024845"/>
                  <a:gd name="connsiteY96" fmla="*/ 223203 h 689379"/>
                  <a:gd name="connsiteX97" fmla="*/ 656648 w 3024845"/>
                  <a:gd name="connsiteY97" fmla="*/ 211854 h 689379"/>
                  <a:gd name="connsiteX98" fmla="*/ 664755 w 3024845"/>
                  <a:gd name="connsiteY98" fmla="*/ 239957 h 689379"/>
                  <a:gd name="connsiteX99" fmla="*/ 665515 w 3024845"/>
                  <a:gd name="connsiteY99" fmla="*/ 239957 h 689379"/>
                  <a:gd name="connsiteX100" fmla="*/ 670835 w 3024845"/>
                  <a:gd name="connsiteY100" fmla="*/ 239957 h 689379"/>
                  <a:gd name="connsiteX101" fmla="*/ 670835 w 3024845"/>
                  <a:gd name="connsiteY101" fmla="*/ 134030 h 689379"/>
                  <a:gd name="connsiteX102" fmla="*/ 672355 w 3024845"/>
                  <a:gd name="connsiteY102" fmla="*/ 134030 h 689379"/>
                  <a:gd name="connsiteX103" fmla="*/ 682995 w 3024845"/>
                  <a:gd name="connsiteY103" fmla="*/ 134030 h 689379"/>
                  <a:gd name="connsiteX104" fmla="*/ 682995 w 3024845"/>
                  <a:gd name="connsiteY104" fmla="*/ 86471 h 689379"/>
                  <a:gd name="connsiteX105" fmla="*/ 709342 w 3024845"/>
                  <a:gd name="connsiteY105" fmla="*/ 86471 h 689379"/>
                  <a:gd name="connsiteX106" fmla="*/ 709342 w 3024845"/>
                  <a:gd name="connsiteY106" fmla="*/ 64853 h 689379"/>
                  <a:gd name="connsiteX107" fmla="*/ 743796 w 3024845"/>
                  <a:gd name="connsiteY107" fmla="*/ 64853 h 689379"/>
                  <a:gd name="connsiteX108" fmla="*/ 743796 w 3024845"/>
                  <a:gd name="connsiteY108" fmla="*/ 67285 h 689379"/>
                  <a:gd name="connsiteX109" fmla="*/ 743796 w 3024845"/>
                  <a:gd name="connsiteY109" fmla="*/ 84309 h 689379"/>
                  <a:gd name="connsiteX110" fmla="*/ 746076 w 3024845"/>
                  <a:gd name="connsiteY110" fmla="*/ 84309 h 689379"/>
                  <a:gd name="connsiteX111" fmla="*/ 762036 w 3024845"/>
                  <a:gd name="connsiteY111" fmla="*/ 84309 h 689379"/>
                  <a:gd name="connsiteX112" fmla="*/ 762036 w 3024845"/>
                  <a:gd name="connsiteY112" fmla="*/ 131868 h 689379"/>
                  <a:gd name="connsiteX113" fmla="*/ 763049 w 3024845"/>
                  <a:gd name="connsiteY113" fmla="*/ 131868 h 689379"/>
                  <a:gd name="connsiteX114" fmla="*/ 770143 w 3024845"/>
                  <a:gd name="connsiteY114" fmla="*/ 131868 h 689379"/>
                  <a:gd name="connsiteX115" fmla="*/ 784330 w 3024845"/>
                  <a:gd name="connsiteY115" fmla="*/ 136192 h 689379"/>
                  <a:gd name="connsiteX116" fmla="*/ 784330 w 3024845"/>
                  <a:gd name="connsiteY116" fmla="*/ 175104 h 689379"/>
                  <a:gd name="connsiteX117" fmla="*/ 785343 w 3024845"/>
                  <a:gd name="connsiteY117" fmla="*/ 175104 h 689379"/>
                  <a:gd name="connsiteX118" fmla="*/ 792436 w 3024845"/>
                  <a:gd name="connsiteY118" fmla="*/ 175104 h 689379"/>
                  <a:gd name="connsiteX119" fmla="*/ 792436 w 3024845"/>
                  <a:gd name="connsiteY119" fmla="*/ 176725 h 689379"/>
                  <a:gd name="connsiteX120" fmla="*/ 792436 w 3024845"/>
                  <a:gd name="connsiteY120" fmla="*/ 188074 h 689379"/>
                  <a:gd name="connsiteX121" fmla="*/ 794463 w 3024845"/>
                  <a:gd name="connsiteY121" fmla="*/ 188074 h 689379"/>
                  <a:gd name="connsiteX122" fmla="*/ 808650 w 3024845"/>
                  <a:gd name="connsiteY122" fmla="*/ 188074 h 689379"/>
                  <a:gd name="connsiteX123" fmla="*/ 814730 w 3024845"/>
                  <a:gd name="connsiteY123" fmla="*/ 194560 h 689379"/>
                  <a:gd name="connsiteX124" fmla="*/ 814730 w 3024845"/>
                  <a:gd name="connsiteY124" fmla="*/ 216178 h 689379"/>
                  <a:gd name="connsiteX125" fmla="*/ 817010 w 3024845"/>
                  <a:gd name="connsiteY125" fmla="*/ 216178 h 689379"/>
                  <a:gd name="connsiteX126" fmla="*/ 832970 w 3024845"/>
                  <a:gd name="connsiteY126" fmla="*/ 216178 h 689379"/>
                  <a:gd name="connsiteX127" fmla="*/ 832970 w 3024845"/>
                  <a:gd name="connsiteY127" fmla="*/ 217258 h 689379"/>
                  <a:gd name="connsiteX128" fmla="*/ 832970 w 3024845"/>
                  <a:gd name="connsiteY128" fmla="*/ 224825 h 689379"/>
                  <a:gd name="connsiteX129" fmla="*/ 834237 w 3024845"/>
                  <a:gd name="connsiteY129" fmla="*/ 224825 h 689379"/>
                  <a:gd name="connsiteX130" fmla="*/ 843104 w 3024845"/>
                  <a:gd name="connsiteY130" fmla="*/ 224825 h 689379"/>
                  <a:gd name="connsiteX131" fmla="*/ 843104 w 3024845"/>
                  <a:gd name="connsiteY131" fmla="*/ 226986 h 689379"/>
                  <a:gd name="connsiteX132" fmla="*/ 843104 w 3024845"/>
                  <a:gd name="connsiteY132" fmla="*/ 242119 h 689379"/>
                  <a:gd name="connsiteX133" fmla="*/ 847157 w 3024845"/>
                  <a:gd name="connsiteY133" fmla="*/ 240227 h 689379"/>
                  <a:gd name="connsiteX134" fmla="*/ 847157 w 3024845"/>
                  <a:gd name="connsiteY134" fmla="*/ 226986 h 689379"/>
                  <a:gd name="connsiteX135" fmla="*/ 848170 w 3024845"/>
                  <a:gd name="connsiteY135" fmla="*/ 226986 h 689379"/>
                  <a:gd name="connsiteX136" fmla="*/ 855264 w 3024845"/>
                  <a:gd name="connsiteY136" fmla="*/ 226986 h 689379"/>
                  <a:gd name="connsiteX137" fmla="*/ 855264 w 3024845"/>
                  <a:gd name="connsiteY137" fmla="*/ 228608 h 689379"/>
                  <a:gd name="connsiteX138" fmla="*/ 855264 w 3024845"/>
                  <a:gd name="connsiteY138" fmla="*/ 239957 h 689379"/>
                  <a:gd name="connsiteX139" fmla="*/ 856024 w 3024845"/>
                  <a:gd name="connsiteY139" fmla="*/ 239957 h 689379"/>
                  <a:gd name="connsiteX140" fmla="*/ 861344 w 3024845"/>
                  <a:gd name="connsiteY140" fmla="*/ 239957 h 689379"/>
                  <a:gd name="connsiteX141" fmla="*/ 909984 w 3024845"/>
                  <a:gd name="connsiteY141" fmla="*/ 235634 h 689379"/>
                  <a:gd name="connsiteX142" fmla="*/ 909984 w 3024845"/>
                  <a:gd name="connsiteY142" fmla="*/ 236985 h 689379"/>
                  <a:gd name="connsiteX143" fmla="*/ 909984 w 3024845"/>
                  <a:gd name="connsiteY143" fmla="*/ 246442 h 689379"/>
                  <a:gd name="connsiteX144" fmla="*/ 910744 w 3024845"/>
                  <a:gd name="connsiteY144" fmla="*/ 246442 h 689379"/>
                  <a:gd name="connsiteX145" fmla="*/ 916065 w 3024845"/>
                  <a:gd name="connsiteY145" fmla="*/ 246442 h 689379"/>
                  <a:gd name="connsiteX146" fmla="*/ 916065 w 3024845"/>
                  <a:gd name="connsiteY146" fmla="*/ 248604 h 689379"/>
                  <a:gd name="connsiteX147" fmla="*/ 916065 w 3024845"/>
                  <a:gd name="connsiteY147" fmla="*/ 263737 h 689379"/>
                  <a:gd name="connsiteX148" fmla="*/ 918091 w 3024845"/>
                  <a:gd name="connsiteY148" fmla="*/ 262386 h 689379"/>
                  <a:gd name="connsiteX149" fmla="*/ 932278 w 3024845"/>
                  <a:gd name="connsiteY149" fmla="*/ 252928 h 689379"/>
                  <a:gd name="connsiteX150" fmla="*/ 938358 w 3024845"/>
                  <a:gd name="connsiteY150" fmla="*/ 211854 h 689379"/>
                  <a:gd name="connsiteX151" fmla="*/ 939118 w 3024845"/>
                  <a:gd name="connsiteY151" fmla="*/ 211584 h 689379"/>
                  <a:gd name="connsiteX152" fmla="*/ 944438 w 3024845"/>
                  <a:gd name="connsiteY152" fmla="*/ 209692 h 689379"/>
                  <a:gd name="connsiteX153" fmla="*/ 946465 w 3024845"/>
                  <a:gd name="connsiteY153" fmla="*/ 140515 h 689379"/>
                  <a:gd name="connsiteX154" fmla="*/ 948492 w 3024845"/>
                  <a:gd name="connsiteY154" fmla="*/ 209692 h 689379"/>
                  <a:gd name="connsiteX155" fmla="*/ 949252 w 3024845"/>
                  <a:gd name="connsiteY155" fmla="*/ 209962 h 689379"/>
                  <a:gd name="connsiteX156" fmla="*/ 954572 w 3024845"/>
                  <a:gd name="connsiteY156" fmla="*/ 211854 h 689379"/>
                  <a:gd name="connsiteX157" fmla="*/ 954572 w 3024845"/>
                  <a:gd name="connsiteY157" fmla="*/ 125383 h 689379"/>
                  <a:gd name="connsiteX158" fmla="*/ 958625 w 3024845"/>
                  <a:gd name="connsiteY158" fmla="*/ 92956 h 689379"/>
                  <a:gd name="connsiteX159" fmla="*/ 997132 w 3024845"/>
                  <a:gd name="connsiteY159" fmla="*/ 92956 h 689379"/>
                  <a:gd name="connsiteX160" fmla="*/ 997132 w 3024845"/>
                  <a:gd name="connsiteY160" fmla="*/ 125383 h 689379"/>
                  <a:gd name="connsiteX161" fmla="*/ 997892 w 3024845"/>
                  <a:gd name="connsiteY161" fmla="*/ 125383 h 689379"/>
                  <a:gd name="connsiteX162" fmla="*/ 1003212 w 3024845"/>
                  <a:gd name="connsiteY162" fmla="*/ 125383 h 689379"/>
                  <a:gd name="connsiteX163" fmla="*/ 1003212 w 3024845"/>
                  <a:gd name="connsiteY163" fmla="*/ 43235 h 689379"/>
                  <a:gd name="connsiteX164" fmla="*/ 1004986 w 3024845"/>
                  <a:gd name="connsiteY164" fmla="*/ 43235 h 689379"/>
                  <a:gd name="connsiteX165" fmla="*/ 1017399 w 3024845"/>
                  <a:gd name="connsiteY165" fmla="*/ 43235 h 689379"/>
                  <a:gd name="connsiteX166" fmla="*/ 1017399 w 3024845"/>
                  <a:gd name="connsiteY166" fmla="*/ 41344 h 689379"/>
                  <a:gd name="connsiteX167" fmla="*/ 1017399 w 3024845"/>
                  <a:gd name="connsiteY167" fmla="*/ 28103 h 689379"/>
                  <a:gd name="connsiteX168" fmla="*/ 1039693 w 3024845"/>
                  <a:gd name="connsiteY168" fmla="*/ 28103 h 689379"/>
                  <a:gd name="connsiteX169" fmla="*/ 1039693 w 3024845"/>
                  <a:gd name="connsiteY169" fmla="*/ 27022 h 689379"/>
                  <a:gd name="connsiteX170" fmla="*/ 1039693 w 3024845"/>
                  <a:gd name="connsiteY170" fmla="*/ 19456 h 689379"/>
                  <a:gd name="connsiteX171" fmla="*/ 1041466 w 3024845"/>
                  <a:gd name="connsiteY171" fmla="*/ 19456 h 689379"/>
                  <a:gd name="connsiteX172" fmla="*/ 1053880 w 3024845"/>
                  <a:gd name="connsiteY172" fmla="*/ 19456 h 689379"/>
                  <a:gd name="connsiteX173" fmla="*/ 1053880 w 3024845"/>
                  <a:gd name="connsiteY173" fmla="*/ 20537 h 689379"/>
                  <a:gd name="connsiteX174" fmla="*/ 1053880 w 3024845"/>
                  <a:gd name="connsiteY174" fmla="*/ 28103 h 689379"/>
                  <a:gd name="connsiteX175" fmla="*/ 1054640 w 3024845"/>
                  <a:gd name="connsiteY175" fmla="*/ 28103 h 689379"/>
                  <a:gd name="connsiteX176" fmla="*/ 1059960 w 3024845"/>
                  <a:gd name="connsiteY176" fmla="*/ 28103 h 689379"/>
                  <a:gd name="connsiteX177" fmla="*/ 1070093 w 3024845"/>
                  <a:gd name="connsiteY177" fmla="*/ 23779 h 689379"/>
                  <a:gd name="connsiteX178" fmla="*/ 1074146 w 3024845"/>
                  <a:gd name="connsiteY178" fmla="*/ 27022 h 689379"/>
                  <a:gd name="connsiteX179" fmla="*/ 1074146 w 3024845"/>
                  <a:gd name="connsiteY179" fmla="*/ 19456 h 689379"/>
                  <a:gd name="connsiteX180" fmla="*/ 1076426 w 3024845"/>
                  <a:gd name="connsiteY180" fmla="*/ 19456 h 689379"/>
                  <a:gd name="connsiteX181" fmla="*/ 1092387 w 3024845"/>
                  <a:gd name="connsiteY181" fmla="*/ 19456 h 689379"/>
                  <a:gd name="connsiteX182" fmla="*/ 1092387 w 3024845"/>
                  <a:gd name="connsiteY182" fmla="*/ 20537 h 689379"/>
                  <a:gd name="connsiteX183" fmla="*/ 1092387 w 3024845"/>
                  <a:gd name="connsiteY183" fmla="*/ 28103 h 689379"/>
                  <a:gd name="connsiteX184" fmla="*/ 1122787 w 3024845"/>
                  <a:gd name="connsiteY184" fmla="*/ 28103 h 689379"/>
                  <a:gd name="connsiteX185" fmla="*/ 1122787 w 3024845"/>
                  <a:gd name="connsiteY185" fmla="*/ 29724 h 689379"/>
                  <a:gd name="connsiteX186" fmla="*/ 1122787 w 3024845"/>
                  <a:gd name="connsiteY186" fmla="*/ 41074 h 689379"/>
                  <a:gd name="connsiteX187" fmla="*/ 1149134 w 3024845"/>
                  <a:gd name="connsiteY187" fmla="*/ 41074 h 689379"/>
                  <a:gd name="connsiteX188" fmla="*/ 1149134 w 3024845"/>
                  <a:gd name="connsiteY188" fmla="*/ 71338 h 689379"/>
                  <a:gd name="connsiteX189" fmla="*/ 1149894 w 3024845"/>
                  <a:gd name="connsiteY189" fmla="*/ 71338 h 689379"/>
                  <a:gd name="connsiteX190" fmla="*/ 1155214 w 3024845"/>
                  <a:gd name="connsiteY190" fmla="*/ 71338 h 689379"/>
                  <a:gd name="connsiteX191" fmla="*/ 1155214 w 3024845"/>
                  <a:gd name="connsiteY191" fmla="*/ 72419 h 689379"/>
                  <a:gd name="connsiteX192" fmla="*/ 1155214 w 3024845"/>
                  <a:gd name="connsiteY192" fmla="*/ 79986 h 689379"/>
                  <a:gd name="connsiteX193" fmla="*/ 1159268 w 3024845"/>
                  <a:gd name="connsiteY193" fmla="*/ 110250 h 689379"/>
                  <a:gd name="connsiteX194" fmla="*/ 1160028 w 3024845"/>
                  <a:gd name="connsiteY194" fmla="*/ 110250 h 689379"/>
                  <a:gd name="connsiteX195" fmla="*/ 1165348 w 3024845"/>
                  <a:gd name="connsiteY195" fmla="*/ 110250 h 689379"/>
                  <a:gd name="connsiteX196" fmla="*/ 1165348 w 3024845"/>
                  <a:gd name="connsiteY196" fmla="*/ 111061 h 689379"/>
                  <a:gd name="connsiteX197" fmla="*/ 1165348 w 3024845"/>
                  <a:gd name="connsiteY197" fmla="*/ 116736 h 689379"/>
                  <a:gd name="connsiteX198" fmla="*/ 1166361 w 3024845"/>
                  <a:gd name="connsiteY198" fmla="*/ 116736 h 689379"/>
                  <a:gd name="connsiteX199" fmla="*/ 1173454 w 3024845"/>
                  <a:gd name="connsiteY199" fmla="*/ 116736 h 689379"/>
                  <a:gd name="connsiteX200" fmla="*/ 1173454 w 3024845"/>
                  <a:gd name="connsiteY200" fmla="*/ 147001 h 689379"/>
                  <a:gd name="connsiteX201" fmla="*/ 1175481 w 3024845"/>
                  <a:gd name="connsiteY201" fmla="*/ 147001 h 689379"/>
                  <a:gd name="connsiteX202" fmla="*/ 1189668 w 3024845"/>
                  <a:gd name="connsiteY202" fmla="*/ 147001 h 689379"/>
                  <a:gd name="connsiteX203" fmla="*/ 1189668 w 3024845"/>
                  <a:gd name="connsiteY203" fmla="*/ 170780 h 689379"/>
                  <a:gd name="connsiteX204" fmla="*/ 1191695 w 3024845"/>
                  <a:gd name="connsiteY204" fmla="*/ 172401 h 689379"/>
                  <a:gd name="connsiteX205" fmla="*/ 1191695 w 3024845"/>
                  <a:gd name="connsiteY205" fmla="*/ 183751 h 689379"/>
                  <a:gd name="connsiteX206" fmla="*/ 1192455 w 3024845"/>
                  <a:gd name="connsiteY206" fmla="*/ 183751 h 689379"/>
                  <a:gd name="connsiteX207" fmla="*/ 1197775 w 3024845"/>
                  <a:gd name="connsiteY207" fmla="*/ 183751 h 689379"/>
                  <a:gd name="connsiteX208" fmla="*/ 1197775 w 3024845"/>
                  <a:gd name="connsiteY208" fmla="*/ 207530 h 689379"/>
                  <a:gd name="connsiteX209" fmla="*/ 1199041 w 3024845"/>
                  <a:gd name="connsiteY209" fmla="*/ 207530 h 689379"/>
                  <a:gd name="connsiteX210" fmla="*/ 1207908 w 3024845"/>
                  <a:gd name="connsiteY210" fmla="*/ 207530 h 689379"/>
                  <a:gd name="connsiteX211" fmla="*/ 1209935 w 3024845"/>
                  <a:gd name="connsiteY211" fmla="*/ 211584 h 689379"/>
                  <a:gd name="connsiteX212" fmla="*/ 1209935 w 3024845"/>
                  <a:gd name="connsiteY212" fmla="*/ 224825 h 689379"/>
                  <a:gd name="connsiteX213" fmla="*/ 1211455 w 3024845"/>
                  <a:gd name="connsiteY213" fmla="*/ 222933 h 689379"/>
                  <a:gd name="connsiteX214" fmla="*/ 1222095 w 3024845"/>
                  <a:gd name="connsiteY214" fmla="*/ 209692 h 689379"/>
                  <a:gd name="connsiteX215" fmla="*/ 1250469 w 3024845"/>
                  <a:gd name="connsiteY215" fmla="*/ 209692 h 689379"/>
                  <a:gd name="connsiteX216" fmla="*/ 1250469 w 3024845"/>
                  <a:gd name="connsiteY216" fmla="*/ 296163 h 689379"/>
                  <a:gd name="connsiteX217" fmla="*/ 1251229 w 3024845"/>
                  <a:gd name="connsiteY217" fmla="*/ 296163 h 689379"/>
                  <a:gd name="connsiteX218" fmla="*/ 1256549 w 3024845"/>
                  <a:gd name="connsiteY218" fmla="*/ 296163 h 689379"/>
                  <a:gd name="connsiteX219" fmla="*/ 1257309 w 3024845"/>
                  <a:gd name="connsiteY219" fmla="*/ 294812 h 689379"/>
                  <a:gd name="connsiteX220" fmla="*/ 1262629 w 3024845"/>
                  <a:gd name="connsiteY220" fmla="*/ 285354 h 689379"/>
                  <a:gd name="connsiteX221" fmla="*/ 1262629 w 3024845"/>
                  <a:gd name="connsiteY221" fmla="*/ 287246 h 689379"/>
                  <a:gd name="connsiteX222" fmla="*/ 1262629 w 3024845"/>
                  <a:gd name="connsiteY222" fmla="*/ 300487 h 689379"/>
                  <a:gd name="connsiteX223" fmla="*/ 1266682 w 3024845"/>
                  <a:gd name="connsiteY223" fmla="*/ 255090 h 689379"/>
                  <a:gd name="connsiteX224" fmla="*/ 1267442 w 3024845"/>
                  <a:gd name="connsiteY224" fmla="*/ 255090 h 689379"/>
                  <a:gd name="connsiteX225" fmla="*/ 1272762 w 3024845"/>
                  <a:gd name="connsiteY225" fmla="*/ 255090 h 689379"/>
                  <a:gd name="connsiteX226" fmla="*/ 1272762 w 3024845"/>
                  <a:gd name="connsiteY226" fmla="*/ 190236 h 689379"/>
                  <a:gd name="connsiteX227" fmla="*/ 1273776 w 3024845"/>
                  <a:gd name="connsiteY227" fmla="*/ 190236 h 689379"/>
                  <a:gd name="connsiteX228" fmla="*/ 1280869 w 3024845"/>
                  <a:gd name="connsiteY228" fmla="*/ 190236 h 689379"/>
                  <a:gd name="connsiteX229" fmla="*/ 1293029 w 3024845"/>
                  <a:gd name="connsiteY229" fmla="*/ 147001 h 689379"/>
                  <a:gd name="connsiteX230" fmla="*/ 1294296 w 3024845"/>
                  <a:gd name="connsiteY230" fmla="*/ 147001 h 689379"/>
                  <a:gd name="connsiteX231" fmla="*/ 1303163 w 3024845"/>
                  <a:gd name="connsiteY231" fmla="*/ 147001 h 689379"/>
                  <a:gd name="connsiteX232" fmla="*/ 1313296 w 3024845"/>
                  <a:gd name="connsiteY232" fmla="*/ 190236 h 689379"/>
                  <a:gd name="connsiteX233" fmla="*/ 1314309 w 3024845"/>
                  <a:gd name="connsiteY233" fmla="*/ 190236 h 689379"/>
                  <a:gd name="connsiteX234" fmla="*/ 1321403 w 3024845"/>
                  <a:gd name="connsiteY234" fmla="*/ 190236 h 689379"/>
                  <a:gd name="connsiteX235" fmla="*/ 1321403 w 3024845"/>
                  <a:gd name="connsiteY235" fmla="*/ 229148 h 689379"/>
                  <a:gd name="connsiteX236" fmla="*/ 1323176 w 3024845"/>
                  <a:gd name="connsiteY236" fmla="*/ 229148 h 689379"/>
                  <a:gd name="connsiteX237" fmla="*/ 1335590 w 3024845"/>
                  <a:gd name="connsiteY237" fmla="*/ 229148 h 689379"/>
                  <a:gd name="connsiteX238" fmla="*/ 1335590 w 3024845"/>
                  <a:gd name="connsiteY238" fmla="*/ 231310 h 689379"/>
                  <a:gd name="connsiteX239" fmla="*/ 1335590 w 3024845"/>
                  <a:gd name="connsiteY239" fmla="*/ 246442 h 689379"/>
                  <a:gd name="connsiteX240" fmla="*/ 1339643 w 3024845"/>
                  <a:gd name="connsiteY240" fmla="*/ 244281 h 689379"/>
                  <a:gd name="connsiteX241" fmla="*/ 1339643 w 3024845"/>
                  <a:gd name="connsiteY241" fmla="*/ 229148 h 689379"/>
                  <a:gd name="connsiteX242" fmla="*/ 1341163 w 3024845"/>
                  <a:gd name="connsiteY242" fmla="*/ 229148 h 689379"/>
                  <a:gd name="connsiteX243" fmla="*/ 1351803 w 3024845"/>
                  <a:gd name="connsiteY243" fmla="*/ 229148 h 689379"/>
                  <a:gd name="connsiteX244" fmla="*/ 1351803 w 3024845"/>
                  <a:gd name="connsiteY244" fmla="*/ 230769 h 689379"/>
                  <a:gd name="connsiteX245" fmla="*/ 1351803 w 3024845"/>
                  <a:gd name="connsiteY245" fmla="*/ 242119 h 689379"/>
                  <a:gd name="connsiteX246" fmla="*/ 1382204 w 3024845"/>
                  <a:gd name="connsiteY246" fmla="*/ 242119 h 689379"/>
                  <a:gd name="connsiteX247" fmla="*/ 1382204 w 3024845"/>
                  <a:gd name="connsiteY247" fmla="*/ 205369 h 689379"/>
                  <a:gd name="connsiteX248" fmla="*/ 1383470 w 3024845"/>
                  <a:gd name="connsiteY248" fmla="*/ 205369 h 689379"/>
                  <a:gd name="connsiteX249" fmla="*/ 1392337 w 3024845"/>
                  <a:gd name="connsiteY249" fmla="*/ 205369 h 689379"/>
                  <a:gd name="connsiteX250" fmla="*/ 1392337 w 3024845"/>
                  <a:gd name="connsiteY250" fmla="*/ 226986 h 689379"/>
                  <a:gd name="connsiteX251" fmla="*/ 1394364 w 3024845"/>
                  <a:gd name="connsiteY251" fmla="*/ 194560 h 689379"/>
                  <a:gd name="connsiteX252" fmla="*/ 1416657 w 3024845"/>
                  <a:gd name="connsiteY252" fmla="*/ 194560 h 689379"/>
                  <a:gd name="connsiteX253" fmla="*/ 1416657 w 3024845"/>
                  <a:gd name="connsiteY253" fmla="*/ 192938 h 689379"/>
                  <a:gd name="connsiteX254" fmla="*/ 1416657 w 3024845"/>
                  <a:gd name="connsiteY254" fmla="*/ 181589 h 689379"/>
                  <a:gd name="connsiteX255" fmla="*/ 1417417 w 3024845"/>
                  <a:gd name="connsiteY255" fmla="*/ 181589 h 689379"/>
                  <a:gd name="connsiteX256" fmla="*/ 1422737 w 3024845"/>
                  <a:gd name="connsiteY256" fmla="*/ 181589 h 689379"/>
                  <a:gd name="connsiteX257" fmla="*/ 1422737 w 3024845"/>
                  <a:gd name="connsiteY257" fmla="*/ 179698 h 689379"/>
                  <a:gd name="connsiteX258" fmla="*/ 1422737 w 3024845"/>
                  <a:gd name="connsiteY258" fmla="*/ 166457 h 689379"/>
                  <a:gd name="connsiteX259" fmla="*/ 1426791 w 3024845"/>
                  <a:gd name="connsiteY259" fmla="*/ 172942 h 689379"/>
                  <a:gd name="connsiteX260" fmla="*/ 1429071 w 3024845"/>
                  <a:gd name="connsiteY260" fmla="*/ 172942 h 689379"/>
                  <a:gd name="connsiteX261" fmla="*/ 1445031 w 3024845"/>
                  <a:gd name="connsiteY261" fmla="*/ 172942 h 689379"/>
                  <a:gd name="connsiteX262" fmla="*/ 1445031 w 3024845"/>
                  <a:gd name="connsiteY262" fmla="*/ 172131 h 689379"/>
                  <a:gd name="connsiteX263" fmla="*/ 1445031 w 3024845"/>
                  <a:gd name="connsiteY263" fmla="*/ 166457 h 689379"/>
                  <a:gd name="connsiteX264" fmla="*/ 1445791 w 3024845"/>
                  <a:gd name="connsiteY264" fmla="*/ 166457 h 689379"/>
                  <a:gd name="connsiteX265" fmla="*/ 1451111 w 3024845"/>
                  <a:gd name="connsiteY265" fmla="*/ 166457 h 689379"/>
                  <a:gd name="connsiteX266" fmla="*/ 1451111 w 3024845"/>
                  <a:gd name="connsiteY266" fmla="*/ 167808 h 689379"/>
                  <a:gd name="connsiteX267" fmla="*/ 1451111 w 3024845"/>
                  <a:gd name="connsiteY267" fmla="*/ 177266 h 689379"/>
                  <a:gd name="connsiteX268" fmla="*/ 1489618 w 3024845"/>
                  <a:gd name="connsiteY268" fmla="*/ 177266 h 689379"/>
                  <a:gd name="connsiteX269" fmla="*/ 1489618 w 3024845"/>
                  <a:gd name="connsiteY269" fmla="*/ 315619 h 689379"/>
                  <a:gd name="connsiteX270" fmla="*/ 1491138 w 3024845"/>
                  <a:gd name="connsiteY270" fmla="*/ 315619 h 689379"/>
                  <a:gd name="connsiteX271" fmla="*/ 1501778 w 3024845"/>
                  <a:gd name="connsiteY271" fmla="*/ 315619 h 689379"/>
                  <a:gd name="connsiteX272" fmla="*/ 1501778 w 3024845"/>
                  <a:gd name="connsiteY272" fmla="*/ 302649 h 689379"/>
                  <a:gd name="connsiteX273" fmla="*/ 1505832 w 3024845"/>
                  <a:gd name="connsiteY273" fmla="*/ 302649 h 689379"/>
                  <a:gd name="connsiteX274" fmla="*/ 1505832 w 3024845"/>
                  <a:gd name="connsiteY274" fmla="*/ 315619 h 689379"/>
                  <a:gd name="connsiteX275" fmla="*/ 1536232 w 3024845"/>
                  <a:gd name="connsiteY275" fmla="*/ 315619 h 689379"/>
                  <a:gd name="connsiteX276" fmla="*/ 1536232 w 3024845"/>
                  <a:gd name="connsiteY276" fmla="*/ 285354 h 689379"/>
                  <a:gd name="connsiteX277" fmla="*/ 1548392 w 3024845"/>
                  <a:gd name="connsiteY277" fmla="*/ 285354 h 689379"/>
                  <a:gd name="connsiteX278" fmla="*/ 1560552 w 3024845"/>
                  <a:gd name="connsiteY278" fmla="*/ 283193 h 689379"/>
                  <a:gd name="connsiteX279" fmla="*/ 1564606 w 3024845"/>
                  <a:gd name="connsiteY279" fmla="*/ 285354 h 689379"/>
                  <a:gd name="connsiteX280" fmla="*/ 1574739 w 3024845"/>
                  <a:gd name="connsiteY280" fmla="*/ 285354 h 689379"/>
                  <a:gd name="connsiteX281" fmla="*/ 1574739 w 3024845"/>
                  <a:gd name="connsiteY281" fmla="*/ 315619 h 689379"/>
                  <a:gd name="connsiteX282" fmla="*/ 1582846 w 3024845"/>
                  <a:gd name="connsiteY282" fmla="*/ 315619 h 689379"/>
                  <a:gd name="connsiteX283" fmla="*/ 1582846 w 3024845"/>
                  <a:gd name="connsiteY283" fmla="*/ 332914 h 689379"/>
                  <a:gd name="connsiteX284" fmla="*/ 1592182 w 3024845"/>
                  <a:gd name="connsiteY284" fmla="*/ 333819 h 689379"/>
                  <a:gd name="connsiteX285" fmla="*/ 1605140 w 3024845"/>
                  <a:gd name="connsiteY285" fmla="*/ 333819 h 689379"/>
                  <a:gd name="connsiteX286" fmla="*/ 1605140 w 3024845"/>
                  <a:gd name="connsiteY286" fmla="*/ 317781 h 689379"/>
                  <a:gd name="connsiteX287" fmla="*/ 1673096 w 3024845"/>
                  <a:gd name="connsiteY287" fmla="*/ 317781 h 689379"/>
                  <a:gd name="connsiteX288" fmla="*/ 1673096 w 3024845"/>
                  <a:gd name="connsiteY288" fmla="*/ 232528 h 689379"/>
                  <a:gd name="connsiteX289" fmla="*/ 1745104 w 3024845"/>
                  <a:gd name="connsiteY289" fmla="*/ 232528 h 689379"/>
                  <a:gd name="connsiteX290" fmla="*/ 1745104 w 3024845"/>
                  <a:gd name="connsiteY290" fmla="*/ 311296 h 689379"/>
                  <a:gd name="connsiteX291" fmla="*/ 1747008 w 3024845"/>
                  <a:gd name="connsiteY291" fmla="*/ 311296 h 689379"/>
                  <a:gd name="connsiteX292" fmla="*/ 1748250 w 3024845"/>
                  <a:gd name="connsiteY292" fmla="*/ 333819 h 689379"/>
                  <a:gd name="connsiteX293" fmla="*/ 1757926 w 3024845"/>
                  <a:gd name="connsiteY293" fmla="*/ 333819 h 689379"/>
                  <a:gd name="connsiteX294" fmla="*/ 1759168 w 3024845"/>
                  <a:gd name="connsiteY294" fmla="*/ 311296 h 689379"/>
                  <a:gd name="connsiteX295" fmla="*/ 1765248 w 3024845"/>
                  <a:gd name="connsiteY295" fmla="*/ 311296 h 689379"/>
                  <a:gd name="connsiteX296" fmla="*/ 1766490 w 3024845"/>
                  <a:gd name="connsiteY296" fmla="*/ 333819 h 689379"/>
                  <a:gd name="connsiteX297" fmla="*/ 1817112 w 3024845"/>
                  <a:gd name="connsiteY297" fmla="*/ 333819 h 689379"/>
                  <a:gd name="connsiteX298" fmla="*/ 1817112 w 3024845"/>
                  <a:gd name="connsiteY298" fmla="*/ 170791 h 689379"/>
                  <a:gd name="connsiteX299" fmla="*/ 2014439 w 3024845"/>
                  <a:gd name="connsiteY299" fmla="*/ 170791 h 689379"/>
                  <a:gd name="connsiteX300" fmla="*/ 2014439 w 3024845"/>
                  <a:gd name="connsiteY300" fmla="*/ 333819 h 689379"/>
                  <a:gd name="connsiteX301" fmla="*/ 2033136 w 3024845"/>
                  <a:gd name="connsiteY301" fmla="*/ 333819 h 689379"/>
                  <a:gd name="connsiteX302" fmla="*/ 2033136 w 3024845"/>
                  <a:gd name="connsiteY302" fmla="*/ 251126 h 689379"/>
                  <a:gd name="connsiteX303" fmla="*/ 2128256 w 3024845"/>
                  <a:gd name="connsiteY303" fmla="*/ 251126 h 689379"/>
                  <a:gd name="connsiteX304" fmla="*/ 2180720 w 3024845"/>
                  <a:gd name="connsiteY304" fmla="*/ 185913 h 689379"/>
                  <a:gd name="connsiteX305" fmla="*/ 2245574 w 3024845"/>
                  <a:gd name="connsiteY305" fmla="*/ 185913 h 689379"/>
                  <a:gd name="connsiteX306" fmla="*/ 2245574 w 3024845"/>
                  <a:gd name="connsiteY306" fmla="*/ 261575 h 689379"/>
                  <a:gd name="connsiteX307" fmla="*/ 2253681 w 3024845"/>
                  <a:gd name="connsiteY307" fmla="*/ 261575 h 689379"/>
                  <a:gd name="connsiteX308" fmla="*/ 2255708 w 3024845"/>
                  <a:gd name="connsiteY308" fmla="*/ 255090 h 689379"/>
                  <a:gd name="connsiteX309" fmla="*/ 2261788 w 3024845"/>
                  <a:gd name="connsiteY309" fmla="*/ 255090 h 689379"/>
                  <a:gd name="connsiteX310" fmla="*/ 2263815 w 3024845"/>
                  <a:gd name="connsiteY310" fmla="*/ 263737 h 689379"/>
                  <a:gd name="connsiteX311" fmla="*/ 2275975 w 3024845"/>
                  <a:gd name="connsiteY311" fmla="*/ 263737 h 689379"/>
                  <a:gd name="connsiteX312" fmla="*/ 2275975 w 3024845"/>
                  <a:gd name="connsiteY312" fmla="*/ 257251 h 689379"/>
                  <a:gd name="connsiteX313" fmla="*/ 2298268 w 3024845"/>
                  <a:gd name="connsiteY313" fmla="*/ 257251 h 689379"/>
                  <a:gd name="connsiteX314" fmla="*/ 2298268 w 3024845"/>
                  <a:gd name="connsiteY314" fmla="*/ 263737 h 689379"/>
                  <a:gd name="connsiteX315" fmla="*/ 2318535 w 3024845"/>
                  <a:gd name="connsiteY315" fmla="*/ 263737 h 689379"/>
                  <a:gd name="connsiteX316" fmla="*/ 2318535 w 3024845"/>
                  <a:gd name="connsiteY316" fmla="*/ 309134 h 689379"/>
                  <a:gd name="connsiteX317" fmla="*/ 2332722 w 3024845"/>
                  <a:gd name="connsiteY317" fmla="*/ 309134 h 689379"/>
                  <a:gd name="connsiteX318" fmla="*/ 2332722 w 3024845"/>
                  <a:gd name="connsiteY318" fmla="*/ 296163 h 689379"/>
                  <a:gd name="connsiteX319" fmla="*/ 2348936 w 3024845"/>
                  <a:gd name="connsiteY319" fmla="*/ 296163 h 689379"/>
                  <a:gd name="connsiteX320" fmla="*/ 2348936 w 3024845"/>
                  <a:gd name="connsiteY320" fmla="*/ 116736 h 689379"/>
                  <a:gd name="connsiteX321" fmla="*/ 2355016 w 3024845"/>
                  <a:gd name="connsiteY321" fmla="*/ 110250 h 689379"/>
                  <a:gd name="connsiteX322" fmla="*/ 2427977 w 3024845"/>
                  <a:gd name="connsiteY322" fmla="*/ 110250 h 689379"/>
                  <a:gd name="connsiteX323" fmla="*/ 2427977 w 3024845"/>
                  <a:gd name="connsiteY323" fmla="*/ 118898 h 689379"/>
                  <a:gd name="connsiteX324" fmla="*/ 2438110 w 3024845"/>
                  <a:gd name="connsiteY324" fmla="*/ 118898 h 689379"/>
                  <a:gd name="connsiteX325" fmla="*/ 2438110 w 3024845"/>
                  <a:gd name="connsiteY325" fmla="*/ 233472 h 689379"/>
                  <a:gd name="connsiteX326" fmla="*/ 2460404 w 3024845"/>
                  <a:gd name="connsiteY326" fmla="*/ 233472 h 689379"/>
                  <a:gd name="connsiteX327" fmla="*/ 2460404 w 3024845"/>
                  <a:gd name="connsiteY327" fmla="*/ 166457 h 689379"/>
                  <a:gd name="connsiteX328" fmla="*/ 2486751 w 3024845"/>
                  <a:gd name="connsiteY328" fmla="*/ 166457 h 689379"/>
                  <a:gd name="connsiteX329" fmla="*/ 2490804 w 3024845"/>
                  <a:gd name="connsiteY329" fmla="*/ 162133 h 689379"/>
                  <a:gd name="connsiteX330" fmla="*/ 2498911 w 3024845"/>
                  <a:gd name="connsiteY330" fmla="*/ 162133 h 689379"/>
                  <a:gd name="connsiteX331" fmla="*/ 2502964 w 3024845"/>
                  <a:gd name="connsiteY331" fmla="*/ 166457 h 689379"/>
                  <a:gd name="connsiteX332" fmla="*/ 2525258 w 3024845"/>
                  <a:gd name="connsiteY332" fmla="*/ 166457 h 689379"/>
                  <a:gd name="connsiteX333" fmla="*/ 2525258 w 3024845"/>
                  <a:gd name="connsiteY333" fmla="*/ 49721 h 689379"/>
                  <a:gd name="connsiteX334" fmla="*/ 2582005 w 3024845"/>
                  <a:gd name="connsiteY334" fmla="*/ 38912 h 689379"/>
                  <a:gd name="connsiteX335" fmla="*/ 2582005 w 3024845"/>
                  <a:gd name="connsiteY335" fmla="*/ 39993 h 689379"/>
                  <a:gd name="connsiteX336" fmla="*/ 2582005 w 3024845"/>
                  <a:gd name="connsiteY336" fmla="*/ 47559 h 689379"/>
                  <a:gd name="connsiteX337" fmla="*/ 2608352 w 3024845"/>
                  <a:gd name="connsiteY337" fmla="*/ 47559 h 689379"/>
                  <a:gd name="connsiteX338" fmla="*/ 2608352 w 3024845"/>
                  <a:gd name="connsiteY338" fmla="*/ 302649 h 689379"/>
                  <a:gd name="connsiteX339" fmla="*/ 2630646 w 3024845"/>
                  <a:gd name="connsiteY339" fmla="*/ 302649 h 689379"/>
                  <a:gd name="connsiteX340" fmla="*/ 2630646 w 3024845"/>
                  <a:gd name="connsiteY340" fmla="*/ 298325 h 689379"/>
                  <a:gd name="connsiteX341" fmla="*/ 2642806 w 3024845"/>
                  <a:gd name="connsiteY341" fmla="*/ 298325 h 689379"/>
                  <a:gd name="connsiteX342" fmla="*/ 2642806 w 3024845"/>
                  <a:gd name="connsiteY342" fmla="*/ 302649 h 689379"/>
                  <a:gd name="connsiteX343" fmla="*/ 2667126 w 3024845"/>
                  <a:gd name="connsiteY343" fmla="*/ 302649 h 689379"/>
                  <a:gd name="connsiteX344" fmla="*/ 2667126 w 3024845"/>
                  <a:gd name="connsiteY344" fmla="*/ 289678 h 689379"/>
                  <a:gd name="connsiteX345" fmla="*/ 2695500 w 3024845"/>
                  <a:gd name="connsiteY345" fmla="*/ 289678 h 689379"/>
                  <a:gd name="connsiteX346" fmla="*/ 2707660 w 3024845"/>
                  <a:gd name="connsiteY346" fmla="*/ 285354 h 689379"/>
                  <a:gd name="connsiteX347" fmla="*/ 2727927 w 3024845"/>
                  <a:gd name="connsiteY347" fmla="*/ 289678 h 689379"/>
                  <a:gd name="connsiteX348" fmla="*/ 2727927 w 3024845"/>
                  <a:gd name="connsiteY348" fmla="*/ 272384 h 689379"/>
                  <a:gd name="connsiteX349" fmla="*/ 2736034 w 3024845"/>
                  <a:gd name="connsiteY349" fmla="*/ 272384 h 689379"/>
                  <a:gd name="connsiteX350" fmla="*/ 2736034 w 3024845"/>
                  <a:gd name="connsiteY350" fmla="*/ 259413 h 689379"/>
                  <a:gd name="connsiteX351" fmla="*/ 2792781 w 3024845"/>
                  <a:gd name="connsiteY351" fmla="*/ 259413 h 689379"/>
                  <a:gd name="connsiteX352" fmla="*/ 2792781 w 3024845"/>
                  <a:gd name="connsiteY352" fmla="*/ 229148 h 689379"/>
                  <a:gd name="connsiteX353" fmla="*/ 2811021 w 3024845"/>
                  <a:gd name="connsiteY353" fmla="*/ 229148 h 689379"/>
                  <a:gd name="connsiteX354" fmla="*/ 2811021 w 3024845"/>
                  <a:gd name="connsiteY354" fmla="*/ 222663 h 689379"/>
                  <a:gd name="connsiteX355" fmla="*/ 2823181 w 3024845"/>
                  <a:gd name="connsiteY355" fmla="*/ 222663 h 689379"/>
                  <a:gd name="connsiteX356" fmla="*/ 2823181 w 3024845"/>
                  <a:gd name="connsiteY356" fmla="*/ 229148 h 689379"/>
                  <a:gd name="connsiteX357" fmla="*/ 2839395 w 3024845"/>
                  <a:gd name="connsiteY357" fmla="*/ 229148 h 689379"/>
                  <a:gd name="connsiteX358" fmla="*/ 2839395 w 3024845"/>
                  <a:gd name="connsiteY358" fmla="*/ 278869 h 689379"/>
                  <a:gd name="connsiteX359" fmla="*/ 2871822 w 3024845"/>
                  <a:gd name="connsiteY359" fmla="*/ 278869 h 689379"/>
                  <a:gd name="connsiteX360" fmla="*/ 2871822 w 3024845"/>
                  <a:gd name="connsiteY360" fmla="*/ 252928 h 689379"/>
                  <a:gd name="connsiteX361" fmla="*/ 2910329 w 3024845"/>
                  <a:gd name="connsiteY361" fmla="*/ 252928 h 689379"/>
                  <a:gd name="connsiteX362" fmla="*/ 2910329 w 3024845"/>
                  <a:gd name="connsiteY362" fmla="*/ 222663 h 689379"/>
                  <a:gd name="connsiteX363" fmla="*/ 2958970 w 3024845"/>
                  <a:gd name="connsiteY363" fmla="*/ 222663 h 689379"/>
                  <a:gd name="connsiteX364" fmla="*/ 3024845 w 3024845"/>
                  <a:gd name="connsiteY364" fmla="*/ 689379 h 689379"/>
                  <a:gd name="connsiteX365" fmla="*/ 2054 w 3024845"/>
                  <a:gd name="connsiteY365" fmla="*/ 687046 h 689379"/>
                  <a:gd name="connsiteX366" fmla="*/ 0 w 3024845"/>
                  <a:gd name="connsiteY366" fmla="*/ 252928 h 689379"/>
                  <a:gd name="connsiteX367" fmla="*/ 20267 w 3024845"/>
                  <a:gd name="connsiteY367" fmla="*/ 252928 h 689379"/>
                  <a:gd name="connsiteX368" fmla="*/ 20774 w 3024845"/>
                  <a:gd name="connsiteY368" fmla="*/ 251847 h 689379"/>
                  <a:gd name="connsiteX369" fmla="*/ 24320 w 3024845"/>
                  <a:gd name="connsiteY369" fmla="*/ 244281 h 689379"/>
                  <a:gd name="connsiteX370" fmla="*/ 26094 w 3024845"/>
                  <a:gd name="connsiteY370" fmla="*/ 244551 h 689379"/>
                  <a:gd name="connsiteX371" fmla="*/ 38507 w 3024845"/>
                  <a:gd name="connsiteY371" fmla="*/ 246442 h 689379"/>
                  <a:gd name="connsiteX372" fmla="*/ 39014 w 3024845"/>
                  <a:gd name="connsiteY372" fmla="*/ 247794 h 689379"/>
                  <a:gd name="connsiteX373" fmla="*/ 42560 w 3024845"/>
                  <a:gd name="connsiteY373" fmla="*/ 257251 h 689379"/>
                  <a:gd name="connsiteX374" fmla="*/ 68907 w 3024845"/>
                  <a:gd name="connsiteY374" fmla="*/ 259413 h 689379"/>
                  <a:gd name="connsiteX375" fmla="*/ 68907 w 3024845"/>
                  <a:gd name="connsiteY375" fmla="*/ 136192 h 689379"/>
                  <a:gd name="connsiteX376" fmla="*/ 70934 w 3024845"/>
                  <a:gd name="connsiteY376" fmla="*/ 136192 h 689379"/>
                  <a:gd name="connsiteX377" fmla="*/ 85121 w 3024845"/>
                  <a:gd name="connsiteY377" fmla="*/ 136192 h 689379"/>
                  <a:gd name="connsiteX378" fmla="*/ 85121 w 3024845"/>
                  <a:gd name="connsiteY378" fmla="*/ 0 h 689379"/>
                  <a:gd name="connsiteX379" fmla="*/ 86894 w 3024845"/>
                  <a:gd name="connsiteY379" fmla="*/ 0 h 689379"/>
                  <a:gd name="connsiteX380" fmla="*/ 99308 w 3024845"/>
                  <a:gd name="connsiteY380" fmla="*/ 0 h 689379"/>
                  <a:gd name="connsiteX0" fmla="*/ 99308 w 2961438"/>
                  <a:gd name="connsiteY0" fmla="*/ 0 h 689379"/>
                  <a:gd name="connsiteX1" fmla="*/ 220909 w 2961438"/>
                  <a:gd name="connsiteY1" fmla="*/ 0 h 689379"/>
                  <a:gd name="connsiteX2" fmla="*/ 223189 w 2961438"/>
                  <a:gd name="connsiteY2" fmla="*/ 0 h 689379"/>
                  <a:gd name="connsiteX3" fmla="*/ 239150 w 2961438"/>
                  <a:gd name="connsiteY3" fmla="*/ 0 h 689379"/>
                  <a:gd name="connsiteX4" fmla="*/ 239150 w 2961438"/>
                  <a:gd name="connsiteY4" fmla="*/ 140515 h 689379"/>
                  <a:gd name="connsiteX5" fmla="*/ 240670 w 2961438"/>
                  <a:gd name="connsiteY5" fmla="*/ 140245 h 689379"/>
                  <a:gd name="connsiteX6" fmla="*/ 251310 w 2961438"/>
                  <a:gd name="connsiteY6" fmla="*/ 138354 h 689379"/>
                  <a:gd name="connsiteX7" fmla="*/ 249283 w 2961438"/>
                  <a:gd name="connsiteY7" fmla="*/ 226986 h 689379"/>
                  <a:gd name="connsiteX8" fmla="*/ 250803 w 2961438"/>
                  <a:gd name="connsiteY8" fmla="*/ 227257 h 689379"/>
                  <a:gd name="connsiteX9" fmla="*/ 261443 w 2961438"/>
                  <a:gd name="connsiteY9" fmla="*/ 229148 h 689379"/>
                  <a:gd name="connsiteX10" fmla="*/ 261696 w 2961438"/>
                  <a:gd name="connsiteY10" fmla="*/ 229959 h 689379"/>
                  <a:gd name="connsiteX11" fmla="*/ 263470 w 2961438"/>
                  <a:gd name="connsiteY11" fmla="*/ 235634 h 689379"/>
                  <a:gd name="connsiteX12" fmla="*/ 264230 w 2961438"/>
                  <a:gd name="connsiteY12" fmla="*/ 233202 h 689379"/>
                  <a:gd name="connsiteX13" fmla="*/ 269550 w 2961438"/>
                  <a:gd name="connsiteY13" fmla="*/ 216178 h 689379"/>
                  <a:gd name="connsiteX14" fmla="*/ 271323 w 2961438"/>
                  <a:gd name="connsiteY14" fmla="*/ 216178 h 689379"/>
                  <a:gd name="connsiteX15" fmla="*/ 283737 w 2961438"/>
                  <a:gd name="connsiteY15" fmla="*/ 216178 h 689379"/>
                  <a:gd name="connsiteX16" fmla="*/ 283737 w 2961438"/>
                  <a:gd name="connsiteY16" fmla="*/ 248604 h 689379"/>
                  <a:gd name="connsiteX17" fmla="*/ 284750 w 2961438"/>
                  <a:gd name="connsiteY17" fmla="*/ 249145 h 689379"/>
                  <a:gd name="connsiteX18" fmla="*/ 291844 w 2961438"/>
                  <a:gd name="connsiteY18" fmla="*/ 252928 h 689379"/>
                  <a:gd name="connsiteX19" fmla="*/ 291844 w 2961438"/>
                  <a:gd name="connsiteY19" fmla="*/ 254279 h 689379"/>
                  <a:gd name="connsiteX20" fmla="*/ 291844 w 2961438"/>
                  <a:gd name="connsiteY20" fmla="*/ 263737 h 689379"/>
                  <a:gd name="connsiteX21" fmla="*/ 336431 w 2961438"/>
                  <a:gd name="connsiteY21" fmla="*/ 263737 h 689379"/>
                  <a:gd name="connsiteX22" fmla="*/ 336431 w 2961438"/>
                  <a:gd name="connsiteY22" fmla="*/ 264818 h 689379"/>
                  <a:gd name="connsiteX23" fmla="*/ 336431 w 2961438"/>
                  <a:gd name="connsiteY23" fmla="*/ 272384 h 689379"/>
                  <a:gd name="connsiteX24" fmla="*/ 338457 w 2961438"/>
                  <a:gd name="connsiteY24" fmla="*/ 272384 h 689379"/>
                  <a:gd name="connsiteX25" fmla="*/ 352644 w 2961438"/>
                  <a:gd name="connsiteY25" fmla="*/ 272384 h 689379"/>
                  <a:gd name="connsiteX26" fmla="*/ 352644 w 2961438"/>
                  <a:gd name="connsiteY26" fmla="*/ 242119 h 689379"/>
                  <a:gd name="connsiteX27" fmla="*/ 397231 w 2961438"/>
                  <a:gd name="connsiteY27" fmla="*/ 242119 h 689379"/>
                  <a:gd name="connsiteX28" fmla="*/ 397231 w 2961438"/>
                  <a:gd name="connsiteY28" fmla="*/ 240768 h 689379"/>
                  <a:gd name="connsiteX29" fmla="*/ 397231 w 2961438"/>
                  <a:gd name="connsiteY29" fmla="*/ 231310 h 689379"/>
                  <a:gd name="connsiteX30" fmla="*/ 398245 w 2961438"/>
                  <a:gd name="connsiteY30" fmla="*/ 231310 h 689379"/>
                  <a:gd name="connsiteX31" fmla="*/ 405338 w 2961438"/>
                  <a:gd name="connsiteY31" fmla="*/ 231310 h 689379"/>
                  <a:gd name="connsiteX32" fmla="*/ 405338 w 2961438"/>
                  <a:gd name="connsiteY32" fmla="*/ 229419 h 689379"/>
                  <a:gd name="connsiteX33" fmla="*/ 405338 w 2961438"/>
                  <a:gd name="connsiteY33" fmla="*/ 216178 h 689379"/>
                  <a:gd name="connsiteX34" fmla="*/ 406098 w 2961438"/>
                  <a:gd name="connsiteY34" fmla="*/ 216178 h 689379"/>
                  <a:gd name="connsiteX35" fmla="*/ 411418 w 2961438"/>
                  <a:gd name="connsiteY35" fmla="*/ 216178 h 689379"/>
                  <a:gd name="connsiteX36" fmla="*/ 411418 w 2961438"/>
                  <a:gd name="connsiteY36" fmla="*/ 215097 h 689379"/>
                  <a:gd name="connsiteX37" fmla="*/ 411418 w 2961438"/>
                  <a:gd name="connsiteY37" fmla="*/ 207530 h 689379"/>
                  <a:gd name="connsiteX38" fmla="*/ 413445 w 2961438"/>
                  <a:gd name="connsiteY38" fmla="*/ 207530 h 689379"/>
                  <a:gd name="connsiteX39" fmla="*/ 427632 w 2961438"/>
                  <a:gd name="connsiteY39" fmla="*/ 207530 h 689379"/>
                  <a:gd name="connsiteX40" fmla="*/ 427632 w 2961438"/>
                  <a:gd name="connsiteY40" fmla="*/ 208611 h 689379"/>
                  <a:gd name="connsiteX41" fmla="*/ 427632 w 2961438"/>
                  <a:gd name="connsiteY41" fmla="*/ 216178 h 689379"/>
                  <a:gd name="connsiteX42" fmla="*/ 449925 w 2961438"/>
                  <a:gd name="connsiteY42" fmla="*/ 216178 h 689379"/>
                  <a:gd name="connsiteX43" fmla="*/ 449925 w 2961438"/>
                  <a:gd name="connsiteY43" fmla="*/ 214286 h 689379"/>
                  <a:gd name="connsiteX44" fmla="*/ 449925 w 2961438"/>
                  <a:gd name="connsiteY44" fmla="*/ 201045 h 689379"/>
                  <a:gd name="connsiteX45" fmla="*/ 451699 w 2961438"/>
                  <a:gd name="connsiteY45" fmla="*/ 201045 h 689379"/>
                  <a:gd name="connsiteX46" fmla="*/ 464112 w 2961438"/>
                  <a:gd name="connsiteY46" fmla="*/ 201045 h 689379"/>
                  <a:gd name="connsiteX47" fmla="*/ 464112 w 2961438"/>
                  <a:gd name="connsiteY47" fmla="*/ 224825 h 689379"/>
                  <a:gd name="connsiteX48" fmla="*/ 465126 w 2961438"/>
                  <a:gd name="connsiteY48" fmla="*/ 224825 h 689379"/>
                  <a:gd name="connsiteX49" fmla="*/ 472219 w 2961438"/>
                  <a:gd name="connsiteY49" fmla="*/ 224825 h 689379"/>
                  <a:gd name="connsiteX50" fmla="*/ 472219 w 2961438"/>
                  <a:gd name="connsiteY50" fmla="*/ 223744 h 689379"/>
                  <a:gd name="connsiteX51" fmla="*/ 472219 w 2961438"/>
                  <a:gd name="connsiteY51" fmla="*/ 216178 h 689379"/>
                  <a:gd name="connsiteX52" fmla="*/ 473992 w 2961438"/>
                  <a:gd name="connsiteY52" fmla="*/ 216178 h 689379"/>
                  <a:gd name="connsiteX53" fmla="*/ 486406 w 2961438"/>
                  <a:gd name="connsiteY53" fmla="*/ 216178 h 689379"/>
                  <a:gd name="connsiteX54" fmla="*/ 486406 w 2961438"/>
                  <a:gd name="connsiteY54" fmla="*/ 242119 h 689379"/>
                  <a:gd name="connsiteX55" fmla="*/ 488433 w 2961438"/>
                  <a:gd name="connsiteY55" fmla="*/ 242119 h 689379"/>
                  <a:gd name="connsiteX56" fmla="*/ 502619 w 2961438"/>
                  <a:gd name="connsiteY56" fmla="*/ 242119 h 689379"/>
                  <a:gd name="connsiteX57" fmla="*/ 502619 w 2961438"/>
                  <a:gd name="connsiteY57" fmla="*/ 243740 h 689379"/>
                  <a:gd name="connsiteX58" fmla="*/ 502619 w 2961438"/>
                  <a:gd name="connsiteY58" fmla="*/ 255090 h 689379"/>
                  <a:gd name="connsiteX59" fmla="*/ 503379 w 2961438"/>
                  <a:gd name="connsiteY59" fmla="*/ 255090 h 689379"/>
                  <a:gd name="connsiteX60" fmla="*/ 508700 w 2961438"/>
                  <a:gd name="connsiteY60" fmla="*/ 255090 h 689379"/>
                  <a:gd name="connsiteX61" fmla="*/ 508700 w 2961438"/>
                  <a:gd name="connsiteY61" fmla="*/ 254279 h 689379"/>
                  <a:gd name="connsiteX62" fmla="*/ 508700 w 2961438"/>
                  <a:gd name="connsiteY62" fmla="*/ 248604 h 689379"/>
                  <a:gd name="connsiteX63" fmla="*/ 539100 w 2961438"/>
                  <a:gd name="connsiteY63" fmla="*/ 248604 h 689379"/>
                  <a:gd name="connsiteX64" fmla="*/ 539100 w 2961438"/>
                  <a:gd name="connsiteY64" fmla="*/ 272384 h 689379"/>
                  <a:gd name="connsiteX65" fmla="*/ 540113 w 2961438"/>
                  <a:gd name="connsiteY65" fmla="*/ 272384 h 689379"/>
                  <a:gd name="connsiteX66" fmla="*/ 547207 w 2961438"/>
                  <a:gd name="connsiteY66" fmla="*/ 272384 h 689379"/>
                  <a:gd name="connsiteX67" fmla="*/ 547207 w 2961438"/>
                  <a:gd name="connsiteY67" fmla="*/ 273465 h 689379"/>
                  <a:gd name="connsiteX68" fmla="*/ 547207 w 2961438"/>
                  <a:gd name="connsiteY68" fmla="*/ 281031 h 689379"/>
                  <a:gd name="connsiteX69" fmla="*/ 547967 w 2961438"/>
                  <a:gd name="connsiteY69" fmla="*/ 281031 h 689379"/>
                  <a:gd name="connsiteX70" fmla="*/ 553287 w 2961438"/>
                  <a:gd name="connsiteY70" fmla="*/ 281031 h 689379"/>
                  <a:gd name="connsiteX71" fmla="*/ 553287 w 2961438"/>
                  <a:gd name="connsiteY71" fmla="*/ 278869 h 689379"/>
                  <a:gd name="connsiteX72" fmla="*/ 553287 w 2961438"/>
                  <a:gd name="connsiteY72" fmla="*/ 263737 h 689379"/>
                  <a:gd name="connsiteX73" fmla="*/ 554300 w 2961438"/>
                  <a:gd name="connsiteY73" fmla="*/ 263737 h 689379"/>
                  <a:gd name="connsiteX74" fmla="*/ 561394 w 2961438"/>
                  <a:gd name="connsiteY74" fmla="*/ 263737 h 689379"/>
                  <a:gd name="connsiteX75" fmla="*/ 561394 w 2961438"/>
                  <a:gd name="connsiteY75" fmla="*/ 264818 h 689379"/>
                  <a:gd name="connsiteX76" fmla="*/ 561394 w 2961438"/>
                  <a:gd name="connsiteY76" fmla="*/ 272384 h 689379"/>
                  <a:gd name="connsiteX77" fmla="*/ 566714 w 2961438"/>
                  <a:gd name="connsiteY77" fmla="*/ 270391 h 689379"/>
                  <a:gd name="connsiteX78" fmla="*/ 567474 w 2961438"/>
                  <a:gd name="connsiteY78" fmla="*/ 269411 h 689379"/>
                  <a:gd name="connsiteX79" fmla="*/ 567474 w 2961438"/>
                  <a:gd name="connsiteY79" fmla="*/ 263737 h 689379"/>
                  <a:gd name="connsiteX80" fmla="*/ 605981 w 2961438"/>
                  <a:gd name="connsiteY80" fmla="*/ 263737 h 689379"/>
                  <a:gd name="connsiteX81" fmla="*/ 605981 w 2961438"/>
                  <a:gd name="connsiteY81" fmla="*/ 287516 h 689379"/>
                  <a:gd name="connsiteX82" fmla="*/ 608007 w 2961438"/>
                  <a:gd name="connsiteY82" fmla="*/ 287516 h 689379"/>
                  <a:gd name="connsiteX83" fmla="*/ 622194 w 2961438"/>
                  <a:gd name="connsiteY83" fmla="*/ 287516 h 689379"/>
                  <a:gd name="connsiteX84" fmla="*/ 622194 w 2961438"/>
                  <a:gd name="connsiteY84" fmla="*/ 288597 h 689379"/>
                  <a:gd name="connsiteX85" fmla="*/ 622194 w 2961438"/>
                  <a:gd name="connsiteY85" fmla="*/ 296163 h 689379"/>
                  <a:gd name="connsiteX86" fmla="*/ 623968 w 2961438"/>
                  <a:gd name="connsiteY86" fmla="*/ 296163 h 689379"/>
                  <a:gd name="connsiteX87" fmla="*/ 636381 w 2961438"/>
                  <a:gd name="connsiteY87" fmla="*/ 296163 h 689379"/>
                  <a:gd name="connsiteX88" fmla="*/ 636381 w 2961438"/>
                  <a:gd name="connsiteY88" fmla="*/ 272384 h 689379"/>
                  <a:gd name="connsiteX89" fmla="*/ 637394 w 2961438"/>
                  <a:gd name="connsiteY89" fmla="*/ 272384 h 689379"/>
                  <a:gd name="connsiteX90" fmla="*/ 644488 w 2961438"/>
                  <a:gd name="connsiteY90" fmla="*/ 272384 h 689379"/>
                  <a:gd name="connsiteX91" fmla="*/ 644488 w 2961438"/>
                  <a:gd name="connsiteY91" fmla="*/ 239957 h 689379"/>
                  <a:gd name="connsiteX92" fmla="*/ 645501 w 2961438"/>
                  <a:gd name="connsiteY92" fmla="*/ 239957 h 689379"/>
                  <a:gd name="connsiteX93" fmla="*/ 652595 w 2961438"/>
                  <a:gd name="connsiteY93" fmla="*/ 239957 h 689379"/>
                  <a:gd name="connsiteX94" fmla="*/ 652595 w 2961438"/>
                  <a:gd name="connsiteY94" fmla="*/ 238066 h 689379"/>
                  <a:gd name="connsiteX95" fmla="*/ 652595 w 2961438"/>
                  <a:gd name="connsiteY95" fmla="*/ 224825 h 689379"/>
                  <a:gd name="connsiteX96" fmla="*/ 651328 w 2961438"/>
                  <a:gd name="connsiteY96" fmla="*/ 223203 h 689379"/>
                  <a:gd name="connsiteX97" fmla="*/ 656648 w 2961438"/>
                  <a:gd name="connsiteY97" fmla="*/ 211854 h 689379"/>
                  <a:gd name="connsiteX98" fmla="*/ 664755 w 2961438"/>
                  <a:gd name="connsiteY98" fmla="*/ 239957 h 689379"/>
                  <a:gd name="connsiteX99" fmla="*/ 665515 w 2961438"/>
                  <a:gd name="connsiteY99" fmla="*/ 239957 h 689379"/>
                  <a:gd name="connsiteX100" fmla="*/ 670835 w 2961438"/>
                  <a:gd name="connsiteY100" fmla="*/ 239957 h 689379"/>
                  <a:gd name="connsiteX101" fmla="*/ 670835 w 2961438"/>
                  <a:gd name="connsiteY101" fmla="*/ 134030 h 689379"/>
                  <a:gd name="connsiteX102" fmla="*/ 672355 w 2961438"/>
                  <a:gd name="connsiteY102" fmla="*/ 134030 h 689379"/>
                  <a:gd name="connsiteX103" fmla="*/ 682995 w 2961438"/>
                  <a:gd name="connsiteY103" fmla="*/ 134030 h 689379"/>
                  <a:gd name="connsiteX104" fmla="*/ 682995 w 2961438"/>
                  <a:gd name="connsiteY104" fmla="*/ 86471 h 689379"/>
                  <a:gd name="connsiteX105" fmla="*/ 709342 w 2961438"/>
                  <a:gd name="connsiteY105" fmla="*/ 86471 h 689379"/>
                  <a:gd name="connsiteX106" fmla="*/ 709342 w 2961438"/>
                  <a:gd name="connsiteY106" fmla="*/ 64853 h 689379"/>
                  <a:gd name="connsiteX107" fmla="*/ 743796 w 2961438"/>
                  <a:gd name="connsiteY107" fmla="*/ 64853 h 689379"/>
                  <a:gd name="connsiteX108" fmla="*/ 743796 w 2961438"/>
                  <a:gd name="connsiteY108" fmla="*/ 67285 h 689379"/>
                  <a:gd name="connsiteX109" fmla="*/ 743796 w 2961438"/>
                  <a:gd name="connsiteY109" fmla="*/ 84309 h 689379"/>
                  <a:gd name="connsiteX110" fmla="*/ 746076 w 2961438"/>
                  <a:gd name="connsiteY110" fmla="*/ 84309 h 689379"/>
                  <a:gd name="connsiteX111" fmla="*/ 762036 w 2961438"/>
                  <a:gd name="connsiteY111" fmla="*/ 84309 h 689379"/>
                  <a:gd name="connsiteX112" fmla="*/ 762036 w 2961438"/>
                  <a:gd name="connsiteY112" fmla="*/ 131868 h 689379"/>
                  <a:gd name="connsiteX113" fmla="*/ 763049 w 2961438"/>
                  <a:gd name="connsiteY113" fmla="*/ 131868 h 689379"/>
                  <a:gd name="connsiteX114" fmla="*/ 770143 w 2961438"/>
                  <a:gd name="connsiteY114" fmla="*/ 131868 h 689379"/>
                  <a:gd name="connsiteX115" fmla="*/ 784330 w 2961438"/>
                  <a:gd name="connsiteY115" fmla="*/ 136192 h 689379"/>
                  <a:gd name="connsiteX116" fmla="*/ 784330 w 2961438"/>
                  <a:gd name="connsiteY116" fmla="*/ 175104 h 689379"/>
                  <a:gd name="connsiteX117" fmla="*/ 785343 w 2961438"/>
                  <a:gd name="connsiteY117" fmla="*/ 175104 h 689379"/>
                  <a:gd name="connsiteX118" fmla="*/ 792436 w 2961438"/>
                  <a:gd name="connsiteY118" fmla="*/ 175104 h 689379"/>
                  <a:gd name="connsiteX119" fmla="*/ 792436 w 2961438"/>
                  <a:gd name="connsiteY119" fmla="*/ 176725 h 689379"/>
                  <a:gd name="connsiteX120" fmla="*/ 792436 w 2961438"/>
                  <a:gd name="connsiteY120" fmla="*/ 188074 h 689379"/>
                  <a:gd name="connsiteX121" fmla="*/ 794463 w 2961438"/>
                  <a:gd name="connsiteY121" fmla="*/ 188074 h 689379"/>
                  <a:gd name="connsiteX122" fmla="*/ 808650 w 2961438"/>
                  <a:gd name="connsiteY122" fmla="*/ 188074 h 689379"/>
                  <a:gd name="connsiteX123" fmla="*/ 814730 w 2961438"/>
                  <a:gd name="connsiteY123" fmla="*/ 194560 h 689379"/>
                  <a:gd name="connsiteX124" fmla="*/ 814730 w 2961438"/>
                  <a:gd name="connsiteY124" fmla="*/ 216178 h 689379"/>
                  <a:gd name="connsiteX125" fmla="*/ 817010 w 2961438"/>
                  <a:gd name="connsiteY125" fmla="*/ 216178 h 689379"/>
                  <a:gd name="connsiteX126" fmla="*/ 832970 w 2961438"/>
                  <a:gd name="connsiteY126" fmla="*/ 216178 h 689379"/>
                  <a:gd name="connsiteX127" fmla="*/ 832970 w 2961438"/>
                  <a:gd name="connsiteY127" fmla="*/ 217258 h 689379"/>
                  <a:gd name="connsiteX128" fmla="*/ 832970 w 2961438"/>
                  <a:gd name="connsiteY128" fmla="*/ 224825 h 689379"/>
                  <a:gd name="connsiteX129" fmla="*/ 834237 w 2961438"/>
                  <a:gd name="connsiteY129" fmla="*/ 224825 h 689379"/>
                  <a:gd name="connsiteX130" fmla="*/ 843104 w 2961438"/>
                  <a:gd name="connsiteY130" fmla="*/ 224825 h 689379"/>
                  <a:gd name="connsiteX131" fmla="*/ 843104 w 2961438"/>
                  <a:gd name="connsiteY131" fmla="*/ 226986 h 689379"/>
                  <a:gd name="connsiteX132" fmla="*/ 843104 w 2961438"/>
                  <a:gd name="connsiteY132" fmla="*/ 242119 h 689379"/>
                  <a:gd name="connsiteX133" fmla="*/ 847157 w 2961438"/>
                  <a:gd name="connsiteY133" fmla="*/ 240227 h 689379"/>
                  <a:gd name="connsiteX134" fmla="*/ 847157 w 2961438"/>
                  <a:gd name="connsiteY134" fmla="*/ 226986 h 689379"/>
                  <a:gd name="connsiteX135" fmla="*/ 848170 w 2961438"/>
                  <a:gd name="connsiteY135" fmla="*/ 226986 h 689379"/>
                  <a:gd name="connsiteX136" fmla="*/ 855264 w 2961438"/>
                  <a:gd name="connsiteY136" fmla="*/ 226986 h 689379"/>
                  <a:gd name="connsiteX137" fmla="*/ 855264 w 2961438"/>
                  <a:gd name="connsiteY137" fmla="*/ 228608 h 689379"/>
                  <a:gd name="connsiteX138" fmla="*/ 855264 w 2961438"/>
                  <a:gd name="connsiteY138" fmla="*/ 239957 h 689379"/>
                  <a:gd name="connsiteX139" fmla="*/ 856024 w 2961438"/>
                  <a:gd name="connsiteY139" fmla="*/ 239957 h 689379"/>
                  <a:gd name="connsiteX140" fmla="*/ 861344 w 2961438"/>
                  <a:gd name="connsiteY140" fmla="*/ 239957 h 689379"/>
                  <a:gd name="connsiteX141" fmla="*/ 909984 w 2961438"/>
                  <a:gd name="connsiteY141" fmla="*/ 235634 h 689379"/>
                  <a:gd name="connsiteX142" fmla="*/ 909984 w 2961438"/>
                  <a:gd name="connsiteY142" fmla="*/ 236985 h 689379"/>
                  <a:gd name="connsiteX143" fmla="*/ 909984 w 2961438"/>
                  <a:gd name="connsiteY143" fmla="*/ 246442 h 689379"/>
                  <a:gd name="connsiteX144" fmla="*/ 910744 w 2961438"/>
                  <a:gd name="connsiteY144" fmla="*/ 246442 h 689379"/>
                  <a:gd name="connsiteX145" fmla="*/ 916065 w 2961438"/>
                  <a:gd name="connsiteY145" fmla="*/ 246442 h 689379"/>
                  <a:gd name="connsiteX146" fmla="*/ 916065 w 2961438"/>
                  <a:gd name="connsiteY146" fmla="*/ 248604 h 689379"/>
                  <a:gd name="connsiteX147" fmla="*/ 916065 w 2961438"/>
                  <a:gd name="connsiteY147" fmla="*/ 263737 h 689379"/>
                  <a:gd name="connsiteX148" fmla="*/ 918091 w 2961438"/>
                  <a:gd name="connsiteY148" fmla="*/ 262386 h 689379"/>
                  <a:gd name="connsiteX149" fmla="*/ 932278 w 2961438"/>
                  <a:gd name="connsiteY149" fmla="*/ 252928 h 689379"/>
                  <a:gd name="connsiteX150" fmla="*/ 938358 w 2961438"/>
                  <a:gd name="connsiteY150" fmla="*/ 211854 h 689379"/>
                  <a:gd name="connsiteX151" fmla="*/ 939118 w 2961438"/>
                  <a:gd name="connsiteY151" fmla="*/ 211584 h 689379"/>
                  <a:gd name="connsiteX152" fmla="*/ 944438 w 2961438"/>
                  <a:gd name="connsiteY152" fmla="*/ 209692 h 689379"/>
                  <a:gd name="connsiteX153" fmla="*/ 946465 w 2961438"/>
                  <a:gd name="connsiteY153" fmla="*/ 140515 h 689379"/>
                  <a:gd name="connsiteX154" fmla="*/ 948492 w 2961438"/>
                  <a:gd name="connsiteY154" fmla="*/ 209692 h 689379"/>
                  <a:gd name="connsiteX155" fmla="*/ 949252 w 2961438"/>
                  <a:gd name="connsiteY155" fmla="*/ 209962 h 689379"/>
                  <a:gd name="connsiteX156" fmla="*/ 954572 w 2961438"/>
                  <a:gd name="connsiteY156" fmla="*/ 211854 h 689379"/>
                  <a:gd name="connsiteX157" fmla="*/ 954572 w 2961438"/>
                  <a:gd name="connsiteY157" fmla="*/ 125383 h 689379"/>
                  <a:gd name="connsiteX158" fmla="*/ 958625 w 2961438"/>
                  <a:gd name="connsiteY158" fmla="*/ 92956 h 689379"/>
                  <a:gd name="connsiteX159" fmla="*/ 997132 w 2961438"/>
                  <a:gd name="connsiteY159" fmla="*/ 92956 h 689379"/>
                  <a:gd name="connsiteX160" fmla="*/ 997132 w 2961438"/>
                  <a:gd name="connsiteY160" fmla="*/ 125383 h 689379"/>
                  <a:gd name="connsiteX161" fmla="*/ 997892 w 2961438"/>
                  <a:gd name="connsiteY161" fmla="*/ 125383 h 689379"/>
                  <a:gd name="connsiteX162" fmla="*/ 1003212 w 2961438"/>
                  <a:gd name="connsiteY162" fmla="*/ 125383 h 689379"/>
                  <a:gd name="connsiteX163" fmla="*/ 1003212 w 2961438"/>
                  <a:gd name="connsiteY163" fmla="*/ 43235 h 689379"/>
                  <a:gd name="connsiteX164" fmla="*/ 1004986 w 2961438"/>
                  <a:gd name="connsiteY164" fmla="*/ 43235 h 689379"/>
                  <a:gd name="connsiteX165" fmla="*/ 1017399 w 2961438"/>
                  <a:gd name="connsiteY165" fmla="*/ 43235 h 689379"/>
                  <a:gd name="connsiteX166" fmla="*/ 1017399 w 2961438"/>
                  <a:gd name="connsiteY166" fmla="*/ 41344 h 689379"/>
                  <a:gd name="connsiteX167" fmla="*/ 1017399 w 2961438"/>
                  <a:gd name="connsiteY167" fmla="*/ 28103 h 689379"/>
                  <a:gd name="connsiteX168" fmla="*/ 1039693 w 2961438"/>
                  <a:gd name="connsiteY168" fmla="*/ 28103 h 689379"/>
                  <a:gd name="connsiteX169" fmla="*/ 1039693 w 2961438"/>
                  <a:gd name="connsiteY169" fmla="*/ 27022 h 689379"/>
                  <a:gd name="connsiteX170" fmla="*/ 1039693 w 2961438"/>
                  <a:gd name="connsiteY170" fmla="*/ 19456 h 689379"/>
                  <a:gd name="connsiteX171" fmla="*/ 1041466 w 2961438"/>
                  <a:gd name="connsiteY171" fmla="*/ 19456 h 689379"/>
                  <a:gd name="connsiteX172" fmla="*/ 1053880 w 2961438"/>
                  <a:gd name="connsiteY172" fmla="*/ 19456 h 689379"/>
                  <a:gd name="connsiteX173" fmla="*/ 1053880 w 2961438"/>
                  <a:gd name="connsiteY173" fmla="*/ 20537 h 689379"/>
                  <a:gd name="connsiteX174" fmla="*/ 1053880 w 2961438"/>
                  <a:gd name="connsiteY174" fmla="*/ 28103 h 689379"/>
                  <a:gd name="connsiteX175" fmla="*/ 1054640 w 2961438"/>
                  <a:gd name="connsiteY175" fmla="*/ 28103 h 689379"/>
                  <a:gd name="connsiteX176" fmla="*/ 1059960 w 2961438"/>
                  <a:gd name="connsiteY176" fmla="*/ 28103 h 689379"/>
                  <a:gd name="connsiteX177" fmla="*/ 1070093 w 2961438"/>
                  <a:gd name="connsiteY177" fmla="*/ 23779 h 689379"/>
                  <a:gd name="connsiteX178" fmla="*/ 1074146 w 2961438"/>
                  <a:gd name="connsiteY178" fmla="*/ 27022 h 689379"/>
                  <a:gd name="connsiteX179" fmla="*/ 1074146 w 2961438"/>
                  <a:gd name="connsiteY179" fmla="*/ 19456 h 689379"/>
                  <a:gd name="connsiteX180" fmla="*/ 1076426 w 2961438"/>
                  <a:gd name="connsiteY180" fmla="*/ 19456 h 689379"/>
                  <a:gd name="connsiteX181" fmla="*/ 1092387 w 2961438"/>
                  <a:gd name="connsiteY181" fmla="*/ 19456 h 689379"/>
                  <a:gd name="connsiteX182" fmla="*/ 1092387 w 2961438"/>
                  <a:gd name="connsiteY182" fmla="*/ 20537 h 689379"/>
                  <a:gd name="connsiteX183" fmla="*/ 1092387 w 2961438"/>
                  <a:gd name="connsiteY183" fmla="*/ 28103 h 689379"/>
                  <a:gd name="connsiteX184" fmla="*/ 1122787 w 2961438"/>
                  <a:gd name="connsiteY184" fmla="*/ 28103 h 689379"/>
                  <a:gd name="connsiteX185" fmla="*/ 1122787 w 2961438"/>
                  <a:gd name="connsiteY185" fmla="*/ 29724 h 689379"/>
                  <a:gd name="connsiteX186" fmla="*/ 1122787 w 2961438"/>
                  <a:gd name="connsiteY186" fmla="*/ 41074 h 689379"/>
                  <a:gd name="connsiteX187" fmla="*/ 1149134 w 2961438"/>
                  <a:gd name="connsiteY187" fmla="*/ 41074 h 689379"/>
                  <a:gd name="connsiteX188" fmla="*/ 1149134 w 2961438"/>
                  <a:gd name="connsiteY188" fmla="*/ 71338 h 689379"/>
                  <a:gd name="connsiteX189" fmla="*/ 1149894 w 2961438"/>
                  <a:gd name="connsiteY189" fmla="*/ 71338 h 689379"/>
                  <a:gd name="connsiteX190" fmla="*/ 1155214 w 2961438"/>
                  <a:gd name="connsiteY190" fmla="*/ 71338 h 689379"/>
                  <a:gd name="connsiteX191" fmla="*/ 1155214 w 2961438"/>
                  <a:gd name="connsiteY191" fmla="*/ 72419 h 689379"/>
                  <a:gd name="connsiteX192" fmla="*/ 1155214 w 2961438"/>
                  <a:gd name="connsiteY192" fmla="*/ 79986 h 689379"/>
                  <a:gd name="connsiteX193" fmla="*/ 1159268 w 2961438"/>
                  <a:gd name="connsiteY193" fmla="*/ 110250 h 689379"/>
                  <a:gd name="connsiteX194" fmla="*/ 1160028 w 2961438"/>
                  <a:gd name="connsiteY194" fmla="*/ 110250 h 689379"/>
                  <a:gd name="connsiteX195" fmla="*/ 1165348 w 2961438"/>
                  <a:gd name="connsiteY195" fmla="*/ 110250 h 689379"/>
                  <a:gd name="connsiteX196" fmla="*/ 1165348 w 2961438"/>
                  <a:gd name="connsiteY196" fmla="*/ 111061 h 689379"/>
                  <a:gd name="connsiteX197" fmla="*/ 1165348 w 2961438"/>
                  <a:gd name="connsiteY197" fmla="*/ 116736 h 689379"/>
                  <a:gd name="connsiteX198" fmla="*/ 1166361 w 2961438"/>
                  <a:gd name="connsiteY198" fmla="*/ 116736 h 689379"/>
                  <a:gd name="connsiteX199" fmla="*/ 1173454 w 2961438"/>
                  <a:gd name="connsiteY199" fmla="*/ 116736 h 689379"/>
                  <a:gd name="connsiteX200" fmla="*/ 1173454 w 2961438"/>
                  <a:gd name="connsiteY200" fmla="*/ 147001 h 689379"/>
                  <a:gd name="connsiteX201" fmla="*/ 1175481 w 2961438"/>
                  <a:gd name="connsiteY201" fmla="*/ 147001 h 689379"/>
                  <a:gd name="connsiteX202" fmla="*/ 1189668 w 2961438"/>
                  <a:gd name="connsiteY202" fmla="*/ 147001 h 689379"/>
                  <a:gd name="connsiteX203" fmla="*/ 1189668 w 2961438"/>
                  <a:gd name="connsiteY203" fmla="*/ 170780 h 689379"/>
                  <a:gd name="connsiteX204" fmla="*/ 1191695 w 2961438"/>
                  <a:gd name="connsiteY204" fmla="*/ 172401 h 689379"/>
                  <a:gd name="connsiteX205" fmla="*/ 1191695 w 2961438"/>
                  <a:gd name="connsiteY205" fmla="*/ 183751 h 689379"/>
                  <a:gd name="connsiteX206" fmla="*/ 1192455 w 2961438"/>
                  <a:gd name="connsiteY206" fmla="*/ 183751 h 689379"/>
                  <a:gd name="connsiteX207" fmla="*/ 1197775 w 2961438"/>
                  <a:gd name="connsiteY207" fmla="*/ 183751 h 689379"/>
                  <a:gd name="connsiteX208" fmla="*/ 1197775 w 2961438"/>
                  <a:gd name="connsiteY208" fmla="*/ 207530 h 689379"/>
                  <a:gd name="connsiteX209" fmla="*/ 1199041 w 2961438"/>
                  <a:gd name="connsiteY209" fmla="*/ 207530 h 689379"/>
                  <a:gd name="connsiteX210" fmla="*/ 1207908 w 2961438"/>
                  <a:gd name="connsiteY210" fmla="*/ 207530 h 689379"/>
                  <a:gd name="connsiteX211" fmla="*/ 1209935 w 2961438"/>
                  <a:gd name="connsiteY211" fmla="*/ 211584 h 689379"/>
                  <a:gd name="connsiteX212" fmla="*/ 1209935 w 2961438"/>
                  <a:gd name="connsiteY212" fmla="*/ 224825 h 689379"/>
                  <a:gd name="connsiteX213" fmla="*/ 1211455 w 2961438"/>
                  <a:gd name="connsiteY213" fmla="*/ 222933 h 689379"/>
                  <a:gd name="connsiteX214" fmla="*/ 1222095 w 2961438"/>
                  <a:gd name="connsiteY214" fmla="*/ 209692 h 689379"/>
                  <a:gd name="connsiteX215" fmla="*/ 1250469 w 2961438"/>
                  <a:gd name="connsiteY215" fmla="*/ 209692 h 689379"/>
                  <a:gd name="connsiteX216" fmla="*/ 1250469 w 2961438"/>
                  <a:gd name="connsiteY216" fmla="*/ 296163 h 689379"/>
                  <a:gd name="connsiteX217" fmla="*/ 1251229 w 2961438"/>
                  <a:gd name="connsiteY217" fmla="*/ 296163 h 689379"/>
                  <a:gd name="connsiteX218" fmla="*/ 1256549 w 2961438"/>
                  <a:gd name="connsiteY218" fmla="*/ 296163 h 689379"/>
                  <a:gd name="connsiteX219" fmla="*/ 1257309 w 2961438"/>
                  <a:gd name="connsiteY219" fmla="*/ 294812 h 689379"/>
                  <a:gd name="connsiteX220" fmla="*/ 1262629 w 2961438"/>
                  <a:gd name="connsiteY220" fmla="*/ 285354 h 689379"/>
                  <a:gd name="connsiteX221" fmla="*/ 1262629 w 2961438"/>
                  <a:gd name="connsiteY221" fmla="*/ 287246 h 689379"/>
                  <a:gd name="connsiteX222" fmla="*/ 1262629 w 2961438"/>
                  <a:gd name="connsiteY222" fmla="*/ 300487 h 689379"/>
                  <a:gd name="connsiteX223" fmla="*/ 1266682 w 2961438"/>
                  <a:gd name="connsiteY223" fmla="*/ 255090 h 689379"/>
                  <a:gd name="connsiteX224" fmla="*/ 1267442 w 2961438"/>
                  <a:gd name="connsiteY224" fmla="*/ 255090 h 689379"/>
                  <a:gd name="connsiteX225" fmla="*/ 1272762 w 2961438"/>
                  <a:gd name="connsiteY225" fmla="*/ 255090 h 689379"/>
                  <a:gd name="connsiteX226" fmla="*/ 1272762 w 2961438"/>
                  <a:gd name="connsiteY226" fmla="*/ 190236 h 689379"/>
                  <a:gd name="connsiteX227" fmla="*/ 1273776 w 2961438"/>
                  <a:gd name="connsiteY227" fmla="*/ 190236 h 689379"/>
                  <a:gd name="connsiteX228" fmla="*/ 1280869 w 2961438"/>
                  <a:gd name="connsiteY228" fmla="*/ 190236 h 689379"/>
                  <a:gd name="connsiteX229" fmla="*/ 1293029 w 2961438"/>
                  <a:gd name="connsiteY229" fmla="*/ 147001 h 689379"/>
                  <a:gd name="connsiteX230" fmla="*/ 1294296 w 2961438"/>
                  <a:gd name="connsiteY230" fmla="*/ 147001 h 689379"/>
                  <a:gd name="connsiteX231" fmla="*/ 1303163 w 2961438"/>
                  <a:gd name="connsiteY231" fmla="*/ 147001 h 689379"/>
                  <a:gd name="connsiteX232" fmla="*/ 1313296 w 2961438"/>
                  <a:gd name="connsiteY232" fmla="*/ 190236 h 689379"/>
                  <a:gd name="connsiteX233" fmla="*/ 1314309 w 2961438"/>
                  <a:gd name="connsiteY233" fmla="*/ 190236 h 689379"/>
                  <a:gd name="connsiteX234" fmla="*/ 1321403 w 2961438"/>
                  <a:gd name="connsiteY234" fmla="*/ 190236 h 689379"/>
                  <a:gd name="connsiteX235" fmla="*/ 1321403 w 2961438"/>
                  <a:gd name="connsiteY235" fmla="*/ 229148 h 689379"/>
                  <a:gd name="connsiteX236" fmla="*/ 1323176 w 2961438"/>
                  <a:gd name="connsiteY236" fmla="*/ 229148 h 689379"/>
                  <a:gd name="connsiteX237" fmla="*/ 1335590 w 2961438"/>
                  <a:gd name="connsiteY237" fmla="*/ 229148 h 689379"/>
                  <a:gd name="connsiteX238" fmla="*/ 1335590 w 2961438"/>
                  <a:gd name="connsiteY238" fmla="*/ 231310 h 689379"/>
                  <a:gd name="connsiteX239" fmla="*/ 1335590 w 2961438"/>
                  <a:gd name="connsiteY239" fmla="*/ 246442 h 689379"/>
                  <a:gd name="connsiteX240" fmla="*/ 1339643 w 2961438"/>
                  <a:gd name="connsiteY240" fmla="*/ 244281 h 689379"/>
                  <a:gd name="connsiteX241" fmla="*/ 1339643 w 2961438"/>
                  <a:gd name="connsiteY241" fmla="*/ 229148 h 689379"/>
                  <a:gd name="connsiteX242" fmla="*/ 1341163 w 2961438"/>
                  <a:gd name="connsiteY242" fmla="*/ 229148 h 689379"/>
                  <a:gd name="connsiteX243" fmla="*/ 1351803 w 2961438"/>
                  <a:gd name="connsiteY243" fmla="*/ 229148 h 689379"/>
                  <a:gd name="connsiteX244" fmla="*/ 1351803 w 2961438"/>
                  <a:gd name="connsiteY244" fmla="*/ 230769 h 689379"/>
                  <a:gd name="connsiteX245" fmla="*/ 1351803 w 2961438"/>
                  <a:gd name="connsiteY245" fmla="*/ 242119 h 689379"/>
                  <a:gd name="connsiteX246" fmla="*/ 1382204 w 2961438"/>
                  <a:gd name="connsiteY246" fmla="*/ 242119 h 689379"/>
                  <a:gd name="connsiteX247" fmla="*/ 1382204 w 2961438"/>
                  <a:gd name="connsiteY247" fmla="*/ 205369 h 689379"/>
                  <a:gd name="connsiteX248" fmla="*/ 1383470 w 2961438"/>
                  <a:gd name="connsiteY248" fmla="*/ 205369 h 689379"/>
                  <a:gd name="connsiteX249" fmla="*/ 1392337 w 2961438"/>
                  <a:gd name="connsiteY249" fmla="*/ 205369 h 689379"/>
                  <a:gd name="connsiteX250" fmla="*/ 1392337 w 2961438"/>
                  <a:gd name="connsiteY250" fmla="*/ 226986 h 689379"/>
                  <a:gd name="connsiteX251" fmla="*/ 1394364 w 2961438"/>
                  <a:gd name="connsiteY251" fmla="*/ 194560 h 689379"/>
                  <a:gd name="connsiteX252" fmla="*/ 1416657 w 2961438"/>
                  <a:gd name="connsiteY252" fmla="*/ 194560 h 689379"/>
                  <a:gd name="connsiteX253" fmla="*/ 1416657 w 2961438"/>
                  <a:gd name="connsiteY253" fmla="*/ 192938 h 689379"/>
                  <a:gd name="connsiteX254" fmla="*/ 1416657 w 2961438"/>
                  <a:gd name="connsiteY254" fmla="*/ 181589 h 689379"/>
                  <a:gd name="connsiteX255" fmla="*/ 1417417 w 2961438"/>
                  <a:gd name="connsiteY255" fmla="*/ 181589 h 689379"/>
                  <a:gd name="connsiteX256" fmla="*/ 1422737 w 2961438"/>
                  <a:gd name="connsiteY256" fmla="*/ 181589 h 689379"/>
                  <a:gd name="connsiteX257" fmla="*/ 1422737 w 2961438"/>
                  <a:gd name="connsiteY257" fmla="*/ 179698 h 689379"/>
                  <a:gd name="connsiteX258" fmla="*/ 1422737 w 2961438"/>
                  <a:gd name="connsiteY258" fmla="*/ 166457 h 689379"/>
                  <a:gd name="connsiteX259" fmla="*/ 1426791 w 2961438"/>
                  <a:gd name="connsiteY259" fmla="*/ 172942 h 689379"/>
                  <a:gd name="connsiteX260" fmla="*/ 1429071 w 2961438"/>
                  <a:gd name="connsiteY260" fmla="*/ 172942 h 689379"/>
                  <a:gd name="connsiteX261" fmla="*/ 1445031 w 2961438"/>
                  <a:gd name="connsiteY261" fmla="*/ 172942 h 689379"/>
                  <a:gd name="connsiteX262" fmla="*/ 1445031 w 2961438"/>
                  <a:gd name="connsiteY262" fmla="*/ 172131 h 689379"/>
                  <a:gd name="connsiteX263" fmla="*/ 1445031 w 2961438"/>
                  <a:gd name="connsiteY263" fmla="*/ 166457 h 689379"/>
                  <a:gd name="connsiteX264" fmla="*/ 1445791 w 2961438"/>
                  <a:gd name="connsiteY264" fmla="*/ 166457 h 689379"/>
                  <a:gd name="connsiteX265" fmla="*/ 1451111 w 2961438"/>
                  <a:gd name="connsiteY265" fmla="*/ 166457 h 689379"/>
                  <a:gd name="connsiteX266" fmla="*/ 1451111 w 2961438"/>
                  <a:gd name="connsiteY266" fmla="*/ 167808 h 689379"/>
                  <a:gd name="connsiteX267" fmla="*/ 1451111 w 2961438"/>
                  <a:gd name="connsiteY267" fmla="*/ 177266 h 689379"/>
                  <a:gd name="connsiteX268" fmla="*/ 1489618 w 2961438"/>
                  <a:gd name="connsiteY268" fmla="*/ 177266 h 689379"/>
                  <a:gd name="connsiteX269" fmla="*/ 1489618 w 2961438"/>
                  <a:gd name="connsiteY269" fmla="*/ 315619 h 689379"/>
                  <a:gd name="connsiteX270" fmla="*/ 1491138 w 2961438"/>
                  <a:gd name="connsiteY270" fmla="*/ 315619 h 689379"/>
                  <a:gd name="connsiteX271" fmla="*/ 1501778 w 2961438"/>
                  <a:gd name="connsiteY271" fmla="*/ 315619 h 689379"/>
                  <a:gd name="connsiteX272" fmla="*/ 1501778 w 2961438"/>
                  <a:gd name="connsiteY272" fmla="*/ 302649 h 689379"/>
                  <a:gd name="connsiteX273" fmla="*/ 1505832 w 2961438"/>
                  <a:gd name="connsiteY273" fmla="*/ 302649 h 689379"/>
                  <a:gd name="connsiteX274" fmla="*/ 1505832 w 2961438"/>
                  <a:gd name="connsiteY274" fmla="*/ 315619 h 689379"/>
                  <a:gd name="connsiteX275" fmla="*/ 1536232 w 2961438"/>
                  <a:gd name="connsiteY275" fmla="*/ 315619 h 689379"/>
                  <a:gd name="connsiteX276" fmla="*/ 1536232 w 2961438"/>
                  <a:gd name="connsiteY276" fmla="*/ 285354 h 689379"/>
                  <a:gd name="connsiteX277" fmla="*/ 1548392 w 2961438"/>
                  <a:gd name="connsiteY277" fmla="*/ 285354 h 689379"/>
                  <a:gd name="connsiteX278" fmla="*/ 1560552 w 2961438"/>
                  <a:gd name="connsiteY278" fmla="*/ 283193 h 689379"/>
                  <a:gd name="connsiteX279" fmla="*/ 1564606 w 2961438"/>
                  <a:gd name="connsiteY279" fmla="*/ 285354 h 689379"/>
                  <a:gd name="connsiteX280" fmla="*/ 1574739 w 2961438"/>
                  <a:gd name="connsiteY280" fmla="*/ 285354 h 689379"/>
                  <a:gd name="connsiteX281" fmla="*/ 1574739 w 2961438"/>
                  <a:gd name="connsiteY281" fmla="*/ 315619 h 689379"/>
                  <a:gd name="connsiteX282" fmla="*/ 1582846 w 2961438"/>
                  <a:gd name="connsiteY282" fmla="*/ 315619 h 689379"/>
                  <a:gd name="connsiteX283" fmla="*/ 1582846 w 2961438"/>
                  <a:gd name="connsiteY283" fmla="*/ 332914 h 689379"/>
                  <a:gd name="connsiteX284" fmla="*/ 1592182 w 2961438"/>
                  <a:gd name="connsiteY284" fmla="*/ 333819 h 689379"/>
                  <a:gd name="connsiteX285" fmla="*/ 1605140 w 2961438"/>
                  <a:gd name="connsiteY285" fmla="*/ 333819 h 689379"/>
                  <a:gd name="connsiteX286" fmla="*/ 1605140 w 2961438"/>
                  <a:gd name="connsiteY286" fmla="*/ 317781 h 689379"/>
                  <a:gd name="connsiteX287" fmla="*/ 1673096 w 2961438"/>
                  <a:gd name="connsiteY287" fmla="*/ 317781 h 689379"/>
                  <a:gd name="connsiteX288" fmla="*/ 1673096 w 2961438"/>
                  <a:gd name="connsiteY288" fmla="*/ 232528 h 689379"/>
                  <a:gd name="connsiteX289" fmla="*/ 1745104 w 2961438"/>
                  <a:gd name="connsiteY289" fmla="*/ 232528 h 689379"/>
                  <a:gd name="connsiteX290" fmla="*/ 1745104 w 2961438"/>
                  <a:gd name="connsiteY290" fmla="*/ 311296 h 689379"/>
                  <a:gd name="connsiteX291" fmla="*/ 1747008 w 2961438"/>
                  <a:gd name="connsiteY291" fmla="*/ 311296 h 689379"/>
                  <a:gd name="connsiteX292" fmla="*/ 1748250 w 2961438"/>
                  <a:gd name="connsiteY292" fmla="*/ 333819 h 689379"/>
                  <a:gd name="connsiteX293" fmla="*/ 1757926 w 2961438"/>
                  <a:gd name="connsiteY293" fmla="*/ 333819 h 689379"/>
                  <a:gd name="connsiteX294" fmla="*/ 1759168 w 2961438"/>
                  <a:gd name="connsiteY294" fmla="*/ 311296 h 689379"/>
                  <a:gd name="connsiteX295" fmla="*/ 1765248 w 2961438"/>
                  <a:gd name="connsiteY295" fmla="*/ 311296 h 689379"/>
                  <a:gd name="connsiteX296" fmla="*/ 1766490 w 2961438"/>
                  <a:gd name="connsiteY296" fmla="*/ 333819 h 689379"/>
                  <a:gd name="connsiteX297" fmla="*/ 1817112 w 2961438"/>
                  <a:gd name="connsiteY297" fmla="*/ 333819 h 689379"/>
                  <a:gd name="connsiteX298" fmla="*/ 1817112 w 2961438"/>
                  <a:gd name="connsiteY298" fmla="*/ 170791 h 689379"/>
                  <a:gd name="connsiteX299" fmla="*/ 2014439 w 2961438"/>
                  <a:gd name="connsiteY299" fmla="*/ 170791 h 689379"/>
                  <a:gd name="connsiteX300" fmla="*/ 2014439 w 2961438"/>
                  <a:gd name="connsiteY300" fmla="*/ 333819 h 689379"/>
                  <a:gd name="connsiteX301" fmla="*/ 2033136 w 2961438"/>
                  <a:gd name="connsiteY301" fmla="*/ 333819 h 689379"/>
                  <a:gd name="connsiteX302" fmla="*/ 2033136 w 2961438"/>
                  <a:gd name="connsiteY302" fmla="*/ 251126 h 689379"/>
                  <a:gd name="connsiteX303" fmla="*/ 2128256 w 2961438"/>
                  <a:gd name="connsiteY303" fmla="*/ 251126 h 689379"/>
                  <a:gd name="connsiteX304" fmla="*/ 2180720 w 2961438"/>
                  <a:gd name="connsiteY304" fmla="*/ 185913 h 689379"/>
                  <a:gd name="connsiteX305" fmla="*/ 2245574 w 2961438"/>
                  <a:gd name="connsiteY305" fmla="*/ 185913 h 689379"/>
                  <a:gd name="connsiteX306" fmla="*/ 2245574 w 2961438"/>
                  <a:gd name="connsiteY306" fmla="*/ 261575 h 689379"/>
                  <a:gd name="connsiteX307" fmla="*/ 2253681 w 2961438"/>
                  <a:gd name="connsiteY307" fmla="*/ 261575 h 689379"/>
                  <a:gd name="connsiteX308" fmla="*/ 2255708 w 2961438"/>
                  <a:gd name="connsiteY308" fmla="*/ 255090 h 689379"/>
                  <a:gd name="connsiteX309" fmla="*/ 2261788 w 2961438"/>
                  <a:gd name="connsiteY309" fmla="*/ 255090 h 689379"/>
                  <a:gd name="connsiteX310" fmla="*/ 2263815 w 2961438"/>
                  <a:gd name="connsiteY310" fmla="*/ 263737 h 689379"/>
                  <a:gd name="connsiteX311" fmla="*/ 2275975 w 2961438"/>
                  <a:gd name="connsiteY311" fmla="*/ 263737 h 689379"/>
                  <a:gd name="connsiteX312" fmla="*/ 2275975 w 2961438"/>
                  <a:gd name="connsiteY312" fmla="*/ 257251 h 689379"/>
                  <a:gd name="connsiteX313" fmla="*/ 2298268 w 2961438"/>
                  <a:gd name="connsiteY313" fmla="*/ 257251 h 689379"/>
                  <a:gd name="connsiteX314" fmla="*/ 2298268 w 2961438"/>
                  <a:gd name="connsiteY314" fmla="*/ 263737 h 689379"/>
                  <a:gd name="connsiteX315" fmla="*/ 2318535 w 2961438"/>
                  <a:gd name="connsiteY315" fmla="*/ 263737 h 689379"/>
                  <a:gd name="connsiteX316" fmla="*/ 2318535 w 2961438"/>
                  <a:gd name="connsiteY316" fmla="*/ 309134 h 689379"/>
                  <a:gd name="connsiteX317" fmla="*/ 2332722 w 2961438"/>
                  <a:gd name="connsiteY317" fmla="*/ 309134 h 689379"/>
                  <a:gd name="connsiteX318" fmla="*/ 2332722 w 2961438"/>
                  <a:gd name="connsiteY318" fmla="*/ 296163 h 689379"/>
                  <a:gd name="connsiteX319" fmla="*/ 2348936 w 2961438"/>
                  <a:gd name="connsiteY319" fmla="*/ 296163 h 689379"/>
                  <a:gd name="connsiteX320" fmla="*/ 2348936 w 2961438"/>
                  <a:gd name="connsiteY320" fmla="*/ 116736 h 689379"/>
                  <a:gd name="connsiteX321" fmla="*/ 2355016 w 2961438"/>
                  <a:gd name="connsiteY321" fmla="*/ 110250 h 689379"/>
                  <a:gd name="connsiteX322" fmla="*/ 2427977 w 2961438"/>
                  <a:gd name="connsiteY322" fmla="*/ 110250 h 689379"/>
                  <a:gd name="connsiteX323" fmla="*/ 2427977 w 2961438"/>
                  <a:gd name="connsiteY323" fmla="*/ 118898 h 689379"/>
                  <a:gd name="connsiteX324" fmla="*/ 2438110 w 2961438"/>
                  <a:gd name="connsiteY324" fmla="*/ 118898 h 689379"/>
                  <a:gd name="connsiteX325" fmla="*/ 2438110 w 2961438"/>
                  <a:gd name="connsiteY325" fmla="*/ 233472 h 689379"/>
                  <a:gd name="connsiteX326" fmla="*/ 2460404 w 2961438"/>
                  <a:gd name="connsiteY326" fmla="*/ 233472 h 689379"/>
                  <a:gd name="connsiteX327" fmla="*/ 2460404 w 2961438"/>
                  <a:gd name="connsiteY327" fmla="*/ 166457 h 689379"/>
                  <a:gd name="connsiteX328" fmla="*/ 2486751 w 2961438"/>
                  <a:gd name="connsiteY328" fmla="*/ 166457 h 689379"/>
                  <a:gd name="connsiteX329" fmla="*/ 2490804 w 2961438"/>
                  <a:gd name="connsiteY329" fmla="*/ 162133 h 689379"/>
                  <a:gd name="connsiteX330" fmla="*/ 2498911 w 2961438"/>
                  <a:gd name="connsiteY330" fmla="*/ 162133 h 689379"/>
                  <a:gd name="connsiteX331" fmla="*/ 2502964 w 2961438"/>
                  <a:gd name="connsiteY331" fmla="*/ 166457 h 689379"/>
                  <a:gd name="connsiteX332" fmla="*/ 2525258 w 2961438"/>
                  <a:gd name="connsiteY332" fmla="*/ 166457 h 689379"/>
                  <a:gd name="connsiteX333" fmla="*/ 2525258 w 2961438"/>
                  <a:gd name="connsiteY333" fmla="*/ 49721 h 689379"/>
                  <a:gd name="connsiteX334" fmla="*/ 2582005 w 2961438"/>
                  <a:gd name="connsiteY334" fmla="*/ 38912 h 689379"/>
                  <a:gd name="connsiteX335" fmla="*/ 2582005 w 2961438"/>
                  <a:gd name="connsiteY335" fmla="*/ 39993 h 689379"/>
                  <a:gd name="connsiteX336" fmla="*/ 2582005 w 2961438"/>
                  <a:gd name="connsiteY336" fmla="*/ 47559 h 689379"/>
                  <a:gd name="connsiteX337" fmla="*/ 2608352 w 2961438"/>
                  <a:gd name="connsiteY337" fmla="*/ 47559 h 689379"/>
                  <a:gd name="connsiteX338" fmla="*/ 2608352 w 2961438"/>
                  <a:gd name="connsiteY338" fmla="*/ 302649 h 689379"/>
                  <a:gd name="connsiteX339" fmla="*/ 2630646 w 2961438"/>
                  <a:gd name="connsiteY339" fmla="*/ 302649 h 689379"/>
                  <a:gd name="connsiteX340" fmla="*/ 2630646 w 2961438"/>
                  <a:gd name="connsiteY340" fmla="*/ 298325 h 689379"/>
                  <a:gd name="connsiteX341" fmla="*/ 2642806 w 2961438"/>
                  <a:gd name="connsiteY341" fmla="*/ 298325 h 689379"/>
                  <a:gd name="connsiteX342" fmla="*/ 2642806 w 2961438"/>
                  <a:gd name="connsiteY342" fmla="*/ 302649 h 689379"/>
                  <a:gd name="connsiteX343" fmla="*/ 2667126 w 2961438"/>
                  <a:gd name="connsiteY343" fmla="*/ 302649 h 689379"/>
                  <a:gd name="connsiteX344" fmla="*/ 2667126 w 2961438"/>
                  <a:gd name="connsiteY344" fmla="*/ 289678 h 689379"/>
                  <a:gd name="connsiteX345" fmla="*/ 2695500 w 2961438"/>
                  <a:gd name="connsiteY345" fmla="*/ 289678 h 689379"/>
                  <a:gd name="connsiteX346" fmla="*/ 2707660 w 2961438"/>
                  <a:gd name="connsiteY346" fmla="*/ 285354 h 689379"/>
                  <a:gd name="connsiteX347" fmla="*/ 2727927 w 2961438"/>
                  <a:gd name="connsiteY347" fmla="*/ 289678 h 689379"/>
                  <a:gd name="connsiteX348" fmla="*/ 2727927 w 2961438"/>
                  <a:gd name="connsiteY348" fmla="*/ 272384 h 689379"/>
                  <a:gd name="connsiteX349" fmla="*/ 2736034 w 2961438"/>
                  <a:gd name="connsiteY349" fmla="*/ 272384 h 689379"/>
                  <a:gd name="connsiteX350" fmla="*/ 2736034 w 2961438"/>
                  <a:gd name="connsiteY350" fmla="*/ 259413 h 689379"/>
                  <a:gd name="connsiteX351" fmla="*/ 2792781 w 2961438"/>
                  <a:gd name="connsiteY351" fmla="*/ 259413 h 689379"/>
                  <a:gd name="connsiteX352" fmla="*/ 2792781 w 2961438"/>
                  <a:gd name="connsiteY352" fmla="*/ 229148 h 689379"/>
                  <a:gd name="connsiteX353" fmla="*/ 2811021 w 2961438"/>
                  <a:gd name="connsiteY353" fmla="*/ 229148 h 689379"/>
                  <a:gd name="connsiteX354" fmla="*/ 2811021 w 2961438"/>
                  <a:gd name="connsiteY354" fmla="*/ 222663 h 689379"/>
                  <a:gd name="connsiteX355" fmla="*/ 2823181 w 2961438"/>
                  <a:gd name="connsiteY355" fmla="*/ 222663 h 689379"/>
                  <a:gd name="connsiteX356" fmla="*/ 2823181 w 2961438"/>
                  <a:gd name="connsiteY356" fmla="*/ 229148 h 689379"/>
                  <a:gd name="connsiteX357" fmla="*/ 2839395 w 2961438"/>
                  <a:gd name="connsiteY357" fmla="*/ 229148 h 689379"/>
                  <a:gd name="connsiteX358" fmla="*/ 2839395 w 2961438"/>
                  <a:gd name="connsiteY358" fmla="*/ 278869 h 689379"/>
                  <a:gd name="connsiteX359" fmla="*/ 2871822 w 2961438"/>
                  <a:gd name="connsiteY359" fmla="*/ 278869 h 689379"/>
                  <a:gd name="connsiteX360" fmla="*/ 2871822 w 2961438"/>
                  <a:gd name="connsiteY360" fmla="*/ 252928 h 689379"/>
                  <a:gd name="connsiteX361" fmla="*/ 2910329 w 2961438"/>
                  <a:gd name="connsiteY361" fmla="*/ 252928 h 689379"/>
                  <a:gd name="connsiteX362" fmla="*/ 2910329 w 2961438"/>
                  <a:gd name="connsiteY362" fmla="*/ 222663 h 689379"/>
                  <a:gd name="connsiteX363" fmla="*/ 2958970 w 2961438"/>
                  <a:gd name="connsiteY363" fmla="*/ 222663 h 689379"/>
                  <a:gd name="connsiteX364" fmla="*/ 2961438 w 2961438"/>
                  <a:gd name="connsiteY364" fmla="*/ 689379 h 689379"/>
                  <a:gd name="connsiteX365" fmla="*/ 2054 w 2961438"/>
                  <a:gd name="connsiteY365" fmla="*/ 687046 h 689379"/>
                  <a:gd name="connsiteX366" fmla="*/ 0 w 2961438"/>
                  <a:gd name="connsiteY366" fmla="*/ 252928 h 689379"/>
                  <a:gd name="connsiteX367" fmla="*/ 20267 w 2961438"/>
                  <a:gd name="connsiteY367" fmla="*/ 252928 h 689379"/>
                  <a:gd name="connsiteX368" fmla="*/ 20774 w 2961438"/>
                  <a:gd name="connsiteY368" fmla="*/ 251847 h 689379"/>
                  <a:gd name="connsiteX369" fmla="*/ 24320 w 2961438"/>
                  <a:gd name="connsiteY369" fmla="*/ 244281 h 689379"/>
                  <a:gd name="connsiteX370" fmla="*/ 26094 w 2961438"/>
                  <a:gd name="connsiteY370" fmla="*/ 244551 h 689379"/>
                  <a:gd name="connsiteX371" fmla="*/ 38507 w 2961438"/>
                  <a:gd name="connsiteY371" fmla="*/ 246442 h 689379"/>
                  <a:gd name="connsiteX372" fmla="*/ 39014 w 2961438"/>
                  <a:gd name="connsiteY372" fmla="*/ 247794 h 689379"/>
                  <a:gd name="connsiteX373" fmla="*/ 42560 w 2961438"/>
                  <a:gd name="connsiteY373" fmla="*/ 257251 h 689379"/>
                  <a:gd name="connsiteX374" fmla="*/ 68907 w 2961438"/>
                  <a:gd name="connsiteY374" fmla="*/ 259413 h 689379"/>
                  <a:gd name="connsiteX375" fmla="*/ 68907 w 2961438"/>
                  <a:gd name="connsiteY375" fmla="*/ 136192 h 689379"/>
                  <a:gd name="connsiteX376" fmla="*/ 70934 w 2961438"/>
                  <a:gd name="connsiteY376" fmla="*/ 136192 h 689379"/>
                  <a:gd name="connsiteX377" fmla="*/ 85121 w 2961438"/>
                  <a:gd name="connsiteY377" fmla="*/ 136192 h 689379"/>
                  <a:gd name="connsiteX378" fmla="*/ 85121 w 2961438"/>
                  <a:gd name="connsiteY378" fmla="*/ 0 h 689379"/>
                  <a:gd name="connsiteX379" fmla="*/ 86894 w 2961438"/>
                  <a:gd name="connsiteY379" fmla="*/ 0 h 689379"/>
                  <a:gd name="connsiteX380" fmla="*/ 99308 w 2961438"/>
                  <a:gd name="connsiteY380" fmla="*/ 0 h 68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Lst>
                <a:rect l="l" t="t" r="r" b="b"/>
                <a:pathLst>
                  <a:path w="2961438" h="689379">
                    <a:moveTo>
                      <a:pt x="99308" y="0"/>
                    </a:moveTo>
                    <a:lnTo>
                      <a:pt x="220909" y="0"/>
                    </a:lnTo>
                    <a:lnTo>
                      <a:pt x="223189" y="0"/>
                    </a:lnTo>
                    <a:lnTo>
                      <a:pt x="239150" y="0"/>
                    </a:lnTo>
                    <a:lnTo>
                      <a:pt x="239150" y="140515"/>
                    </a:lnTo>
                    <a:cubicBezTo>
                      <a:pt x="239160" y="140514"/>
                      <a:pt x="239272" y="140493"/>
                      <a:pt x="240670" y="140245"/>
                    </a:cubicBezTo>
                    <a:lnTo>
                      <a:pt x="251310" y="138354"/>
                    </a:lnTo>
                    <a:cubicBezTo>
                      <a:pt x="251310" y="138376"/>
                      <a:pt x="251280" y="139710"/>
                      <a:pt x="249283" y="226986"/>
                    </a:cubicBezTo>
                    <a:cubicBezTo>
                      <a:pt x="249293" y="226988"/>
                      <a:pt x="249404" y="227008"/>
                      <a:pt x="250803" y="227257"/>
                    </a:cubicBezTo>
                    <a:lnTo>
                      <a:pt x="261443" y="229148"/>
                    </a:lnTo>
                    <a:cubicBezTo>
                      <a:pt x="261445" y="229155"/>
                      <a:pt x="261465" y="229219"/>
                      <a:pt x="261696" y="229959"/>
                    </a:cubicBezTo>
                    <a:lnTo>
                      <a:pt x="263470" y="235634"/>
                    </a:lnTo>
                    <a:cubicBezTo>
                      <a:pt x="263472" y="235625"/>
                      <a:pt x="263517" y="235482"/>
                      <a:pt x="264230" y="233202"/>
                    </a:cubicBezTo>
                    <a:lnTo>
                      <a:pt x="269550" y="216178"/>
                    </a:lnTo>
                    <a:lnTo>
                      <a:pt x="271323" y="216178"/>
                    </a:lnTo>
                    <a:lnTo>
                      <a:pt x="283737" y="216178"/>
                    </a:lnTo>
                    <a:lnTo>
                      <a:pt x="283737" y="248604"/>
                    </a:lnTo>
                    <a:cubicBezTo>
                      <a:pt x="283743" y="248609"/>
                      <a:pt x="283820" y="248649"/>
                      <a:pt x="284750" y="249145"/>
                    </a:cubicBezTo>
                    <a:lnTo>
                      <a:pt x="291844" y="252928"/>
                    </a:lnTo>
                    <a:lnTo>
                      <a:pt x="291844" y="254279"/>
                    </a:lnTo>
                    <a:lnTo>
                      <a:pt x="291844" y="263737"/>
                    </a:lnTo>
                    <a:lnTo>
                      <a:pt x="336431" y="263737"/>
                    </a:lnTo>
                    <a:lnTo>
                      <a:pt x="336431" y="264818"/>
                    </a:lnTo>
                    <a:lnTo>
                      <a:pt x="336431" y="272384"/>
                    </a:lnTo>
                    <a:lnTo>
                      <a:pt x="338457" y="272384"/>
                    </a:lnTo>
                    <a:lnTo>
                      <a:pt x="352644" y="272384"/>
                    </a:lnTo>
                    <a:lnTo>
                      <a:pt x="352644" y="242119"/>
                    </a:lnTo>
                    <a:lnTo>
                      <a:pt x="397231" y="242119"/>
                    </a:lnTo>
                    <a:lnTo>
                      <a:pt x="397231" y="240768"/>
                    </a:lnTo>
                    <a:lnTo>
                      <a:pt x="397231" y="231310"/>
                    </a:lnTo>
                    <a:lnTo>
                      <a:pt x="398245" y="231310"/>
                    </a:lnTo>
                    <a:lnTo>
                      <a:pt x="405338" y="231310"/>
                    </a:lnTo>
                    <a:lnTo>
                      <a:pt x="405338" y="229419"/>
                    </a:lnTo>
                    <a:lnTo>
                      <a:pt x="405338" y="216178"/>
                    </a:lnTo>
                    <a:lnTo>
                      <a:pt x="406098" y="216178"/>
                    </a:lnTo>
                    <a:lnTo>
                      <a:pt x="411418" y="216178"/>
                    </a:lnTo>
                    <a:lnTo>
                      <a:pt x="411418" y="215097"/>
                    </a:lnTo>
                    <a:lnTo>
                      <a:pt x="411418" y="207530"/>
                    </a:lnTo>
                    <a:lnTo>
                      <a:pt x="413445" y="207530"/>
                    </a:lnTo>
                    <a:lnTo>
                      <a:pt x="427632" y="207530"/>
                    </a:lnTo>
                    <a:lnTo>
                      <a:pt x="427632" y="208611"/>
                    </a:lnTo>
                    <a:lnTo>
                      <a:pt x="427632" y="216178"/>
                    </a:lnTo>
                    <a:lnTo>
                      <a:pt x="449925" y="216178"/>
                    </a:lnTo>
                    <a:lnTo>
                      <a:pt x="449925" y="214286"/>
                    </a:lnTo>
                    <a:lnTo>
                      <a:pt x="449925" y="201045"/>
                    </a:lnTo>
                    <a:lnTo>
                      <a:pt x="451699" y="201045"/>
                    </a:lnTo>
                    <a:lnTo>
                      <a:pt x="464112" y="201045"/>
                    </a:lnTo>
                    <a:lnTo>
                      <a:pt x="464112" y="224825"/>
                    </a:lnTo>
                    <a:lnTo>
                      <a:pt x="465126" y="224825"/>
                    </a:lnTo>
                    <a:lnTo>
                      <a:pt x="472219" y="224825"/>
                    </a:lnTo>
                    <a:lnTo>
                      <a:pt x="472219" y="223744"/>
                    </a:lnTo>
                    <a:lnTo>
                      <a:pt x="472219" y="216178"/>
                    </a:lnTo>
                    <a:lnTo>
                      <a:pt x="473992" y="216178"/>
                    </a:lnTo>
                    <a:lnTo>
                      <a:pt x="486406" y="216178"/>
                    </a:lnTo>
                    <a:lnTo>
                      <a:pt x="486406" y="242119"/>
                    </a:lnTo>
                    <a:lnTo>
                      <a:pt x="488433" y="242119"/>
                    </a:lnTo>
                    <a:lnTo>
                      <a:pt x="502619" y="242119"/>
                    </a:lnTo>
                    <a:lnTo>
                      <a:pt x="502619" y="243740"/>
                    </a:lnTo>
                    <a:lnTo>
                      <a:pt x="502619" y="255090"/>
                    </a:lnTo>
                    <a:lnTo>
                      <a:pt x="503379" y="255090"/>
                    </a:lnTo>
                    <a:lnTo>
                      <a:pt x="508700" y="255090"/>
                    </a:lnTo>
                    <a:lnTo>
                      <a:pt x="508700" y="254279"/>
                    </a:lnTo>
                    <a:lnTo>
                      <a:pt x="508700" y="248604"/>
                    </a:lnTo>
                    <a:lnTo>
                      <a:pt x="539100" y="248604"/>
                    </a:lnTo>
                    <a:lnTo>
                      <a:pt x="539100" y="272384"/>
                    </a:lnTo>
                    <a:lnTo>
                      <a:pt x="540113" y="272384"/>
                    </a:lnTo>
                    <a:lnTo>
                      <a:pt x="547207" y="272384"/>
                    </a:lnTo>
                    <a:lnTo>
                      <a:pt x="547207" y="273465"/>
                    </a:lnTo>
                    <a:lnTo>
                      <a:pt x="547207" y="281031"/>
                    </a:lnTo>
                    <a:lnTo>
                      <a:pt x="547967" y="281031"/>
                    </a:lnTo>
                    <a:lnTo>
                      <a:pt x="553287" y="281031"/>
                    </a:lnTo>
                    <a:lnTo>
                      <a:pt x="553287" y="278869"/>
                    </a:lnTo>
                    <a:lnTo>
                      <a:pt x="553287" y="263737"/>
                    </a:lnTo>
                    <a:lnTo>
                      <a:pt x="554300" y="263737"/>
                    </a:lnTo>
                    <a:lnTo>
                      <a:pt x="561394" y="263737"/>
                    </a:lnTo>
                    <a:lnTo>
                      <a:pt x="561394" y="264818"/>
                    </a:lnTo>
                    <a:lnTo>
                      <a:pt x="561394" y="272384"/>
                    </a:lnTo>
                    <a:lnTo>
                      <a:pt x="566714" y="270391"/>
                    </a:lnTo>
                    <a:cubicBezTo>
                      <a:pt x="567474" y="270019"/>
                      <a:pt x="567474" y="269817"/>
                      <a:pt x="567474" y="269411"/>
                    </a:cubicBezTo>
                    <a:lnTo>
                      <a:pt x="567474" y="263737"/>
                    </a:lnTo>
                    <a:lnTo>
                      <a:pt x="605981" y="263737"/>
                    </a:lnTo>
                    <a:lnTo>
                      <a:pt x="605981" y="287516"/>
                    </a:lnTo>
                    <a:lnTo>
                      <a:pt x="608007" y="287516"/>
                    </a:lnTo>
                    <a:lnTo>
                      <a:pt x="622194" y="287516"/>
                    </a:lnTo>
                    <a:lnTo>
                      <a:pt x="622194" y="288597"/>
                    </a:lnTo>
                    <a:lnTo>
                      <a:pt x="622194" y="296163"/>
                    </a:lnTo>
                    <a:lnTo>
                      <a:pt x="623968" y="296163"/>
                    </a:lnTo>
                    <a:lnTo>
                      <a:pt x="636381" y="296163"/>
                    </a:lnTo>
                    <a:lnTo>
                      <a:pt x="636381" y="272384"/>
                    </a:lnTo>
                    <a:lnTo>
                      <a:pt x="637394" y="272384"/>
                    </a:lnTo>
                    <a:lnTo>
                      <a:pt x="644488" y="272384"/>
                    </a:lnTo>
                    <a:lnTo>
                      <a:pt x="644488" y="239957"/>
                    </a:lnTo>
                    <a:lnTo>
                      <a:pt x="645501" y="239957"/>
                    </a:lnTo>
                    <a:lnTo>
                      <a:pt x="652595" y="239957"/>
                    </a:lnTo>
                    <a:lnTo>
                      <a:pt x="652595" y="238066"/>
                    </a:lnTo>
                    <a:lnTo>
                      <a:pt x="652595" y="224825"/>
                    </a:lnTo>
                    <a:cubicBezTo>
                      <a:pt x="650568" y="224825"/>
                      <a:pt x="650568" y="224825"/>
                      <a:pt x="651328" y="223203"/>
                    </a:cubicBezTo>
                    <a:lnTo>
                      <a:pt x="656648" y="211854"/>
                    </a:lnTo>
                    <a:cubicBezTo>
                      <a:pt x="656653" y="211871"/>
                      <a:pt x="656848" y="212545"/>
                      <a:pt x="664755" y="239957"/>
                    </a:cubicBezTo>
                    <a:lnTo>
                      <a:pt x="665515" y="239957"/>
                    </a:lnTo>
                    <a:lnTo>
                      <a:pt x="670835" y="239957"/>
                    </a:lnTo>
                    <a:lnTo>
                      <a:pt x="670835" y="134030"/>
                    </a:lnTo>
                    <a:lnTo>
                      <a:pt x="672355" y="134030"/>
                    </a:lnTo>
                    <a:lnTo>
                      <a:pt x="682995" y="134030"/>
                    </a:lnTo>
                    <a:lnTo>
                      <a:pt x="682995" y="86471"/>
                    </a:lnTo>
                    <a:lnTo>
                      <a:pt x="709342" y="86471"/>
                    </a:lnTo>
                    <a:lnTo>
                      <a:pt x="709342" y="64853"/>
                    </a:lnTo>
                    <a:lnTo>
                      <a:pt x="743796" y="64853"/>
                    </a:lnTo>
                    <a:lnTo>
                      <a:pt x="743796" y="67285"/>
                    </a:lnTo>
                    <a:lnTo>
                      <a:pt x="743796" y="84309"/>
                    </a:lnTo>
                    <a:lnTo>
                      <a:pt x="746076" y="84309"/>
                    </a:lnTo>
                    <a:lnTo>
                      <a:pt x="762036" y="84309"/>
                    </a:lnTo>
                    <a:lnTo>
                      <a:pt x="762036" y="131868"/>
                    </a:lnTo>
                    <a:lnTo>
                      <a:pt x="763049" y="131868"/>
                    </a:lnTo>
                    <a:lnTo>
                      <a:pt x="770143" y="131868"/>
                    </a:lnTo>
                    <a:lnTo>
                      <a:pt x="784330" y="136192"/>
                    </a:lnTo>
                    <a:lnTo>
                      <a:pt x="784330" y="175104"/>
                    </a:lnTo>
                    <a:lnTo>
                      <a:pt x="785343" y="175104"/>
                    </a:lnTo>
                    <a:lnTo>
                      <a:pt x="792436" y="175104"/>
                    </a:lnTo>
                    <a:lnTo>
                      <a:pt x="792436" y="176725"/>
                    </a:lnTo>
                    <a:lnTo>
                      <a:pt x="792436" y="188074"/>
                    </a:lnTo>
                    <a:lnTo>
                      <a:pt x="794463" y="188074"/>
                    </a:lnTo>
                    <a:lnTo>
                      <a:pt x="808650" y="188074"/>
                    </a:lnTo>
                    <a:lnTo>
                      <a:pt x="814730" y="194560"/>
                    </a:lnTo>
                    <a:lnTo>
                      <a:pt x="814730" y="216178"/>
                    </a:lnTo>
                    <a:lnTo>
                      <a:pt x="817010" y="216178"/>
                    </a:lnTo>
                    <a:lnTo>
                      <a:pt x="832970" y="216178"/>
                    </a:lnTo>
                    <a:lnTo>
                      <a:pt x="832970" y="217258"/>
                    </a:lnTo>
                    <a:lnTo>
                      <a:pt x="832970" y="224825"/>
                    </a:lnTo>
                    <a:lnTo>
                      <a:pt x="834237" y="224825"/>
                    </a:lnTo>
                    <a:lnTo>
                      <a:pt x="843104" y="224825"/>
                    </a:lnTo>
                    <a:lnTo>
                      <a:pt x="843104" y="226986"/>
                    </a:lnTo>
                    <a:lnTo>
                      <a:pt x="843104" y="242119"/>
                    </a:lnTo>
                    <a:cubicBezTo>
                      <a:pt x="847157" y="242119"/>
                      <a:pt x="847157" y="242119"/>
                      <a:pt x="847157" y="240227"/>
                    </a:cubicBezTo>
                    <a:lnTo>
                      <a:pt x="847157" y="226986"/>
                    </a:lnTo>
                    <a:lnTo>
                      <a:pt x="848170" y="226986"/>
                    </a:lnTo>
                    <a:lnTo>
                      <a:pt x="855264" y="226986"/>
                    </a:lnTo>
                    <a:lnTo>
                      <a:pt x="855264" y="228608"/>
                    </a:lnTo>
                    <a:lnTo>
                      <a:pt x="855264" y="239957"/>
                    </a:lnTo>
                    <a:lnTo>
                      <a:pt x="856024" y="239957"/>
                    </a:lnTo>
                    <a:lnTo>
                      <a:pt x="861344" y="239957"/>
                    </a:lnTo>
                    <a:cubicBezTo>
                      <a:pt x="861344" y="235634"/>
                      <a:pt x="861344" y="235634"/>
                      <a:pt x="909984" y="235634"/>
                    </a:cubicBezTo>
                    <a:lnTo>
                      <a:pt x="909984" y="236985"/>
                    </a:lnTo>
                    <a:lnTo>
                      <a:pt x="909984" y="246442"/>
                    </a:lnTo>
                    <a:lnTo>
                      <a:pt x="910744" y="246442"/>
                    </a:lnTo>
                    <a:lnTo>
                      <a:pt x="916065" y="246442"/>
                    </a:lnTo>
                    <a:lnTo>
                      <a:pt x="916065" y="248604"/>
                    </a:lnTo>
                    <a:lnTo>
                      <a:pt x="916065" y="263737"/>
                    </a:lnTo>
                    <a:cubicBezTo>
                      <a:pt x="916073" y="263733"/>
                      <a:pt x="916189" y="263655"/>
                      <a:pt x="918091" y="262386"/>
                    </a:cubicBezTo>
                    <a:lnTo>
                      <a:pt x="932278" y="252928"/>
                    </a:lnTo>
                    <a:cubicBezTo>
                      <a:pt x="932280" y="252909"/>
                      <a:pt x="932411" y="252034"/>
                      <a:pt x="938358" y="211854"/>
                    </a:cubicBezTo>
                    <a:cubicBezTo>
                      <a:pt x="938367" y="211852"/>
                      <a:pt x="938436" y="211826"/>
                      <a:pt x="939118" y="211584"/>
                    </a:cubicBezTo>
                    <a:lnTo>
                      <a:pt x="944438" y="209692"/>
                    </a:lnTo>
                    <a:cubicBezTo>
                      <a:pt x="944438" y="209676"/>
                      <a:pt x="944471" y="208615"/>
                      <a:pt x="946465" y="140515"/>
                    </a:cubicBezTo>
                    <a:cubicBezTo>
                      <a:pt x="946465" y="140533"/>
                      <a:pt x="946498" y="141624"/>
                      <a:pt x="948492" y="209692"/>
                    </a:cubicBezTo>
                    <a:cubicBezTo>
                      <a:pt x="948501" y="209695"/>
                      <a:pt x="948572" y="209720"/>
                      <a:pt x="949252" y="209962"/>
                    </a:cubicBezTo>
                    <a:lnTo>
                      <a:pt x="954572" y="211854"/>
                    </a:lnTo>
                    <a:lnTo>
                      <a:pt x="954572" y="125383"/>
                    </a:lnTo>
                    <a:cubicBezTo>
                      <a:pt x="958625" y="125383"/>
                      <a:pt x="958625" y="125383"/>
                      <a:pt x="958625" y="92956"/>
                    </a:cubicBezTo>
                    <a:lnTo>
                      <a:pt x="997132" y="92956"/>
                    </a:lnTo>
                    <a:lnTo>
                      <a:pt x="997132" y="125383"/>
                    </a:lnTo>
                    <a:lnTo>
                      <a:pt x="997892" y="125383"/>
                    </a:lnTo>
                    <a:lnTo>
                      <a:pt x="1003212" y="125383"/>
                    </a:lnTo>
                    <a:lnTo>
                      <a:pt x="1003212" y="43235"/>
                    </a:lnTo>
                    <a:lnTo>
                      <a:pt x="1004986" y="43235"/>
                    </a:lnTo>
                    <a:lnTo>
                      <a:pt x="1017399" y="43235"/>
                    </a:lnTo>
                    <a:lnTo>
                      <a:pt x="1017399" y="41344"/>
                    </a:lnTo>
                    <a:lnTo>
                      <a:pt x="1017399" y="28103"/>
                    </a:lnTo>
                    <a:lnTo>
                      <a:pt x="1039693" y="28103"/>
                    </a:lnTo>
                    <a:lnTo>
                      <a:pt x="1039693" y="27022"/>
                    </a:lnTo>
                    <a:lnTo>
                      <a:pt x="1039693" y="19456"/>
                    </a:lnTo>
                    <a:lnTo>
                      <a:pt x="1041466" y="19456"/>
                    </a:lnTo>
                    <a:lnTo>
                      <a:pt x="1053880" y="19456"/>
                    </a:lnTo>
                    <a:lnTo>
                      <a:pt x="1053880" y="20537"/>
                    </a:lnTo>
                    <a:lnTo>
                      <a:pt x="1053880" y="28103"/>
                    </a:lnTo>
                    <a:lnTo>
                      <a:pt x="1054640" y="28103"/>
                    </a:lnTo>
                    <a:lnTo>
                      <a:pt x="1059960" y="28103"/>
                    </a:lnTo>
                    <a:lnTo>
                      <a:pt x="1070093" y="23779"/>
                    </a:lnTo>
                    <a:lnTo>
                      <a:pt x="1074146" y="27022"/>
                    </a:lnTo>
                    <a:lnTo>
                      <a:pt x="1074146" y="19456"/>
                    </a:lnTo>
                    <a:lnTo>
                      <a:pt x="1076426" y="19456"/>
                    </a:lnTo>
                    <a:lnTo>
                      <a:pt x="1092387" y="19456"/>
                    </a:lnTo>
                    <a:lnTo>
                      <a:pt x="1092387" y="20537"/>
                    </a:lnTo>
                    <a:lnTo>
                      <a:pt x="1092387" y="28103"/>
                    </a:lnTo>
                    <a:lnTo>
                      <a:pt x="1122787" y="28103"/>
                    </a:lnTo>
                    <a:lnTo>
                      <a:pt x="1122787" y="29724"/>
                    </a:lnTo>
                    <a:lnTo>
                      <a:pt x="1122787" y="41074"/>
                    </a:lnTo>
                    <a:lnTo>
                      <a:pt x="1149134" y="41074"/>
                    </a:lnTo>
                    <a:lnTo>
                      <a:pt x="1149134" y="71338"/>
                    </a:lnTo>
                    <a:lnTo>
                      <a:pt x="1149894" y="71338"/>
                    </a:lnTo>
                    <a:lnTo>
                      <a:pt x="1155214" y="71338"/>
                    </a:lnTo>
                    <a:lnTo>
                      <a:pt x="1155214" y="72419"/>
                    </a:lnTo>
                    <a:lnTo>
                      <a:pt x="1155214" y="79986"/>
                    </a:lnTo>
                    <a:cubicBezTo>
                      <a:pt x="1159268" y="79986"/>
                      <a:pt x="1159268" y="79986"/>
                      <a:pt x="1159268" y="110250"/>
                    </a:cubicBezTo>
                    <a:lnTo>
                      <a:pt x="1160028" y="110250"/>
                    </a:lnTo>
                    <a:lnTo>
                      <a:pt x="1165348" y="110250"/>
                    </a:lnTo>
                    <a:lnTo>
                      <a:pt x="1165348" y="111061"/>
                    </a:lnTo>
                    <a:lnTo>
                      <a:pt x="1165348" y="116736"/>
                    </a:lnTo>
                    <a:lnTo>
                      <a:pt x="1166361" y="116736"/>
                    </a:lnTo>
                    <a:lnTo>
                      <a:pt x="1173454" y="116736"/>
                    </a:lnTo>
                    <a:lnTo>
                      <a:pt x="1173454" y="147001"/>
                    </a:lnTo>
                    <a:lnTo>
                      <a:pt x="1175481" y="147001"/>
                    </a:lnTo>
                    <a:lnTo>
                      <a:pt x="1189668" y="147001"/>
                    </a:lnTo>
                    <a:lnTo>
                      <a:pt x="1189668" y="170780"/>
                    </a:lnTo>
                    <a:cubicBezTo>
                      <a:pt x="1191695" y="170780"/>
                      <a:pt x="1191695" y="170780"/>
                      <a:pt x="1191695" y="172401"/>
                    </a:cubicBezTo>
                    <a:lnTo>
                      <a:pt x="1191695" y="183751"/>
                    </a:lnTo>
                    <a:lnTo>
                      <a:pt x="1192455" y="183751"/>
                    </a:lnTo>
                    <a:lnTo>
                      <a:pt x="1197775" y="183751"/>
                    </a:lnTo>
                    <a:lnTo>
                      <a:pt x="1197775" y="207530"/>
                    </a:lnTo>
                    <a:lnTo>
                      <a:pt x="1199041" y="207530"/>
                    </a:lnTo>
                    <a:lnTo>
                      <a:pt x="1207908" y="207530"/>
                    </a:lnTo>
                    <a:cubicBezTo>
                      <a:pt x="1209935" y="209692"/>
                      <a:pt x="1209935" y="209692"/>
                      <a:pt x="1209935" y="211584"/>
                    </a:cubicBezTo>
                    <a:lnTo>
                      <a:pt x="1209935" y="224825"/>
                    </a:lnTo>
                    <a:cubicBezTo>
                      <a:pt x="1209940" y="224818"/>
                      <a:pt x="1210027" y="224711"/>
                      <a:pt x="1211455" y="222933"/>
                    </a:cubicBezTo>
                    <a:lnTo>
                      <a:pt x="1222095" y="209692"/>
                    </a:lnTo>
                    <a:lnTo>
                      <a:pt x="1250469" y="209692"/>
                    </a:lnTo>
                    <a:lnTo>
                      <a:pt x="1250469" y="296163"/>
                    </a:lnTo>
                    <a:lnTo>
                      <a:pt x="1251229" y="296163"/>
                    </a:lnTo>
                    <a:lnTo>
                      <a:pt x="1256549" y="296163"/>
                    </a:lnTo>
                    <a:cubicBezTo>
                      <a:pt x="1256553" y="296155"/>
                      <a:pt x="1256612" y="296055"/>
                      <a:pt x="1257309" y="294812"/>
                    </a:cubicBezTo>
                    <a:lnTo>
                      <a:pt x="1262629" y="285354"/>
                    </a:lnTo>
                    <a:lnTo>
                      <a:pt x="1262629" y="287246"/>
                    </a:lnTo>
                    <a:lnTo>
                      <a:pt x="1262629" y="300487"/>
                    </a:lnTo>
                    <a:cubicBezTo>
                      <a:pt x="1266682" y="300487"/>
                      <a:pt x="1266682" y="300487"/>
                      <a:pt x="1266682" y="255090"/>
                    </a:cubicBezTo>
                    <a:lnTo>
                      <a:pt x="1267442" y="255090"/>
                    </a:lnTo>
                    <a:lnTo>
                      <a:pt x="1272762" y="255090"/>
                    </a:lnTo>
                    <a:lnTo>
                      <a:pt x="1272762" y="190236"/>
                    </a:lnTo>
                    <a:lnTo>
                      <a:pt x="1273776" y="190236"/>
                    </a:lnTo>
                    <a:lnTo>
                      <a:pt x="1280869" y="190236"/>
                    </a:lnTo>
                    <a:cubicBezTo>
                      <a:pt x="1280875" y="190215"/>
                      <a:pt x="1281139" y="189275"/>
                      <a:pt x="1293029" y="147001"/>
                    </a:cubicBezTo>
                    <a:lnTo>
                      <a:pt x="1294296" y="147001"/>
                    </a:lnTo>
                    <a:lnTo>
                      <a:pt x="1303163" y="147001"/>
                    </a:lnTo>
                    <a:cubicBezTo>
                      <a:pt x="1303168" y="147024"/>
                      <a:pt x="1303394" y="147990"/>
                      <a:pt x="1313296" y="190236"/>
                    </a:cubicBezTo>
                    <a:lnTo>
                      <a:pt x="1314309" y="190236"/>
                    </a:lnTo>
                    <a:lnTo>
                      <a:pt x="1321403" y="190236"/>
                    </a:lnTo>
                    <a:lnTo>
                      <a:pt x="1321403" y="229148"/>
                    </a:lnTo>
                    <a:lnTo>
                      <a:pt x="1323176" y="229148"/>
                    </a:lnTo>
                    <a:lnTo>
                      <a:pt x="1335590" y="229148"/>
                    </a:lnTo>
                    <a:lnTo>
                      <a:pt x="1335590" y="231310"/>
                    </a:lnTo>
                    <a:lnTo>
                      <a:pt x="1335590" y="246442"/>
                    </a:lnTo>
                    <a:cubicBezTo>
                      <a:pt x="1339643" y="246442"/>
                      <a:pt x="1339643" y="246442"/>
                      <a:pt x="1339643" y="244281"/>
                    </a:cubicBezTo>
                    <a:lnTo>
                      <a:pt x="1339643" y="229148"/>
                    </a:lnTo>
                    <a:lnTo>
                      <a:pt x="1341163" y="229148"/>
                    </a:lnTo>
                    <a:lnTo>
                      <a:pt x="1351803" y="229148"/>
                    </a:lnTo>
                    <a:lnTo>
                      <a:pt x="1351803" y="230769"/>
                    </a:lnTo>
                    <a:lnTo>
                      <a:pt x="1351803" y="242119"/>
                    </a:lnTo>
                    <a:lnTo>
                      <a:pt x="1382204" y="242119"/>
                    </a:lnTo>
                    <a:lnTo>
                      <a:pt x="1382204" y="205369"/>
                    </a:lnTo>
                    <a:lnTo>
                      <a:pt x="1383470" y="205369"/>
                    </a:lnTo>
                    <a:lnTo>
                      <a:pt x="1392337" y="205369"/>
                    </a:lnTo>
                    <a:lnTo>
                      <a:pt x="1392337" y="226986"/>
                    </a:lnTo>
                    <a:cubicBezTo>
                      <a:pt x="1394364" y="226986"/>
                      <a:pt x="1394364" y="226986"/>
                      <a:pt x="1394364" y="194560"/>
                    </a:cubicBezTo>
                    <a:lnTo>
                      <a:pt x="1416657" y="194560"/>
                    </a:lnTo>
                    <a:lnTo>
                      <a:pt x="1416657" y="192938"/>
                    </a:lnTo>
                    <a:lnTo>
                      <a:pt x="1416657" y="181589"/>
                    </a:lnTo>
                    <a:lnTo>
                      <a:pt x="1417417" y="181589"/>
                    </a:lnTo>
                    <a:lnTo>
                      <a:pt x="1422737" y="181589"/>
                    </a:lnTo>
                    <a:lnTo>
                      <a:pt x="1422737" y="179698"/>
                    </a:lnTo>
                    <a:lnTo>
                      <a:pt x="1422737" y="166457"/>
                    </a:lnTo>
                    <a:lnTo>
                      <a:pt x="1426791" y="172942"/>
                    </a:lnTo>
                    <a:lnTo>
                      <a:pt x="1429071" y="172942"/>
                    </a:lnTo>
                    <a:lnTo>
                      <a:pt x="1445031" y="172942"/>
                    </a:lnTo>
                    <a:lnTo>
                      <a:pt x="1445031" y="172131"/>
                    </a:lnTo>
                    <a:lnTo>
                      <a:pt x="1445031" y="166457"/>
                    </a:lnTo>
                    <a:lnTo>
                      <a:pt x="1445791" y="166457"/>
                    </a:lnTo>
                    <a:lnTo>
                      <a:pt x="1451111" y="166457"/>
                    </a:lnTo>
                    <a:lnTo>
                      <a:pt x="1451111" y="167808"/>
                    </a:lnTo>
                    <a:lnTo>
                      <a:pt x="1451111" y="177266"/>
                    </a:lnTo>
                    <a:lnTo>
                      <a:pt x="1489618" y="177266"/>
                    </a:lnTo>
                    <a:lnTo>
                      <a:pt x="1489618" y="315619"/>
                    </a:lnTo>
                    <a:lnTo>
                      <a:pt x="1491138" y="315619"/>
                    </a:lnTo>
                    <a:lnTo>
                      <a:pt x="1501778" y="315619"/>
                    </a:lnTo>
                    <a:lnTo>
                      <a:pt x="1501778" y="302649"/>
                    </a:lnTo>
                    <a:lnTo>
                      <a:pt x="1505832" y="302649"/>
                    </a:lnTo>
                    <a:lnTo>
                      <a:pt x="1505832" y="315619"/>
                    </a:lnTo>
                    <a:lnTo>
                      <a:pt x="1536232" y="315619"/>
                    </a:lnTo>
                    <a:lnTo>
                      <a:pt x="1536232" y="285354"/>
                    </a:lnTo>
                    <a:lnTo>
                      <a:pt x="1548392" y="285354"/>
                    </a:lnTo>
                    <a:lnTo>
                      <a:pt x="1560552" y="283193"/>
                    </a:lnTo>
                    <a:cubicBezTo>
                      <a:pt x="1562579" y="283193"/>
                      <a:pt x="1562579" y="285354"/>
                      <a:pt x="1564606" y="285354"/>
                    </a:cubicBezTo>
                    <a:lnTo>
                      <a:pt x="1574739" y="285354"/>
                    </a:lnTo>
                    <a:lnTo>
                      <a:pt x="1574739" y="315619"/>
                    </a:lnTo>
                    <a:lnTo>
                      <a:pt x="1582846" y="315619"/>
                    </a:lnTo>
                    <a:lnTo>
                      <a:pt x="1582846" y="332914"/>
                    </a:lnTo>
                    <a:lnTo>
                      <a:pt x="1592182" y="333819"/>
                    </a:lnTo>
                    <a:lnTo>
                      <a:pt x="1605140" y="333819"/>
                    </a:lnTo>
                    <a:lnTo>
                      <a:pt x="1605140" y="317781"/>
                    </a:lnTo>
                    <a:lnTo>
                      <a:pt x="1673096" y="317781"/>
                    </a:lnTo>
                    <a:lnTo>
                      <a:pt x="1673096" y="232528"/>
                    </a:lnTo>
                    <a:lnTo>
                      <a:pt x="1745104" y="232528"/>
                    </a:lnTo>
                    <a:lnTo>
                      <a:pt x="1745104" y="311296"/>
                    </a:lnTo>
                    <a:lnTo>
                      <a:pt x="1747008" y="311296"/>
                    </a:lnTo>
                    <a:lnTo>
                      <a:pt x="1748250" y="333819"/>
                    </a:lnTo>
                    <a:lnTo>
                      <a:pt x="1757926" y="333819"/>
                    </a:lnTo>
                    <a:cubicBezTo>
                      <a:pt x="1758462" y="326605"/>
                      <a:pt x="1759168" y="318951"/>
                      <a:pt x="1759168" y="311296"/>
                    </a:cubicBezTo>
                    <a:lnTo>
                      <a:pt x="1765248" y="311296"/>
                    </a:lnTo>
                    <a:lnTo>
                      <a:pt x="1766490" y="333819"/>
                    </a:lnTo>
                    <a:lnTo>
                      <a:pt x="1817112" y="333819"/>
                    </a:lnTo>
                    <a:lnTo>
                      <a:pt x="1817112" y="170791"/>
                    </a:lnTo>
                    <a:lnTo>
                      <a:pt x="2014439" y="170791"/>
                    </a:lnTo>
                    <a:lnTo>
                      <a:pt x="2014439" y="333819"/>
                    </a:lnTo>
                    <a:lnTo>
                      <a:pt x="2033136" y="333819"/>
                    </a:lnTo>
                    <a:lnTo>
                      <a:pt x="2033136" y="251126"/>
                    </a:lnTo>
                    <a:lnTo>
                      <a:pt x="2128256" y="251126"/>
                    </a:lnTo>
                    <a:cubicBezTo>
                      <a:pt x="2152853" y="240257"/>
                      <a:pt x="2161167" y="196782"/>
                      <a:pt x="2180720" y="185913"/>
                    </a:cubicBezTo>
                    <a:lnTo>
                      <a:pt x="2245574" y="185913"/>
                    </a:lnTo>
                    <a:lnTo>
                      <a:pt x="2245574" y="261575"/>
                    </a:lnTo>
                    <a:lnTo>
                      <a:pt x="2253681" y="261575"/>
                    </a:lnTo>
                    <a:cubicBezTo>
                      <a:pt x="2253681" y="259413"/>
                      <a:pt x="2255708" y="257251"/>
                      <a:pt x="2255708" y="255090"/>
                    </a:cubicBezTo>
                    <a:lnTo>
                      <a:pt x="2261788" y="255090"/>
                    </a:lnTo>
                    <a:cubicBezTo>
                      <a:pt x="2261788" y="257251"/>
                      <a:pt x="2261788" y="259413"/>
                      <a:pt x="2263815" y="263737"/>
                    </a:cubicBezTo>
                    <a:lnTo>
                      <a:pt x="2275975" y="263737"/>
                    </a:lnTo>
                    <a:lnTo>
                      <a:pt x="2275975" y="257251"/>
                    </a:lnTo>
                    <a:lnTo>
                      <a:pt x="2298268" y="257251"/>
                    </a:lnTo>
                    <a:lnTo>
                      <a:pt x="2298268" y="263737"/>
                    </a:lnTo>
                    <a:lnTo>
                      <a:pt x="2318535" y="263737"/>
                    </a:lnTo>
                    <a:lnTo>
                      <a:pt x="2318535" y="309134"/>
                    </a:lnTo>
                    <a:lnTo>
                      <a:pt x="2332722" y="309134"/>
                    </a:lnTo>
                    <a:lnTo>
                      <a:pt x="2332722" y="296163"/>
                    </a:lnTo>
                    <a:lnTo>
                      <a:pt x="2348936" y="296163"/>
                    </a:lnTo>
                    <a:lnTo>
                      <a:pt x="2348936" y="116736"/>
                    </a:lnTo>
                    <a:lnTo>
                      <a:pt x="2355016" y="110250"/>
                    </a:lnTo>
                    <a:lnTo>
                      <a:pt x="2427977" y="110250"/>
                    </a:lnTo>
                    <a:lnTo>
                      <a:pt x="2427977" y="118898"/>
                    </a:lnTo>
                    <a:lnTo>
                      <a:pt x="2438110" y="118898"/>
                    </a:lnTo>
                    <a:lnTo>
                      <a:pt x="2438110" y="233472"/>
                    </a:lnTo>
                    <a:lnTo>
                      <a:pt x="2460404" y="233472"/>
                    </a:lnTo>
                    <a:lnTo>
                      <a:pt x="2460404" y="166457"/>
                    </a:lnTo>
                    <a:lnTo>
                      <a:pt x="2486751" y="166457"/>
                    </a:lnTo>
                    <a:cubicBezTo>
                      <a:pt x="2488777" y="166457"/>
                      <a:pt x="2488777" y="164295"/>
                      <a:pt x="2490804" y="162133"/>
                    </a:cubicBezTo>
                    <a:lnTo>
                      <a:pt x="2498911" y="162133"/>
                    </a:lnTo>
                    <a:cubicBezTo>
                      <a:pt x="2500937" y="164295"/>
                      <a:pt x="2500937" y="166457"/>
                      <a:pt x="2502964" y="166457"/>
                    </a:cubicBezTo>
                    <a:lnTo>
                      <a:pt x="2525258" y="166457"/>
                    </a:lnTo>
                    <a:lnTo>
                      <a:pt x="2525258" y="49721"/>
                    </a:lnTo>
                    <a:cubicBezTo>
                      <a:pt x="2525272" y="49718"/>
                      <a:pt x="2526139" y="49554"/>
                      <a:pt x="2582005" y="38912"/>
                    </a:cubicBezTo>
                    <a:lnTo>
                      <a:pt x="2582005" y="39993"/>
                    </a:lnTo>
                    <a:lnTo>
                      <a:pt x="2582005" y="47559"/>
                    </a:lnTo>
                    <a:lnTo>
                      <a:pt x="2608352" y="47559"/>
                    </a:lnTo>
                    <a:lnTo>
                      <a:pt x="2608352" y="302649"/>
                    </a:lnTo>
                    <a:lnTo>
                      <a:pt x="2630646" y="302649"/>
                    </a:lnTo>
                    <a:lnTo>
                      <a:pt x="2630646" y="298325"/>
                    </a:lnTo>
                    <a:lnTo>
                      <a:pt x="2642806" y="298325"/>
                    </a:lnTo>
                    <a:lnTo>
                      <a:pt x="2642806" y="302649"/>
                    </a:lnTo>
                    <a:lnTo>
                      <a:pt x="2667126" y="302649"/>
                    </a:lnTo>
                    <a:lnTo>
                      <a:pt x="2667126" y="289678"/>
                    </a:lnTo>
                    <a:lnTo>
                      <a:pt x="2695500" y="289678"/>
                    </a:lnTo>
                    <a:cubicBezTo>
                      <a:pt x="2699553" y="285354"/>
                      <a:pt x="2703607" y="285354"/>
                      <a:pt x="2707660" y="285354"/>
                    </a:cubicBezTo>
                    <a:cubicBezTo>
                      <a:pt x="2713740" y="289678"/>
                      <a:pt x="2721847" y="289678"/>
                      <a:pt x="2727927" y="289678"/>
                    </a:cubicBezTo>
                    <a:lnTo>
                      <a:pt x="2727927" y="272384"/>
                    </a:lnTo>
                    <a:lnTo>
                      <a:pt x="2736034" y="272384"/>
                    </a:lnTo>
                    <a:lnTo>
                      <a:pt x="2736034" y="259413"/>
                    </a:lnTo>
                    <a:lnTo>
                      <a:pt x="2792781" y="259413"/>
                    </a:lnTo>
                    <a:lnTo>
                      <a:pt x="2792781" y="229148"/>
                    </a:lnTo>
                    <a:lnTo>
                      <a:pt x="2811021" y="229148"/>
                    </a:lnTo>
                    <a:lnTo>
                      <a:pt x="2811021" y="222663"/>
                    </a:lnTo>
                    <a:lnTo>
                      <a:pt x="2823181" y="222663"/>
                    </a:lnTo>
                    <a:lnTo>
                      <a:pt x="2823181" y="229148"/>
                    </a:lnTo>
                    <a:lnTo>
                      <a:pt x="2839395" y="229148"/>
                    </a:lnTo>
                    <a:lnTo>
                      <a:pt x="2839395" y="278869"/>
                    </a:lnTo>
                    <a:lnTo>
                      <a:pt x="2871822" y="278869"/>
                    </a:lnTo>
                    <a:lnTo>
                      <a:pt x="2871822" y="252928"/>
                    </a:lnTo>
                    <a:lnTo>
                      <a:pt x="2910329" y="252928"/>
                    </a:lnTo>
                    <a:lnTo>
                      <a:pt x="2910329" y="222663"/>
                    </a:lnTo>
                    <a:lnTo>
                      <a:pt x="2958970" y="222663"/>
                    </a:lnTo>
                    <a:cubicBezTo>
                      <a:pt x="2959793" y="378235"/>
                      <a:pt x="2960615" y="533807"/>
                      <a:pt x="2961438" y="689379"/>
                    </a:cubicBezTo>
                    <a:lnTo>
                      <a:pt x="2054" y="687046"/>
                    </a:lnTo>
                    <a:cubicBezTo>
                      <a:pt x="1369" y="539482"/>
                      <a:pt x="685" y="400492"/>
                      <a:pt x="0" y="252928"/>
                    </a:cubicBezTo>
                    <a:lnTo>
                      <a:pt x="20267" y="252928"/>
                    </a:lnTo>
                    <a:cubicBezTo>
                      <a:pt x="20271" y="252922"/>
                      <a:pt x="20308" y="252840"/>
                      <a:pt x="20774" y="251847"/>
                    </a:cubicBezTo>
                    <a:lnTo>
                      <a:pt x="24320" y="244281"/>
                    </a:lnTo>
                    <a:cubicBezTo>
                      <a:pt x="24329" y="244282"/>
                      <a:pt x="24442" y="244300"/>
                      <a:pt x="26094" y="244551"/>
                    </a:cubicBezTo>
                    <a:lnTo>
                      <a:pt x="38507" y="246442"/>
                    </a:lnTo>
                    <a:cubicBezTo>
                      <a:pt x="38510" y="246452"/>
                      <a:pt x="38548" y="246553"/>
                      <a:pt x="39014" y="247794"/>
                    </a:cubicBezTo>
                    <a:lnTo>
                      <a:pt x="42560" y="257251"/>
                    </a:lnTo>
                    <a:cubicBezTo>
                      <a:pt x="42574" y="257252"/>
                      <a:pt x="43170" y="257302"/>
                      <a:pt x="68907" y="259413"/>
                    </a:cubicBezTo>
                    <a:lnTo>
                      <a:pt x="68907" y="136192"/>
                    </a:lnTo>
                    <a:lnTo>
                      <a:pt x="70934" y="136192"/>
                    </a:lnTo>
                    <a:lnTo>
                      <a:pt x="85121" y="136192"/>
                    </a:lnTo>
                    <a:lnTo>
                      <a:pt x="85121" y="0"/>
                    </a:lnTo>
                    <a:lnTo>
                      <a:pt x="86894" y="0"/>
                    </a:lnTo>
                    <a:lnTo>
                      <a:pt x="99308"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1" b="0" i="0" u="none" strike="noStrike" kern="1200" cap="none" spc="0" normalizeH="0" baseline="0" noProof="0" dirty="0">
                  <a:ln>
                    <a:noFill/>
                  </a:ln>
                  <a:solidFill>
                    <a:prstClr val="white"/>
                  </a:solidFill>
                  <a:effectLst/>
                  <a:uLnTx/>
                  <a:uFillTx/>
                  <a:latin typeface="Arial"/>
                  <a:cs typeface="+mn-cs"/>
                </a:endParaRPr>
              </a:p>
            </p:txBody>
          </p:sp>
          <p:sp>
            <p:nvSpPr>
              <p:cNvPr id="7" name="자유형: 도형 52">
                <a:extLst>
                  <a:ext uri="{FF2B5EF4-FFF2-40B4-BE49-F238E27FC236}">
                    <a16:creationId xmlns:a16="http://schemas.microsoft.com/office/drawing/2014/main" id="{7D42341A-B475-44DC-A786-5CF2613F89D5}"/>
                  </a:ext>
                </a:extLst>
              </p:cNvPr>
              <p:cNvSpPr/>
              <p:nvPr/>
            </p:nvSpPr>
            <p:spPr>
              <a:xfrm>
                <a:off x="8996212" y="1412530"/>
                <a:ext cx="3195788" cy="1160647"/>
              </a:xfrm>
              <a:custGeom>
                <a:avLst/>
                <a:gdLst>
                  <a:gd name="connsiteX0" fmla="*/ 160109 w 3195788"/>
                  <a:gd name="connsiteY0" fmla="*/ 0 h 1160647"/>
                  <a:gd name="connsiteX1" fmla="*/ 162135 w 3195788"/>
                  <a:gd name="connsiteY1" fmla="*/ 246443 h 1160647"/>
                  <a:gd name="connsiteX2" fmla="*/ 200642 w 3195788"/>
                  <a:gd name="connsiteY2" fmla="*/ 326429 h 1160647"/>
                  <a:gd name="connsiteX3" fmla="*/ 202669 w 3195788"/>
                  <a:gd name="connsiteY3" fmla="*/ 326429 h 1160647"/>
                  <a:gd name="connsiteX4" fmla="*/ 216856 w 3195788"/>
                  <a:gd name="connsiteY4" fmla="*/ 326429 h 1160647"/>
                  <a:gd name="connsiteX5" fmla="*/ 216856 w 3195788"/>
                  <a:gd name="connsiteY5" fmla="*/ 350208 h 1160647"/>
                  <a:gd name="connsiteX6" fmla="*/ 217363 w 3195788"/>
                  <a:gd name="connsiteY6" fmla="*/ 351019 h 1160647"/>
                  <a:gd name="connsiteX7" fmla="*/ 220909 w 3195788"/>
                  <a:gd name="connsiteY7" fmla="*/ 356694 h 1160647"/>
                  <a:gd name="connsiteX8" fmla="*/ 220909 w 3195788"/>
                  <a:gd name="connsiteY8" fmla="*/ 471268 h 1160647"/>
                  <a:gd name="connsiteX9" fmla="*/ 223189 w 3195788"/>
                  <a:gd name="connsiteY9" fmla="*/ 471268 h 1160647"/>
                  <a:gd name="connsiteX10" fmla="*/ 239150 w 3195788"/>
                  <a:gd name="connsiteY10" fmla="*/ 471268 h 1160647"/>
                  <a:gd name="connsiteX11" fmla="*/ 239150 w 3195788"/>
                  <a:gd name="connsiteY11" fmla="*/ 611783 h 1160647"/>
                  <a:gd name="connsiteX12" fmla="*/ 240670 w 3195788"/>
                  <a:gd name="connsiteY12" fmla="*/ 611513 h 1160647"/>
                  <a:gd name="connsiteX13" fmla="*/ 251310 w 3195788"/>
                  <a:gd name="connsiteY13" fmla="*/ 609622 h 1160647"/>
                  <a:gd name="connsiteX14" fmla="*/ 249283 w 3195788"/>
                  <a:gd name="connsiteY14" fmla="*/ 698254 h 1160647"/>
                  <a:gd name="connsiteX15" fmla="*/ 250803 w 3195788"/>
                  <a:gd name="connsiteY15" fmla="*/ 698525 h 1160647"/>
                  <a:gd name="connsiteX16" fmla="*/ 261443 w 3195788"/>
                  <a:gd name="connsiteY16" fmla="*/ 700416 h 1160647"/>
                  <a:gd name="connsiteX17" fmla="*/ 261696 w 3195788"/>
                  <a:gd name="connsiteY17" fmla="*/ 701227 h 1160647"/>
                  <a:gd name="connsiteX18" fmla="*/ 263470 w 3195788"/>
                  <a:gd name="connsiteY18" fmla="*/ 706902 h 1160647"/>
                  <a:gd name="connsiteX19" fmla="*/ 264230 w 3195788"/>
                  <a:gd name="connsiteY19" fmla="*/ 704470 h 1160647"/>
                  <a:gd name="connsiteX20" fmla="*/ 269550 w 3195788"/>
                  <a:gd name="connsiteY20" fmla="*/ 687446 h 1160647"/>
                  <a:gd name="connsiteX21" fmla="*/ 271323 w 3195788"/>
                  <a:gd name="connsiteY21" fmla="*/ 687446 h 1160647"/>
                  <a:gd name="connsiteX22" fmla="*/ 283737 w 3195788"/>
                  <a:gd name="connsiteY22" fmla="*/ 687446 h 1160647"/>
                  <a:gd name="connsiteX23" fmla="*/ 283737 w 3195788"/>
                  <a:gd name="connsiteY23" fmla="*/ 719872 h 1160647"/>
                  <a:gd name="connsiteX24" fmla="*/ 284750 w 3195788"/>
                  <a:gd name="connsiteY24" fmla="*/ 720413 h 1160647"/>
                  <a:gd name="connsiteX25" fmla="*/ 291844 w 3195788"/>
                  <a:gd name="connsiteY25" fmla="*/ 724196 h 1160647"/>
                  <a:gd name="connsiteX26" fmla="*/ 291844 w 3195788"/>
                  <a:gd name="connsiteY26" fmla="*/ 725547 h 1160647"/>
                  <a:gd name="connsiteX27" fmla="*/ 291844 w 3195788"/>
                  <a:gd name="connsiteY27" fmla="*/ 735005 h 1160647"/>
                  <a:gd name="connsiteX28" fmla="*/ 336431 w 3195788"/>
                  <a:gd name="connsiteY28" fmla="*/ 735005 h 1160647"/>
                  <a:gd name="connsiteX29" fmla="*/ 336431 w 3195788"/>
                  <a:gd name="connsiteY29" fmla="*/ 736086 h 1160647"/>
                  <a:gd name="connsiteX30" fmla="*/ 336431 w 3195788"/>
                  <a:gd name="connsiteY30" fmla="*/ 743652 h 1160647"/>
                  <a:gd name="connsiteX31" fmla="*/ 338457 w 3195788"/>
                  <a:gd name="connsiteY31" fmla="*/ 743652 h 1160647"/>
                  <a:gd name="connsiteX32" fmla="*/ 352644 w 3195788"/>
                  <a:gd name="connsiteY32" fmla="*/ 743652 h 1160647"/>
                  <a:gd name="connsiteX33" fmla="*/ 352644 w 3195788"/>
                  <a:gd name="connsiteY33" fmla="*/ 713387 h 1160647"/>
                  <a:gd name="connsiteX34" fmla="*/ 397231 w 3195788"/>
                  <a:gd name="connsiteY34" fmla="*/ 713387 h 1160647"/>
                  <a:gd name="connsiteX35" fmla="*/ 397231 w 3195788"/>
                  <a:gd name="connsiteY35" fmla="*/ 712036 h 1160647"/>
                  <a:gd name="connsiteX36" fmla="*/ 397231 w 3195788"/>
                  <a:gd name="connsiteY36" fmla="*/ 702578 h 1160647"/>
                  <a:gd name="connsiteX37" fmla="*/ 398245 w 3195788"/>
                  <a:gd name="connsiteY37" fmla="*/ 702578 h 1160647"/>
                  <a:gd name="connsiteX38" fmla="*/ 405338 w 3195788"/>
                  <a:gd name="connsiteY38" fmla="*/ 702578 h 1160647"/>
                  <a:gd name="connsiteX39" fmla="*/ 405338 w 3195788"/>
                  <a:gd name="connsiteY39" fmla="*/ 700687 h 1160647"/>
                  <a:gd name="connsiteX40" fmla="*/ 405338 w 3195788"/>
                  <a:gd name="connsiteY40" fmla="*/ 687446 h 1160647"/>
                  <a:gd name="connsiteX41" fmla="*/ 406098 w 3195788"/>
                  <a:gd name="connsiteY41" fmla="*/ 687446 h 1160647"/>
                  <a:gd name="connsiteX42" fmla="*/ 411418 w 3195788"/>
                  <a:gd name="connsiteY42" fmla="*/ 687446 h 1160647"/>
                  <a:gd name="connsiteX43" fmla="*/ 411418 w 3195788"/>
                  <a:gd name="connsiteY43" fmla="*/ 686365 h 1160647"/>
                  <a:gd name="connsiteX44" fmla="*/ 411418 w 3195788"/>
                  <a:gd name="connsiteY44" fmla="*/ 678798 h 1160647"/>
                  <a:gd name="connsiteX45" fmla="*/ 413445 w 3195788"/>
                  <a:gd name="connsiteY45" fmla="*/ 678798 h 1160647"/>
                  <a:gd name="connsiteX46" fmla="*/ 427632 w 3195788"/>
                  <a:gd name="connsiteY46" fmla="*/ 678798 h 1160647"/>
                  <a:gd name="connsiteX47" fmla="*/ 427632 w 3195788"/>
                  <a:gd name="connsiteY47" fmla="*/ 679879 h 1160647"/>
                  <a:gd name="connsiteX48" fmla="*/ 427632 w 3195788"/>
                  <a:gd name="connsiteY48" fmla="*/ 687446 h 1160647"/>
                  <a:gd name="connsiteX49" fmla="*/ 449925 w 3195788"/>
                  <a:gd name="connsiteY49" fmla="*/ 687446 h 1160647"/>
                  <a:gd name="connsiteX50" fmla="*/ 449925 w 3195788"/>
                  <a:gd name="connsiteY50" fmla="*/ 685554 h 1160647"/>
                  <a:gd name="connsiteX51" fmla="*/ 449925 w 3195788"/>
                  <a:gd name="connsiteY51" fmla="*/ 672313 h 1160647"/>
                  <a:gd name="connsiteX52" fmla="*/ 451699 w 3195788"/>
                  <a:gd name="connsiteY52" fmla="*/ 672313 h 1160647"/>
                  <a:gd name="connsiteX53" fmla="*/ 464112 w 3195788"/>
                  <a:gd name="connsiteY53" fmla="*/ 672313 h 1160647"/>
                  <a:gd name="connsiteX54" fmla="*/ 464112 w 3195788"/>
                  <a:gd name="connsiteY54" fmla="*/ 696093 h 1160647"/>
                  <a:gd name="connsiteX55" fmla="*/ 465126 w 3195788"/>
                  <a:gd name="connsiteY55" fmla="*/ 696093 h 1160647"/>
                  <a:gd name="connsiteX56" fmla="*/ 472219 w 3195788"/>
                  <a:gd name="connsiteY56" fmla="*/ 696093 h 1160647"/>
                  <a:gd name="connsiteX57" fmla="*/ 472219 w 3195788"/>
                  <a:gd name="connsiteY57" fmla="*/ 695012 h 1160647"/>
                  <a:gd name="connsiteX58" fmla="*/ 472219 w 3195788"/>
                  <a:gd name="connsiteY58" fmla="*/ 687446 h 1160647"/>
                  <a:gd name="connsiteX59" fmla="*/ 473992 w 3195788"/>
                  <a:gd name="connsiteY59" fmla="*/ 687446 h 1160647"/>
                  <a:gd name="connsiteX60" fmla="*/ 486406 w 3195788"/>
                  <a:gd name="connsiteY60" fmla="*/ 687446 h 1160647"/>
                  <a:gd name="connsiteX61" fmla="*/ 486406 w 3195788"/>
                  <a:gd name="connsiteY61" fmla="*/ 713387 h 1160647"/>
                  <a:gd name="connsiteX62" fmla="*/ 488433 w 3195788"/>
                  <a:gd name="connsiteY62" fmla="*/ 713387 h 1160647"/>
                  <a:gd name="connsiteX63" fmla="*/ 502619 w 3195788"/>
                  <a:gd name="connsiteY63" fmla="*/ 713387 h 1160647"/>
                  <a:gd name="connsiteX64" fmla="*/ 502619 w 3195788"/>
                  <a:gd name="connsiteY64" fmla="*/ 715008 h 1160647"/>
                  <a:gd name="connsiteX65" fmla="*/ 502619 w 3195788"/>
                  <a:gd name="connsiteY65" fmla="*/ 726358 h 1160647"/>
                  <a:gd name="connsiteX66" fmla="*/ 503379 w 3195788"/>
                  <a:gd name="connsiteY66" fmla="*/ 726358 h 1160647"/>
                  <a:gd name="connsiteX67" fmla="*/ 508700 w 3195788"/>
                  <a:gd name="connsiteY67" fmla="*/ 726358 h 1160647"/>
                  <a:gd name="connsiteX68" fmla="*/ 508700 w 3195788"/>
                  <a:gd name="connsiteY68" fmla="*/ 725547 h 1160647"/>
                  <a:gd name="connsiteX69" fmla="*/ 508700 w 3195788"/>
                  <a:gd name="connsiteY69" fmla="*/ 719872 h 1160647"/>
                  <a:gd name="connsiteX70" fmla="*/ 539100 w 3195788"/>
                  <a:gd name="connsiteY70" fmla="*/ 719872 h 1160647"/>
                  <a:gd name="connsiteX71" fmla="*/ 539100 w 3195788"/>
                  <a:gd name="connsiteY71" fmla="*/ 743652 h 1160647"/>
                  <a:gd name="connsiteX72" fmla="*/ 540113 w 3195788"/>
                  <a:gd name="connsiteY72" fmla="*/ 743652 h 1160647"/>
                  <a:gd name="connsiteX73" fmla="*/ 547207 w 3195788"/>
                  <a:gd name="connsiteY73" fmla="*/ 743652 h 1160647"/>
                  <a:gd name="connsiteX74" fmla="*/ 547207 w 3195788"/>
                  <a:gd name="connsiteY74" fmla="*/ 744733 h 1160647"/>
                  <a:gd name="connsiteX75" fmla="*/ 547207 w 3195788"/>
                  <a:gd name="connsiteY75" fmla="*/ 752299 h 1160647"/>
                  <a:gd name="connsiteX76" fmla="*/ 547967 w 3195788"/>
                  <a:gd name="connsiteY76" fmla="*/ 752299 h 1160647"/>
                  <a:gd name="connsiteX77" fmla="*/ 553287 w 3195788"/>
                  <a:gd name="connsiteY77" fmla="*/ 752299 h 1160647"/>
                  <a:gd name="connsiteX78" fmla="*/ 553287 w 3195788"/>
                  <a:gd name="connsiteY78" fmla="*/ 750137 h 1160647"/>
                  <a:gd name="connsiteX79" fmla="*/ 553287 w 3195788"/>
                  <a:gd name="connsiteY79" fmla="*/ 735005 h 1160647"/>
                  <a:gd name="connsiteX80" fmla="*/ 554300 w 3195788"/>
                  <a:gd name="connsiteY80" fmla="*/ 735005 h 1160647"/>
                  <a:gd name="connsiteX81" fmla="*/ 561394 w 3195788"/>
                  <a:gd name="connsiteY81" fmla="*/ 735005 h 1160647"/>
                  <a:gd name="connsiteX82" fmla="*/ 561394 w 3195788"/>
                  <a:gd name="connsiteY82" fmla="*/ 736086 h 1160647"/>
                  <a:gd name="connsiteX83" fmla="*/ 561394 w 3195788"/>
                  <a:gd name="connsiteY83" fmla="*/ 743652 h 1160647"/>
                  <a:gd name="connsiteX84" fmla="*/ 566714 w 3195788"/>
                  <a:gd name="connsiteY84" fmla="*/ 741659 h 1160647"/>
                  <a:gd name="connsiteX85" fmla="*/ 567474 w 3195788"/>
                  <a:gd name="connsiteY85" fmla="*/ 740679 h 1160647"/>
                  <a:gd name="connsiteX86" fmla="*/ 567474 w 3195788"/>
                  <a:gd name="connsiteY86" fmla="*/ 735005 h 1160647"/>
                  <a:gd name="connsiteX87" fmla="*/ 605981 w 3195788"/>
                  <a:gd name="connsiteY87" fmla="*/ 735005 h 1160647"/>
                  <a:gd name="connsiteX88" fmla="*/ 605981 w 3195788"/>
                  <a:gd name="connsiteY88" fmla="*/ 758784 h 1160647"/>
                  <a:gd name="connsiteX89" fmla="*/ 608007 w 3195788"/>
                  <a:gd name="connsiteY89" fmla="*/ 758784 h 1160647"/>
                  <a:gd name="connsiteX90" fmla="*/ 622194 w 3195788"/>
                  <a:gd name="connsiteY90" fmla="*/ 758784 h 1160647"/>
                  <a:gd name="connsiteX91" fmla="*/ 622194 w 3195788"/>
                  <a:gd name="connsiteY91" fmla="*/ 759865 h 1160647"/>
                  <a:gd name="connsiteX92" fmla="*/ 622194 w 3195788"/>
                  <a:gd name="connsiteY92" fmla="*/ 767431 h 1160647"/>
                  <a:gd name="connsiteX93" fmla="*/ 623968 w 3195788"/>
                  <a:gd name="connsiteY93" fmla="*/ 767431 h 1160647"/>
                  <a:gd name="connsiteX94" fmla="*/ 636381 w 3195788"/>
                  <a:gd name="connsiteY94" fmla="*/ 767431 h 1160647"/>
                  <a:gd name="connsiteX95" fmla="*/ 636381 w 3195788"/>
                  <a:gd name="connsiteY95" fmla="*/ 743652 h 1160647"/>
                  <a:gd name="connsiteX96" fmla="*/ 637394 w 3195788"/>
                  <a:gd name="connsiteY96" fmla="*/ 743652 h 1160647"/>
                  <a:gd name="connsiteX97" fmla="*/ 644488 w 3195788"/>
                  <a:gd name="connsiteY97" fmla="*/ 743652 h 1160647"/>
                  <a:gd name="connsiteX98" fmla="*/ 644488 w 3195788"/>
                  <a:gd name="connsiteY98" fmla="*/ 711225 h 1160647"/>
                  <a:gd name="connsiteX99" fmla="*/ 645501 w 3195788"/>
                  <a:gd name="connsiteY99" fmla="*/ 711225 h 1160647"/>
                  <a:gd name="connsiteX100" fmla="*/ 652595 w 3195788"/>
                  <a:gd name="connsiteY100" fmla="*/ 711225 h 1160647"/>
                  <a:gd name="connsiteX101" fmla="*/ 652595 w 3195788"/>
                  <a:gd name="connsiteY101" fmla="*/ 709334 h 1160647"/>
                  <a:gd name="connsiteX102" fmla="*/ 652595 w 3195788"/>
                  <a:gd name="connsiteY102" fmla="*/ 696093 h 1160647"/>
                  <a:gd name="connsiteX103" fmla="*/ 651328 w 3195788"/>
                  <a:gd name="connsiteY103" fmla="*/ 694471 h 1160647"/>
                  <a:gd name="connsiteX104" fmla="*/ 656648 w 3195788"/>
                  <a:gd name="connsiteY104" fmla="*/ 683122 h 1160647"/>
                  <a:gd name="connsiteX105" fmla="*/ 664755 w 3195788"/>
                  <a:gd name="connsiteY105" fmla="*/ 711225 h 1160647"/>
                  <a:gd name="connsiteX106" fmla="*/ 665515 w 3195788"/>
                  <a:gd name="connsiteY106" fmla="*/ 711225 h 1160647"/>
                  <a:gd name="connsiteX107" fmla="*/ 670835 w 3195788"/>
                  <a:gd name="connsiteY107" fmla="*/ 711225 h 1160647"/>
                  <a:gd name="connsiteX108" fmla="*/ 670835 w 3195788"/>
                  <a:gd name="connsiteY108" fmla="*/ 605298 h 1160647"/>
                  <a:gd name="connsiteX109" fmla="*/ 672355 w 3195788"/>
                  <a:gd name="connsiteY109" fmla="*/ 605298 h 1160647"/>
                  <a:gd name="connsiteX110" fmla="*/ 682995 w 3195788"/>
                  <a:gd name="connsiteY110" fmla="*/ 605298 h 1160647"/>
                  <a:gd name="connsiteX111" fmla="*/ 682995 w 3195788"/>
                  <a:gd name="connsiteY111" fmla="*/ 557739 h 1160647"/>
                  <a:gd name="connsiteX112" fmla="*/ 709342 w 3195788"/>
                  <a:gd name="connsiteY112" fmla="*/ 557739 h 1160647"/>
                  <a:gd name="connsiteX113" fmla="*/ 709342 w 3195788"/>
                  <a:gd name="connsiteY113" fmla="*/ 536121 h 1160647"/>
                  <a:gd name="connsiteX114" fmla="*/ 743796 w 3195788"/>
                  <a:gd name="connsiteY114" fmla="*/ 536121 h 1160647"/>
                  <a:gd name="connsiteX115" fmla="*/ 743796 w 3195788"/>
                  <a:gd name="connsiteY115" fmla="*/ 538553 h 1160647"/>
                  <a:gd name="connsiteX116" fmla="*/ 743796 w 3195788"/>
                  <a:gd name="connsiteY116" fmla="*/ 555577 h 1160647"/>
                  <a:gd name="connsiteX117" fmla="*/ 746076 w 3195788"/>
                  <a:gd name="connsiteY117" fmla="*/ 555577 h 1160647"/>
                  <a:gd name="connsiteX118" fmla="*/ 762036 w 3195788"/>
                  <a:gd name="connsiteY118" fmla="*/ 555577 h 1160647"/>
                  <a:gd name="connsiteX119" fmla="*/ 762036 w 3195788"/>
                  <a:gd name="connsiteY119" fmla="*/ 603136 h 1160647"/>
                  <a:gd name="connsiteX120" fmla="*/ 763049 w 3195788"/>
                  <a:gd name="connsiteY120" fmla="*/ 603136 h 1160647"/>
                  <a:gd name="connsiteX121" fmla="*/ 770143 w 3195788"/>
                  <a:gd name="connsiteY121" fmla="*/ 603136 h 1160647"/>
                  <a:gd name="connsiteX122" fmla="*/ 784330 w 3195788"/>
                  <a:gd name="connsiteY122" fmla="*/ 607460 h 1160647"/>
                  <a:gd name="connsiteX123" fmla="*/ 784330 w 3195788"/>
                  <a:gd name="connsiteY123" fmla="*/ 646372 h 1160647"/>
                  <a:gd name="connsiteX124" fmla="*/ 785343 w 3195788"/>
                  <a:gd name="connsiteY124" fmla="*/ 646372 h 1160647"/>
                  <a:gd name="connsiteX125" fmla="*/ 792436 w 3195788"/>
                  <a:gd name="connsiteY125" fmla="*/ 646372 h 1160647"/>
                  <a:gd name="connsiteX126" fmla="*/ 792436 w 3195788"/>
                  <a:gd name="connsiteY126" fmla="*/ 647993 h 1160647"/>
                  <a:gd name="connsiteX127" fmla="*/ 792436 w 3195788"/>
                  <a:gd name="connsiteY127" fmla="*/ 659342 h 1160647"/>
                  <a:gd name="connsiteX128" fmla="*/ 794463 w 3195788"/>
                  <a:gd name="connsiteY128" fmla="*/ 659342 h 1160647"/>
                  <a:gd name="connsiteX129" fmla="*/ 808650 w 3195788"/>
                  <a:gd name="connsiteY129" fmla="*/ 659342 h 1160647"/>
                  <a:gd name="connsiteX130" fmla="*/ 814730 w 3195788"/>
                  <a:gd name="connsiteY130" fmla="*/ 665828 h 1160647"/>
                  <a:gd name="connsiteX131" fmla="*/ 814730 w 3195788"/>
                  <a:gd name="connsiteY131" fmla="*/ 687446 h 1160647"/>
                  <a:gd name="connsiteX132" fmla="*/ 817010 w 3195788"/>
                  <a:gd name="connsiteY132" fmla="*/ 687446 h 1160647"/>
                  <a:gd name="connsiteX133" fmla="*/ 832970 w 3195788"/>
                  <a:gd name="connsiteY133" fmla="*/ 687446 h 1160647"/>
                  <a:gd name="connsiteX134" fmla="*/ 832970 w 3195788"/>
                  <a:gd name="connsiteY134" fmla="*/ 688526 h 1160647"/>
                  <a:gd name="connsiteX135" fmla="*/ 832970 w 3195788"/>
                  <a:gd name="connsiteY135" fmla="*/ 696093 h 1160647"/>
                  <a:gd name="connsiteX136" fmla="*/ 834237 w 3195788"/>
                  <a:gd name="connsiteY136" fmla="*/ 696093 h 1160647"/>
                  <a:gd name="connsiteX137" fmla="*/ 843104 w 3195788"/>
                  <a:gd name="connsiteY137" fmla="*/ 696093 h 1160647"/>
                  <a:gd name="connsiteX138" fmla="*/ 843104 w 3195788"/>
                  <a:gd name="connsiteY138" fmla="*/ 698254 h 1160647"/>
                  <a:gd name="connsiteX139" fmla="*/ 843104 w 3195788"/>
                  <a:gd name="connsiteY139" fmla="*/ 713387 h 1160647"/>
                  <a:gd name="connsiteX140" fmla="*/ 847157 w 3195788"/>
                  <a:gd name="connsiteY140" fmla="*/ 711495 h 1160647"/>
                  <a:gd name="connsiteX141" fmla="*/ 847157 w 3195788"/>
                  <a:gd name="connsiteY141" fmla="*/ 698254 h 1160647"/>
                  <a:gd name="connsiteX142" fmla="*/ 848170 w 3195788"/>
                  <a:gd name="connsiteY142" fmla="*/ 698254 h 1160647"/>
                  <a:gd name="connsiteX143" fmla="*/ 855264 w 3195788"/>
                  <a:gd name="connsiteY143" fmla="*/ 698254 h 1160647"/>
                  <a:gd name="connsiteX144" fmla="*/ 855264 w 3195788"/>
                  <a:gd name="connsiteY144" fmla="*/ 699876 h 1160647"/>
                  <a:gd name="connsiteX145" fmla="*/ 855264 w 3195788"/>
                  <a:gd name="connsiteY145" fmla="*/ 711225 h 1160647"/>
                  <a:gd name="connsiteX146" fmla="*/ 856024 w 3195788"/>
                  <a:gd name="connsiteY146" fmla="*/ 711225 h 1160647"/>
                  <a:gd name="connsiteX147" fmla="*/ 861344 w 3195788"/>
                  <a:gd name="connsiteY147" fmla="*/ 711225 h 1160647"/>
                  <a:gd name="connsiteX148" fmla="*/ 909984 w 3195788"/>
                  <a:gd name="connsiteY148" fmla="*/ 706902 h 1160647"/>
                  <a:gd name="connsiteX149" fmla="*/ 909984 w 3195788"/>
                  <a:gd name="connsiteY149" fmla="*/ 708253 h 1160647"/>
                  <a:gd name="connsiteX150" fmla="*/ 909984 w 3195788"/>
                  <a:gd name="connsiteY150" fmla="*/ 717710 h 1160647"/>
                  <a:gd name="connsiteX151" fmla="*/ 910744 w 3195788"/>
                  <a:gd name="connsiteY151" fmla="*/ 717710 h 1160647"/>
                  <a:gd name="connsiteX152" fmla="*/ 916065 w 3195788"/>
                  <a:gd name="connsiteY152" fmla="*/ 717710 h 1160647"/>
                  <a:gd name="connsiteX153" fmla="*/ 916065 w 3195788"/>
                  <a:gd name="connsiteY153" fmla="*/ 719872 h 1160647"/>
                  <a:gd name="connsiteX154" fmla="*/ 916065 w 3195788"/>
                  <a:gd name="connsiteY154" fmla="*/ 735005 h 1160647"/>
                  <a:gd name="connsiteX155" fmla="*/ 918091 w 3195788"/>
                  <a:gd name="connsiteY155" fmla="*/ 733654 h 1160647"/>
                  <a:gd name="connsiteX156" fmla="*/ 932278 w 3195788"/>
                  <a:gd name="connsiteY156" fmla="*/ 724196 h 1160647"/>
                  <a:gd name="connsiteX157" fmla="*/ 938358 w 3195788"/>
                  <a:gd name="connsiteY157" fmla="*/ 683122 h 1160647"/>
                  <a:gd name="connsiteX158" fmla="*/ 939118 w 3195788"/>
                  <a:gd name="connsiteY158" fmla="*/ 682852 h 1160647"/>
                  <a:gd name="connsiteX159" fmla="*/ 944438 w 3195788"/>
                  <a:gd name="connsiteY159" fmla="*/ 680960 h 1160647"/>
                  <a:gd name="connsiteX160" fmla="*/ 946465 w 3195788"/>
                  <a:gd name="connsiteY160" fmla="*/ 611783 h 1160647"/>
                  <a:gd name="connsiteX161" fmla="*/ 948492 w 3195788"/>
                  <a:gd name="connsiteY161" fmla="*/ 680960 h 1160647"/>
                  <a:gd name="connsiteX162" fmla="*/ 949252 w 3195788"/>
                  <a:gd name="connsiteY162" fmla="*/ 681230 h 1160647"/>
                  <a:gd name="connsiteX163" fmla="*/ 954572 w 3195788"/>
                  <a:gd name="connsiteY163" fmla="*/ 683122 h 1160647"/>
                  <a:gd name="connsiteX164" fmla="*/ 954572 w 3195788"/>
                  <a:gd name="connsiteY164" fmla="*/ 596651 h 1160647"/>
                  <a:gd name="connsiteX165" fmla="*/ 958625 w 3195788"/>
                  <a:gd name="connsiteY165" fmla="*/ 564224 h 1160647"/>
                  <a:gd name="connsiteX166" fmla="*/ 997132 w 3195788"/>
                  <a:gd name="connsiteY166" fmla="*/ 564224 h 1160647"/>
                  <a:gd name="connsiteX167" fmla="*/ 997132 w 3195788"/>
                  <a:gd name="connsiteY167" fmla="*/ 596651 h 1160647"/>
                  <a:gd name="connsiteX168" fmla="*/ 997892 w 3195788"/>
                  <a:gd name="connsiteY168" fmla="*/ 596651 h 1160647"/>
                  <a:gd name="connsiteX169" fmla="*/ 1003212 w 3195788"/>
                  <a:gd name="connsiteY169" fmla="*/ 596651 h 1160647"/>
                  <a:gd name="connsiteX170" fmla="*/ 1003212 w 3195788"/>
                  <a:gd name="connsiteY170" fmla="*/ 514503 h 1160647"/>
                  <a:gd name="connsiteX171" fmla="*/ 1004986 w 3195788"/>
                  <a:gd name="connsiteY171" fmla="*/ 514503 h 1160647"/>
                  <a:gd name="connsiteX172" fmla="*/ 1017399 w 3195788"/>
                  <a:gd name="connsiteY172" fmla="*/ 514503 h 1160647"/>
                  <a:gd name="connsiteX173" fmla="*/ 1017399 w 3195788"/>
                  <a:gd name="connsiteY173" fmla="*/ 512612 h 1160647"/>
                  <a:gd name="connsiteX174" fmla="*/ 1017399 w 3195788"/>
                  <a:gd name="connsiteY174" fmla="*/ 499371 h 1160647"/>
                  <a:gd name="connsiteX175" fmla="*/ 1039693 w 3195788"/>
                  <a:gd name="connsiteY175" fmla="*/ 499371 h 1160647"/>
                  <a:gd name="connsiteX176" fmla="*/ 1039693 w 3195788"/>
                  <a:gd name="connsiteY176" fmla="*/ 498290 h 1160647"/>
                  <a:gd name="connsiteX177" fmla="*/ 1039693 w 3195788"/>
                  <a:gd name="connsiteY177" fmla="*/ 490724 h 1160647"/>
                  <a:gd name="connsiteX178" fmla="*/ 1041466 w 3195788"/>
                  <a:gd name="connsiteY178" fmla="*/ 490724 h 1160647"/>
                  <a:gd name="connsiteX179" fmla="*/ 1053880 w 3195788"/>
                  <a:gd name="connsiteY179" fmla="*/ 490724 h 1160647"/>
                  <a:gd name="connsiteX180" fmla="*/ 1053880 w 3195788"/>
                  <a:gd name="connsiteY180" fmla="*/ 491805 h 1160647"/>
                  <a:gd name="connsiteX181" fmla="*/ 1053880 w 3195788"/>
                  <a:gd name="connsiteY181" fmla="*/ 499371 h 1160647"/>
                  <a:gd name="connsiteX182" fmla="*/ 1054640 w 3195788"/>
                  <a:gd name="connsiteY182" fmla="*/ 499371 h 1160647"/>
                  <a:gd name="connsiteX183" fmla="*/ 1059960 w 3195788"/>
                  <a:gd name="connsiteY183" fmla="*/ 499371 h 1160647"/>
                  <a:gd name="connsiteX184" fmla="*/ 1070093 w 3195788"/>
                  <a:gd name="connsiteY184" fmla="*/ 495047 h 1160647"/>
                  <a:gd name="connsiteX185" fmla="*/ 1074146 w 3195788"/>
                  <a:gd name="connsiteY185" fmla="*/ 498290 h 1160647"/>
                  <a:gd name="connsiteX186" fmla="*/ 1074146 w 3195788"/>
                  <a:gd name="connsiteY186" fmla="*/ 490724 h 1160647"/>
                  <a:gd name="connsiteX187" fmla="*/ 1076426 w 3195788"/>
                  <a:gd name="connsiteY187" fmla="*/ 490724 h 1160647"/>
                  <a:gd name="connsiteX188" fmla="*/ 1092387 w 3195788"/>
                  <a:gd name="connsiteY188" fmla="*/ 490724 h 1160647"/>
                  <a:gd name="connsiteX189" fmla="*/ 1092387 w 3195788"/>
                  <a:gd name="connsiteY189" fmla="*/ 491805 h 1160647"/>
                  <a:gd name="connsiteX190" fmla="*/ 1092387 w 3195788"/>
                  <a:gd name="connsiteY190" fmla="*/ 499371 h 1160647"/>
                  <a:gd name="connsiteX191" fmla="*/ 1122787 w 3195788"/>
                  <a:gd name="connsiteY191" fmla="*/ 499371 h 1160647"/>
                  <a:gd name="connsiteX192" fmla="*/ 1122787 w 3195788"/>
                  <a:gd name="connsiteY192" fmla="*/ 500992 h 1160647"/>
                  <a:gd name="connsiteX193" fmla="*/ 1122787 w 3195788"/>
                  <a:gd name="connsiteY193" fmla="*/ 512342 h 1160647"/>
                  <a:gd name="connsiteX194" fmla="*/ 1149134 w 3195788"/>
                  <a:gd name="connsiteY194" fmla="*/ 512342 h 1160647"/>
                  <a:gd name="connsiteX195" fmla="*/ 1149134 w 3195788"/>
                  <a:gd name="connsiteY195" fmla="*/ 542606 h 1160647"/>
                  <a:gd name="connsiteX196" fmla="*/ 1149894 w 3195788"/>
                  <a:gd name="connsiteY196" fmla="*/ 542606 h 1160647"/>
                  <a:gd name="connsiteX197" fmla="*/ 1155214 w 3195788"/>
                  <a:gd name="connsiteY197" fmla="*/ 542606 h 1160647"/>
                  <a:gd name="connsiteX198" fmla="*/ 1155214 w 3195788"/>
                  <a:gd name="connsiteY198" fmla="*/ 543687 h 1160647"/>
                  <a:gd name="connsiteX199" fmla="*/ 1155214 w 3195788"/>
                  <a:gd name="connsiteY199" fmla="*/ 551254 h 1160647"/>
                  <a:gd name="connsiteX200" fmla="*/ 1159268 w 3195788"/>
                  <a:gd name="connsiteY200" fmla="*/ 581518 h 1160647"/>
                  <a:gd name="connsiteX201" fmla="*/ 1160028 w 3195788"/>
                  <a:gd name="connsiteY201" fmla="*/ 581518 h 1160647"/>
                  <a:gd name="connsiteX202" fmla="*/ 1165348 w 3195788"/>
                  <a:gd name="connsiteY202" fmla="*/ 581518 h 1160647"/>
                  <a:gd name="connsiteX203" fmla="*/ 1165348 w 3195788"/>
                  <a:gd name="connsiteY203" fmla="*/ 582329 h 1160647"/>
                  <a:gd name="connsiteX204" fmla="*/ 1165348 w 3195788"/>
                  <a:gd name="connsiteY204" fmla="*/ 588004 h 1160647"/>
                  <a:gd name="connsiteX205" fmla="*/ 1166361 w 3195788"/>
                  <a:gd name="connsiteY205" fmla="*/ 588004 h 1160647"/>
                  <a:gd name="connsiteX206" fmla="*/ 1173454 w 3195788"/>
                  <a:gd name="connsiteY206" fmla="*/ 588004 h 1160647"/>
                  <a:gd name="connsiteX207" fmla="*/ 1173454 w 3195788"/>
                  <a:gd name="connsiteY207" fmla="*/ 618269 h 1160647"/>
                  <a:gd name="connsiteX208" fmla="*/ 1175481 w 3195788"/>
                  <a:gd name="connsiteY208" fmla="*/ 618269 h 1160647"/>
                  <a:gd name="connsiteX209" fmla="*/ 1189668 w 3195788"/>
                  <a:gd name="connsiteY209" fmla="*/ 618269 h 1160647"/>
                  <a:gd name="connsiteX210" fmla="*/ 1189668 w 3195788"/>
                  <a:gd name="connsiteY210" fmla="*/ 642048 h 1160647"/>
                  <a:gd name="connsiteX211" fmla="*/ 1191695 w 3195788"/>
                  <a:gd name="connsiteY211" fmla="*/ 643669 h 1160647"/>
                  <a:gd name="connsiteX212" fmla="*/ 1191695 w 3195788"/>
                  <a:gd name="connsiteY212" fmla="*/ 655019 h 1160647"/>
                  <a:gd name="connsiteX213" fmla="*/ 1192455 w 3195788"/>
                  <a:gd name="connsiteY213" fmla="*/ 655019 h 1160647"/>
                  <a:gd name="connsiteX214" fmla="*/ 1197775 w 3195788"/>
                  <a:gd name="connsiteY214" fmla="*/ 655019 h 1160647"/>
                  <a:gd name="connsiteX215" fmla="*/ 1197775 w 3195788"/>
                  <a:gd name="connsiteY215" fmla="*/ 678798 h 1160647"/>
                  <a:gd name="connsiteX216" fmla="*/ 1199041 w 3195788"/>
                  <a:gd name="connsiteY216" fmla="*/ 678798 h 1160647"/>
                  <a:gd name="connsiteX217" fmla="*/ 1207908 w 3195788"/>
                  <a:gd name="connsiteY217" fmla="*/ 678798 h 1160647"/>
                  <a:gd name="connsiteX218" fmla="*/ 1209935 w 3195788"/>
                  <a:gd name="connsiteY218" fmla="*/ 682852 h 1160647"/>
                  <a:gd name="connsiteX219" fmla="*/ 1209935 w 3195788"/>
                  <a:gd name="connsiteY219" fmla="*/ 696093 h 1160647"/>
                  <a:gd name="connsiteX220" fmla="*/ 1211455 w 3195788"/>
                  <a:gd name="connsiteY220" fmla="*/ 694201 h 1160647"/>
                  <a:gd name="connsiteX221" fmla="*/ 1222095 w 3195788"/>
                  <a:gd name="connsiteY221" fmla="*/ 680960 h 1160647"/>
                  <a:gd name="connsiteX222" fmla="*/ 1250469 w 3195788"/>
                  <a:gd name="connsiteY222" fmla="*/ 680960 h 1160647"/>
                  <a:gd name="connsiteX223" fmla="*/ 1250469 w 3195788"/>
                  <a:gd name="connsiteY223" fmla="*/ 767431 h 1160647"/>
                  <a:gd name="connsiteX224" fmla="*/ 1251229 w 3195788"/>
                  <a:gd name="connsiteY224" fmla="*/ 767431 h 1160647"/>
                  <a:gd name="connsiteX225" fmla="*/ 1256549 w 3195788"/>
                  <a:gd name="connsiteY225" fmla="*/ 767431 h 1160647"/>
                  <a:gd name="connsiteX226" fmla="*/ 1257309 w 3195788"/>
                  <a:gd name="connsiteY226" fmla="*/ 766080 h 1160647"/>
                  <a:gd name="connsiteX227" fmla="*/ 1262629 w 3195788"/>
                  <a:gd name="connsiteY227" fmla="*/ 756622 h 1160647"/>
                  <a:gd name="connsiteX228" fmla="*/ 1262629 w 3195788"/>
                  <a:gd name="connsiteY228" fmla="*/ 758514 h 1160647"/>
                  <a:gd name="connsiteX229" fmla="*/ 1262629 w 3195788"/>
                  <a:gd name="connsiteY229" fmla="*/ 771755 h 1160647"/>
                  <a:gd name="connsiteX230" fmla="*/ 1266682 w 3195788"/>
                  <a:gd name="connsiteY230" fmla="*/ 726358 h 1160647"/>
                  <a:gd name="connsiteX231" fmla="*/ 1267442 w 3195788"/>
                  <a:gd name="connsiteY231" fmla="*/ 726358 h 1160647"/>
                  <a:gd name="connsiteX232" fmla="*/ 1272762 w 3195788"/>
                  <a:gd name="connsiteY232" fmla="*/ 726358 h 1160647"/>
                  <a:gd name="connsiteX233" fmla="*/ 1272762 w 3195788"/>
                  <a:gd name="connsiteY233" fmla="*/ 661504 h 1160647"/>
                  <a:gd name="connsiteX234" fmla="*/ 1273776 w 3195788"/>
                  <a:gd name="connsiteY234" fmla="*/ 661504 h 1160647"/>
                  <a:gd name="connsiteX235" fmla="*/ 1280869 w 3195788"/>
                  <a:gd name="connsiteY235" fmla="*/ 661504 h 1160647"/>
                  <a:gd name="connsiteX236" fmla="*/ 1293029 w 3195788"/>
                  <a:gd name="connsiteY236" fmla="*/ 618269 h 1160647"/>
                  <a:gd name="connsiteX237" fmla="*/ 1294296 w 3195788"/>
                  <a:gd name="connsiteY237" fmla="*/ 618269 h 1160647"/>
                  <a:gd name="connsiteX238" fmla="*/ 1303163 w 3195788"/>
                  <a:gd name="connsiteY238" fmla="*/ 618269 h 1160647"/>
                  <a:gd name="connsiteX239" fmla="*/ 1313296 w 3195788"/>
                  <a:gd name="connsiteY239" fmla="*/ 661504 h 1160647"/>
                  <a:gd name="connsiteX240" fmla="*/ 1314309 w 3195788"/>
                  <a:gd name="connsiteY240" fmla="*/ 661504 h 1160647"/>
                  <a:gd name="connsiteX241" fmla="*/ 1321403 w 3195788"/>
                  <a:gd name="connsiteY241" fmla="*/ 661504 h 1160647"/>
                  <a:gd name="connsiteX242" fmla="*/ 1321403 w 3195788"/>
                  <a:gd name="connsiteY242" fmla="*/ 700416 h 1160647"/>
                  <a:gd name="connsiteX243" fmla="*/ 1323176 w 3195788"/>
                  <a:gd name="connsiteY243" fmla="*/ 700416 h 1160647"/>
                  <a:gd name="connsiteX244" fmla="*/ 1335590 w 3195788"/>
                  <a:gd name="connsiteY244" fmla="*/ 700416 h 1160647"/>
                  <a:gd name="connsiteX245" fmla="*/ 1335590 w 3195788"/>
                  <a:gd name="connsiteY245" fmla="*/ 702578 h 1160647"/>
                  <a:gd name="connsiteX246" fmla="*/ 1335590 w 3195788"/>
                  <a:gd name="connsiteY246" fmla="*/ 717710 h 1160647"/>
                  <a:gd name="connsiteX247" fmla="*/ 1339643 w 3195788"/>
                  <a:gd name="connsiteY247" fmla="*/ 715549 h 1160647"/>
                  <a:gd name="connsiteX248" fmla="*/ 1339643 w 3195788"/>
                  <a:gd name="connsiteY248" fmla="*/ 700416 h 1160647"/>
                  <a:gd name="connsiteX249" fmla="*/ 1341163 w 3195788"/>
                  <a:gd name="connsiteY249" fmla="*/ 700416 h 1160647"/>
                  <a:gd name="connsiteX250" fmla="*/ 1351803 w 3195788"/>
                  <a:gd name="connsiteY250" fmla="*/ 700416 h 1160647"/>
                  <a:gd name="connsiteX251" fmla="*/ 1351803 w 3195788"/>
                  <a:gd name="connsiteY251" fmla="*/ 702037 h 1160647"/>
                  <a:gd name="connsiteX252" fmla="*/ 1351803 w 3195788"/>
                  <a:gd name="connsiteY252" fmla="*/ 713387 h 1160647"/>
                  <a:gd name="connsiteX253" fmla="*/ 1382204 w 3195788"/>
                  <a:gd name="connsiteY253" fmla="*/ 713387 h 1160647"/>
                  <a:gd name="connsiteX254" fmla="*/ 1382204 w 3195788"/>
                  <a:gd name="connsiteY254" fmla="*/ 676637 h 1160647"/>
                  <a:gd name="connsiteX255" fmla="*/ 1383470 w 3195788"/>
                  <a:gd name="connsiteY255" fmla="*/ 676637 h 1160647"/>
                  <a:gd name="connsiteX256" fmla="*/ 1392337 w 3195788"/>
                  <a:gd name="connsiteY256" fmla="*/ 676637 h 1160647"/>
                  <a:gd name="connsiteX257" fmla="*/ 1392337 w 3195788"/>
                  <a:gd name="connsiteY257" fmla="*/ 698254 h 1160647"/>
                  <a:gd name="connsiteX258" fmla="*/ 1394364 w 3195788"/>
                  <a:gd name="connsiteY258" fmla="*/ 665828 h 1160647"/>
                  <a:gd name="connsiteX259" fmla="*/ 1416657 w 3195788"/>
                  <a:gd name="connsiteY259" fmla="*/ 665828 h 1160647"/>
                  <a:gd name="connsiteX260" fmla="*/ 1416657 w 3195788"/>
                  <a:gd name="connsiteY260" fmla="*/ 664206 h 1160647"/>
                  <a:gd name="connsiteX261" fmla="*/ 1416657 w 3195788"/>
                  <a:gd name="connsiteY261" fmla="*/ 652857 h 1160647"/>
                  <a:gd name="connsiteX262" fmla="*/ 1417417 w 3195788"/>
                  <a:gd name="connsiteY262" fmla="*/ 652857 h 1160647"/>
                  <a:gd name="connsiteX263" fmla="*/ 1422737 w 3195788"/>
                  <a:gd name="connsiteY263" fmla="*/ 652857 h 1160647"/>
                  <a:gd name="connsiteX264" fmla="*/ 1422737 w 3195788"/>
                  <a:gd name="connsiteY264" fmla="*/ 650966 h 1160647"/>
                  <a:gd name="connsiteX265" fmla="*/ 1422737 w 3195788"/>
                  <a:gd name="connsiteY265" fmla="*/ 637725 h 1160647"/>
                  <a:gd name="connsiteX266" fmla="*/ 1426791 w 3195788"/>
                  <a:gd name="connsiteY266" fmla="*/ 644210 h 1160647"/>
                  <a:gd name="connsiteX267" fmla="*/ 1429071 w 3195788"/>
                  <a:gd name="connsiteY267" fmla="*/ 644210 h 1160647"/>
                  <a:gd name="connsiteX268" fmla="*/ 1445031 w 3195788"/>
                  <a:gd name="connsiteY268" fmla="*/ 644210 h 1160647"/>
                  <a:gd name="connsiteX269" fmla="*/ 1445031 w 3195788"/>
                  <a:gd name="connsiteY269" fmla="*/ 643399 h 1160647"/>
                  <a:gd name="connsiteX270" fmla="*/ 1445031 w 3195788"/>
                  <a:gd name="connsiteY270" fmla="*/ 637725 h 1160647"/>
                  <a:gd name="connsiteX271" fmla="*/ 1445791 w 3195788"/>
                  <a:gd name="connsiteY271" fmla="*/ 637725 h 1160647"/>
                  <a:gd name="connsiteX272" fmla="*/ 1451111 w 3195788"/>
                  <a:gd name="connsiteY272" fmla="*/ 637725 h 1160647"/>
                  <a:gd name="connsiteX273" fmla="*/ 1451111 w 3195788"/>
                  <a:gd name="connsiteY273" fmla="*/ 639076 h 1160647"/>
                  <a:gd name="connsiteX274" fmla="*/ 1451111 w 3195788"/>
                  <a:gd name="connsiteY274" fmla="*/ 648534 h 1160647"/>
                  <a:gd name="connsiteX275" fmla="*/ 1489618 w 3195788"/>
                  <a:gd name="connsiteY275" fmla="*/ 648534 h 1160647"/>
                  <a:gd name="connsiteX276" fmla="*/ 1489618 w 3195788"/>
                  <a:gd name="connsiteY276" fmla="*/ 786887 h 1160647"/>
                  <a:gd name="connsiteX277" fmla="*/ 1491138 w 3195788"/>
                  <a:gd name="connsiteY277" fmla="*/ 786887 h 1160647"/>
                  <a:gd name="connsiteX278" fmla="*/ 1501778 w 3195788"/>
                  <a:gd name="connsiteY278" fmla="*/ 786887 h 1160647"/>
                  <a:gd name="connsiteX279" fmla="*/ 1501778 w 3195788"/>
                  <a:gd name="connsiteY279" fmla="*/ 773917 h 1160647"/>
                  <a:gd name="connsiteX280" fmla="*/ 1505832 w 3195788"/>
                  <a:gd name="connsiteY280" fmla="*/ 773917 h 1160647"/>
                  <a:gd name="connsiteX281" fmla="*/ 1505832 w 3195788"/>
                  <a:gd name="connsiteY281" fmla="*/ 786887 h 1160647"/>
                  <a:gd name="connsiteX282" fmla="*/ 1536232 w 3195788"/>
                  <a:gd name="connsiteY282" fmla="*/ 786887 h 1160647"/>
                  <a:gd name="connsiteX283" fmla="*/ 1536232 w 3195788"/>
                  <a:gd name="connsiteY283" fmla="*/ 756622 h 1160647"/>
                  <a:gd name="connsiteX284" fmla="*/ 1548392 w 3195788"/>
                  <a:gd name="connsiteY284" fmla="*/ 756622 h 1160647"/>
                  <a:gd name="connsiteX285" fmla="*/ 1560552 w 3195788"/>
                  <a:gd name="connsiteY285" fmla="*/ 754461 h 1160647"/>
                  <a:gd name="connsiteX286" fmla="*/ 1564606 w 3195788"/>
                  <a:gd name="connsiteY286" fmla="*/ 756622 h 1160647"/>
                  <a:gd name="connsiteX287" fmla="*/ 1574739 w 3195788"/>
                  <a:gd name="connsiteY287" fmla="*/ 756622 h 1160647"/>
                  <a:gd name="connsiteX288" fmla="*/ 1574739 w 3195788"/>
                  <a:gd name="connsiteY288" fmla="*/ 786887 h 1160647"/>
                  <a:gd name="connsiteX289" fmla="*/ 1582846 w 3195788"/>
                  <a:gd name="connsiteY289" fmla="*/ 786887 h 1160647"/>
                  <a:gd name="connsiteX290" fmla="*/ 1582846 w 3195788"/>
                  <a:gd name="connsiteY290" fmla="*/ 804182 h 1160647"/>
                  <a:gd name="connsiteX291" fmla="*/ 1592182 w 3195788"/>
                  <a:gd name="connsiteY291" fmla="*/ 805087 h 1160647"/>
                  <a:gd name="connsiteX292" fmla="*/ 1605140 w 3195788"/>
                  <a:gd name="connsiteY292" fmla="*/ 805087 h 1160647"/>
                  <a:gd name="connsiteX293" fmla="*/ 1605140 w 3195788"/>
                  <a:gd name="connsiteY293" fmla="*/ 789049 h 1160647"/>
                  <a:gd name="connsiteX294" fmla="*/ 1673096 w 3195788"/>
                  <a:gd name="connsiteY294" fmla="*/ 789049 h 1160647"/>
                  <a:gd name="connsiteX295" fmla="*/ 1673096 w 3195788"/>
                  <a:gd name="connsiteY295" fmla="*/ 703796 h 1160647"/>
                  <a:gd name="connsiteX296" fmla="*/ 1745104 w 3195788"/>
                  <a:gd name="connsiteY296" fmla="*/ 703796 h 1160647"/>
                  <a:gd name="connsiteX297" fmla="*/ 1745104 w 3195788"/>
                  <a:gd name="connsiteY297" fmla="*/ 782564 h 1160647"/>
                  <a:gd name="connsiteX298" fmla="*/ 1747008 w 3195788"/>
                  <a:gd name="connsiteY298" fmla="*/ 782564 h 1160647"/>
                  <a:gd name="connsiteX299" fmla="*/ 1748250 w 3195788"/>
                  <a:gd name="connsiteY299" fmla="*/ 805087 h 1160647"/>
                  <a:gd name="connsiteX300" fmla="*/ 1757926 w 3195788"/>
                  <a:gd name="connsiteY300" fmla="*/ 805087 h 1160647"/>
                  <a:gd name="connsiteX301" fmla="*/ 1759168 w 3195788"/>
                  <a:gd name="connsiteY301" fmla="*/ 782564 h 1160647"/>
                  <a:gd name="connsiteX302" fmla="*/ 1765248 w 3195788"/>
                  <a:gd name="connsiteY302" fmla="*/ 782564 h 1160647"/>
                  <a:gd name="connsiteX303" fmla="*/ 1766490 w 3195788"/>
                  <a:gd name="connsiteY303" fmla="*/ 805087 h 1160647"/>
                  <a:gd name="connsiteX304" fmla="*/ 1817112 w 3195788"/>
                  <a:gd name="connsiteY304" fmla="*/ 805087 h 1160647"/>
                  <a:gd name="connsiteX305" fmla="*/ 1817112 w 3195788"/>
                  <a:gd name="connsiteY305" fmla="*/ 642059 h 1160647"/>
                  <a:gd name="connsiteX306" fmla="*/ 2014439 w 3195788"/>
                  <a:gd name="connsiteY306" fmla="*/ 642059 h 1160647"/>
                  <a:gd name="connsiteX307" fmla="*/ 2014439 w 3195788"/>
                  <a:gd name="connsiteY307" fmla="*/ 805087 h 1160647"/>
                  <a:gd name="connsiteX308" fmla="*/ 2033136 w 3195788"/>
                  <a:gd name="connsiteY308" fmla="*/ 805087 h 1160647"/>
                  <a:gd name="connsiteX309" fmla="*/ 2033136 w 3195788"/>
                  <a:gd name="connsiteY309" fmla="*/ 722394 h 1160647"/>
                  <a:gd name="connsiteX310" fmla="*/ 2128256 w 3195788"/>
                  <a:gd name="connsiteY310" fmla="*/ 722394 h 1160647"/>
                  <a:gd name="connsiteX311" fmla="*/ 2140186 w 3195788"/>
                  <a:gd name="connsiteY311" fmla="*/ 404253 h 1160647"/>
                  <a:gd name="connsiteX312" fmla="*/ 2128026 w 3195788"/>
                  <a:gd name="connsiteY312" fmla="*/ 382635 h 1160647"/>
                  <a:gd name="connsiteX313" fmla="*/ 2121946 w 3195788"/>
                  <a:gd name="connsiteY313" fmla="*/ 378311 h 1160647"/>
                  <a:gd name="connsiteX314" fmla="*/ 2130053 w 3195788"/>
                  <a:gd name="connsiteY314" fmla="*/ 354532 h 1160647"/>
                  <a:gd name="connsiteX315" fmla="*/ 2130053 w 3195788"/>
                  <a:gd name="connsiteY315" fmla="*/ 337238 h 1160647"/>
                  <a:gd name="connsiteX316" fmla="*/ 2144240 w 3195788"/>
                  <a:gd name="connsiteY316" fmla="*/ 337238 h 1160647"/>
                  <a:gd name="connsiteX317" fmla="*/ 2144240 w 3195788"/>
                  <a:gd name="connsiteY317" fmla="*/ 315620 h 1160647"/>
                  <a:gd name="connsiteX318" fmla="*/ 2146266 w 3195788"/>
                  <a:gd name="connsiteY318" fmla="*/ 311296 h 1160647"/>
                  <a:gd name="connsiteX319" fmla="*/ 2146266 w 3195788"/>
                  <a:gd name="connsiteY319" fmla="*/ 233472 h 1160647"/>
                  <a:gd name="connsiteX320" fmla="*/ 2144240 w 3195788"/>
                  <a:gd name="connsiteY320" fmla="*/ 226987 h 1160647"/>
                  <a:gd name="connsiteX321" fmla="*/ 2150320 w 3195788"/>
                  <a:gd name="connsiteY321" fmla="*/ 220501 h 1160647"/>
                  <a:gd name="connsiteX322" fmla="*/ 2150320 w 3195788"/>
                  <a:gd name="connsiteY322" fmla="*/ 162133 h 1160647"/>
                  <a:gd name="connsiteX323" fmla="*/ 2152346 w 3195788"/>
                  <a:gd name="connsiteY323" fmla="*/ 157810 h 1160647"/>
                  <a:gd name="connsiteX324" fmla="*/ 2152346 w 3195788"/>
                  <a:gd name="connsiteY324" fmla="*/ 101604 h 1160647"/>
                  <a:gd name="connsiteX325" fmla="*/ 2154373 w 3195788"/>
                  <a:gd name="connsiteY325" fmla="*/ 82148 h 1160647"/>
                  <a:gd name="connsiteX326" fmla="*/ 2158427 w 3195788"/>
                  <a:gd name="connsiteY326" fmla="*/ 99442 h 1160647"/>
                  <a:gd name="connsiteX327" fmla="*/ 2160453 w 3195788"/>
                  <a:gd name="connsiteY327" fmla="*/ 157810 h 1160647"/>
                  <a:gd name="connsiteX328" fmla="*/ 2162480 w 3195788"/>
                  <a:gd name="connsiteY328" fmla="*/ 220501 h 1160647"/>
                  <a:gd name="connsiteX329" fmla="*/ 2168560 w 3195788"/>
                  <a:gd name="connsiteY329" fmla="*/ 226987 h 1160647"/>
                  <a:gd name="connsiteX330" fmla="*/ 2166533 w 3195788"/>
                  <a:gd name="connsiteY330" fmla="*/ 233472 h 1160647"/>
                  <a:gd name="connsiteX331" fmla="*/ 2166533 w 3195788"/>
                  <a:gd name="connsiteY331" fmla="*/ 311296 h 1160647"/>
                  <a:gd name="connsiteX332" fmla="*/ 2168560 w 3195788"/>
                  <a:gd name="connsiteY332" fmla="*/ 315620 h 1160647"/>
                  <a:gd name="connsiteX333" fmla="*/ 2168560 w 3195788"/>
                  <a:gd name="connsiteY333" fmla="*/ 337238 h 1160647"/>
                  <a:gd name="connsiteX334" fmla="*/ 2182747 w 3195788"/>
                  <a:gd name="connsiteY334" fmla="*/ 337238 h 1160647"/>
                  <a:gd name="connsiteX335" fmla="*/ 2182747 w 3195788"/>
                  <a:gd name="connsiteY335" fmla="*/ 354532 h 1160647"/>
                  <a:gd name="connsiteX336" fmla="*/ 2190854 w 3195788"/>
                  <a:gd name="connsiteY336" fmla="*/ 378311 h 1160647"/>
                  <a:gd name="connsiteX337" fmla="*/ 2184774 w 3195788"/>
                  <a:gd name="connsiteY337" fmla="*/ 382635 h 1160647"/>
                  <a:gd name="connsiteX338" fmla="*/ 2172613 w 3195788"/>
                  <a:gd name="connsiteY338" fmla="*/ 404253 h 1160647"/>
                  <a:gd name="connsiteX339" fmla="*/ 2180720 w 3195788"/>
                  <a:gd name="connsiteY339" fmla="*/ 657181 h 1160647"/>
                  <a:gd name="connsiteX340" fmla="*/ 2245574 w 3195788"/>
                  <a:gd name="connsiteY340" fmla="*/ 657181 h 1160647"/>
                  <a:gd name="connsiteX341" fmla="*/ 2245574 w 3195788"/>
                  <a:gd name="connsiteY341" fmla="*/ 732843 h 1160647"/>
                  <a:gd name="connsiteX342" fmla="*/ 2253681 w 3195788"/>
                  <a:gd name="connsiteY342" fmla="*/ 732843 h 1160647"/>
                  <a:gd name="connsiteX343" fmla="*/ 2255708 w 3195788"/>
                  <a:gd name="connsiteY343" fmla="*/ 726358 h 1160647"/>
                  <a:gd name="connsiteX344" fmla="*/ 2261788 w 3195788"/>
                  <a:gd name="connsiteY344" fmla="*/ 726358 h 1160647"/>
                  <a:gd name="connsiteX345" fmla="*/ 2263815 w 3195788"/>
                  <a:gd name="connsiteY345" fmla="*/ 735005 h 1160647"/>
                  <a:gd name="connsiteX346" fmla="*/ 2275975 w 3195788"/>
                  <a:gd name="connsiteY346" fmla="*/ 735005 h 1160647"/>
                  <a:gd name="connsiteX347" fmla="*/ 2275975 w 3195788"/>
                  <a:gd name="connsiteY347" fmla="*/ 728519 h 1160647"/>
                  <a:gd name="connsiteX348" fmla="*/ 2298268 w 3195788"/>
                  <a:gd name="connsiteY348" fmla="*/ 728519 h 1160647"/>
                  <a:gd name="connsiteX349" fmla="*/ 2298268 w 3195788"/>
                  <a:gd name="connsiteY349" fmla="*/ 735005 h 1160647"/>
                  <a:gd name="connsiteX350" fmla="*/ 2318535 w 3195788"/>
                  <a:gd name="connsiteY350" fmla="*/ 735005 h 1160647"/>
                  <a:gd name="connsiteX351" fmla="*/ 2318535 w 3195788"/>
                  <a:gd name="connsiteY351" fmla="*/ 780402 h 1160647"/>
                  <a:gd name="connsiteX352" fmla="*/ 2332722 w 3195788"/>
                  <a:gd name="connsiteY352" fmla="*/ 780402 h 1160647"/>
                  <a:gd name="connsiteX353" fmla="*/ 2332722 w 3195788"/>
                  <a:gd name="connsiteY353" fmla="*/ 767431 h 1160647"/>
                  <a:gd name="connsiteX354" fmla="*/ 2348936 w 3195788"/>
                  <a:gd name="connsiteY354" fmla="*/ 767431 h 1160647"/>
                  <a:gd name="connsiteX355" fmla="*/ 2348936 w 3195788"/>
                  <a:gd name="connsiteY355" fmla="*/ 588004 h 1160647"/>
                  <a:gd name="connsiteX356" fmla="*/ 2355016 w 3195788"/>
                  <a:gd name="connsiteY356" fmla="*/ 581518 h 1160647"/>
                  <a:gd name="connsiteX357" fmla="*/ 2427977 w 3195788"/>
                  <a:gd name="connsiteY357" fmla="*/ 581518 h 1160647"/>
                  <a:gd name="connsiteX358" fmla="*/ 2427977 w 3195788"/>
                  <a:gd name="connsiteY358" fmla="*/ 590166 h 1160647"/>
                  <a:gd name="connsiteX359" fmla="*/ 2438110 w 3195788"/>
                  <a:gd name="connsiteY359" fmla="*/ 590166 h 1160647"/>
                  <a:gd name="connsiteX360" fmla="*/ 2438110 w 3195788"/>
                  <a:gd name="connsiteY360" fmla="*/ 704740 h 1160647"/>
                  <a:gd name="connsiteX361" fmla="*/ 2460404 w 3195788"/>
                  <a:gd name="connsiteY361" fmla="*/ 704740 h 1160647"/>
                  <a:gd name="connsiteX362" fmla="*/ 2460404 w 3195788"/>
                  <a:gd name="connsiteY362" fmla="*/ 637725 h 1160647"/>
                  <a:gd name="connsiteX363" fmla="*/ 2486751 w 3195788"/>
                  <a:gd name="connsiteY363" fmla="*/ 637725 h 1160647"/>
                  <a:gd name="connsiteX364" fmla="*/ 2490804 w 3195788"/>
                  <a:gd name="connsiteY364" fmla="*/ 633401 h 1160647"/>
                  <a:gd name="connsiteX365" fmla="*/ 2498911 w 3195788"/>
                  <a:gd name="connsiteY365" fmla="*/ 633401 h 1160647"/>
                  <a:gd name="connsiteX366" fmla="*/ 2502964 w 3195788"/>
                  <a:gd name="connsiteY366" fmla="*/ 637725 h 1160647"/>
                  <a:gd name="connsiteX367" fmla="*/ 2525258 w 3195788"/>
                  <a:gd name="connsiteY367" fmla="*/ 637725 h 1160647"/>
                  <a:gd name="connsiteX368" fmla="*/ 2525258 w 3195788"/>
                  <a:gd name="connsiteY368" fmla="*/ 520989 h 1160647"/>
                  <a:gd name="connsiteX369" fmla="*/ 2582005 w 3195788"/>
                  <a:gd name="connsiteY369" fmla="*/ 510180 h 1160647"/>
                  <a:gd name="connsiteX370" fmla="*/ 2582005 w 3195788"/>
                  <a:gd name="connsiteY370" fmla="*/ 511261 h 1160647"/>
                  <a:gd name="connsiteX371" fmla="*/ 2582005 w 3195788"/>
                  <a:gd name="connsiteY371" fmla="*/ 518827 h 1160647"/>
                  <a:gd name="connsiteX372" fmla="*/ 2608352 w 3195788"/>
                  <a:gd name="connsiteY372" fmla="*/ 518827 h 1160647"/>
                  <a:gd name="connsiteX373" fmla="*/ 2608352 w 3195788"/>
                  <a:gd name="connsiteY373" fmla="*/ 773917 h 1160647"/>
                  <a:gd name="connsiteX374" fmla="*/ 2630646 w 3195788"/>
                  <a:gd name="connsiteY374" fmla="*/ 773917 h 1160647"/>
                  <a:gd name="connsiteX375" fmla="*/ 2630646 w 3195788"/>
                  <a:gd name="connsiteY375" fmla="*/ 769593 h 1160647"/>
                  <a:gd name="connsiteX376" fmla="*/ 2642806 w 3195788"/>
                  <a:gd name="connsiteY376" fmla="*/ 769593 h 1160647"/>
                  <a:gd name="connsiteX377" fmla="*/ 2642806 w 3195788"/>
                  <a:gd name="connsiteY377" fmla="*/ 773917 h 1160647"/>
                  <a:gd name="connsiteX378" fmla="*/ 2667126 w 3195788"/>
                  <a:gd name="connsiteY378" fmla="*/ 773917 h 1160647"/>
                  <a:gd name="connsiteX379" fmla="*/ 2667126 w 3195788"/>
                  <a:gd name="connsiteY379" fmla="*/ 760946 h 1160647"/>
                  <a:gd name="connsiteX380" fmla="*/ 2695500 w 3195788"/>
                  <a:gd name="connsiteY380" fmla="*/ 760946 h 1160647"/>
                  <a:gd name="connsiteX381" fmla="*/ 2707660 w 3195788"/>
                  <a:gd name="connsiteY381" fmla="*/ 756622 h 1160647"/>
                  <a:gd name="connsiteX382" fmla="*/ 2727927 w 3195788"/>
                  <a:gd name="connsiteY382" fmla="*/ 760946 h 1160647"/>
                  <a:gd name="connsiteX383" fmla="*/ 2727927 w 3195788"/>
                  <a:gd name="connsiteY383" fmla="*/ 743652 h 1160647"/>
                  <a:gd name="connsiteX384" fmla="*/ 2736034 w 3195788"/>
                  <a:gd name="connsiteY384" fmla="*/ 743652 h 1160647"/>
                  <a:gd name="connsiteX385" fmla="*/ 2736034 w 3195788"/>
                  <a:gd name="connsiteY385" fmla="*/ 730681 h 1160647"/>
                  <a:gd name="connsiteX386" fmla="*/ 2792781 w 3195788"/>
                  <a:gd name="connsiteY386" fmla="*/ 730681 h 1160647"/>
                  <a:gd name="connsiteX387" fmla="*/ 2792781 w 3195788"/>
                  <a:gd name="connsiteY387" fmla="*/ 700416 h 1160647"/>
                  <a:gd name="connsiteX388" fmla="*/ 2811021 w 3195788"/>
                  <a:gd name="connsiteY388" fmla="*/ 700416 h 1160647"/>
                  <a:gd name="connsiteX389" fmla="*/ 2811021 w 3195788"/>
                  <a:gd name="connsiteY389" fmla="*/ 693931 h 1160647"/>
                  <a:gd name="connsiteX390" fmla="*/ 2823181 w 3195788"/>
                  <a:gd name="connsiteY390" fmla="*/ 693931 h 1160647"/>
                  <a:gd name="connsiteX391" fmla="*/ 2823181 w 3195788"/>
                  <a:gd name="connsiteY391" fmla="*/ 700416 h 1160647"/>
                  <a:gd name="connsiteX392" fmla="*/ 2839395 w 3195788"/>
                  <a:gd name="connsiteY392" fmla="*/ 700416 h 1160647"/>
                  <a:gd name="connsiteX393" fmla="*/ 2839395 w 3195788"/>
                  <a:gd name="connsiteY393" fmla="*/ 750137 h 1160647"/>
                  <a:gd name="connsiteX394" fmla="*/ 2871822 w 3195788"/>
                  <a:gd name="connsiteY394" fmla="*/ 750137 h 1160647"/>
                  <a:gd name="connsiteX395" fmla="*/ 2871822 w 3195788"/>
                  <a:gd name="connsiteY395" fmla="*/ 724196 h 1160647"/>
                  <a:gd name="connsiteX396" fmla="*/ 2910329 w 3195788"/>
                  <a:gd name="connsiteY396" fmla="*/ 724196 h 1160647"/>
                  <a:gd name="connsiteX397" fmla="*/ 2910329 w 3195788"/>
                  <a:gd name="connsiteY397" fmla="*/ 693931 h 1160647"/>
                  <a:gd name="connsiteX398" fmla="*/ 2958970 w 3195788"/>
                  <a:gd name="connsiteY398" fmla="*/ 693931 h 1160647"/>
                  <a:gd name="connsiteX399" fmla="*/ 2958970 w 3195788"/>
                  <a:gd name="connsiteY399" fmla="*/ 805087 h 1160647"/>
                  <a:gd name="connsiteX400" fmla="*/ 2958970 w 3195788"/>
                  <a:gd name="connsiteY400" fmla="*/ 818866 h 1160647"/>
                  <a:gd name="connsiteX401" fmla="*/ 2968113 w 3195788"/>
                  <a:gd name="connsiteY401" fmla="*/ 818866 h 1160647"/>
                  <a:gd name="connsiteX402" fmla="*/ 2968113 w 3195788"/>
                  <a:gd name="connsiteY402" fmla="*/ 762555 h 1160647"/>
                  <a:gd name="connsiteX403" fmla="*/ 2971450 w 3195788"/>
                  <a:gd name="connsiteY403" fmla="*/ 756622 h 1160647"/>
                  <a:gd name="connsiteX404" fmla="*/ 2971450 w 3195788"/>
                  <a:gd name="connsiteY404" fmla="*/ 758514 h 1160647"/>
                  <a:gd name="connsiteX405" fmla="*/ 2971450 w 3195788"/>
                  <a:gd name="connsiteY405" fmla="*/ 771755 h 1160647"/>
                  <a:gd name="connsiteX406" fmla="*/ 2975503 w 3195788"/>
                  <a:gd name="connsiteY406" fmla="*/ 726358 h 1160647"/>
                  <a:gd name="connsiteX407" fmla="*/ 2976263 w 3195788"/>
                  <a:gd name="connsiteY407" fmla="*/ 726358 h 1160647"/>
                  <a:gd name="connsiteX408" fmla="*/ 2981583 w 3195788"/>
                  <a:gd name="connsiteY408" fmla="*/ 726358 h 1160647"/>
                  <a:gd name="connsiteX409" fmla="*/ 2981583 w 3195788"/>
                  <a:gd name="connsiteY409" fmla="*/ 661504 h 1160647"/>
                  <a:gd name="connsiteX410" fmla="*/ 2982597 w 3195788"/>
                  <a:gd name="connsiteY410" fmla="*/ 661504 h 1160647"/>
                  <a:gd name="connsiteX411" fmla="*/ 2989690 w 3195788"/>
                  <a:gd name="connsiteY411" fmla="*/ 661504 h 1160647"/>
                  <a:gd name="connsiteX412" fmla="*/ 3001850 w 3195788"/>
                  <a:gd name="connsiteY412" fmla="*/ 618269 h 1160647"/>
                  <a:gd name="connsiteX413" fmla="*/ 3003117 w 3195788"/>
                  <a:gd name="connsiteY413" fmla="*/ 618269 h 1160647"/>
                  <a:gd name="connsiteX414" fmla="*/ 3011984 w 3195788"/>
                  <a:gd name="connsiteY414" fmla="*/ 618269 h 1160647"/>
                  <a:gd name="connsiteX415" fmla="*/ 3022117 w 3195788"/>
                  <a:gd name="connsiteY415" fmla="*/ 661504 h 1160647"/>
                  <a:gd name="connsiteX416" fmla="*/ 3023130 w 3195788"/>
                  <a:gd name="connsiteY416" fmla="*/ 661504 h 1160647"/>
                  <a:gd name="connsiteX417" fmla="*/ 3030224 w 3195788"/>
                  <a:gd name="connsiteY417" fmla="*/ 661504 h 1160647"/>
                  <a:gd name="connsiteX418" fmla="*/ 3030224 w 3195788"/>
                  <a:gd name="connsiteY418" fmla="*/ 700416 h 1160647"/>
                  <a:gd name="connsiteX419" fmla="*/ 3031997 w 3195788"/>
                  <a:gd name="connsiteY419" fmla="*/ 700416 h 1160647"/>
                  <a:gd name="connsiteX420" fmla="*/ 3044411 w 3195788"/>
                  <a:gd name="connsiteY420" fmla="*/ 700416 h 1160647"/>
                  <a:gd name="connsiteX421" fmla="*/ 3044411 w 3195788"/>
                  <a:gd name="connsiteY421" fmla="*/ 702578 h 1160647"/>
                  <a:gd name="connsiteX422" fmla="*/ 3044411 w 3195788"/>
                  <a:gd name="connsiteY422" fmla="*/ 717710 h 1160647"/>
                  <a:gd name="connsiteX423" fmla="*/ 3048464 w 3195788"/>
                  <a:gd name="connsiteY423" fmla="*/ 715549 h 1160647"/>
                  <a:gd name="connsiteX424" fmla="*/ 3048464 w 3195788"/>
                  <a:gd name="connsiteY424" fmla="*/ 700416 h 1160647"/>
                  <a:gd name="connsiteX425" fmla="*/ 3049984 w 3195788"/>
                  <a:gd name="connsiteY425" fmla="*/ 700416 h 1160647"/>
                  <a:gd name="connsiteX426" fmla="*/ 3060624 w 3195788"/>
                  <a:gd name="connsiteY426" fmla="*/ 700416 h 1160647"/>
                  <a:gd name="connsiteX427" fmla="*/ 3060624 w 3195788"/>
                  <a:gd name="connsiteY427" fmla="*/ 702037 h 1160647"/>
                  <a:gd name="connsiteX428" fmla="*/ 3060624 w 3195788"/>
                  <a:gd name="connsiteY428" fmla="*/ 713387 h 1160647"/>
                  <a:gd name="connsiteX429" fmla="*/ 3091025 w 3195788"/>
                  <a:gd name="connsiteY429" fmla="*/ 713387 h 1160647"/>
                  <a:gd name="connsiteX430" fmla="*/ 3091025 w 3195788"/>
                  <a:gd name="connsiteY430" fmla="*/ 676637 h 1160647"/>
                  <a:gd name="connsiteX431" fmla="*/ 3092291 w 3195788"/>
                  <a:gd name="connsiteY431" fmla="*/ 676637 h 1160647"/>
                  <a:gd name="connsiteX432" fmla="*/ 3101158 w 3195788"/>
                  <a:gd name="connsiteY432" fmla="*/ 676637 h 1160647"/>
                  <a:gd name="connsiteX433" fmla="*/ 3101158 w 3195788"/>
                  <a:gd name="connsiteY433" fmla="*/ 698254 h 1160647"/>
                  <a:gd name="connsiteX434" fmla="*/ 3103185 w 3195788"/>
                  <a:gd name="connsiteY434" fmla="*/ 665828 h 1160647"/>
                  <a:gd name="connsiteX435" fmla="*/ 3125478 w 3195788"/>
                  <a:gd name="connsiteY435" fmla="*/ 665828 h 1160647"/>
                  <a:gd name="connsiteX436" fmla="*/ 3125478 w 3195788"/>
                  <a:gd name="connsiteY436" fmla="*/ 664206 h 1160647"/>
                  <a:gd name="connsiteX437" fmla="*/ 3125478 w 3195788"/>
                  <a:gd name="connsiteY437" fmla="*/ 652857 h 1160647"/>
                  <a:gd name="connsiteX438" fmla="*/ 3126238 w 3195788"/>
                  <a:gd name="connsiteY438" fmla="*/ 652857 h 1160647"/>
                  <a:gd name="connsiteX439" fmla="*/ 3131558 w 3195788"/>
                  <a:gd name="connsiteY439" fmla="*/ 652857 h 1160647"/>
                  <a:gd name="connsiteX440" fmla="*/ 3131558 w 3195788"/>
                  <a:gd name="connsiteY440" fmla="*/ 650966 h 1160647"/>
                  <a:gd name="connsiteX441" fmla="*/ 3131558 w 3195788"/>
                  <a:gd name="connsiteY441" fmla="*/ 637725 h 1160647"/>
                  <a:gd name="connsiteX442" fmla="*/ 3135612 w 3195788"/>
                  <a:gd name="connsiteY442" fmla="*/ 644210 h 1160647"/>
                  <a:gd name="connsiteX443" fmla="*/ 3137892 w 3195788"/>
                  <a:gd name="connsiteY443" fmla="*/ 644210 h 1160647"/>
                  <a:gd name="connsiteX444" fmla="*/ 3153852 w 3195788"/>
                  <a:gd name="connsiteY444" fmla="*/ 644210 h 1160647"/>
                  <a:gd name="connsiteX445" fmla="*/ 3153852 w 3195788"/>
                  <a:gd name="connsiteY445" fmla="*/ 643399 h 1160647"/>
                  <a:gd name="connsiteX446" fmla="*/ 3153852 w 3195788"/>
                  <a:gd name="connsiteY446" fmla="*/ 637725 h 1160647"/>
                  <a:gd name="connsiteX447" fmla="*/ 3154612 w 3195788"/>
                  <a:gd name="connsiteY447" fmla="*/ 637725 h 1160647"/>
                  <a:gd name="connsiteX448" fmla="*/ 3159932 w 3195788"/>
                  <a:gd name="connsiteY448" fmla="*/ 637725 h 1160647"/>
                  <a:gd name="connsiteX449" fmla="*/ 3159932 w 3195788"/>
                  <a:gd name="connsiteY449" fmla="*/ 639076 h 1160647"/>
                  <a:gd name="connsiteX450" fmla="*/ 3159932 w 3195788"/>
                  <a:gd name="connsiteY450" fmla="*/ 648534 h 1160647"/>
                  <a:gd name="connsiteX451" fmla="*/ 3195788 w 3195788"/>
                  <a:gd name="connsiteY451" fmla="*/ 648534 h 1160647"/>
                  <a:gd name="connsiteX452" fmla="*/ 3195788 w 3195788"/>
                  <a:gd name="connsiteY452" fmla="*/ 1159457 h 1160647"/>
                  <a:gd name="connsiteX453" fmla="*/ 3031533 w 3195788"/>
                  <a:gd name="connsiteY453" fmla="*/ 1159331 h 1160647"/>
                  <a:gd name="connsiteX454" fmla="*/ 3031520 w 3195788"/>
                  <a:gd name="connsiteY454" fmla="*/ 1160647 h 1160647"/>
                  <a:gd name="connsiteX455" fmla="*/ 2054 w 3195788"/>
                  <a:gd name="connsiteY455" fmla="*/ 1158314 h 1160647"/>
                  <a:gd name="connsiteX456" fmla="*/ 0 w 3195788"/>
                  <a:gd name="connsiteY456" fmla="*/ 724196 h 1160647"/>
                  <a:gd name="connsiteX457" fmla="*/ 20267 w 3195788"/>
                  <a:gd name="connsiteY457" fmla="*/ 724196 h 1160647"/>
                  <a:gd name="connsiteX458" fmla="*/ 20774 w 3195788"/>
                  <a:gd name="connsiteY458" fmla="*/ 723115 h 1160647"/>
                  <a:gd name="connsiteX459" fmla="*/ 24320 w 3195788"/>
                  <a:gd name="connsiteY459" fmla="*/ 715549 h 1160647"/>
                  <a:gd name="connsiteX460" fmla="*/ 26094 w 3195788"/>
                  <a:gd name="connsiteY460" fmla="*/ 715819 h 1160647"/>
                  <a:gd name="connsiteX461" fmla="*/ 38507 w 3195788"/>
                  <a:gd name="connsiteY461" fmla="*/ 717710 h 1160647"/>
                  <a:gd name="connsiteX462" fmla="*/ 39014 w 3195788"/>
                  <a:gd name="connsiteY462" fmla="*/ 719062 h 1160647"/>
                  <a:gd name="connsiteX463" fmla="*/ 42560 w 3195788"/>
                  <a:gd name="connsiteY463" fmla="*/ 728519 h 1160647"/>
                  <a:gd name="connsiteX464" fmla="*/ 68907 w 3195788"/>
                  <a:gd name="connsiteY464" fmla="*/ 730681 h 1160647"/>
                  <a:gd name="connsiteX465" fmla="*/ 68907 w 3195788"/>
                  <a:gd name="connsiteY465" fmla="*/ 607460 h 1160647"/>
                  <a:gd name="connsiteX466" fmla="*/ 70934 w 3195788"/>
                  <a:gd name="connsiteY466" fmla="*/ 607460 h 1160647"/>
                  <a:gd name="connsiteX467" fmla="*/ 85121 w 3195788"/>
                  <a:gd name="connsiteY467" fmla="*/ 607460 h 1160647"/>
                  <a:gd name="connsiteX468" fmla="*/ 85121 w 3195788"/>
                  <a:gd name="connsiteY468" fmla="*/ 471268 h 1160647"/>
                  <a:gd name="connsiteX469" fmla="*/ 86894 w 3195788"/>
                  <a:gd name="connsiteY469" fmla="*/ 471268 h 1160647"/>
                  <a:gd name="connsiteX470" fmla="*/ 99308 w 3195788"/>
                  <a:gd name="connsiteY470" fmla="*/ 471268 h 1160647"/>
                  <a:gd name="connsiteX471" fmla="*/ 99308 w 3195788"/>
                  <a:gd name="connsiteY471" fmla="*/ 356694 h 1160647"/>
                  <a:gd name="connsiteX472" fmla="*/ 103361 w 3195788"/>
                  <a:gd name="connsiteY472" fmla="*/ 328590 h 1160647"/>
                  <a:gd name="connsiteX473" fmla="*/ 105388 w 3195788"/>
                  <a:gd name="connsiteY473" fmla="*/ 328590 h 1160647"/>
                  <a:gd name="connsiteX474" fmla="*/ 119575 w 3195788"/>
                  <a:gd name="connsiteY474" fmla="*/ 328590 h 1160647"/>
                  <a:gd name="connsiteX475" fmla="*/ 156055 w 3195788"/>
                  <a:gd name="connsiteY475" fmla="*/ 246443 h 1160647"/>
                  <a:gd name="connsiteX476" fmla="*/ 160109 w 3195788"/>
                  <a:gd name="connsiteY476" fmla="*/ 0 h 1160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Lst>
                <a:rect l="l" t="t" r="r" b="b"/>
                <a:pathLst>
                  <a:path w="3195788" h="1160647">
                    <a:moveTo>
                      <a:pt x="160109" y="0"/>
                    </a:moveTo>
                    <a:cubicBezTo>
                      <a:pt x="160109" y="18"/>
                      <a:pt x="160125" y="2040"/>
                      <a:pt x="162135" y="246443"/>
                    </a:cubicBezTo>
                    <a:cubicBezTo>
                      <a:pt x="162147" y="246467"/>
                      <a:pt x="162792" y="247808"/>
                      <a:pt x="200642" y="326429"/>
                    </a:cubicBezTo>
                    <a:lnTo>
                      <a:pt x="202669" y="326429"/>
                    </a:lnTo>
                    <a:lnTo>
                      <a:pt x="216856" y="326429"/>
                    </a:lnTo>
                    <a:lnTo>
                      <a:pt x="216856" y="350208"/>
                    </a:lnTo>
                    <a:cubicBezTo>
                      <a:pt x="216858" y="350214"/>
                      <a:pt x="216896" y="350272"/>
                      <a:pt x="217363" y="351019"/>
                    </a:cubicBezTo>
                    <a:lnTo>
                      <a:pt x="220909" y="356694"/>
                    </a:lnTo>
                    <a:lnTo>
                      <a:pt x="220909" y="471268"/>
                    </a:lnTo>
                    <a:lnTo>
                      <a:pt x="223189" y="471268"/>
                    </a:lnTo>
                    <a:lnTo>
                      <a:pt x="239150" y="471268"/>
                    </a:lnTo>
                    <a:lnTo>
                      <a:pt x="239150" y="611783"/>
                    </a:lnTo>
                    <a:cubicBezTo>
                      <a:pt x="239160" y="611782"/>
                      <a:pt x="239272" y="611761"/>
                      <a:pt x="240670" y="611513"/>
                    </a:cubicBezTo>
                    <a:lnTo>
                      <a:pt x="251310" y="609622"/>
                    </a:lnTo>
                    <a:cubicBezTo>
                      <a:pt x="251310" y="609644"/>
                      <a:pt x="251280" y="610978"/>
                      <a:pt x="249283" y="698254"/>
                    </a:cubicBezTo>
                    <a:cubicBezTo>
                      <a:pt x="249293" y="698256"/>
                      <a:pt x="249404" y="698276"/>
                      <a:pt x="250803" y="698525"/>
                    </a:cubicBezTo>
                    <a:lnTo>
                      <a:pt x="261443" y="700416"/>
                    </a:lnTo>
                    <a:cubicBezTo>
                      <a:pt x="261445" y="700423"/>
                      <a:pt x="261465" y="700487"/>
                      <a:pt x="261696" y="701227"/>
                    </a:cubicBezTo>
                    <a:lnTo>
                      <a:pt x="263470" y="706902"/>
                    </a:lnTo>
                    <a:cubicBezTo>
                      <a:pt x="263472" y="706893"/>
                      <a:pt x="263517" y="706750"/>
                      <a:pt x="264230" y="704470"/>
                    </a:cubicBezTo>
                    <a:lnTo>
                      <a:pt x="269550" y="687446"/>
                    </a:lnTo>
                    <a:lnTo>
                      <a:pt x="271323" y="687446"/>
                    </a:lnTo>
                    <a:lnTo>
                      <a:pt x="283737" y="687446"/>
                    </a:lnTo>
                    <a:lnTo>
                      <a:pt x="283737" y="719872"/>
                    </a:lnTo>
                    <a:cubicBezTo>
                      <a:pt x="283743" y="719877"/>
                      <a:pt x="283820" y="719917"/>
                      <a:pt x="284750" y="720413"/>
                    </a:cubicBezTo>
                    <a:lnTo>
                      <a:pt x="291844" y="724196"/>
                    </a:lnTo>
                    <a:lnTo>
                      <a:pt x="291844" y="725547"/>
                    </a:lnTo>
                    <a:lnTo>
                      <a:pt x="291844" y="735005"/>
                    </a:lnTo>
                    <a:lnTo>
                      <a:pt x="336431" y="735005"/>
                    </a:lnTo>
                    <a:lnTo>
                      <a:pt x="336431" y="736086"/>
                    </a:lnTo>
                    <a:lnTo>
                      <a:pt x="336431" y="743652"/>
                    </a:lnTo>
                    <a:lnTo>
                      <a:pt x="338457" y="743652"/>
                    </a:lnTo>
                    <a:lnTo>
                      <a:pt x="352644" y="743652"/>
                    </a:lnTo>
                    <a:lnTo>
                      <a:pt x="352644" y="713387"/>
                    </a:lnTo>
                    <a:lnTo>
                      <a:pt x="397231" y="713387"/>
                    </a:lnTo>
                    <a:lnTo>
                      <a:pt x="397231" y="712036"/>
                    </a:lnTo>
                    <a:lnTo>
                      <a:pt x="397231" y="702578"/>
                    </a:lnTo>
                    <a:lnTo>
                      <a:pt x="398245" y="702578"/>
                    </a:lnTo>
                    <a:lnTo>
                      <a:pt x="405338" y="702578"/>
                    </a:lnTo>
                    <a:lnTo>
                      <a:pt x="405338" y="700687"/>
                    </a:lnTo>
                    <a:lnTo>
                      <a:pt x="405338" y="687446"/>
                    </a:lnTo>
                    <a:lnTo>
                      <a:pt x="406098" y="687446"/>
                    </a:lnTo>
                    <a:lnTo>
                      <a:pt x="411418" y="687446"/>
                    </a:lnTo>
                    <a:lnTo>
                      <a:pt x="411418" y="686365"/>
                    </a:lnTo>
                    <a:lnTo>
                      <a:pt x="411418" y="678798"/>
                    </a:lnTo>
                    <a:lnTo>
                      <a:pt x="413445" y="678798"/>
                    </a:lnTo>
                    <a:lnTo>
                      <a:pt x="427632" y="678798"/>
                    </a:lnTo>
                    <a:lnTo>
                      <a:pt x="427632" y="679879"/>
                    </a:lnTo>
                    <a:lnTo>
                      <a:pt x="427632" y="687446"/>
                    </a:lnTo>
                    <a:lnTo>
                      <a:pt x="449925" y="687446"/>
                    </a:lnTo>
                    <a:lnTo>
                      <a:pt x="449925" y="685554"/>
                    </a:lnTo>
                    <a:lnTo>
                      <a:pt x="449925" y="672313"/>
                    </a:lnTo>
                    <a:lnTo>
                      <a:pt x="451699" y="672313"/>
                    </a:lnTo>
                    <a:lnTo>
                      <a:pt x="464112" y="672313"/>
                    </a:lnTo>
                    <a:lnTo>
                      <a:pt x="464112" y="696093"/>
                    </a:lnTo>
                    <a:lnTo>
                      <a:pt x="465126" y="696093"/>
                    </a:lnTo>
                    <a:lnTo>
                      <a:pt x="472219" y="696093"/>
                    </a:lnTo>
                    <a:lnTo>
                      <a:pt x="472219" y="695012"/>
                    </a:lnTo>
                    <a:lnTo>
                      <a:pt x="472219" y="687446"/>
                    </a:lnTo>
                    <a:lnTo>
                      <a:pt x="473992" y="687446"/>
                    </a:lnTo>
                    <a:lnTo>
                      <a:pt x="486406" y="687446"/>
                    </a:lnTo>
                    <a:lnTo>
                      <a:pt x="486406" y="713387"/>
                    </a:lnTo>
                    <a:lnTo>
                      <a:pt x="488433" y="713387"/>
                    </a:lnTo>
                    <a:lnTo>
                      <a:pt x="502619" y="713387"/>
                    </a:lnTo>
                    <a:lnTo>
                      <a:pt x="502619" y="715008"/>
                    </a:lnTo>
                    <a:lnTo>
                      <a:pt x="502619" y="726358"/>
                    </a:lnTo>
                    <a:lnTo>
                      <a:pt x="503379" y="726358"/>
                    </a:lnTo>
                    <a:lnTo>
                      <a:pt x="508700" y="726358"/>
                    </a:lnTo>
                    <a:lnTo>
                      <a:pt x="508700" y="725547"/>
                    </a:lnTo>
                    <a:lnTo>
                      <a:pt x="508700" y="719872"/>
                    </a:lnTo>
                    <a:lnTo>
                      <a:pt x="539100" y="719872"/>
                    </a:lnTo>
                    <a:lnTo>
                      <a:pt x="539100" y="743652"/>
                    </a:lnTo>
                    <a:lnTo>
                      <a:pt x="540113" y="743652"/>
                    </a:lnTo>
                    <a:lnTo>
                      <a:pt x="547207" y="743652"/>
                    </a:lnTo>
                    <a:lnTo>
                      <a:pt x="547207" y="744733"/>
                    </a:lnTo>
                    <a:lnTo>
                      <a:pt x="547207" y="752299"/>
                    </a:lnTo>
                    <a:lnTo>
                      <a:pt x="547967" y="752299"/>
                    </a:lnTo>
                    <a:lnTo>
                      <a:pt x="553287" y="752299"/>
                    </a:lnTo>
                    <a:lnTo>
                      <a:pt x="553287" y="750137"/>
                    </a:lnTo>
                    <a:lnTo>
                      <a:pt x="553287" y="735005"/>
                    </a:lnTo>
                    <a:lnTo>
                      <a:pt x="554300" y="735005"/>
                    </a:lnTo>
                    <a:lnTo>
                      <a:pt x="561394" y="735005"/>
                    </a:lnTo>
                    <a:lnTo>
                      <a:pt x="561394" y="736086"/>
                    </a:lnTo>
                    <a:lnTo>
                      <a:pt x="561394" y="743652"/>
                    </a:lnTo>
                    <a:lnTo>
                      <a:pt x="566714" y="741659"/>
                    </a:lnTo>
                    <a:cubicBezTo>
                      <a:pt x="567474" y="741287"/>
                      <a:pt x="567474" y="741085"/>
                      <a:pt x="567474" y="740679"/>
                    </a:cubicBezTo>
                    <a:lnTo>
                      <a:pt x="567474" y="735005"/>
                    </a:lnTo>
                    <a:lnTo>
                      <a:pt x="605981" y="735005"/>
                    </a:lnTo>
                    <a:lnTo>
                      <a:pt x="605981" y="758784"/>
                    </a:lnTo>
                    <a:lnTo>
                      <a:pt x="608007" y="758784"/>
                    </a:lnTo>
                    <a:lnTo>
                      <a:pt x="622194" y="758784"/>
                    </a:lnTo>
                    <a:lnTo>
                      <a:pt x="622194" y="759865"/>
                    </a:lnTo>
                    <a:lnTo>
                      <a:pt x="622194" y="767431"/>
                    </a:lnTo>
                    <a:lnTo>
                      <a:pt x="623968" y="767431"/>
                    </a:lnTo>
                    <a:lnTo>
                      <a:pt x="636381" y="767431"/>
                    </a:lnTo>
                    <a:lnTo>
                      <a:pt x="636381" y="743652"/>
                    </a:lnTo>
                    <a:lnTo>
                      <a:pt x="637394" y="743652"/>
                    </a:lnTo>
                    <a:lnTo>
                      <a:pt x="644488" y="743652"/>
                    </a:lnTo>
                    <a:lnTo>
                      <a:pt x="644488" y="711225"/>
                    </a:lnTo>
                    <a:lnTo>
                      <a:pt x="645501" y="711225"/>
                    </a:lnTo>
                    <a:lnTo>
                      <a:pt x="652595" y="711225"/>
                    </a:lnTo>
                    <a:lnTo>
                      <a:pt x="652595" y="709334"/>
                    </a:lnTo>
                    <a:lnTo>
                      <a:pt x="652595" y="696093"/>
                    </a:lnTo>
                    <a:cubicBezTo>
                      <a:pt x="650568" y="696093"/>
                      <a:pt x="650568" y="696093"/>
                      <a:pt x="651328" y="694471"/>
                    </a:cubicBezTo>
                    <a:lnTo>
                      <a:pt x="656648" y="683122"/>
                    </a:lnTo>
                    <a:cubicBezTo>
                      <a:pt x="656653" y="683139"/>
                      <a:pt x="656848" y="683813"/>
                      <a:pt x="664755" y="711225"/>
                    </a:cubicBezTo>
                    <a:lnTo>
                      <a:pt x="665515" y="711225"/>
                    </a:lnTo>
                    <a:lnTo>
                      <a:pt x="670835" y="711225"/>
                    </a:lnTo>
                    <a:lnTo>
                      <a:pt x="670835" y="605298"/>
                    </a:lnTo>
                    <a:lnTo>
                      <a:pt x="672355" y="605298"/>
                    </a:lnTo>
                    <a:lnTo>
                      <a:pt x="682995" y="605298"/>
                    </a:lnTo>
                    <a:lnTo>
                      <a:pt x="682995" y="557739"/>
                    </a:lnTo>
                    <a:lnTo>
                      <a:pt x="709342" y="557739"/>
                    </a:lnTo>
                    <a:lnTo>
                      <a:pt x="709342" y="536121"/>
                    </a:lnTo>
                    <a:lnTo>
                      <a:pt x="743796" y="536121"/>
                    </a:lnTo>
                    <a:lnTo>
                      <a:pt x="743796" y="538553"/>
                    </a:lnTo>
                    <a:lnTo>
                      <a:pt x="743796" y="555577"/>
                    </a:lnTo>
                    <a:lnTo>
                      <a:pt x="746076" y="555577"/>
                    </a:lnTo>
                    <a:lnTo>
                      <a:pt x="762036" y="555577"/>
                    </a:lnTo>
                    <a:lnTo>
                      <a:pt x="762036" y="603136"/>
                    </a:lnTo>
                    <a:lnTo>
                      <a:pt x="763049" y="603136"/>
                    </a:lnTo>
                    <a:lnTo>
                      <a:pt x="770143" y="603136"/>
                    </a:lnTo>
                    <a:lnTo>
                      <a:pt x="784330" y="607460"/>
                    </a:lnTo>
                    <a:lnTo>
                      <a:pt x="784330" y="646372"/>
                    </a:lnTo>
                    <a:lnTo>
                      <a:pt x="785343" y="646372"/>
                    </a:lnTo>
                    <a:lnTo>
                      <a:pt x="792436" y="646372"/>
                    </a:lnTo>
                    <a:lnTo>
                      <a:pt x="792436" y="647993"/>
                    </a:lnTo>
                    <a:lnTo>
                      <a:pt x="792436" y="659342"/>
                    </a:lnTo>
                    <a:lnTo>
                      <a:pt x="794463" y="659342"/>
                    </a:lnTo>
                    <a:lnTo>
                      <a:pt x="808650" y="659342"/>
                    </a:lnTo>
                    <a:lnTo>
                      <a:pt x="814730" y="665828"/>
                    </a:lnTo>
                    <a:lnTo>
                      <a:pt x="814730" y="687446"/>
                    </a:lnTo>
                    <a:lnTo>
                      <a:pt x="817010" y="687446"/>
                    </a:lnTo>
                    <a:lnTo>
                      <a:pt x="832970" y="687446"/>
                    </a:lnTo>
                    <a:lnTo>
                      <a:pt x="832970" y="688526"/>
                    </a:lnTo>
                    <a:lnTo>
                      <a:pt x="832970" y="696093"/>
                    </a:lnTo>
                    <a:lnTo>
                      <a:pt x="834237" y="696093"/>
                    </a:lnTo>
                    <a:lnTo>
                      <a:pt x="843104" y="696093"/>
                    </a:lnTo>
                    <a:lnTo>
                      <a:pt x="843104" y="698254"/>
                    </a:lnTo>
                    <a:lnTo>
                      <a:pt x="843104" y="713387"/>
                    </a:lnTo>
                    <a:cubicBezTo>
                      <a:pt x="847157" y="713387"/>
                      <a:pt x="847157" y="713387"/>
                      <a:pt x="847157" y="711495"/>
                    </a:cubicBezTo>
                    <a:lnTo>
                      <a:pt x="847157" y="698254"/>
                    </a:lnTo>
                    <a:lnTo>
                      <a:pt x="848170" y="698254"/>
                    </a:lnTo>
                    <a:lnTo>
                      <a:pt x="855264" y="698254"/>
                    </a:lnTo>
                    <a:lnTo>
                      <a:pt x="855264" y="699876"/>
                    </a:lnTo>
                    <a:lnTo>
                      <a:pt x="855264" y="711225"/>
                    </a:lnTo>
                    <a:lnTo>
                      <a:pt x="856024" y="711225"/>
                    </a:lnTo>
                    <a:lnTo>
                      <a:pt x="861344" y="711225"/>
                    </a:lnTo>
                    <a:cubicBezTo>
                      <a:pt x="861344" y="706902"/>
                      <a:pt x="861344" y="706902"/>
                      <a:pt x="909984" y="706902"/>
                    </a:cubicBezTo>
                    <a:lnTo>
                      <a:pt x="909984" y="708253"/>
                    </a:lnTo>
                    <a:lnTo>
                      <a:pt x="909984" y="717710"/>
                    </a:lnTo>
                    <a:lnTo>
                      <a:pt x="910744" y="717710"/>
                    </a:lnTo>
                    <a:lnTo>
                      <a:pt x="916065" y="717710"/>
                    </a:lnTo>
                    <a:lnTo>
                      <a:pt x="916065" y="719872"/>
                    </a:lnTo>
                    <a:lnTo>
                      <a:pt x="916065" y="735005"/>
                    </a:lnTo>
                    <a:cubicBezTo>
                      <a:pt x="916073" y="735001"/>
                      <a:pt x="916189" y="734923"/>
                      <a:pt x="918091" y="733654"/>
                    </a:cubicBezTo>
                    <a:lnTo>
                      <a:pt x="932278" y="724196"/>
                    </a:lnTo>
                    <a:cubicBezTo>
                      <a:pt x="932280" y="724177"/>
                      <a:pt x="932411" y="723302"/>
                      <a:pt x="938358" y="683122"/>
                    </a:cubicBezTo>
                    <a:cubicBezTo>
                      <a:pt x="938367" y="683120"/>
                      <a:pt x="938436" y="683094"/>
                      <a:pt x="939118" y="682852"/>
                    </a:cubicBezTo>
                    <a:lnTo>
                      <a:pt x="944438" y="680960"/>
                    </a:lnTo>
                    <a:cubicBezTo>
                      <a:pt x="944438" y="680944"/>
                      <a:pt x="944471" y="679883"/>
                      <a:pt x="946465" y="611783"/>
                    </a:cubicBezTo>
                    <a:cubicBezTo>
                      <a:pt x="946465" y="611801"/>
                      <a:pt x="946498" y="612892"/>
                      <a:pt x="948492" y="680960"/>
                    </a:cubicBezTo>
                    <a:cubicBezTo>
                      <a:pt x="948501" y="680963"/>
                      <a:pt x="948572" y="680988"/>
                      <a:pt x="949252" y="681230"/>
                    </a:cubicBezTo>
                    <a:lnTo>
                      <a:pt x="954572" y="683122"/>
                    </a:lnTo>
                    <a:lnTo>
                      <a:pt x="954572" y="596651"/>
                    </a:lnTo>
                    <a:cubicBezTo>
                      <a:pt x="958625" y="596651"/>
                      <a:pt x="958625" y="596651"/>
                      <a:pt x="958625" y="564224"/>
                    </a:cubicBezTo>
                    <a:lnTo>
                      <a:pt x="997132" y="564224"/>
                    </a:lnTo>
                    <a:lnTo>
                      <a:pt x="997132" y="596651"/>
                    </a:lnTo>
                    <a:lnTo>
                      <a:pt x="997892" y="596651"/>
                    </a:lnTo>
                    <a:lnTo>
                      <a:pt x="1003212" y="596651"/>
                    </a:lnTo>
                    <a:lnTo>
                      <a:pt x="1003212" y="514503"/>
                    </a:lnTo>
                    <a:lnTo>
                      <a:pt x="1004986" y="514503"/>
                    </a:lnTo>
                    <a:lnTo>
                      <a:pt x="1017399" y="514503"/>
                    </a:lnTo>
                    <a:lnTo>
                      <a:pt x="1017399" y="512612"/>
                    </a:lnTo>
                    <a:lnTo>
                      <a:pt x="1017399" y="499371"/>
                    </a:lnTo>
                    <a:lnTo>
                      <a:pt x="1039693" y="499371"/>
                    </a:lnTo>
                    <a:lnTo>
                      <a:pt x="1039693" y="498290"/>
                    </a:lnTo>
                    <a:lnTo>
                      <a:pt x="1039693" y="490724"/>
                    </a:lnTo>
                    <a:lnTo>
                      <a:pt x="1041466" y="490724"/>
                    </a:lnTo>
                    <a:lnTo>
                      <a:pt x="1053880" y="490724"/>
                    </a:lnTo>
                    <a:lnTo>
                      <a:pt x="1053880" y="491805"/>
                    </a:lnTo>
                    <a:lnTo>
                      <a:pt x="1053880" y="499371"/>
                    </a:lnTo>
                    <a:lnTo>
                      <a:pt x="1054640" y="499371"/>
                    </a:lnTo>
                    <a:lnTo>
                      <a:pt x="1059960" y="499371"/>
                    </a:lnTo>
                    <a:lnTo>
                      <a:pt x="1070093" y="495047"/>
                    </a:lnTo>
                    <a:lnTo>
                      <a:pt x="1074146" y="498290"/>
                    </a:lnTo>
                    <a:lnTo>
                      <a:pt x="1074146" y="490724"/>
                    </a:lnTo>
                    <a:lnTo>
                      <a:pt x="1076426" y="490724"/>
                    </a:lnTo>
                    <a:lnTo>
                      <a:pt x="1092387" y="490724"/>
                    </a:lnTo>
                    <a:lnTo>
                      <a:pt x="1092387" y="491805"/>
                    </a:lnTo>
                    <a:lnTo>
                      <a:pt x="1092387" y="499371"/>
                    </a:lnTo>
                    <a:lnTo>
                      <a:pt x="1122787" y="499371"/>
                    </a:lnTo>
                    <a:lnTo>
                      <a:pt x="1122787" y="500992"/>
                    </a:lnTo>
                    <a:lnTo>
                      <a:pt x="1122787" y="512342"/>
                    </a:lnTo>
                    <a:lnTo>
                      <a:pt x="1149134" y="512342"/>
                    </a:lnTo>
                    <a:lnTo>
                      <a:pt x="1149134" y="542606"/>
                    </a:lnTo>
                    <a:lnTo>
                      <a:pt x="1149894" y="542606"/>
                    </a:lnTo>
                    <a:lnTo>
                      <a:pt x="1155214" y="542606"/>
                    </a:lnTo>
                    <a:lnTo>
                      <a:pt x="1155214" y="543687"/>
                    </a:lnTo>
                    <a:lnTo>
                      <a:pt x="1155214" y="551254"/>
                    </a:lnTo>
                    <a:cubicBezTo>
                      <a:pt x="1159268" y="551254"/>
                      <a:pt x="1159268" y="551254"/>
                      <a:pt x="1159268" y="581518"/>
                    </a:cubicBezTo>
                    <a:lnTo>
                      <a:pt x="1160028" y="581518"/>
                    </a:lnTo>
                    <a:lnTo>
                      <a:pt x="1165348" y="581518"/>
                    </a:lnTo>
                    <a:lnTo>
                      <a:pt x="1165348" y="582329"/>
                    </a:lnTo>
                    <a:lnTo>
                      <a:pt x="1165348" y="588004"/>
                    </a:lnTo>
                    <a:lnTo>
                      <a:pt x="1166361" y="588004"/>
                    </a:lnTo>
                    <a:lnTo>
                      <a:pt x="1173454" y="588004"/>
                    </a:lnTo>
                    <a:lnTo>
                      <a:pt x="1173454" y="618269"/>
                    </a:lnTo>
                    <a:lnTo>
                      <a:pt x="1175481" y="618269"/>
                    </a:lnTo>
                    <a:lnTo>
                      <a:pt x="1189668" y="618269"/>
                    </a:lnTo>
                    <a:lnTo>
                      <a:pt x="1189668" y="642048"/>
                    </a:lnTo>
                    <a:cubicBezTo>
                      <a:pt x="1191695" y="642048"/>
                      <a:pt x="1191695" y="642048"/>
                      <a:pt x="1191695" y="643669"/>
                    </a:cubicBezTo>
                    <a:lnTo>
                      <a:pt x="1191695" y="655019"/>
                    </a:lnTo>
                    <a:lnTo>
                      <a:pt x="1192455" y="655019"/>
                    </a:lnTo>
                    <a:lnTo>
                      <a:pt x="1197775" y="655019"/>
                    </a:lnTo>
                    <a:lnTo>
                      <a:pt x="1197775" y="678798"/>
                    </a:lnTo>
                    <a:lnTo>
                      <a:pt x="1199041" y="678798"/>
                    </a:lnTo>
                    <a:lnTo>
                      <a:pt x="1207908" y="678798"/>
                    </a:lnTo>
                    <a:cubicBezTo>
                      <a:pt x="1209935" y="680960"/>
                      <a:pt x="1209935" y="680960"/>
                      <a:pt x="1209935" y="682852"/>
                    </a:cubicBezTo>
                    <a:lnTo>
                      <a:pt x="1209935" y="696093"/>
                    </a:lnTo>
                    <a:cubicBezTo>
                      <a:pt x="1209940" y="696086"/>
                      <a:pt x="1210027" y="695979"/>
                      <a:pt x="1211455" y="694201"/>
                    </a:cubicBezTo>
                    <a:lnTo>
                      <a:pt x="1222095" y="680960"/>
                    </a:lnTo>
                    <a:lnTo>
                      <a:pt x="1250469" y="680960"/>
                    </a:lnTo>
                    <a:lnTo>
                      <a:pt x="1250469" y="767431"/>
                    </a:lnTo>
                    <a:lnTo>
                      <a:pt x="1251229" y="767431"/>
                    </a:lnTo>
                    <a:lnTo>
                      <a:pt x="1256549" y="767431"/>
                    </a:lnTo>
                    <a:cubicBezTo>
                      <a:pt x="1256553" y="767423"/>
                      <a:pt x="1256612" y="767323"/>
                      <a:pt x="1257309" y="766080"/>
                    </a:cubicBezTo>
                    <a:lnTo>
                      <a:pt x="1262629" y="756622"/>
                    </a:lnTo>
                    <a:lnTo>
                      <a:pt x="1262629" y="758514"/>
                    </a:lnTo>
                    <a:lnTo>
                      <a:pt x="1262629" y="771755"/>
                    </a:lnTo>
                    <a:cubicBezTo>
                      <a:pt x="1266682" y="771755"/>
                      <a:pt x="1266682" y="771755"/>
                      <a:pt x="1266682" y="726358"/>
                    </a:cubicBezTo>
                    <a:lnTo>
                      <a:pt x="1267442" y="726358"/>
                    </a:lnTo>
                    <a:lnTo>
                      <a:pt x="1272762" y="726358"/>
                    </a:lnTo>
                    <a:lnTo>
                      <a:pt x="1272762" y="661504"/>
                    </a:lnTo>
                    <a:lnTo>
                      <a:pt x="1273776" y="661504"/>
                    </a:lnTo>
                    <a:lnTo>
                      <a:pt x="1280869" y="661504"/>
                    </a:lnTo>
                    <a:cubicBezTo>
                      <a:pt x="1280875" y="661483"/>
                      <a:pt x="1281139" y="660543"/>
                      <a:pt x="1293029" y="618269"/>
                    </a:cubicBezTo>
                    <a:lnTo>
                      <a:pt x="1294296" y="618269"/>
                    </a:lnTo>
                    <a:lnTo>
                      <a:pt x="1303163" y="618269"/>
                    </a:lnTo>
                    <a:cubicBezTo>
                      <a:pt x="1303168" y="618292"/>
                      <a:pt x="1303394" y="619258"/>
                      <a:pt x="1313296" y="661504"/>
                    </a:cubicBezTo>
                    <a:lnTo>
                      <a:pt x="1314309" y="661504"/>
                    </a:lnTo>
                    <a:lnTo>
                      <a:pt x="1321403" y="661504"/>
                    </a:lnTo>
                    <a:lnTo>
                      <a:pt x="1321403" y="700416"/>
                    </a:lnTo>
                    <a:lnTo>
                      <a:pt x="1323176" y="700416"/>
                    </a:lnTo>
                    <a:lnTo>
                      <a:pt x="1335590" y="700416"/>
                    </a:lnTo>
                    <a:lnTo>
                      <a:pt x="1335590" y="702578"/>
                    </a:lnTo>
                    <a:lnTo>
                      <a:pt x="1335590" y="717710"/>
                    </a:lnTo>
                    <a:cubicBezTo>
                      <a:pt x="1339643" y="717710"/>
                      <a:pt x="1339643" y="717710"/>
                      <a:pt x="1339643" y="715549"/>
                    </a:cubicBezTo>
                    <a:lnTo>
                      <a:pt x="1339643" y="700416"/>
                    </a:lnTo>
                    <a:lnTo>
                      <a:pt x="1341163" y="700416"/>
                    </a:lnTo>
                    <a:lnTo>
                      <a:pt x="1351803" y="700416"/>
                    </a:lnTo>
                    <a:lnTo>
                      <a:pt x="1351803" y="702037"/>
                    </a:lnTo>
                    <a:lnTo>
                      <a:pt x="1351803" y="713387"/>
                    </a:lnTo>
                    <a:lnTo>
                      <a:pt x="1382204" y="713387"/>
                    </a:lnTo>
                    <a:lnTo>
                      <a:pt x="1382204" y="676637"/>
                    </a:lnTo>
                    <a:lnTo>
                      <a:pt x="1383470" y="676637"/>
                    </a:lnTo>
                    <a:lnTo>
                      <a:pt x="1392337" y="676637"/>
                    </a:lnTo>
                    <a:lnTo>
                      <a:pt x="1392337" y="698254"/>
                    </a:lnTo>
                    <a:cubicBezTo>
                      <a:pt x="1394364" y="698254"/>
                      <a:pt x="1394364" y="698254"/>
                      <a:pt x="1394364" y="665828"/>
                    </a:cubicBezTo>
                    <a:lnTo>
                      <a:pt x="1416657" y="665828"/>
                    </a:lnTo>
                    <a:lnTo>
                      <a:pt x="1416657" y="664206"/>
                    </a:lnTo>
                    <a:lnTo>
                      <a:pt x="1416657" y="652857"/>
                    </a:lnTo>
                    <a:lnTo>
                      <a:pt x="1417417" y="652857"/>
                    </a:lnTo>
                    <a:lnTo>
                      <a:pt x="1422737" y="652857"/>
                    </a:lnTo>
                    <a:lnTo>
                      <a:pt x="1422737" y="650966"/>
                    </a:lnTo>
                    <a:lnTo>
                      <a:pt x="1422737" y="637725"/>
                    </a:lnTo>
                    <a:lnTo>
                      <a:pt x="1426791" y="644210"/>
                    </a:lnTo>
                    <a:lnTo>
                      <a:pt x="1429071" y="644210"/>
                    </a:lnTo>
                    <a:lnTo>
                      <a:pt x="1445031" y="644210"/>
                    </a:lnTo>
                    <a:lnTo>
                      <a:pt x="1445031" y="643399"/>
                    </a:lnTo>
                    <a:lnTo>
                      <a:pt x="1445031" y="637725"/>
                    </a:lnTo>
                    <a:lnTo>
                      <a:pt x="1445791" y="637725"/>
                    </a:lnTo>
                    <a:lnTo>
                      <a:pt x="1451111" y="637725"/>
                    </a:lnTo>
                    <a:lnTo>
                      <a:pt x="1451111" y="639076"/>
                    </a:lnTo>
                    <a:lnTo>
                      <a:pt x="1451111" y="648534"/>
                    </a:lnTo>
                    <a:lnTo>
                      <a:pt x="1489618" y="648534"/>
                    </a:lnTo>
                    <a:lnTo>
                      <a:pt x="1489618" y="786887"/>
                    </a:lnTo>
                    <a:lnTo>
                      <a:pt x="1491138" y="786887"/>
                    </a:lnTo>
                    <a:lnTo>
                      <a:pt x="1501778" y="786887"/>
                    </a:lnTo>
                    <a:lnTo>
                      <a:pt x="1501778" y="773917"/>
                    </a:lnTo>
                    <a:lnTo>
                      <a:pt x="1505832" y="773917"/>
                    </a:lnTo>
                    <a:lnTo>
                      <a:pt x="1505832" y="786887"/>
                    </a:lnTo>
                    <a:lnTo>
                      <a:pt x="1536232" y="786887"/>
                    </a:lnTo>
                    <a:lnTo>
                      <a:pt x="1536232" y="756622"/>
                    </a:lnTo>
                    <a:lnTo>
                      <a:pt x="1548392" y="756622"/>
                    </a:lnTo>
                    <a:lnTo>
                      <a:pt x="1560552" y="754461"/>
                    </a:lnTo>
                    <a:cubicBezTo>
                      <a:pt x="1562579" y="754461"/>
                      <a:pt x="1562579" y="756622"/>
                      <a:pt x="1564606" y="756622"/>
                    </a:cubicBezTo>
                    <a:lnTo>
                      <a:pt x="1574739" y="756622"/>
                    </a:lnTo>
                    <a:lnTo>
                      <a:pt x="1574739" y="786887"/>
                    </a:lnTo>
                    <a:lnTo>
                      <a:pt x="1582846" y="786887"/>
                    </a:lnTo>
                    <a:lnTo>
                      <a:pt x="1582846" y="804182"/>
                    </a:lnTo>
                    <a:lnTo>
                      <a:pt x="1592182" y="805087"/>
                    </a:lnTo>
                    <a:lnTo>
                      <a:pt x="1605140" y="805087"/>
                    </a:lnTo>
                    <a:lnTo>
                      <a:pt x="1605140" y="789049"/>
                    </a:lnTo>
                    <a:lnTo>
                      <a:pt x="1673096" y="789049"/>
                    </a:lnTo>
                    <a:lnTo>
                      <a:pt x="1673096" y="703796"/>
                    </a:lnTo>
                    <a:lnTo>
                      <a:pt x="1745104" y="703796"/>
                    </a:lnTo>
                    <a:lnTo>
                      <a:pt x="1745104" y="782564"/>
                    </a:lnTo>
                    <a:lnTo>
                      <a:pt x="1747008" y="782564"/>
                    </a:lnTo>
                    <a:lnTo>
                      <a:pt x="1748250" y="805087"/>
                    </a:lnTo>
                    <a:lnTo>
                      <a:pt x="1757926" y="805087"/>
                    </a:lnTo>
                    <a:cubicBezTo>
                      <a:pt x="1758462" y="797873"/>
                      <a:pt x="1759168" y="790219"/>
                      <a:pt x="1759168" y="782564"/>
                    </a:cubicBezTo>
                    <a:lnTo>
                      <a:pt x="1765248" y="782564"/>
                    </a:lnTo>
                    <a:lnTo>
                      <a:pt x="1766490" y="805087"/>
                    </a:lnTo>
                    <a:lnTo>
                      <a:pt x="1817112" y="805087"/>
                    </a:lnTo>
                    <a:lnTo>
                      <a:pt x="1817112" y="642059"/>
                    </a:lnTo>
                    <a:lnTo>
                      <a:pt x="2014439" y="642059"/>
                    </a:lnTo>
                    <a:lnTo>
                      <a:pt x="2014439" y="805087"/>
                    </a:lnTo>
                    <a:lnTo>
                      <a:pt x="2033136" y="805087"/>
                    </a:lnTo>
                    <a:lnTo>
                      <a:pt x="2033136" y="722394"/>
                    </a:lnTo>
                    <a:lnTo>
                      <a:pt x="2128256" y="722394"/>
                    </a:lnTo>
                    <a:cubicBezTo>
                      <a:pt x="2132331" y="616373"/>
                      <a:pt x="2135709" y="510899"/>
                      <a:pt x="2140186" y="404253"/>
                    </a:cubicBezTo>
                    <a:cubicBezTo>
                      <a:pt x="2130053" y="404253"/>
                      <a:pt x="2105733" y="391282"/>
                      <a:pt x="2128026" y="382635"/>
                    </a:cubicBezTo>
                    <a:cubicBezTo>
                      <a:pt x="2125999" y="380473"/>
                      <a:pt x="2123973" y="378311"/>
                      <a:pt x="2121946" y="378311"/>
                    </a:cubicBezTo>
                    <a:cubicBezTo>
                      <a:pt x="2121946" y="365341"/>
                      <a:pt x="2119919" y="363179"/>
                      <a:pt x="2130053" y="354532"/>
                    </a:cubicBezTo>
                    <a:lnTo>
                      <a:pt x="2130053" y="337238"/>
                    </a:lnTo>
                    <a:lnTo>
                      <a:pt x="2144240" y="337238"/>
                    </a:lnTo>
                    <a:lnTo>
                      <a:pt x="2144240" y="315620"/>
                    </a:lnTo>
                    <a:cubicBezTo>
                      <a:pt x="2144240" y="313458"/>
                      <a:pt x="2146266" y="313458"/>
                      <a:pt x="2146266" y="311296"/>
                    </a:cubicBezTo>
                    <a:lnTo>
                      <a:pt x="2146266" y="233472"/>
                    </a:lnTo>
                    <a:cubicBezTo>
                      <a:pt x="2146266" y="231310"/>
                      <a:pt x="2144240" y="229149"/>
                      <a:pt x="2144240" y="226987"/>
                    </a:cubicBezTo>
                    <a:lnTo>
                      <a:pt x="2150320" y="220501"/>
                    </a:lnTo>
                    <a:lnTo>
                      <a:pt x="2150320" y="162133"/>
                    </a:lnTo>
                    <a:cubicBezTo>
                      <a:pt x="2150320" y="159972"/>
                      <a:pt x="2150320" y="159972"/>
                      <a:pt x="2152346" y="157810"/>
                    </a:cubicBezTo>
                    <a:lnTo>
                      <a:pt x="2152346" y="101604"/>
                    </a:lnTo>
                    <a:cubicBezTo>
                      <a:pt x="2154373" y="92957"/>
                      <a:pt x="2154373" y="88633"/>
                      <a:pt x="2154373" y="82148"/>
                    </a:cubicBezTo>
                    <a:cubicBezTo>
                      <a:pt x="2158427" y="88633"/>
                      <a:pt x="2158427" y="92957"/>
                      <a:pt x="2158427" y="99442"/>
                    </a:cubicBezTo>
                    <a:cubicBezTo>
                      <a:pt x="2160453" y="121060"/>
                      <a:pt x="2160453" y="140516"/>
                      <a:pt x="2160453" y="157810"/>
                    </a:cubicBezTo>
                    <a:cubicBezTo>
                      <a:pt x="2162480" y="181589"/>
                      <a:pt x="2162480" y="201045"/>
                      <a:pt x="2162480" y="220501"/>
                    </a:cubicBezTo>
                    <a:lnTo>
                      <a:pt x="2168560" y="226987"/>
                    </a:lnTo>
                    <a:cubicBezTo>
                      <a:pt x="2168560" y="229149"/>
                      <a:pt x="2166533" y="231310"/>
                      <a:pt x="2166533" y="233472"/>
                    </a:cubicBezTo>
                    <a:lnTo>
                      <a:pt x="2166533" y="311296"/>
                    </a:lnTo>
                    <a:cubicBezTo>
                      <a:pt x="2166533" y="313458"/>
                      <a:pt x="2168560" y="313458"/>
                      <a:pt x="2168560" y="315620"/>
                    </a:cubicBezTo>
                    <a:lnTo>
                      <a:pt x="2168560" y="337238"/>
                    </a:lnTo>
                    <a:lnTo>
                      <a:pt x="2182747" y="337238"/>
                    </a:lnTo>
                    <a:lnTo>
                      <a:pt x="2182747" y="354532"/>
                    </a:lnTo>
                    <a:cubicBezTo>
                      <a:pt x="2190854" y="363179"/>
                      <a:pt x="2190854" y="363179"/>
                      <a:pt x="2190854" y="378311"/>
                    </a:cubicBezTo>
                    <a:cubicBezTo>
                      <a:pt x="2188827" y="378311"/>
                      <a:pt x="2186800" y="380473"/>
                      <a:pt x="2184774" y="382635"/>
                    </a:cubicBezTo>
                    <a:cubicBezTo>
                      <a:pt x="2205040" y="393444"/>
                      <a:pt x="2180720" y="402091"/>
                      <a:pt x="2172613" y="404253"/>
                    </a:cubicBezTo>
                    <a:cubicBezTo>
                      <a:pt x="2174640" y="488562"/>
                      <a:pt x="2178693" y="572871"/>
                      <a:pt x="2180720" y="657181"/>
                    </a:cubicBezTo>
                    <a:lnTo>
                      <a:pt x="2245574" y="657181"/>
                    </a:lnTo>
                    <a:lnTo>
                      <a:pt x="2245574" y="732843"/>
                    </a:lnTo>
                    <a:lnTo>
                      <a:pt x="2253681" y="732843"/>
                    </a:lnTo>
                    <a:cubicBezTo>
                      <a:pt x="2253681" y="730681"/>
                      <a:pt x="2255708" y="728519"/>
                      <a:pt x="2255708" y="726358"/>
                    </a:cubicBezTo>
                    <a:lnTo>
                      <a:pt x="2261788" y="726358"/>
                    </a:lnTo>
                    <a:cubicBezTo>
                      <a:pt x="2261788" y="728519"/>
                      <a:pt x="2261788" y="730681"/>
                      <a:pt x="2263815" y="735005"/>
                    </a:cubicBezTo>
                    <a:lnTo>
                      <a:pt x="2275975" y="735005"/>
                    </a:lnTo>
                    <a:lnTo>
                      <a:pt x="2275975" y="728519"/>
                    </a:lnTo>
                    <a:lnTo>
                      <a:pt x="2298268" y="728519"/>
                    </a:lnTo>
                    <a:lnTo>
                      <a:pt x="2298268" y="735005"/>
                    </a:lnTo>
                    <a:lnTo>
                      <a:pt x="2318535" y="735005"/>
                    </a:lnTo>
                    <a:lnTo>
                      <a:pt x="2318535" y="780402"/>
                    </a:lnTo>
                    <a:lnTo>
                      <a:pt x="2332722" y="780402"/>
                    </a:lnTo>
                    <a:lnTo>
                      <a:pt x="2332722" y="767431"/>
                    </a:lnTo>
                    <a:lnTo>
                      <a:pt x="2348936" y="767431"/>
                    </a:lnTo>
                    <a:lnTo>
                      <a:pt x="2348936" y="588004"/>
                    </a:lnTo>
                    <a:lnTo>
                      <a:pt x="2355016" y="581518"/>
                    </a:lnTo>
                    <a:lnTo>
                      <a:pt x="2427977" y="581518"/>
                    </a:lnTo>
                    <a:lnTo>
                      <a:pt x="2427977" y="590166"/>
                    </a:lnTo>
                    <a:lnTo>
                      <a:pt x="2438110" y="590166"/>
                    </a:lnTo>
                    <a:lnTo>
                      <a:pt x="2438110" y="704740"/>
                    </a:lnTo>
                    <a:lnTo>
                      <a:pt x="2460404" y="704740"/>
                    </a:lnTo>
                    <a:lnTo>
                      <a:pt x="2460404" y="637725"/>
                    </a:lnTo>
                    <a:lnTo>
                      <a:pt x="2486751" y="637725"/>
                    </a:lnTo>
                    <a:cubicBezTo>
                      <a:pt x="2488777" y="637725"/>
                      <a:pt x="2488777" y="635563"/>
                      <a:pt x="2490804" y="633401"/>
                    </a:cubicBezTo>
                    <a:lnTo>
                      <a:pt x="2498911" y="633401"/>
                    </a:lnTo>
                    <a:cubicBezTo>
                      <a:pt x="2500937" y="635563"/>
                      <a:pt x="2500937" y="637725"/>
                      <a:pt x="2502964" y="637725"/>
                    </a:cubicBezTo>
                    <a:lnTo>
                      <a:pt x="2525258" y="637725"/>
                    </a:lnTo>
                    <a:lnTo>
                      <a:pt x="2525258" y="520989"/>
                    </a:lnTo>
                    <a:cubicBezTo>
                      <a:pt x="2525272" y="520986"/>
                      <a:pt x="2526139" y="520822"/>
                      <a:pt x="2582005" y="510180"/>
                    </a:cubicBezTo>
                    <a:lnTo>
                      <a:pt x="2582005" y="511261"/>
                    </a:lnTo>
                    <a:lnTo>
                      <a:pt x="2582005" y="518827"/>
                    </a:lnTo>
                    <a:lnTo>
                      <a:pt x="2608352" y="518827"/>
                    </a:lnTo>
                    <a:lnTo>
                      <a:pt x="2608352" y="773917"/>
                    </a:lnTo>
                    <a:lnTo>
                      <a:pt x="2630646" y="773917"/>
                    </a:lnTo>
                    <a:lnTo>
                      <a:pt x="2630646" y="769593"/>
                    </a:lnTo>
                    <a:lnTo>
                      <a:pt x="2642806" y="769593"/>
                    </a:lnTo>
                    <a:lnTo>
                      <a:pt x="2642806" y="773917"/>
                    </a:lnTo>
                    <a:lnTo>
                      <a:pt x="2667126" y="773917"/>
                    </a:lnTo>
                    <a:lnTo>
                      <a:pt x="2667126" y="760946"/>
                    </a:lnTo>
                    <a:lnTo>
                      <a:pt x="2695500" y="760946"/>
                    </a:lnTo>
                    <a:cubicBezTo>
                      <a:pt x="2699553" y="756622"/>
                      <a:pt x="2703607" y="756622"/>
                      <a:pt x="2707660" y="756622"/>
                    </a:cubicBezTo>
                    <a:cubicBezTo>
                      <a:pt x="2713740" y="760946"/>
                      <a:pt x="2721847" y="760946"/>
                      <a:pt x="2727927" y="760946"/>
                    </a:cubicBezTo>
                    <a:lnTo>
                      <a:pt x="2727927" y="743652"/>
                    </a:lnTo>
                    <a:lnTo>
                      <a:pt x="2736034" y="743652"/>
                    </a:lnTo>
                    <a:lnTo>
                      <a:pt x="2736034" y="730681"/>
                    </a:lnTo>
                    <a:lnTo>
                      <a:pt x="2792781" y="730681"/>
                    </a:lnTo>
                    <a:lnTo>
                      <a:pt x="2792781" y="700416"/>
                    </a:lnTo>
                    <a:lnTo>
                      <a:pt x="2811021" y="700416"/>
                    </a:lnTo>
                    <a:lnTo>
                      <a:pt x="2811021" y="693931"/>
                    </a:lnTo>
                    <a:lnTo>
                      <a:pt x="2823181" y="693931"/>
                    </a:lnTo>
                    <a:lnTo>
                      <a:pt x="2823181" y="700416"/>
                    </a:lnTo>
                    <a:lnTo>
                      <a:pt x="2839395" y="700416"/>
                    </a:lnTo>
                    <a:lnTo>
                      <a:pt x="2839395" y="750137"/>
                    </a:lnTo>
                    <a:lnTo>
                      <a:pt x="2871822" y="750137"/>
                    </a:lnTo>
                    <a:lnTo>
                      <a:pt x="2871822" y="724196"/>
                    </a:lnTo>
                    <a:lnTo>
                      <a:pt x="2910329" y="724196"/>
                    </a:lnTo>
                    <a:lnTo>
                      <a:pt x="2910329" y="693931"/>
                    </a:lnTo>
                    <a:lnTo>
                      <a:pt x="2958970" y="693931"/>
                    </a:lnTo>
                    <a:lnTo>
                      <a:pt x="2958970" y="805087"/>
                    </a:lnTo>
                    <a:lnTo>
                      <a:pt x="2958970" y="818866"/>
                    </a:lnTo>
                    <a:lnTo>
                      <a:pt x="2968113" y="818866"/>
                    </a:lnTo>
                    <a:lnTo>
                      <a:pt x="2968113" y="762555"/>
                    </a:lnTo>
                    <a:lnTo>
                      <a:pt x="2971450" y="756622"/>
                    </a:lnTo>
                    <a:lnTo>
                      <a:pt x="2971450" y="758514"/>
                    </a:lnTo>
                    <a:lnTo>
                      <a:pt x="2971450" y="771755"/>
                    </a:lnTo>
                    <a:cubicBezTo>
                      <a:pt x="2975503" y="771755"/>
                      <a:pt x="2975503" y="771755"/>
                      <a:pt x="2975503" y="726358"/>
                    </a:cubicBezTo>
                    <a:lnTo>
                      <a:pt x="2976263" y="726358"/>
                    </a:lnTo>
                    <a:lnTo>
                      <a:pt x="2981583" y="726358"/>
                    </a:lnTo>
                    <a:lnTo>
                      <a:pt x="2981583" y="661504"/>
                    </a:lnTo>
                    <a:lnTo>
                      <a:pt x="2982597" y="661504"/>
                    </a:lnTo>
                    <a:lnTo>
                      <a:pt x="2989690" y="661504"/>
                    </a:lnTo>
                    <a:cubicBezTo>
                      <a:pt x="2989696" y="661483"/>
                      <a:pt x="2989960" y="660543"/>
                      <a:pt x="3001850" y="618269"/>
                    </a:cubicBezTo>
                    <a:lnTo>
                      <a:pt x="3003117" y="618269"/>
                    </a:lnTo>
                    <a:lnTo>
                      <a:pt x="3011984" y="618269"/>
                    </a:lnTo>
                    <a:cubicBezTo>
                      <a:pt x="3011989" y="618292"/>
                      <a:pt x="3012215" y="619258"/>
                      <a:pt x="3022117" y="661504"/>
                    </a:cubicBezTo>
                    <a:lnTo>
                      <a:pt x="3023130" y="661504"/>
                    </a:lnTo>
                    <a:lnTo>
                      <a:pt x="3030224" y="661504"/>
                    </a:lnTo>
                    <a:lnTo>
                      <a:pt x="3030224" y="700416"/>
                    </a:lnTo>
                    <a:lnTo>
                      <a:pt x="3031997" y="700416"/>
                    </a:lnTo>
                    <a:lnTo>
                      <a:pt x="3044411" y="700416"/>
                    </a:lnTo>
                    <a:lnTo>
                      <a:pt x="3044411" y="702578"/>
                    </a:lnTo>
                    <a:lnTo>
                      <a:pt x="3044411" y="717710"/>
                    </a:lnTo>
                    <a:cubicBezTo>
                      <a:pt x="3048464" y="717710"/>
                      <a:pt x="3048464" y="717710"/>
                      <a:pt x="3048464" y="715549"/>
                    </a:cubicBezTo>
                    <a:lnTo>
                      <a:pt x="3048464" y="700416"/>
                    </a:lnTo>
                    <a:lnTo>
                      <a:pt x="3049984" y="700416"/>
                    </a:lnTo>
                    <a:lnTo>
                      <a:pt x="3060624" y="700416"/>
                    </a:lnTo>
                    <a:lnTo>
                      <a:pt x="3060624" y="702037"/>
                    </a:lnTo>
                    <a:lnTo>
                      <a:pt x="3060624" y="713387"/>
                    </a:lnTo>
                    <a:lnTo>
                      <a:pt x="3091025" y="713387"/>
                    </a:lnTo>
                    <a:lnTo>
                      <a:pt x="3091025" y="676637"/>
                    </a:lnTo>
                    <a:lnTo>
                      <a:pt x="3092291" y="676637"/>
                    </a:lnTo>
                    <a:lnTo>
                      <a:pt x="3101158" y="676637"/>
                    </a:lnTo>
                    <a:lnTo>
                      <a:pt x="3101158" y="698254"/>
                    </a:lnTo>
                    <a:cubicBezTo>
                      <a:pt x="3103185" y="698254"/>
                      <a:pt x="3103185" y="698254"/>
                      <a:pt x="3103185" y="665828"/>
                    </a:cubicBezTo>
                    <a:lnTo>
                      <a:pt x="3125478" y="665828"/>
                    </a:lnTo>
                    <a:lnTo>
                      <a:pt x="3125478" y="664206"/>
                    </a:lnTo>
                    <a:lnTo>
                      <a:pt x="3125478" y="652857"/>
                    </a:lnTo>
                    <a:lnTo>
                      <a:pt x="3126238" y="652857"/>
                    </a:lnTo>
                    <a:lnTo>
                      <a:pt x="3131558" y="652857"/>
                    </a:lnTo>
                    <a:lnTo>
                      <a:pt x="3131558" y="650966"/>
                    </a:lnTo>
                    <a:lnTo>
                      <a:pt x="3131558" y="637725"/>
                    </a:lnTo>
                    <a:lnTo>
                      <a:pt x="3135612" y="644210"/>
                    </a:lnTo>
                    <a:lnTo>
                      <a:pt x="3137892" y="644210"/>
                    </a:lnTo>
                    <a:lnTo>
                      <a:pt x="3153852" y="644210"/>
                    </a:lnTo>
                    <a:lnTo>
                      <a:pt x="3153852" y="643399"/>
                    </a:lnTo>
                    <a:lnTo>
                      <a:pt x="3153852" y="637725"/>
                    </a:lnTo>
                    <a:lnTo>
                      <a:pt x="3154612" y="637725"/>
                    </a:lnTo>
                    <a:lnTo>
                      <a:pt x="3159932" y="637725"/>
                    </a:lnTo>
                    <a:lnTo>
                      <a:pt x="3159932" y="639076"/>
                    </a:lnTo>
                    <a:lnTo>
                      <a:pt x="3159932" y="648534"/>
                    </a:lnTo>
                    <a:lnTo>
                      <a:pt x="3195788" y="648534"/>
                    </a:lnTo>
                    <a:lnTo>
                      <a:pt x="3195788" y="1159457"/>
                    </a:lnTo>
                    <a:lnTo>
                      <a:pt x="3031533" y="1159331"/>
                    </a:lnTo>
                    <a:lnTo>
                      <a:pt x="3031520" y="1160647"/>
                    </a:lnTo>
                    <a:lnTo>
                      <a:pt x="2054" y="1158314"/>
                    </a:lnTo>
                    <a:cubicBezTo>
                      <a:pt x="1369" y="1010750"/>
                      <a:pt x="685" y="871760"/>
                      <a:pt x="0" y="724196"/>
                    </a:cubicBezTo>
                    <a:lnTo>
                      <a:pt x="20267" y="724196"/>
                    </a:lnTo>
                    <a:cubicBezTo>
                      <a:pt x="20271" y="724190"/>
                      <a:pt x="20308" y="724108"/>
                      <a:pt x="20774" y="723115"/>
                    </a:cubicBezTo>
                    <a:lnTo>
                      <a:pt x="24320" y="715549"/>
                    </a:lnTo>
                    <a:cubicBezTo>
                      <a:pt x="24329" y="715550"/>
                      <a:pt x="24442" y="715568"/>
                      <a:pt x="26094" y="715819"/>
                    </a:cubicBezTo>
                    <a:lnTo>
                      <a:pt x="38507" y="717710"/>
                    </a:lnTo>
                    <a:cubicBezTo>
                      <a:pt x="38510" y="717720"/>
                      <a:pt x="38548" y="717821"/>
                      <a:pt x="39014" y="719062"/>
                    </a:cubicBezTo>
                    <a:lnTo>
                      <a:pt x="42560" y="728519"/>
                    </a:lnTo>
                    <a:cubicBezTo>
                      <a:pt x="42574" y="728520"/>
                      <a:pt x="43170" y="728570"/>
                      <a:pt x="68907" y="730681"/>
                    </a:cubicBezTo>
                    <a:lnTo>
                      <a:pt x="68907" y="607460"/>
                    </a:lnTo>
                    <a:lnTo>
                      <a:pt x="70934" y="607460"/>
                    </a:lnTo>
                    <a:lnTo>
                      <a:pt x="85121" y="607460"/>
                    </a:lnTo>
                    <a:lnTo>
                      <a:pt x="85121" y="471268"/>
                    </a:lnTo>
                    <a:lnTo>
                      <a:pt x="86894" y="471268"/>
                    </a:lnTo>
                    <a:lnTo>
                      <a:pt x="99308" y="471268"/>
                    </a:lnTo>
                    <a:lnTo>
                      <a:pt x="99308" y="356694"/>
                    </a:lnTo>
                    <a:cubicBezTo>
                      <a:pt x="103361" y="354532"/>
                      <a:pt x="103361" y="354532"/>
                      <a:pt x="103361" y="328590"/>
                    </a:cubicBezTo>
                    <a:lnTo>
                      <a:pt x="105388" y="328590"/>
                    </a:lnTo>
                    <a:lnTo>
                      <a:pt x="119575" y="328590"/>
                    </a:lnTo>
                    <a:cubicBezTo>
                      <a:pt x="119586" y="328567"/>
                      <a:pt x="120192" y="327200"/>
                      <a:pt x="156055" y="246443"/>
                    </a:cubicBezTo>
                    <a:cubicBezTo>
                      <a:pt x="156055" y="246429"/>
                      <a:pt x="156089" y="244478"/>
                      <a:pt x="160109"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1" b="0" i="0" u="none" strike="noStrike" kern="1200" cap="none" spc="0" normalizeH="0" baseline="0" noProof="0">
                  <a:ln>
                    <a:noFill/>
                  </a:ln>
                  <a:solidFill>
                    <a:prstClr val="white"/>
                  </a:solidFill>
                  <a:effectLst/>
                  <a:uLnTx/>
                  <a:uFillTx/>
                  <a:latin typeface="Arial"/>
                  <a:cs typeface="+mn-cs"/>
                </a:endParaRPr>
              </a:p>
            </p:txBody>
          </p:sp>
        </p:grpSp>
        <p:sp>
          <p:nvSpPr>
            <p:cNvPr id="34" name="Freeform: Shape 33">
              <a:extLst>
                <a:ext uri="{FF2B5EF4-FFF2-40B4-BE49-F238E27FC236}">
                  <a16:creationId xmlns:a16="http://schemas.microsoft.com/office/drawing/2014/main" id="{50810F11-AD7E-4D6F-AFAF-DAF3AC0D1235}"/>
                </a:ext>
              </a:extLst>
            </p:cNvPr>
            <p:cNvSpPr/>
            <p:nvPr/>
          </p:nvSpPr>
          <p:spPr>
            <a:xfrm>
              <a:off x="1397596" y="1613174"/>
              <a:ext cx="688161" cy="957305"/>
            </a:xfrm>
            <a:custGeom>
              <a:avLst/>
              <a:gdLst>
                <a:gd name="connsiteX0" fmla="*/ 1022274 w 4159710"/>
                <a:gd name="connsiteY0" fmla="*/ 5419078 h 5786598"/>
                <a:gd name="connsiteX1" fmla="*/ 976163 w 4159710"/>
                <a:gd name="connsiteY1" fmla="*/ 5507455 h 5786598"/>
                <a:gd name="connsiteX2" fmla="*/ 1068385 w 4159710"/>
                <a:gd name="connsiteY2" fmla="*/ 5507455 h 5786598"/>
                <a:gd name="connsiteX3" fmla="*/ 1318025 w 4159710"/>
                <a:gd name="connsiteY3" fmla="*/ 5289802 h 5786598"/>
                <a:gd name="connsiteX4" fmla="*/ 1204463 w 4159710"/>
                <a:gd name="connsiteY4" fmla="*/ 5507455 h 5786598"/>
                <a:gd name="connsiteX5" fmla="*/ 1431587 w 4159710"/>
                <a:gd name="connsiteY5" fmla="*/ 5507455 h 5786598"/>
                <a:gd name="connsiteX6" fmla="*/ 708685 w 4159710"/>
                <a:gd name="connsiteY6" fmla="*/ 5255614 h 5786598"/>
                <a:gd name="connsiteX7" fmla="*/ 577286 w 4159710"/>
                <a:gd name="connsiteY7" fmla="*/ 5507455 h 5786598"/>
                <a:gd name="connsiteX8" fmla="*/ 840085 w 4159710"/>
                <a:gd name="connsiteY8" fmla="*/ 5507455 h 5786598"/>
                <a:gd name="connsiteX9" fmla="*/ 1203875 w 4159710"/>
                <a:gd name="connsiteY9" fmla="*/ 5071022 h 5786598"/>
                <a:gd name="connsiteX10" fmla="*/ 1053938 w 4159710"/>
                <a:gd name="connsiteY10" fmla="*/ 5358390 h 5786598"/>
                <a:gd name="connsiteX11" fmla="*/ 1131714 w 4159710"/>
                <a:gd name="connsiteY11" fmla="*/ 5507455 h 5786598"/>
                <a:gd name="connsiteX12" fmla="*/ 1141134 w 4159710"/>
                <a:gd name="connsiteY12" fmla="*/ 5507455 h 5786598"/>
                <a:gd name="connsiteX13" fmla="*/ 1286361 w 4159710"/>
                <a:gd name="connsiteY13" fmla="*/ 5229113 h 5786598"/>
                <a:gd name="connsiteX14" fmla="*/ 822835 w 4159710"/>
                <a:gd name="connsiteY14" fmla="*/ 5036834 h 5786598"/>
                <a:gd name="connsiteX15" fmla="*/ 740350 w 4159710"/>
                <a:gd name="connsiteY15" fmla="*/ 5194926 h 5786598"/>
                <a:gd name="connsiteX16" fmla="*/ 903414 w 4159710"/>
                <a:gd name="connsiteY16" fmla="*/ 5507455 h 5786598"/>
                <a:gd name="connsiteX17" fmla="*/ 912834 w 4159710"/>
                <a:gd name="connsiteY17" fmla="*/ 5507455 h 5786598"/>
                <a:gd name="connsiteX18" fmla="*/ 990609 w 4159710"/>
                <a:gd name="connsiteY18" fmla="*/ 5358390 h 5786598"/>
                <a:gd name="connsiteX19" fmla="*/ 1451724 w 4159710"/>
                <a:gd name="connsiteY19" fmla="*/ 5033553 h 5786598"/>
                <a:gd name="connsiteX20" fmla="*/ 1355112 w 4159710"/>
                <a:gd name="connsiteY20" fmla="*/ 5218720 h 5786598"/>
                <a:gd name="connsiteX21" fmla="*/ 1505762 w 4159710"/>
                <a:gd name="connsiteY21" fmla="*/ 5507455 h 5786598"/>
                <a:gd name="connsiteX22" fmla="*/ 1698986 w 4159710"/>
                <a:gd name="connsiteY22" fmla="*/ 5507455 h 5786598"/>
                <a:gd name="connsiteX23" fmla="*/ 574986 w 4159710"/>
                <a:gd name="connsiteY23" fmla="*/ 4999366 h 5786598"/>
                <a:gd name="connsiteX24" fmla="*/ 309887 w 4159710"/>
                <a:gd name="connsiteY24" fmla="*/ 5507455 h 5786598"/>
                <a:gd name="connsiteX25" fmla="*/ 503111 w 4159710"/>
                <a:gd name="connsiteY25" fmla="*/ 5507455 h 5786598"/>
                <a:gd name="connsiteX26" fmla="*/ 671598 w 4159710"/>
                <a:gd name="connsiteY26" fmla="*/ 5184533 h 5786598"/>
                <a:gd name="connsiteX27" fmla="*/ 1290352 w 4159710"/>
                <a:gd name="connsiteY27" fmla="*/ 4905281 h 5786598"/>
                <a:gd name="connsiteX28" fmla="*/ 1240962 w 4159710"/>
                <a:gd name="connsiteY28" fmla="*/ 4999940 h 5786598"/>
                <a:gd name="connsiteX29" fmla="*/ 1323448 w 4159710"/>
                <a:gd name="connsiteY29" fmla="*/ 5158032 h 5786598"/>
                <a:gd name="connsiteX30" fmla="*/ 1420060 w 4159710"/>
                <a:gd name="connsiteY30" fmla="*/ 4972866 h 5786598"/>
                <a:gd name="connsiteX31" fmla="*/ 1384797 w 4159710"/>
                <a:gd name="connsiteY31" fmla="*/ 4905281 h 5786598"/>
                <a:gd name="connsiteX32" fmla="*/ 1191573 w 4159710"/>
                <a:gd name="connsiteY32" fmla="*/ 4905281 h 5786598"/>
                <a:gd name="connsiteX33" fmla="*/ 1209298 w 4159710"/>
                <a:gd name="connsiteY33" fmla="*/ 4939252 h 5786598"/>
                <a:gd name="connsiteX34" fmla="*/ 1227023 w 4159710"/>
                <a:gd name="connsiteY34" fmla="*/ 4905281 h 5786598"/>
                <a:gd name="connsiteX35" fmla="*/ 891474 w 4159710"/>
                <a:gd name="connsiteY35" fmla="*/ 4905281 h 5786598"/>
                <a:gd name="connsiteX36" fmla="*/ 854499 w 4159710"/>
                <a:gd name="connsiteY36" fmla="*/ 4976146 h 5786598"/>
                <a:gd name="connsiteX37" fmla="*/ 1022274 w 4159710"/>
                <a:gd name="connsiteY37" fmla="*/ 5297702 h 5786598"/>
                <a:gd name="connsiteX38" fmla="*/ 1172210 w 4159710"/>
                <a:gd name="connsiteY38" fmla="*/ 5010334 h 5786598"/>
                <a:gd name="connsiteX39" fmla="*/ 1117398 w 4159710"/>
                <a:gd name="connsiteY39" fmla="*/ 4905281 h 5786598"/>
                <a:gd name="connsiteX40" fmla="*/ 624075 w 4159710"/>
                <a:gd name="connsiteY40" fmla="*/ 4905281 h 5786598"/>
                <a:gd name="connsiteX41" fmla="*/ 606650 w 4159710"/>
                <a:gd name="connsiteY41" fmla="*/ 4938678 h 5786598"/>
                <a:gd name="connsiteX42" fmla="*/ 703262 w 4159710"/>
                <a:gd name="connsiteY42" fmla="*/ 5123845 h 5786598"/>
                <a:gd name="connsiteX43" fmla="*/ 785748 w 4159710"/>
                <a:gd name="connsiteY43" fmla="*/ 4965752 h 5786598"/>
                <a:gd name="connsiteX44" fmla="*/ 754196 w 4159710"/>
                <a:gd name="connsiteY44" fmla="*/ 4905281 h 5786598"/>
                <a:gd name="connsiteX45" fmla="*/ 1286363 w 4159710"/>
                <a:gd name="connsiteY45" fmla="*/ 4716622 h 5786598"/>
                <a:gd name="connsiteX46" fmla="*/ 1286363 w 4159710"/>
                <a:gd name="connsiteY46" fmla="*/ 4742928 h 5786598"/>
                <a:gd name="connsiteX47" fmla="*/ 1280308 w 4159710"/>
                <a:gd name="connsiteY47" fmla="*/ 4772921 h 5786598"/>
                <a:gd name="connsiteX48" fmla="*/ 1315738 w 4159710"/>
                <a:gd name="connsiteY48" fmla="*/ 4772921 h 5786598"/>
                <a:gd name="connsiteX49" fmla="*/ 760478 w 4159710"/>
                <a:gd name="connsiteY49" fmla="*/ 4643851 h 5786598"/>
                <a:gd name="connsiteX50" fmla="*/ 693135 w 4159710"/>
                <a:gd name="connsiteY50" fmla="*/ 4772921 h 5786598"/>
                <a:gd name="connsiteX51" fmla="*/ 766533 w 4159710"/>
                <a:gd name="connsiteY51" fmla="*/ 4772921 h 5786598"/>
                <a:gd name="connsiteX52" fmla="*/ 760478 w 4159710"/>
                <a:gd name="connsiteY52" fmla="*/ 4742928 h 5786598"/>
                <a:gd name="connsiteX53" fmla="*/ 1286363 w 4159710"/>
                <a:gd name="connsiteY53" fmla="*/ 4116690 h 5786598"/>
                <a:gd name="connsiteX54" fmla="*/ 1286363 w 4159710"/>
                <a:gd name="connsiteY54" fmla="*/ 4574458 h 5786598"/>
                <a:gd name="connsiteX55" fmla="*/ 1389913 w 4159710"/>
                <a:gd name="connsiteY55" fmla="*/ 4772921 h 5786598"/>
                <a:gd name="connsiteX56" fmla="*/ 1441619 w 4159710"/>
                <a:gd name="connsiteY56" fmla="*/ 4772921 h 5786598"/>
                <a:gd name="connsiteX57" fmla="*/ 1441619 w 4159710"/>
                <a:gd name="connsiteY57" fmla="*/ 4116690 h 5786598"/>
                <a:gd name="connsiteX58" fmla="*/ 582362 w 4159710"/>
                <a:gd name="connsiteY58" fmla="*/ 4116689 h 5786598"/>
                <a:gd name="connsiteX59" fmla="*/ 582362 w 4159710"/>
                <a:gd name="connsiteY59" fmla="*/ 4772921 h 5786598"/>
                <a:gd name="connsiteX60" fmla="*/ 618960 w 4159710"/>
                <a:gd name="connsiteY60" fmla="*/ 4772921 h 5786598"/>
                <a:gd name="connsiteX61" fmla="*/ 760478 w 4159710"/>
                <a:gd name="connsiteY61" fmla="*/ 4501687 h 5786598"/>
                <a:gd name="connsiteX62" fmla="*/ 760478 w 4159710"/>
                <a:gd name="connsiteY62" fmla="*/ 4116689 h 5786598"/>
                <a:gd name="connsiteX63" fmla="*/ 1286363 w 4159710"/>
                <a:gd name="connsiteY63" fmla="*/ 3949802 h 5786598"/>
                <a:gd name="connsiteX64" fmla="*/ 1286363 w 4159710"/>
                <a:gd name="connsiteY64" fmla="*/ 4070970 h 5786598"/>
                <a:gd name="connsiteX65" fmla="*/ 1441619 w 4159710"/>
                <a:gd name="connsiteY65" fmla="*/ 4070970 h 5786598"/>
                <a:gd name="connsiteX66" fmla="*/ 1441619 w 4159710"/>
                <a:gd name="connsiteY66" fmla="*/ 3949802 h 5786598"/>
                <a:gd name="connsiteX67" fmla="*/ 582362 w 4159710"/>
                <a:gd name="connsiteY67" fmla="*/ 3949801 h 5786598"/>
                <a:gd name="connsiteX68" fmla="*/ 582362 w 4159710"/>
                <a:gd name="connsiteY68" fmla="*/ 4070970 h 5786598"/>
                <a:gd name="connsiteX69" fmla="*/ 760478 w 4159710"/>
                <a:gd name="connsiteY69" fmla="*/ 4070970 h 5786598"/>
                <a:gd name="connsiteX70" fmla="*/ 760478 w 4159710"/>
                <a:gd name="connsiteY70" fmla="*/ 3949801 h 5786598"/>
                <a:gd name="connsiteX71" fmla="*/ 1286363 w 4159710"/>
                <a:gd name="connsiteY71" fmla="*/ 3781025 h 5786598"/>
                <a:gd name="connsiteX72" fmla="*/ 1286363 w 4159710"/>
                <a:gd name="connsiteY72" fmla="*/ 3904082 h 5786598"/>
                <a:gd name="connsiteX73" fmla="*/ 1441619 w 4159710"/>
                <a:gd name="connsiteY73" fmla="*/ 3904082 h 5786598"/>
                <a:gd name="connsiteX74" fmla="*/ 1441619 w 4159710"/>
                <a:gd name="connsiteY74" fmla="*/ 3781025 h 5786598"/>
                <a:gd name="connsiteX75" fmla="*/ 582362 w 4159710"/>
                <a:gd name="connsiteY75" fmla="*/ 3781025 h 5786598"/>
                <a:gd name="connsiteX76" fmla="*/ 582362 w 4159710"/>
                <a:gd name="connsiteY76" fmla="*/ 3904082 h 5786598"/>
                <a:gd name="connsiteX77" fmla="*/ 760478 w 4159710"/>
                <a:gd name="connsiteY77" fmla="*/ 3904082 h 5786598"/>
                <a:gd name="connsiteX78" fmla="*/ 760478 w 4159710"/>
                <a:gd name="connsiteY78" fmla="*/ 3781025 h 5786598"/>
                <a:gd name="connsiteX79" fmla="*/ 1174823 w 4159710"/>
                <a:gd name="connsiteY79" fmla="*/ 2986866 h 5786598"/>
                <a:gd name="connsiteX80" fmla="*/ 1154863 w 4159710"/>
                <a:gd name="connsiteY80" fmla="*/ 3006826 h 5786598"/>
                <a:gd name="connsiteX81" fmla="*/ 1154863 w 4159710"/>
                <a:gd name="connsiteY81" fmla="*/ 3388285 h 5786598"/>
                <a:gd name="connsiteX82" fmla="*/ 1174823 w 4159710"/>
                <a:gd name="connsiteY82" fmla="*/ 3408245 h 5786598"/>
                <a:gd name="connsiteX83" fmla="*/ 1254662 w 4159710"/>
                <a:gd name="connsiteY83" fmla="*/ 3408245 h 5786598"/>
                <a:gd name="connsiteX84" fmla="*/ 1274622 w 4159710"/>
                <a:gd name="connsiteY84" fmla="*/ 3388285 h 5786598"/>
                <a:gd name="connsiteX85" fmla="*/ 1274622 w 4159710"/>
                <a:gd name="connsiteY85" fmla="*/ 3006826 h 5786598"/>
                <a:gd name="connsiteX86" fmla="*/ 1254662 w 4159710"/>
                <a:gd name="connsiteY86" fmla="*/ 2986866 h 5786598"/>
                <a:gd name="connsiteX87" fmla="*/ 694919 w 4159710"/>
                <a:gd name="connsiteY87" fmla="*/ 2986866 h 5786598"/>
                <a:gd name="connsiteX88" fmla="*/ 678402 w 4159710"/>
                <a:gd name="connsiteY88" fmla="*/ 3003383 h 5786598"/>
                <a:gd name="connsiteX89" fmla="*/ 678402 w 4159710"/>
                <a:gd name="connsiteY89" fmla="*/ 3391728 h 5786598"/>
                <a:gd name="connsiteX90" fmla="*/ 694919 w 4159710"/>
                <a:gd name="connsiteY90" fmla="*/ 3408245 h 5786598"/>
                <a:gd name="connsiteX91" fmla="*/ 760984 w 4159710"/>
                <a:gd name="connsiteY91" fmla="*/ 3408245 h 5786598"/>
                <a:gd name="connsiteX92" fmla="*/ 777501 w 4159710"/>
                <a:gd name="connsiteY92" fmla="*/ 3391728 h 5786598"/>
                <a:gd name="connsiteX93" fmla="*/ 777501 w 4159710"/>
                <a:gd name="connsiteY93" fmla="*/ 3003383 h 5786598"/>
                <a:gd name="connsiteX94" fmla="*/ 760984 w 4159710"/>
                <a:gd name="connsiteY94" fmla="*/ 2986866 h 5786598"/>
                <a:gd name="connsiteX95" fmla="*/ 502584 w 4159710"/>
                <a:gd name="connsiteY95" fmla="*/ 2986866 h 5786598"/>
                <a:gd name="connsiteX96" fmla="*/ 486067 w 4159710"/>
                <a:gd name="connsiteY96" fmla="*/ 3003383 h 5786598"/>
                <a:gd name="connsiteX97" fmla="*/ 486067 w 4159710"/>
                <a:gd name="connsiteY97" fmla="*/ 3391728 h 5786598"/>
                <a:gd name="connsiteX98" fmla="*/ 502584 w 4159710"/>
                <a:gd name="connsiteY98" fmla="*/ 3408245 h 5786598"/>
                <a:gd name="connsiteX99" fmla="*/ 568649 w 4159710"/>
                <a:gd name="connsiteY99" fmla="*/ 3408245 h 5786598"/>
                <a:gd name="connsiteX100" fmla="*/ 585166 w 4159710"/>
                <a:gd name="connsiteY100" fmla="*/ 3391728 h 5786598"/>
                <a:gd name="connsiteX101" fmla="*/ 585166 w 4159710"/>
                <a:gd name="connsiteY101" fmla="*/ 3003383 h 5786598"/>
                <a:gd name="connsiteX102" fmla="*/ 568649 w 4159710"/>
                <a:gd name="connsiteY102" fmla="*/ 2986866 h 5786598"/>
                <a:gd name="connsiteX103" fmla="*/ 310249 w 4159710"/>
                <a:gd name="connsiteY103" fmla="*/ 2986866 h 5786598"/>
                <a:gd name="connsiteX104" fmla="*/ 293732 w 4159710"/>
                <a:gd name="connsiteY104" fmla="*/ 3003383 h 5786598"/>
                <a:gd name="connsiteX105" fmla="*/ 293732 w 4159710"/>
                <a:gd name="connsiteY105" fmla="*/ 3391728 h 5786598"/>
                <a:gd name="connsiteX106" fmla="*/ 310249 w 4159710"/>
                <a:gd name="connsiteY106" fmla="*/ 3408245 h 5786598"/>
                <a:gd name="connsiteX107" fmla="*/ 376314 w 4159710"/>
                <a:gd name="connsiteY107" fmla="*/ 3408245 h 5786598"/>
                <a:gd name="connsiteX108" fmla="*/ 392831 w 4159710"/>
                <a:gd name="connsiteY108" fmla="*/ 3391728 h 5786598"/>
                <a:gd name="connsiteX109" fmla="*/ 392831 w 4159710"/>
                <a:gd name="connsiteY109" fmla="*/ 3003383 h 5786598"/>
                <a:gd name="connsiteX110" fmla="*/ 376314 w 4159710"/>
                <a:gd name="connsiteY110" fmla="*/ 2986866 h 5786598"/>
                <a:gd name="connsiteX111" fmla="*/ 871284 w 4159710"/>
                <a:gd name="connsiteY111" fmla="*/ 2156869 h 5786598"/>
                <a:gd name="connsiteX112" fmla="*/ 249133 w 4159710"/>
                <a:gd name="connsiteY112" fmla="*/ 2819733 h 5786598"/>
                <a:gd name="connsiteX113" fmla="*/ 830389 w 4159710"/>
                <a:gd name="connsiteY113" fmla="*/ 2819733 h 5786598"/>
                <a:gd name="connsiteX114" fmla="*/ 1322149 w 4159710"/>
                <a:gd name="connsiteY114" fmla="*/ 1457297 h 5786598"/>
                <a:gd name="connsiteX115" fmla="*/ 1134233 w 4159710"/>
                <a:gd name="connsiteY115" fmla="*/ 1473712 h 5786598"/>
                <a:gd name="connsiteX116" fmla="*/ 1155963 w 4159710"/>
                <a:gd name="connsiteY116" fmla="*/ 1825935 h 5786598"/>
                <a:gd name="connsiteX117" fmla="*/ 1248284 w 4159710"/>
                <a:gd name="connsiteY117" fmla="*/ 1825935 h 5786598"/>
                <a:gd name="connsiteX118" fmla="*/ 1257606 w 4159710"/>
                <a:gd name="connsiteY118" fmla="*/ 1835257 h 5786598"/>
                <a:gd name="connsiteX119" fmla="*/ 1257606 w 4159710"/>
                <a:gd name="connsiteY119" fmla="*/ 1872543 h 5786598"/>
                <a:gd name="connsiteX120" fmla="*/ 1248284 w 4159710"/>
                <a:gd name="connsiteY120" fmla="*/ 1881866 h 5786598"/>
                <a:gd name="connsiteX121" fmla="*/ 1159414 w 4159710"/>
                <a:gd name="connsiteY121" fmla="*/ 1881866 h 5786598"/>
                <a:gd name="connsiteX122" fmla="*/ 1170086 w 4159710"/>
                <a:gd name="connsiteY122" fmla="*/ 2054855 h 5786598"/>
                <a:gd name="connsiteX123" fmla="*/ 1233364 w 4159710"/>
                <a:gd name="connsiteY123" fmla="*/ 2054855 h 5786598"/>
                <a:gd name="connsiteX124" fmla="*/ 1247840 w 4159710"/>
                <a:gd name="connsiteY124" fmla="*/ 2069332 h 5786598"/>
                <a:gd name="connsiteX125" fmla="*/ 1247840 w 4159710"/>
                <a:gd name="connsiteY125" fmla="*/ 2127235 h 5786598"/>
                <a:gd name="connsiteX126" fmla="*/ 1233364 w 4159710"/>
                <a:gd name="connsiteY126" fmla="*/ 2141711 h 5786598"/>
                <a:gd name="connsiteX127" fmla="*/ 1175445 w 4159710"/>
                <a:gd name="connsiteY127" fmla="*/ 2141711 h 5786598"/>
                <a:gd name="connsiteX128" fmla="*/ 1217275 w 4159710"/>
                <a:gd name="connsiteY128" fmla="*/ 2819733 h 5786598"/>
                <a:gd name="connsiteX129" fmla="*/ 1538655 w 4159710"/>
                <a:gd name="connsiteY129" fmla="*/ 2819733 h 5786598"/>
                <a:gd name="connsiteX130" fmla="*/ 1538655 w 4159710"/>
                <a:gd name="connsiteY130" fmla="*/ 2916015 h 5786598"/>
                <a:gd name="connsiteX131" fmla="*/ 1834975 w 4159710"/>
                <a:gd name="connsiteY131" fmla="*/ 2426775 h 5786598"/>
                <a:gd name="connsiteX132" fmla="*/ 2470117 w 4159710"/>
                <a:gd name="connsiteY132" fmla="*/ 140636 h 5786598"/>
                <a:gd name="connsiteX133" fmla="*/ 2450688 w 4159710"/>
                <a:gd name="connsiteY133" fmla="*/ 169453 h 5786598"/>
                <a:gd name="connsiteX134" fmla="*/ 2380499 w 4159710"/>
                <a:gd name="connsiteY134" fmla="*/ 198526 h 5786598"/>
                <a:gd name="connsiteX135" fmla="*/ 2341862 w 4159710"/>
                <a:gd name="connsiteY135" fmla="*/ 190726 h 5786598"/>
                <a:gd name="connsiteX136" fmla="*/ 2319689 w 4159710"/>
                <a:gd name="connsiteY136" fmla="*/ 175776 h 5786598"/>
                <a:gd name="connsiteX137" fmla="*/ 1188989 w 4159710"/>
                <a:gd name="connsiteY137" fmla="*/ 1308426 h 5786598"/>
                <a:gd name="connsiteX138" fmla="*/ 1342990 w 4159710"/>
                <a:gd name="connsiteY138" fmla="*/ 1294974 h 5786598"/>
                <a:gd name="connsiteX139" fmla="*/ 1353866 w 4159710"/>
                <a:gd name="connsiteY139" fmla="*/ 1419480 h 5786598"/>
                <a:gd name="connsiteX140" fmla="*/ 1862584 w 4159710"/>
                <a:gd name="connsiteY140" fmla="*/ 2381191 h 5786598"/>
                <a:gd name="connsiteX141" fmla="*/ 3029209 w 4159710"/>
                <a:gd name="connsiteY141" fmla="*/ 455030 h 5786598"/>
                <a:gd name="connsiteX142" fmla="*/ 2380499 w 4159710"/>
                <a:gd name="connsiteY142" fmla="*/ 0 h 5786598"/>
                <a:gd name="connsiteX143" fmla="*/ 2479762 w 4159710"/>
                <a:gd name="connsiteY143" fmla="*/ 99263 h 5786598"/>
                <a:gd name="connsiteX144" fmla="*/ 2478311 w 4159710"/>
                <a:gd name="connsiteY144" fmla="*/ 106448 h 5786598"/>
                <a:gd name="connsiteX145" fmla="*/ 3219890 w 4159710"/>
                <a:gd name="connsiteY145" fmla="*/ 215733 h 5786598"/>
                <a:gd name="connsiteX146" fmla="*/ 3217054 w 4159710"/>
                <a:gd name="connsiteY146" fmla="*/ 220776 h 5786598"/>
                <a:gd name="connsiteX147" fmla="*/ 4067223 w 4159710"/>
                <a:gd name="connsiteY147" fmla="*/ 1004298 h 5786598"/>
                <a:gd name="connsiteX148" fmla="*/ 4069653 w 4159710"/>
                <a:gd name="connsiteY148" fmla="*/ 1000693 h 5786598"/>
                <a:gd name="connsiteX149" fmla="*/ 4106956 w 4159710"/>
                <a:gd name="connsiteY149" fmla="*/ 985242 h 5786598"/>
                <a:gd name="connsiteX150" fmla="*/ 4159710 w 4159710"/>
                <a:gd name="connsiteY150" fmla="*/ 1037996 h 5786598"/>
                <a:gd name="connsiteX151" fmla="*/ 4106956 w 4159710"/>
                <a:gd name="connsiteY151" fmla="*/ 1090750 h 5786598"/>
                <a:gd name="connsiteX152" fmla="*/ 4054202 w 4159710"/>
                <a:gd name="connsiteY152" fmla="*/ 1037996 h 5786598"/>
                <a:gd name="connsiteX153" fmla="*/ 4058348 w 4159710"/>
                <a:gd name="connsiteY153" fmla="*/ 1017462 h 5786598"/>
                <a:gd name="connsiteX154" fmla="*/ 4060261 w 4159710"/>
                <a:gd name="connsiteY154" fmla="*/ 1014623 h 5786598"/>
                <a:gd name="connsiteX155" fmla="*/ 3137412 w 4159710"/>
                <a:gd name="connsiteY155" fmla="*/ 519074 h 5786598"/>
                <a:gd name="connsiteX156" fmla="*/ 1538655 w 4159710"/>
                <a:gd name="connsiteY156" fmla="*/ 3357254 h 5786598"/>
                <a:gd name="connsiteX157" fmla="*/ 1538655 w 4159710"/>
                <a:gd name="connsiteY157" fmla="*/ 3364856 h 5786598"/>
                <a:gd name="connsiteX158" fmla="*/ 1696915 w 4159710"/>
                <a:gd name="connsiteY158" fmla="*/ 3364856 h 5786598"/>
                <a:gd name="connsiteX159" fmla="*/ 1696915 w 4159710"/>
                <a:gd name="connsiteY159" fmla="*/ 3781025 h 5786598"/>
                <a:gd name="connsiteX160" fmla="*/ 1487338 w 4159710"/>
                <a:gd name="connsiteY160" fmla="*/ 3781025 h 5786598"/>
                <a:gd name="connsiteX161" fmla="*/ 1487338 w 4159710"/>
                <a:gd name="connsiteY161" fmla="*/ 3904082 h 5786598"/>
                <a:gd name="connsiteX162" fmla="*/ 1563403 w 4159710"/>
                <a:gd name="connsiteY162" fmla="*/ 3904082 h 5786598"/>
                <a:gd name="connsiteX163" fmla="*/ 1586263 w 4159710"/>
                <a:gd name="connsiteY163" fmla="*/ 3926942 h 5786598"/>
                <a:gd name="connsiteX164" fmla="*/ 1586262 w 4159710"/>
                <a:gd name="connsiteY164" fmla="*/ 3926942 h 5786598"/>
                <a:gd name="connsiteX165" fmla="*/ 1563402 w 4159710"/>
                <a:gd name="connsiteY165" fmla="*/ 3949802 h 5786598"/>
                <a:gd name="connsiteX166" fmla="*/ 1487338 w 4159710"/>
                <a:gd name="connsiteY166" fmla="*/ 3949802 h 5786598"/>
                <a:gd name="connsiteX167" fmla="*/ 1487338 w 4159710"/>
                <a:gd name="connsiteY167" fmla="*/ 4070970 h 5786598"/>
                <a:gd name="connsiteX168" fmla="*/ 1563403 w 4159710"/>
                <a:gd name="connsiteY168" fmla="*/ 4070970 h 5786598"/>
                <a:gd name="connsiteX169" fmla="*/ 1586263 w 4159710"/>
                <a:gd name="connsiteY169" fmla="*/ 4093830 h 5786598"/>
                <a:gd name="connsiteX170" fmla="*/ 1586262 w 4159710"/>
                <a:gd name="connsiteY170" fmla="*/ 4093830 h 5786598"/>
                <a:gd name="connsiteX171" fmla="*/ 1563402 w 4159710"/>
                <a:gd name="connsiteY171" fmla="*/ 4116690 h 5786598"/>
                <a:gd name="connsiteX172" fmla="*/ 1487338 w 4159710"/>
                <a:gd name="connsiteY172" fmla="*/ 4116690 h 5786598"/>
                <a:gd name="connsiteX173" fmla="*/ 1487338 w 4159710"/>
                <a:gd name="connsiteY173" fmla="*/ 4772921 h 5786598"/>
                <a:gd name="connsiteX174" fmla="*/ 1529674 w 4159710"/>
                <a:gd name="connsiteY174" fmla="*/ 4772921 h 5786598"/>
                <a:gd name="connsiteX175" fmla="*/ 1586262 w 4159710"/>
                <a:gd name="connsiteY175" fmla="*/ 4829509 h 5786598"/>
                <a:gd name="connsiteX176" fmla="*/ 1586262 w 4159710"/>
                <a:gd name="connsiteY176" fmla="*/ 4848693 h 5786598"/>
                <a:gd name="connsiteX177" fmla="*/ 1529674 w 4159710"/>
                <a:gd name="connsiteY177" fmla="*/ 4905281 h 5786598"/>
                <a:gd name="connsiteX178" fmla="*/ 1518652 w 4159710"/>
                <a:gd name="connsiteY178" fmla="*/ 4905281 h 5786598"/>
                <a:gd name="connsiteX179" fmla="*/ 1488812 w 4159710"/>
                <a:gd name="connsiteY179" fmla="*/ 4962472 h 5786598"/>
                <a:gd name="connsiteX180" fmla="*/ 1773161 w 4159710"/>
                <a:gd name="connsiteY180" fmla="*/ 5507455 h 5786598"/>
                <a:gd name="connsiteX181" fmla="*/ 1945385 w 4159710"/>
                <a:gd name="connsiteY181" fmla="*/ 5507455 h 5786598"/>
                <a:gd name="connsiteX182" fmla="*/ 2015377 w 4159710"/>
                <a:gd name="connsiteY182" fmla="*/ 5577447 h 5786598"/>
                <a:gd name="connsiteX183" fmla="*/ 2015377 w 4159710"/>
                <a:gd name="connsiteY183" fmla="*/ 5716606 h 5786598"/>
                <a:gd name="connsiteX184" fmla="*/ 1945385 w 4159710"/>
                <a:gd name="connsiteY184" fmla="*/ 5786598 h 5786598"/>
                <a:gd name="connsiteX185" fmla="*/ 166286 w 4159710"/>
                <a:gd name="connsiteY185" fmla="*/ 5786598 h 5786598"/>
                <a:gd name="connsiteX186" fmla="*/ 96294 w 4159710"/>
                <a:gd name="connsiteY186" fmla="*/ 5716606 h 5786598"/>
                <a:gd name="connsiteX187" fmla="*/ 96294 w 4159710"/>
                <a:gd name="connsiteY187" fmla="*/ 5577447 h 5786598"/>
                <a:gd name="connsiteX188" fmla="*/ 166286 w 4159710"/>
                <a:gd name="connsiteY188" fmla="*/ 5507455 h 5786598"/>
                <a:gd name="connsiteX189" fmla="*/ 235712 w 4159710"/>
                <a:gd name="connsiteY189" fmla="*/ 5507455 h 5786598"/>
                <a:gd name="connsiteX190" fmla="*/ 537898 w 4159710"/>
                <a:gd name="connsiteY190" fmla="*/ 4928284 h 5786598"/>
                <a:gd name="connsiteX191" fmla="*/ 525896 w 4159710"/>
                <a:gd name="connsiteY191" fmla="*/ 4905281 h 5786598"/>
                <a:gd name="connsiteX192" fmla="*/ 517166 w 4159710"/>
                <a:gd name="connsiteY192" fmla="*/ 4905281 h 5786598"/>
                <a:gd name="connsiteX193" fmla="*/ 460578 w 4159710"/>
                <a:gd name="connsiteY193" fmla="*/ 4848693 h 5786598"/>
                <a:gd name="connsiteX194" fmla="*/ 460578 w 4159710"/>
                <a:gd name="connsiteY194" fmla="*/ 4829509 h 5786598"/>
                <a:gd name="connsiteX195" fmla="*/ 517166 w 4159710"/>
                <a:gd name="connsiteY195" fmla="*/ 4772921 h 5786598"/>
                <a:gd name="connsiteX196" fmla="*/ 536643 w 4159710"/>
                <a:gd name="connsiteY196" fmla="*/ 4772921 h 5786598"/>
                <a:gd name="connsiteX197" fmla="*/ 536643 w 4159710"/>
                <a:gd name="connsiteY197" fmla="*/ 4116689 h 5786598"/>
                <a:gd name="connsiteX198" fmla="*/ 483438 w 4159710"/>
                <a:gd name="connsiteY198" fmla="*/ 4116689 h 5786598"/>
                <a:gd name="connsiteX199" fmla="*/ 467274 w 4159710"/>
                <a:gd name="connsiteY199" fmla="*/ 4109993 h 5786598"/>
                <a:gd name="connsiteX200" fmla="*/ 460578 w 4159710"/>
                <a:gd name="connsiteY200" fmla="*/ 4093829 h 5786598"/>
                <a:gd name="connsiteX201" fmla="*/ 467274 w 4159710"/>
                <a:gd name="connsiteY201" fmla="*/ 4077665 h 5786598"/>
                <a:gd name="connsiteX202" fmla="*/ 483438 w 4159710"/>
                <a:gd name="connsiteY202" fmla="*/ 4070970 h 5786598"/>
                <a:gd name="connsiteX203" fmla="*/ 536643 w 4159710"/>
                <a:gd name="connsiteY203" fmla="*/ 4070970 h 5786598"/>
                <a:gd name="connsiteX204" fmla="*/ 536643 w 4159710"/>
                <a:gd name="connsiteY204" fmla="*/ 3949801 h 5786598"/>
                <a:gd name="connsiteX205" fmla="*/ 483438 w 4159710"/>
                <a:gd name="connsiteY205" fmla="*/ 3949801 h 5786598"/>
                <a:gd name="connsiteX206" fmla="*/ 467274 w 4159710"/>
                <a:gd name="connsiteY206" fmla="*/ 3943105 h 5786598"/>
                <a:gd name="connsiteX207" fmla="*/ 460578 w 4159710"/>
                <a:gd name="connsiteY207" fmla="*/ 3926941 h 5786598"/>
                <a:gd name="connsiteX208" fmla="*/ 467274 w 4159710"/>
                <a:gd name="connsiteY208" fmla="*/ 3910777 h 5786598"/>
                <a:gd name="connsiteX209" fmla="*/ 483438 w 4159710"/>
                <a:gd name="connsiteY209" fmla="*/ 3904082 h 5786598"/>
                <a:gd name="connsiteX210" fmla="*/ 536643 w 4159710"/>
                <a:gd name="connsiteY210" fmla="*/ 3904082 h 5786598"/>
                <a:gd name="connsiteX211" fmla="*/ 536643 w 4159710"/>
                <a:gd name="connsiteY211" fmla="*/ 3781025 h 5786598"/>
                <a:gd name="connsiteX212" fmla="*/ 0 w 4159710"/>
                <a:gd name="connsiteY212" fmla="*/ 3781025 h 5786598"/>
                <a:gd name="connsiteX213" fmla="*/ 0 w 4159710"/>
                <a:gd name="connsiteY213" fmla="*/ 3364856 h 5786598"/>
                <a:gd name="connsiteX214" fmla="*/ 1 w 4159710"/>
                <a:gd name="connsiteY214" fmla="*/ 3364856 h 5786598"/>
                <a:gd name="connsiteX215" fmla="*/ 1 w 4159710"/>
                <a:gd name="connsiteY215" fmla="*/ 2819733 h 5786598"/>
                <a:gd name="connsiteX216" fmla="*/ 186431 w 4159710"/>
                <a:gd name="connsiteY216" fmla="*/ 2819733 h 5786598"/>
                <a:gd name="connsiteX217" fmla="*/ 823097 w 4159710"/>
                <a:gd name="connsiteY217" fmla="*/ 2141404 h 5786598"/>
                <a:gd name="connsiteX218" fmla="*/ 813602 w 4159710"/>
                <a:gd name="connsiteY218" fmla="*/ 2137471 h 5786598"/>
                <a:gd name="connsiteX219" fmla="*/ 809362 w 4159710"/>
                <a:gd name="connsiteY219" fmla="*/ 2127235 h 5786598"/>
                <a:gd name="connsiteX220" fmla="*/ 809362 w 4159710"/>
                <a:gd name="connsiteY220" fmla="*/ 2069332 h 5786598"/>
                <a:gd name="connsiteX221" fmla="*/ 823838 w 4159710"/>
                <a:gd name="connsiteY221" fmla="*/ 2054855 h 5786598"/>
                <a:gd name="connsiteX222" fmla="*/ 877577 w 4159710"/>
                <a:gd name="connsiteY222" fmla="*/ 2054855 h 5786598"/>
                <a:gd name="connsiteX223" fmla="*/ 888250 w 4159710"/>
                <a:gd name="connsiteY223" fmla="*/ 1881866 h 5786598"/>
                <a:gd name="connsiteX224" fmla="*/ 828450 w 4159710"/>
                <a:gd name="connsiteY224" fmla="*/ 1881866 h 5786598"/>
                <a:gd name="connsiteX225" fmla="*/ 819128 w 4159710"/>
                <a:gd name="connsiteY225" fmla="*/ 1872543 h 5786598"/>
                <a:gd name="connsiteX226" fmla="*/ 819128 w 4159710"/>
                <a:gd name="connsiteY226" fmla="*/ 1835257 h 5786598"/>
                <a:gd name="connsiteX227" fmla="*/ 828450 w 4159710"/>
                <a:gd name="connsiteY227" fmla="*/ 1825935 h 5786598"/>
                <a:gd name="connsiteX228" fmla="*/ 891700 w 4159710"/>
                <a:gd name="connsiteY228" fmla="*/ 1825935 h 5786598"/>
                <a:gd name="connsiteX229" fmla="*/ 912234 w 4159710"/>
                <a:gd name="connsiteY229" fmla="*/ 1493103 h 5786598"/>
                <a:gd name="connsiteX230" fmla="*/ 860727 w 4159710"/>
                <a:gd name="connsiteY230" fmla="*/ 1497602 h 5786598"/>
                <a:gd name="connsiteX231" fmla="*/ 861169 w 4159710"/>
                <a:gd name="connsiteY231" fmla="*/ 1501090 h 5786598"/>
                <a:gd name="connsiteX232" fmla="*/ 562355 w 4159710"/>
                <a:gd name="connsiteY232" fmla="*/ 1538964 h 5786598"/>
                <a:gd name="connsiteX233" fmla="*/ 573819 w 4159710"/>
                <a:gd name="connsiteY233" fmla="*/ 1582489 h 5786598"/>
                <a:gd name="connsiteX234" fmla="*/ 537257 w 4159710"/>
                <a:gd name="connsiteY234" fmla="*/ 1645198 h 5786598"/>
                <a:gd name="connsiteX235" fmla="*/ 530211 w 4159710"/>
                <a:gd name="connsiteY235" fmla="*/ 1647053 h 5786598"/>
                <a:gd name="connsiteX236" fmla="*/ 476492 w 4159710"/>
                <a:gd name="connsiteY236" fmla="*/ 1628784 h 5786598"/>
                <a:gd name="connsiteX237" fmla="*/ 469491 w 4159710"/>
                <a:gd name="connsiteY237" fmla="*/ 1614538 h 5786598"/>
                <a:gd name="connsiteX238" fmla="*/ 470721 w 4159710"/>
                <a:gd name="connsiteY238" fmla="*/ 1635605 h 5786598"/>
                <a:gd name="connsiteX239" fmla="*/ 430195 w 4159710"/>
                <a:gd name="connsiteY239" fmla="*/ 1681081 h 5786598"/>
                <a:gd name="connsiteX240" fmla="*/ 422631 w 4159710"/>
                <a:gd name="connsiteY240" fmla="*/ 1683073 h 5786598"/>
                <a:gd name="connsiteX241" fmla="*/ 355310 w 4159710"/>
                <a:gd name="connsiteY241" fmla="*/ 1643823 h 5786598"/>
                <a:gd name="connsiteX242" fmla="*/ 315776 w 4159710"/>
                <a:gd name="connsiteY242" fmla="*/ 1493723 h 5786598"/>
                <a:gd name="connsiteX243" fmla="*/ 355027 w 4159710"/>
                <a:gd name="connsiteY243" fmla="*/ 1426402 h 5786598"/>
                <a:gd name="connsiteX244" fmla="*/ 362591 w 4159710"/>
                <a:gd name="connsiteY244" fmla="*/ 1424410 h 5786598"/>
                <a:gd name="connsiteX245" fmla="*/ 420261 w 4159710"/>
                <a:gd name="connsiteY245" fmla="*/ 1444022 h 5786598"/>
                <a:gd name="connsiteX246" fmla="*/ 427578 w 4159710"/>
                <a:gd name="connsiteY246" fmla="*/ 1458912 h 5786598"/>
                <a:gd name="connsiteX247" fmla="*/ 426045 w 4159710"/>
                <a:gd name="connsiteY247" fmla="*/ 1453091 h 5786598"/>
                <a:gd name="connsiteX248" fmla="*/ 462607 w 4159710"/>
                <a:gd name="connsiteY248" fmla="*/ 1390382 h 5786598"/>
                <a:gd name="connsiteX249" fmla="*/ 469653 w 4159710"/>
                <a:gd name="connsiteY249" fmla="*/ 1388526 h 5786598"/>
                <a:gd name="connsiteX250" fmla="*/ 532361 w 4159710"/>
                <a:gd name="connsiteY250" fmla="*/ 1425088 h 5786598"/>
                <a:gd name="connsiteX251" fmla="*/ 549415 w 4159710"/>
                <a:gd name="connsiteY251" fmla="*/ 1489834 h 5786598"/>
                <a:gd name="connsiteX252" fmla="*/ 840002 w 4159710"/>
                <a:gd name="connsiteY252" fmla="*/ 1334084 h 5786598"/>
                <a:gd name="connsiteX253" fmla="*/ 840607 w 4159710"/>
                <a:gd name="connsiteY253" fmla="*/ 1338857 h 5786598"/>
                <a:gd name="connsiteX254" fmla="*/ 1112835 w 4159710"/>
                <a:gd name="connsiteY254" fmla="*/ 1315078 h 5786598"/>
                <a:gd name="connsiteX255" fmla="*/ 2288860 w 4159710"/>
                <a:gd name="connsiteY255" fmla="*/ 137025 h 5786598"/>
                <a:gd name="connsiteX256" fmla="*/ 2281236 w 4159710"/>
                <a:gd name="connsiteY256" fmla="*/ 99263 h 5786598"/>
                <a:gd name="connsiteX257" fmla="*/ 2380499 w 4159710"/>
                <a:gd name="connsiteY257" fmla="*/ 0 h 5786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4159710" h="5786598">
                  <a:moveTo>
                    <a:pt x="1022274" y="5419078"/>
                  </a:moveTo>
                  <a:lnTo>
                    <a:pt x="976163" y="5507455"/>
                  </a:lnTo>
                  <a:lnTo>
                    <a:pt x="1068385" y="5507455"/>
                  </a:lnTo>
                  <a:close/>
                  <a:moveTo>
                    <a:pt x="1318025" y="5289802"/>
                  </a:moveTo>
                  <a:lnTo>
                    <a:pt x="1204463" y="5507455"/>
                  </a:lnTo>
                  <a:lnTo>
                    <a:pt x="1431587" y="5507455"/>
                  </a:lnTo>
                  <a:close/>
                  <a:moveTo>
                    <a:pt x="708685" y="5255614"/>
                  </a:moveTo>
                  <a:lnTo>
                    <a:pt x="577286" y="5507455"/>
                  </a:lnTo>
                  <a:lnTo>
                    <a:pt x="840085" y="5507455"/>
                  </a:lnTo>
                  <a:close/>
                  <a:moveTo>
                    <a:pt x="1203875" y="5071022"/>
                  </a:moveTo>
                  <a:lnTo>
                    <a:pt x="1053938" y="5358390"/>
                  </a:lnTo>
                  <a:lnTo>
                    <a:pt x="1131714" y="5507455"/>
                  </a:lnTo>
                  <a:lnTo>
                    <a:pt x="1141134" y="5507455"/>
                  </a:lnTo>
                  <a:lnTo>
                    <a:pt x="1286361" y="5229113"/>
                  </a:lnTo>
                  <a:close/>
                  <a:moveTo>
                    <a:pt x="822835" y="5036834"/>
                  </a:moveTo>
                  <a:lnTo>
                    <a:pt x="740350" y="5194926"/>
                  </a:lnTo>
                  <a:lnTo>
                    <a:pt x="903414" y="5507455"/>
                  </a:lnTo>
                  <a:lnTo>
                    <a:pt x="912834" y="5507455"/>
                  </a:lnTo>
                  <a:lnTo>
                    <a:pt x="990609" y="5358390"/>
                  </a:lnTo>
                  <a:close/>
                  <a:moveTo>
                    <a:pt x="1451724" y="5033553"/>
                  </a:moveTo>
                  <a:lnTo>
                    <a:pt x="1355112" y="5218720"/>
                  </a:lnTo>
                  <a:lnTo>
                    <a:pt x="1505762" y="5507455"/>
                  </a:lnTo>
                  <a:lnTo>
                    <a:pt x="1698986" y="5507455"/>
                  </a:lnTo>
                  <a:close/>
                  <a:moveTo>
                    <a:pt x="574986" y="4999366"/>
                  </a:moveTo>
                  <a:lnTo>
                    <a:pt x="309887" y="5507455"/>
                  </a:lnTo>
                  <a:lnTo>
                    <a:pt x="503111" y="5507455"/>
                  </a:lnTo>
                  <a:lnTo>
                    <a:pt x="671598" y="5184533"/>
                  </a:lnTo>
                  <a:close/>
                  <a:moveTo>
                    <a:pt x="1290352" y="4905281"/>
                  </a:moveTo>
                  <a:lnTo>
                    <a:pt x="1240962" y="4999940"/>
                  </a:lnTo>
                  <a:lnTo>
                    <a:pt x="1323448" y="5158032"/>
                  </a:lnTo>
                  <a:lnTo>
                    <a:pt x="1420060" y="4972866"/>
                  </a:lnTo>
                  <a:lnTo>
                    <a:pt x="1384797" y="4905281"/>
                  </a:lnTo>
                  <a:close/>
                  <a:moveTo>
                    <a:pt x="1191573" y="4905281"/>
                  </a:moveTo>
                  <a:lnTo>
                    <a:pt x="1209298" y="4939252"/>
                  </a:lnTo>
                  <a:lnTo>
                    <a:pt x="1227023" y="4905281"/>
                  </a:lnTo>
                  <a:close/>
                  <a:moveTo>
                    <a:pt x="891474" y="4905281"/>
                  </a:moveTo>
                  <a:lnTo>
                    <a:pt x="854499" y="4976146"/>
                  </a:lnTo>
                  <a:lnTo>
                    <a:pt x="1022274" y="5297702"/>
                  </a:lnTo>
                  <a:lnTo>
                    <a:pt x="1172210" y="5010334"/>
                  </a:lnTo>
                  <a:lnTo>
                    <a:pt x="1117398" y="4905281"/>
                  </a:lnTo>
                  <a:close/>
                  <a:moveTo>
                    <a:pt x="624075" y="4905281"/>
                  </a:moveTo>
                  <a:lnTo>
                    <a:pt x="606650" y="4938678"/>
                  </a:lnTo>
                  <a:lnTo>
                    <a:pt x="703262" y="5123845"/>
                  </a:lnTo>
                  <a:lnTo>
                    <a:pt x="785748" y="4965752"/>
                  </a:lnTo>
                  <a:lnTo>
                    <a:pt x="754196" y="4905281"/>
                  </a:lnTo>
                  <a:close/>
                  <a:moveTo>
                    <a:pt x="1286363" y="4716622"/>
                  </a:moveTo>
                  <a:lnTo>
                    <a:pt x="1286363" y="4742928"/>
                  </a:lnTo>
                  <a:lnTo>
                    <a:pt x="1280308" y="4772921"/>
                  </a:lnTo>
                  <a:lnTo>
                    <a:pt x="1315738" y="4772921"/>
                  </a:lnTo>
                  <a:close/>
                  <a:moveTo>
                    <a:pt x="760478" y="4643851"/>
                  </a:moveTo>
                  <a:lnTo>
                    <a:pt x="693135" y="4772921"/>
                  </a:lnTo>
                  <a:lnTo>
                    <a:pt x="766533" y="4772921"/>
                  </a:lnTo>
                  <a:lnTo>
                    <a:pt x="760478" y="4742928"/>
                  </a:lnTo>
                  <a:close/>
                  <a:moveTo>
                    <a:pt x="1286363" y="4116690"/>
                  </a:moveTo>
                  <a:lnTo>
                    <a:pt x="1286363" y="4574458"/>
                  </a:lnTo>
                  <a:lnTo>
                    <a:pt x="1389913" y="4772921"/>
                  </a:lnTo>
                  <a:lnTo>
                    <a:pt x="1441619" y="4772921"/>
                  </a:lnTo>
                  <a:lnTo>
                    <a:pt x="1441619" y="4116690"/>
                  </a:lnTo>
                  <a:close/>
                  <a:moveTo>
                    <a:pt x="582362" y="4116689"/>
                  </a:moveTo>
                  <a:lnTo>
                    <a:pt x="582362" y="4772921"/>
                  </a:lnTo>
                  <a:lnTo>
                    <a:pt x="618960" y="4772921"/>
                  </a:lnTo>
                  <a:lnTo>
                    <a:pt x="760478" y="4501687"/>
                  </a:lnTo>
                  <a:lnTo>
                    <a:pt x="760478" y="4116689"/>
                  </a:lnTo>
                  <a:close/>
                  <a:moveTo>
                    <a:pt x="1286363" y="3949802"/>
                  </a:moveTo>
                  <a:lnTo>
                    <a:pt x="1286363" y="4070970"/>
                  </a:lnTo>
                  <a:lnTo>
                    <a:pt x="1441619" y="4070970"/>
                  </a:lnTo>
                  <a:lnTo>
                    <a:pt x="1441619" y="3949802"/>
                  </a:lnTo>
                  <a:close/>
                  <a:moveTo>
                    <a:pt x="582362" y="3949801"/>
                  </a:moveTo>
                  <a:lnTo>
                    <a:pt x="582362" y="4070970"/>
                  </a:lnTo>
                  <a:lnTo>
                    <a:pt x="760478" y="4070970"/>
                  </a:lnTo>
                  <a:lnTo>
                    <a:pt x="760478" y="3949801"/>
                  </a:lnTo>
                  <a:close/>
                  <a:moveTo>
                    <a:pt x="1286363" y="3781025"/>
                  </a:moveTo>
                  <a:lnTo>
                    <a:pt x="1286363" y="3904082"/>
                  </a:lnTo>
                  <a:lnTo>
                    <a:pt x="1441619" y="3904082"/>
                  </a:lnTo>
                  <a:lnTo>
                    <a:pt x="1441619" y="3781025"/>
                  </a:lnTo>
                  <a:close/>
                  <a:moveTo>
                    <a:pt x="582362" y="3781025"/>
                  </a:moveTo>
                  <a:lnTo>
                    <a:pt x="582362" y="3904082"/>
                  </a:lnTo>
                  <a:lnTo>
                    <a:pt x="760478" y="3904082"/>
                  </a:lnTo>
                  <a:lnTo>
                    <a:pt x="760478" y="3781025"/>
                  </a:lnTo>
                  <a:close/>
                  <a:moveTo>
                    <a:pt x="1174823" y="2986866"/>
                  </a:moveTo>
                  <a:cubicBezTo>
                    <a:pt x="1163799" y="2986866"/>
                    <a:pt x="1154863" y="2995802"/>
                    <a:pt x="1154863" y="3006826"/>
                  </a:cubicBezTo>
                  <a:lnTo>
                    <a:pt x="1154863" y="3388285"/>
                  </a:lnTo>
                  <a:cubicBezTo>
                    <a:pt x="1154863" y="3399309"/>
                    <a:pt x="1163799" y="3408245"/>
                    <a:pt x="1174823" y="3408245"/>
                  </a:cubicBezTo>
                  <a:lnTo>
                    <a:pt x="1254662" y="3408245"/>
                  </a:lnTo>
                  <a:cubicBezTo>
                    <a:pt x="1265686" y="3408245"/>
                    <a:pt x="1274622" y="3399309"/>
                    <a:pt x="1274622" y="3388285"/>
                  </a:cubicBezTo>
                  <a:lnTo>
                    <a:pt x="1274622" y="3006826"/>
                  </a:lnTo>
                  <a:cubicBezTo>
                    <a:pt x="1274622" y="2995802"/>
                    <a:pt x="1265686" y="2986866"/>
                    <a:pt x="1254662" y="2986866"/>
                  </a:cubicBezTo>
                  <a:close/>
                  <a:moveTo>
                    <a:pt x="694919" y="2986866"/>
                  </a:moveTo>
                  <a:cubicBezTo>
                    <a:pt x="685797" y="2986866"/>
                    <a:pt x="678402" y="2994261"/>
                    <a:pt x="678402" y="3003383"/>
                  </a:cubicBezTo>
                  <a:lnTo>
                    <a:pt x="678402" y="3391728"/>
                  </a:lnTo>
                  <a:cubicBezTo>
                    <a:pt x="678402" y="3400850"/>
                    <a:pt x="685797" y="3408245"/>
                    <a:pt x="694919" y="3408245"/>
                  </a:cubicBezTo>
                  <a:lnTo>
                    <a:pt x="760984" y="3408245"/>
                  </a:lnTo>
                  <a:cubicBezTo>
                    <a:pt x="770106" y="3408245"/>
                    <a:pt x="777501" y="3400850"/>
                    <a:pt x="777501" y="3391728"/>
                  </a:cubicBezTo>
                  <a:lnTo>
                    <a:pt x="777501" y="3003383"/>
                  </a:lnTo>
                  <a:cubicBezTo>
                    <a:pt x="777501" y="2994261"/>
                    <a:pt x="770106" y="2986866"/>
                    <a:pt x="760984" y="2986866"/>
                  </a:cubicBezTo>
                  <a:close/>
                  <a:moveTo>
                    <a:pt x="502584" y="2986866"/>
                  </a:moveTo>
                  <a:cubicBezTo>
                    <a:pt x="493462" y="2986866"/>
                    <a:pt x="486067" y="2994261"/>
                    <a:pt x="486067" y="3003383"/>
                  </a:cubicBezTo>
                  <a:lnTo>
                    <a:pt x="486067" y="3391728"/>
                  </a:lnTo>
                  <a:cubicBezTo>
                    <a:pt x="486067" y="3400850"/>
                    <a:pt x="493462" y="3408245"/>
                    <a:pt x="502584" y="3408245"/>
                  </a:cubicBezTo>
                  <a:lnTo>
                    <a:pt x="568649" y="3408245"/>
                  </a:lnTo>
                  <a:cubicBezTo>
                    <a:pt x="577771" y="3408245"/>
                    <a:pt x="585166" y="3400850"/>
                    <a:pt x="585166" y="3391728"/>
                  </a:cubicBezTo>
                  <a:lnTo>
                    <a:pt x="585166" y="3003383"/>
                  </a:lnTo>
                  <a:cubicBezTo>
                    <a:pt x="585166" y="2994261"/>
                    <a:pt x="577771" y="2986866"/>
                    <a:pt x="568649" y="2986866"/>
                  </a:cubicBezTo>
                  <a:close/>
                  <a:moveTo>
                    <a:pt x="310249" y="2986866"/>
                  </a:moveTo>
                  <a:cubicBezTo>
                    <a:pt x="301127" y="2986866"/>
                    <a:pt x="293732" y="2994261"/>
                    <a:pt x="293732" y="3003383"/>
                  </a:cubicBezTo>
                  <a:lnTo>
                    <a:pt x="293732" y="3391728"/>
                  </a:lnTo>
                  <a:cubicBezTo>
                    <a:pt x="293732" y="3400850"/>
                    <a:pt x="301127" y="3408245"/>
                    <a:pt x="310249" y="3408245"/>
                  </a:cubicBezTo>
                  <a:lnTo>
                    <a:pt x="376314" y="3408245"/>
                  </a:lnTo>
                  <a:cubicBezTo>
                    <a:pt x="385436" y="3408245"/>
                    <a:pt x="392831" y="3400850"/>
                    <a:pt x="392831" y="3391728"/>
                  </a:cubicBezTo>
                  <a:lnTo>
                    <a:pt x="392831" y="3003383"/>
                  </a:lnTo>
                  <a:cubicBezTo>
                    <a:pt x="392831" y="2994261"/>
                    <a:pt x="385436" y="2986866"/>
                    <a:pt x="376314" y="2986866"/>
                  </a:cubicBezTo>
                  <a:close/>
                  <a:moveTo>
                    <a:pt x="871284" y="2156869"/>
                  </a:moveTo>
                  <a:lnTo>
                    <a:pt x="249133" y="2819733"/>
                  </a:lnTo>
                  <a:lnTo>
                    <a:pt x="830389" y="2819733"/>
                  </a:lnTo>
                  <a:close/>
                  <a:moveTo>
                    <a:pt x="1322149" y="1457297"/>
                  </a:moveTo>
                  <a:lnTo>
                    <a:pt x="1134233" y="1473712"/>
                  </a:lnTo>
                  <a:lnTo>
                    <a:pt x="1155963" y="1825935"/>
                  </a:lnTo>
                  <a:lnTo>
                    <a:pt x="1248284" y="1825935"/>
                  </a:lnTo>
                  <a:cubicBezTo>
                    <a:pt x="1253432" y="1825935"/>
                    <a:pt x="1257606" y="1830109"/>
                    <a:pt x="1257606" y="1835257"/>
                  </a:cubicBezTo>
                  <a:lnTo>
                    <a:pt x="1257606" y="1872543"/>
                  </a:lnTo>
                  <a:cubicBezTo>
                    <a:pt x="1257606" y="1877691"/>
                    <a:pt x="1253432" y="1881866"/>
                    <a:pt x="1248284" y="1881866"/>
                  </a:cubicBezTo>
                  <a:lnTo>
                    <a:pt x="1159414" y="1881866"/>
                  </a:lnTo>
                  <a:lnTo>
                    <a:pt x="1170086" y="2054855"/>
                  </a:lnTo>
                  <a:lnTo>
                    <a:pt x="1233364" y="2054855"/>
                  </a:lnTo>
                  <a:cubicBezTo>
                    <a:pt x="1241359" y="2054855"/>
                    <a:pt x="1247840" y="2061336"/>
                    <a:pt x="1247840" y="2069332"/>
                  </a:cubicBezTo>
                  <a:lnTo>
                    <a:pt x="1247840" y="2127235"/>
                  </a:lnTo>
                  <a:cubicBezTo>
                    <a:pt x="1247840" y="2135230"/>
                    <a:pt x="1241359" y="2141711"/>
                    <a:pt x="1233364" y="2141711"/>
                  </a:cubicBezTo>
                  <a:lnTo>
                    <a:pt x="1175445" y="2141711"/>
                  </a:lnTo>
                  <a:lnTo>
                    <a:pt x="1217275" y="2819733"/>
                  </a:lnTo>
                  <a:lnTo>
                    <a:pt x="1538655" y="2819733"/>
                  </a:lnTo>
                  <a:lnTo>
                    <a:pt x="1538655" y="2916015"/>
                  </a:lnTo>
                  <a:lnTo>
                    <a:pt x="1834975" y="2426775"/>
                  </a:lnTo>
                  <a:close/>
                  <a:moveTo>
                    <a:pt x="2470117" y="140636"/>
                  </a:moveTo>
                  <a:lnTo>
                    <a:pt x="2450688" y="169453"/>
                  </a:lnTo>
                  <a:cubicBezTo>
                    <a:pt x="2432725" y="187416"/>
                    <a:pt x="2407910" y="198526"/>
                    <a:pt x="2380499" y="198526"/>
                  </a:cubicBezTo>
                  <a:cubicBezTo>
                    <a:pt x="2366794" y="198526"/>
                    <a:pt x="2353737" y="195749"/>
                    <a:pt x="2341862" y="190726"/>
                  </a:cubicBezTo>
                  <a:lnTo>
                    <a:pt x="2319689" y="175776"/>
                  </a:lnTo>
                  <a:lnTo>
                    <a:pt x="1188989" y="1308426"/>
                  </a:lnTo>
                  <a:lnTo>
                    <a:pt x="1342990" y="1294974"/>
                  </a:lnTo>
                  <a:lnTo>
                    <a:pt x="1353866" y="1419480"/>
                  </a:lnTo>
                  <a:lnTo>
                    <a:pt x="1862584" y="2381191"/>
                  </a:lnTo>
                  <a:lnTo>
                    <a:pt x="3029209" y="455030"/>
                  </a:lnTo>
                  <a:close/>
                  <a:moveTo>
                    <a:pt x="2380499" y="0"/>
                  </a:moveTo>
                  <a:cubicBezTo>
                    <a:pt x="2435320" y="0"/>
                    <a:pt x="2479762" y="44442"/>
                    <a:pt x="2479762" y="99263"/>
                  </a:cubicBezTo>
                  <a:lnTo>
                    <a:pt x="2478311" y="106448"/>
                  </a:lnTo>
                  <a:lnTo>
                    <a:pt x="3219890" y="215733"/>
                  </a:lnTo>
                  <a:lnTo>
                    <a:pt x="3217054" y="220776"/>
                  </a:lnTo>
                  <a:lnTo>
                    <a:pt x="4067223" y="1004298"/>
                  </a:lnTo>
                  <a:lnTo>
                    <a:pt x="4069653" y="1000693"/>
                  </a:lnTo>
                  <a:cubicBezTo>
                    <a:pt x="4079200" y="991147"/>
                    <a:pt x="4092388" y="985242"/>
                    <a:pt x="4106956" y="985242"/>
                  </a:cubicBezTo>
                  <a:cubicBezTo>
                    <a:pt x="4136091" y="985242"/>
                    <a:pt x="4159710" y="1008861"/>
                    <a:pt x="4159710" y="1037996"/>
                  </a:cubicBezTo>
                  <a:cubicBezTo>
                    <a:pt x="4159710" y="1067131"/>
                    <a:pt x="4136091" y="1090750"/>
                    <a:pt x="4106956" y="1090750"/>
                  </a:cubicBezTo>
                  <a:cubicBezTo>
                    <a:pt x="4077821" y="1090750"/>
                    <a:pt x="4054202" y="1067131"/>
                    <a:pt x="4054202" y="1037996"/>
                  </a:cubicBezTo>
                  <a:cubicBezTo>
                    <a:pt x="4054202" y="1030713"/>
                    <a:pt x="4055678" y="1023773"/>
                    <a:pt x="4058348" y="1017462"/>
                  </a:cubicBezTo>
                  <a:lnTo>
                    <a:pt x="4060261" y="1014623"/>
                  </a:lnTo>
                  <a:lnTo>
                    <a:pt x="3137412" y="519074"/>
                  </a:lnTo>
                  <a:lnTo>
                    <a:pt x="1538655" y="3357254"/>
                  </a:lnTo>
                  <a:lnTo>
                    <a:pt x="1538655" y="3364856"/>
                  </a:lnTo>
                  <a:lnTo>
                    <a:pt x="1696915" y="3364856"/>
                  </a:lnTo>
                  <a:lnTo>
                    <a:pt x="1696915" y="3781025"/>
                  </a:lnTo>
                  <a:lnTo>
                    <a:pt x="1487338" y="3781025"/>
                  </a:lnTo>
                  <a:lnTo>
                    <a:pt x="1487338" y="3904082"/>
                  </a:lnTo>
                  <a:lnTo>
                    <a:pt x="1563403" y="3904082"/>
                  </a:lnTo>
                  <a:cubicBezTo>
                    <a:pt x="1576028" y="3904082"/>
                    <a:pt x="1586263" y="3914317"/>
                    <a:pt x="1586263" y="3926942"/>
                  </a:cubicBezTo>
                  <a:lnTo>
                    <a:pt x="1586262" y="3926942"/>
                  </a:lnTo>
                  <a:cubicBezTo>
                    <a:pt x="1586262" y="3939567"/>
                    <a:pt x="1576027" y="3949802"/>
                    <a:pt x="1563402" y="3949802"/>
                  </a:cubicBezTo>
                  <a:lnTo>
                    <a:pt x="1487338" y="3949802"/>
                  </a:lnTo>
                  <a:lnTo>
                    <a:pt x="1487338" y="4070970"/>
                  </a:lnTo>
                  <a:lnTo>
                    <a:pt x="1563403" y="4070970"/>
                  </a:lnTo>
                  <a:cubicBezTo>
                    <a:pt x="1576028" y="4070970"/>
                    <a:pt x="1586263" y="4081205"/>
                    <a:pt x="1586263" y="4093830"/>
                  </a:cubicBezTo>
                  <a:lnTo>
                    <a:pt x="1586262" y="4093830"/>
                  </a:lnTo>
                  <a:cubicBezTo>
                    <a:pt x="1586262" y="4106455"/>
                    <a:pt x="1576027" y="4116690"/>
                    <a:pt x="1563402" y="4116690"/>
                  </a:cubicBezTo>
                  <a:lnTo>
                    <a:pt x="1487338" y="4116690"/>
                  </a:lnTo>
                  <a:lnTo>
                    <a:pt x="1487338" y="4772921"/>
                  </a:lnTo>
                  <a:lnTo>
                    <a:pt x="1529674" y="4772921"/>
                  </a:lnTo>
                  <a:cubicBezTo>
                    <a:pt x="1560927" y="4772921"/>
                    <a:pt x="1586262" y="4798256"/>
                    <a:pt x="1586262" y="4829509"/>
                  </a:cubicBezTo>
                  <a:lnTo>
                    <a:pt x="1586262" y="4848693"/>
                  </a:lnTo>
                  <a:cubicBezTo>
                    <a:pt x="1586262" y="4879946"/>
                    <a:pt x="1560927" y="4905281"/>
                    <a:pt x="1529674" y="4905281"/>
                  </a:cubicBezTo>
                  <a:lnTo>
                    <a:pt x="1518652" y="4905281"/>
                  </a:lnTo>
                  <a:lnTo>
                    <a:pt x="1488812" y="4962472"/>
                  </a:lnTo>
                  <a:lnTo>
                    <a:pt x="1773161" y="5507455"/>
                  </a:lnTo>
                  <a:lnTo>
                    <a:pt x="1945385" y="5507455"/>
                  </a:lnTo>
                  <a:cubicBezTo>
                    <a:pt x="1984041" y="5507455"/>
                    <a:pt x="2015377" y="5538791"/>
                    <a:pt x="2015377" y="5577447"/>
                  </a:cubicBezTo>
                  <a:lnTo>
                    <a:pt x="2015377" y="5716606"/>
                  </a:lnTo>
                  <a:cubicBezTo>
                    <a:pt x="2015377" y="5755262"/>
                    <a:pt x="1984041" y="5786598"/>
                    <a:pt x="1945385" y="5786598"/>
                  </a:cubicBezTo>
                  <a:lnTo>
                    <a:pt x="166286" y="5786598"/>
                  </a:lnTo>
                  <a:cubicBezTo>
                    <a:pt x="127630" y="5786598"/>
                    <a:pt x="96294" y="5755262"/>
                    <a:pt x="96294" y="5716606"/>
                  </a:cubicBezTo>
                  <a:lnTo>
                    <a:pt x="96294" y="5577447"/>
                  </a:lnTo>
                  <a:cubicBezTo>
                    <a:pt x="96294" y="5538791"/>
                    <a:pt x="127630" y="5507455"/>
                    <a:pt x="166286" y="5507455"/>
                  </a:cubicBezTo>
                  <a:lnTo>
                    <a:pt x="235712" y="5507455"/>
                  </a:lnTo>
                  <a:lnTo>
                    <a:pt x="537898" y="4928284"/>
                  </a:lnTo>
                  <a:lnTo>
                    <a:pt x="525896" y="4905281"/>
                  </a:lnTo>
                  <a:lnTo>
                    <a:pt x="517166" y="4905281"/>
                  </a:lnTo>
                  <a:cubicBezTo>
                    <a:pt x="485913" y="4905281"/>
                    <a:pt x="460578" y="4879946"/>
                    <a:pt x="460578" y="4848693"/>
                  </a:cubicBezTo>
                  <a:lnTo>
                    <a:pt x="460578" y="4829509"/>
                  </a:lnTo>
                  <a:cubicBezTo>
                    <a:pt x="460578" y="4798256"/>
                    <a:pt x="485913" y="4772921"/>
                    <a:pt x="517166" y="4772921"/>
                  </a:cubicBezTo>
                  <a:lnTo>
                    <a:pt x="536643" y="4772921"/>
                  </a:lnTo>
                  <a:lnTo>
                    <a:pt x="536643" y="4116689"/>
                  </a:lnTo>
                  <a:lnTo>
                    <a:pt x="483438" y="4116689"/>
                  </a:lnTo>
                  <a:cubicBezTo>
                    <a:pt x="477126" y="4116689"/>
                    <a:pt x="471411" y="4114130"/>
                    <a:pt x="467274" y="4109993"/>
                  </a:cubicBezTo>
                  <a:lnTo>
                    <a:pt x="460578" y="4093829"/>
                  </a:lnTo>
                  <a:lnTo>
                    <a:pt x="467274" y="4077665"/>
                  </a:lnTo>
                  <a:cubicBezTo>
                    <a:pt x="471411" y="4073529"/>
                    <a:pt x="477126" y="4070970"/>
                    <a:pt x="483438" y="4070970"/>
                  </a:cubicBezTo>
                  <a:lnTo>
                    <a:pt x="536643" y="4070970"/>
                  </a:lnTo>
                  <a:lnTo>
                    <a:pt x="536643" y="3949801"/>
                  </a:lnTo>
                  <a:lnTo>
                    <a:pt x="483438" y="3949801"/>
                  </a:lnTo>
                  <a:cubicBezTo>
                    <a:pt x="477126" y="3949801"/>
                    <a:pt x="471411" y="3947242"/>
                    <a:pt x="467274" y="3943105"/>
                  </a:cubicBezTo>
                  <a:lnTo>
                    <a:pt x="460578" y="3926941"/>
                  </a:lnTo>
                  <a:lnTo>
                    <a:pt x="467274" y="3910777"/>
                  </a:lnTo>
                  <a:cubicBezTo>
                    <a:pt x="471411" y="3906640"/>
                    <a:pt x="477126" y="3904082"/>
                    <a:pt x="483438" y="3904082"/>
                  </a:cubicBezTo>
                  <a:lnTo>
                    <a:pt x="536643" y="3904082"/>
                  </a:lnTo>
                  <a:lnTo>
                    <a:pt x="536643" y="3781025"/>
                  </a:lnTo>
                  <a:lnTo>
                    <a:pt x="0" y="3781025"/>
                  </a:lnTo>
                  <a:lnTo>
                    <a:pt x="0" y="3364856"/>
                  </a:lnTo>
                  <a:lnTo>
                    <a:pt x="1" y="3364856"/>
                  </a:lnTo>
                  <a:lnTo>
                    <a:pt x="1" y="2819733"/>
                  </a:lnTo>
                  <a:lnTo>
                    <a:pt x="186431" y="2819733"/>
                  </a:lnTo>
                  <a:lnTo>
                    <a:pt x="823097" y="2141404"/>
                  </a:lnTo>
                  <a:lnTo>
                    <a:pt x="813602" y="2137471"/>
                  </a:lnTo>
                  <a:cubicBezTo>
                    <a:pt x="810982" y="2134852"/>
                    <a:pt x="809362" y="2131233"/>
                    <a:pt x="809362" y="2127235"/>
                  </a:cubicBezTo>
                  <a:lnTo>
                    <a:pt x="809362" y="2069332"/>
                  </a:lnTo>
                  <a:cubicBezTo>
                    <a:pt x="809362" y="2061336"/>
                    <a:pt x="815843" y="2054855"/>
                    <a:pt x="823838" y="2054855"/>
                  </a:cubicBezTo>
                  <a:lnTo>
                    <a:pt x="877577" y="2054855"/>
                  </a:lnTo>
                  <a:lnTo>
                    <a:pt x="888250" y="1881866"/>
                  </a:lnTo>
                  <a:lnTo>
                    <a:pt x="828450" y="1881866"/>
                  </a:lnTo>
                  <a:cubicBezTo>
                    <a:pt x="823302" y="1881866"/>
                    <a:pt x="819128" y="1877691"/>
                    <a:pt x="819128" y="1872543"/>
                  </a:cubicBezTo>
                  <a:lnTo>
                    <a:pt x="819128" y="1835257"/>
                  </a:lnTo>
                  <a:cubicBezTo>
                    <a:pt x="819128" y="1830109"/>
                    <a:pt x="823302" y="1825935"/>
                    <a:pt x="828450" y="1825935"/>
                  </a:cubicBezTo>
                  <a:lnTo>
                    <a:pt x="891700" y="1825935"/>
                  </a:lnTo>
                  <a:lnTo>
                    <a:pt x="912234" y="1493103"/>
                  </a:lnTo>
                  <a:lnTo>
                    <a:pt x="860727" y="1497602"/>
                  </a:lnTo>
                  <a:lnTo>
                    <a:pt x="861169" y="1501090"/>
                  </a:lnTo>
                  <a:lnTo>
                    <a:pt x="562355" y="1538964"/>
                  </a:lnTo>
                  <a:lnTo>
                    <a:pt x="573819" y="1582489"/>
                  </a:lnTo>
                  <a:cubicBezTo>
                    <a:pt x="581039" y="1609902"/>
                    <a:pt x="564670" y="1637977"/>
                    <a:pt x="537257" y="1645198"/>
                  </a:cubicBezTo>
                  <a:lnTo>
                    <a:pt x="530211" y="1647053"/>
                  </a:lnTo>
                  <a:cubicBezTo>
                    <a:pt x="509651" y="1652468"/>
                    <a:pt x="488719" y="1644615"/>
                    <a:pt x="476492" y="1628784"/>
                  </a:cubicBezTo>
                  <a:lnTo>
                    <a:pt x="469491" y="1614538"/>
                  </a:lnTo>
                  <a:lnTo>
                    <a:pt x="470721" y="1635605"/>
                  </a:lnTo>
                  <a:cubicBezTo>
                    <a:pt x="467670" y="1656861"/>
                    <a:pt x="452267" y="1675268"/>
                    <a:pt x="430195" y="1681081"/>
                  </a:cubicBezTo>
                  <a:lnTo>
                    <a:pt x="422631" y="1683073"/>
                  </a:lnTo>
                  <a:cubicBezTo>
                    <a:pt x="393202" y="1690825"/>
                    <a:pt x="363062" y="1673252"/>
                    <a:pt x="355310" y="1643823"/>
                  </a:cubicBezTo>
                  <a:lnTo>
                    <a:pt x="315776" y="1493723"/>
                  </a:lnTo>
                  <a:cubicBezTo>
                    <a:pt x="308025" y="1464294"/>
                    <a:pt x="325598" y="1434153"/>
                    <a:pt x="355027" y="1426402"/>
                  </a:cubicBezTo>
                  <a:lnTo>
                    <a:pt x="362591" y="1424410"/>
                  </a:lnTo>
                  <a:cubicBezTo>
                    <a:pt x="384663" y="1418597"/>
                    <a:pt x="407134" y="1427028"/>
                    <a:pt x="420261" y="1444022"/>
                  </a:cubicBezTo>
                  <a:lnTo>
                    <a:pt x="427578" y="1458912"/>
                  </a:lnTo>
                  <a:lnTo>
                    <a:pt x="426045" y="1453091"/>
                  </a:lnTo>
                  <a:cubicBezTo>
                    <a:pt x="418825" y="1425678"/>
                    <a:pt x="435194" y="1397602"/>
                    <a:pt x="462607" y="1390382"/>
                  </a:cubicBezTo>
                  <a:lnTo>
                    <a:pt x="469653" y="1388526"/>
                  </a:lnTo>
                  <a:cubicBezTo>
                    <a:pt x="497066" y="1381306"/>
                    <a:pt x="525141" y="1397675"/>
                    <a:pt x="532361" y="1425088"/>
                  </a:cubicBezTo>
                  <a:lnTo>
                    <a:pt x="549415" y="1489834"/>
                  </a:lnTo>
                  <a:lnTo>
                    <a:pt x="840002" y="1334084"/>
                  </a:lnTo>
                  <a:lnTo>
                    <a:pt x="840607" y="1338857"/>
                  </a:lnTo>
                  <a:lnTo>
                    <a:pt x="1112835" y="1315078"/>
                  </a:lnTo>
                  <a:lnTo>
                    <a:pt x="2288860" y="137025"/>
                  </a:lnTo>
                  <a:lnTo>
                    <a:pt x="2281236" y="99263"/>
                  </a:lnTo>
                  <a:cubicBezTo>
                    <a:pt x="2281236" y="44442"/>
                    <a:pt x="2325678" y="0"/>
                    <a:pt x="2380499"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cs typeface="+mn-cs"/>
              </a:endParaRPr>
            </a:p>
          </p:txBody>
        </p:sp>
        <p:grpSp>
          <p:nvGrpSpPr>
            <p:cNvPr id="35" name="Group 34">
              <a:extLst>
                <a:ext uri="{FF2B5EF4-FFF2-40B4-BE49-F238E27FC236}">
                  <a16:creationId xmlns:a16="http://schemas.microsoft.com/office/drawing/2014/main" id="{5346D2EA-C13B-4F10-B32F-A74A6DB422F5}"/>
                </a:ext>
              </a:extLst>
            </p:cNvPr>
            <p:cNvGrpSpPr/>
            <p:nvPr/>
          </p:nvGrpSpPr>
          <p:grpSpPr>
            <a:xfrm flipH="1">
              <a:off x="2388493" y="1455245"/>
              <a:ext cx="1220370" cy="1115234"/>
              <a:chOff x="10038248" y="1087963"/>
              <a:chExt cx="3493565" cy="3192589"/>
            </a:xfrm>
            <a:solidFill>
              <a:schemeClr val="bg1">
                <a:lumMod val="75000"/>
              </a:schemeClr>
            </a:solidFill>
          </p:grpSpPr>
          <p:sp>
            <p:nvSpPr>
              <p:cNvPr id="36" name="Freeform: Shape 35">
                <a:extLst>
                  <a:ext uri="{FF2B5EF4-FFF2-40B4-BE49-F238E27FC236}">
                    <a16:creationId xmlns:a16="http://schemas.microsoft.com/office/drawing/2014/main" id="{D9726E60-32BA-46BD-9D9F-00519E0A17FA}"/>
                  </a:ext>
                </a:extLst>
              </p:cNvPr>
              <p:cNvSpPr/>
              <p:nvPr/>
            </p:nvSpPr>
            <p:spPr>
              <a:xfrm>
                <a:off x="10038248" y="2837935"/>
                <a:ext cx="632499" cy="678474"/>
              </a:xfrm>
              <a:custGeom>
                <a:avLst/>
                <a:gdLst>
                  <a:gd name="connsiteX0" fmla="*/ 597314 w 638668"/>
                  <a:gd name="connsiteY0" fmla="*/ 306119 h 685090"/>
                  <a:gd name="connsiteX1" fmla="*/ 597314 w 638668"/>
                  <a:gd name="connsiteY1" fmla="*/ 577205 h 685090"/>
                  <a:gd name="connsiteX2" fmla="*/ 616698 w 638668"/>
                  <a:gd name="connsiteY2" fmla="*/ 572897 h 685090"/>
                  <a:gd name="connsiteX3" fmla="*/ 616698 w 638668"/>
                  <a:gd name="connsiteY3" fmla="*/ 313155 h 685090"/>
                  <a:gd name="connsiteX4" fmla="*/ 561418 w 638668"/>
                  <a:gd name="connsiteY4" fmla="*/ 292910 h 685090"/>
                  <a:gd name="connsiteX5" fmla="*/ 561418 w 638668"/>
                  <a:gd name="connsiteY5" fmla="*/ 585245 h 685090"/>
                  <a:gd name="connsiteX6" fmla="*/ 582094 w 638668"/>
                  <a:gd name="connsiteY6" fmla="*/ 580651 h 685090"/>
                  <a:gd name="connsiteX7" fmla="*/ 582094 w 638668"/>
                  <a:gd name="connsiteY7" fmla="*/ 300520 h 685090"/>
                  <a:gd name="connsiteX8" fmla="*/ 525522 w 638668"/>
                  <a:gd name="connsiteY8" fmla="*/ 279844 h 685090"/>
                  <a:gd name="connsiteX9" fmla="*/ 525522 w 638668"/>
                  <a:gd name="connsiteY9" fmla="*/ 593286 h 685090"/>
                  <a:gd name="connsiteX10" fmla="*/ 546198 w 638668"/>
                  <a:gd name="connsiteY10" fmla="*/ 588691 h 685090"/>
                  <a:gd name="connsiteX11" fmla="*/ 546198 w 638668"/>
                  <a:gd name="connsiteY11" fmla="*/ 287454 h 685090"/>
                  <a:gd name="connsiteX12" fmla="*/ 489626 w 638668"/>
                  <a:gd name="connsiteY12" fmla="*/ 266778 h 685090"/>
                  <a:gd name="connsiteX13" fmla="*/ 489626 w 638668"/>
                  <a:gd name="connsiteY13" fmla="*/ 601327 h 685090"/>
                  <a:gd name="connsiteX14" fmla="*/ 510303 w 638668"/>
                  <a:gd name="connsiteY14" fmla="*/ 596732 h 685090"/>
                  <a:gd name="connsiteX15" fmla="*/ 510303 w 638668"/>
                  <a:gd name="connsiteY15" fmla="*/ 274244 h 685090"/>
                  <a:gd name="connsiteX16" fmla="*/ 453730 w 638668"/>
                  <a:gd name="connsiteY16" fmla="*/ 253568 h 685090"/>
                  <a:gd name="connsiteX17" fmla="*/ 453730 w 638668"/>
                  <a:gd name="connsiteY17" fmla="*/ 609224 h 685090"/>
                  <a:gd name="connsiteX18" fmla="*/ 474407 w 638668"/>
                  <a:gd name="connsiteY18" fmla="*/ 604629 h 685090"/>
                  <a:gd name="connsiteX19" fmla="*/ 474407 w 638668"/>
                  <a:gd name="connsiteY19" fmla="*/ 261178 h 685090"/>
                  <a:gd name="connsiteX20" fmla="*/ 417835 w 638668"/>
                  <a:gd name="connsiteY20" fmla="*/ 240502 h 685090"/>
                  <a:gd name="connsiteX21" fmla="*/ 417835 w 638668"/>
                  <a:gd name="connsiteY21" fmla="*/ 617265 h 685090"/>
                  <a:gd name="connsiteX22" fmla="*/ 438367 w 638668"/>
                  <a:gd name="connsiteY22" fmla="*/ 612670 h 685090"/>
                  <a:gd name="connsiteX23" fmla="*/ 438367 w 638668"/>
                  <a:gd name="connsiteY23" fmla="*/ 248112 h 685090"/>
                  <a:gd name="connsiteX24" fmla="*/ 381939 w 638668"/>
                  <a:gd name="connsiteY24" fmla="*/ 227436 h 685090"/>
                  <a:gd name="connsiteX25" fmla="*/ 381939 w 638668"/>
                  <a:gd name="connsiteY25" fmla="*/ 625305 h 685090"/>
                  <a:gd name="connsiteX26" fmla="*/ 402471 w 638668"/>
                  <a:gd name="connsiteY26" fmla="*/ 620710 h 685090"/>
                  <a:gd name="connsiteX27" fmla="*/ 402471 w 638668"/>
                  <a:gd name="connsiteY27" fmla="*/ 234902 h 685090"/>
                  <a:gd name="connsiteX28" fmla="*/ 345899 w 638668"/>
                  <a:gd name="connsiteY28" fmla="*/ 214370 h 685090"/>
                  <a:gd name="connsiteX29" fmla="*/ 345899 w 638668"/>
                  <a:gd name="connsiteY29" fmla="*/ 633346 h 685090"/>
                  <a:gd name="connsiteX30" fmla="*/ 366575 w 638668"/>
                  <a:gd name="connsiteY30" fmla="*/ 628751 h 685090"/>
                  <a:gd name="connsiteX31" fmla="*/ 366575 w 638668"/>
                  <a:gd name="connsiteY31" fmla="*/ 221836 h 685090"/>
                  <a:gd name="connsiteX32" fmla="*/ 296650 w 638668"/>
                  <a:gd name="connsiteY32" fmla="*/ 196278 h 685090"/>
                  <a:gd name="connsiteX33" fmla="*/ 296650 w 638668"/>
                  <a:gd name="connsiteY33" fmla="*/ 644258 h 685090"/>
                  <a:gd name="connsiteX34" fmla="*/ 330679 w 638668"/>
                  <a:gd name="connsiteY34" fmla="*/ 636648 h 685090"/>
                  <a:gd name="connsiteX35" fmla="*/ 330679 w 638668"/>
                  <a:gd name="connsiteY35" fmla="*/ 208770 h 685090"/>
                  <a:gd name="connsiteX36" fmla="*/ 313736 w 638668"/>
                  <a:gd name="connsiteY36" fmla="*/ 20102 h 685090"/>
                  <a:gd name="connsiteX37" fmla="*/ 122196 w 638668"/>
                  <a:gd name="connsiteY37" fmla="*/ 196278 h 685090"/>
                  <a:gd name="connsiteX38" fmla="*/ 246827 w 638668"/>
                  <a:gd name="connsiteY38" fmla="*/ 152916 h 685090"/>
                  <a:gd name="connsiteX39" fmla="*/ 277553 w 638668"/>
                  <a:gd name="connsiteY39" fmla="*/ 151768 h 685090"/>
                  <a:gd name="connsiteX40" fmla="*/ 396440 w 638668"/>
                  <a:gd name="connsiteY40" fmla="*/ 201878 h 685090"/>
                  <a:gd name="connsiteX41" fmla="*/ 537152 w 638668"/>
                  <a:gd name="connsiteY41" fmla="*/ 262470 h 685090"/>
                  <a:gd name="connsiteX42" fmla="*/ 313736 w 638668"/>
                  <a:gd name="connsiteY42" fmla="*/ 20102 h 685090"/>
                  <a:gd name="connsiteX43" fmla="*/ 311439 w 638668"/>
                  <a:gd name="connsiteY43" fmla="*/ 0 h 685090"/>
                  <a:gd name="connsiteX44" fmla="*/ 561417 w 638668"/>
                  <a:gd name="connsiteY44" fmla="*/ 273526 h 685090"/>
                  <a:gd name="connsiteX45" fmla="*/ 622010 w 638668"/>
                  <a:gd name="connsiteY45" fmla="*/ 298653 h 685090"/>
                  <a:gd name="connsiteX46" fmla="*/ 638665 w 638668"/>
                  <a:gd name="connsiteY46" fmla="*/ 324068 h 685090"/>
                  <a:gd name="connsiteX47" fmla="*/ 638522 w 638668"/>
                  <a:gd name="connsiteY47" fmla="*/ 575913 h 685090"/>
                  <a:gd name="connsiteX48" fmla="*/ 625025 w 638668"/>
                  <a:gd name="connsiteY48" fmla="*/ 598168 h 685090"/>
                  <a:gd name="connsiteX49" fmla="*/ 403763 w 638668"/>
                  <a:gd name="connsiteY49" fmla="*/ 657324 h 685090"/>
                  <a:gd name="connsiteX50" fmla="*/ 303398 w 638668"/>
                  <a:gd name="connsiteY50" fmla="*/ 684174 h 685090"/>
                  <a:gd name="connsiteX51" fmla="*/ 282722 w 638668"/>
                  <a:gd name="connsiteY51" fmla="*/ 683313 h 685090"/>
                  <a:gd name="connsiteX52" fmla="*/ 26713 w 638668"/>
                  <a:gd name="connsiteY52" fmla="*/ 587543 h 685090"/>
                  <a:gd name="connsiteX53" fmla="*/ 7 w 638668"/>
                  <a:gd name="connsiteY53" fmla="*/ 552652 h 685090"/>
                  <a:gd name="connsiteX54" fmla="*/ 581 w 638668"/>
                  <a:gd name="connsiteY54" fmla="*/ 264337 h 685090"/>
                  <a:gd name="connsiteX55" fmla="*/ 22406 w 638668"/>
                  <a:gd name="connsiteY55" fmla="*/ 235333 h 685090"/>
                  <a:gd name="connsiteX56" fmla="*/ 92044 w 638668"/>
                  <a:gd name="connsiteY56" fmla="*/ 206760 h 685090"/>
                  <a:gd name="connsiteX57" fmla="*/ 311439 w 638668"/>
                  <a:gd name="connsiteY57" fmla="*/ 0 h 685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38668" h="685090">
                    <a:moveTo>
                      <a:pt x="597314" y="306119"/>
                    </a:moveTo>
                    <a:lnTo>
                      <a:pt x="597314" y="577205"/>
                    </a:lnTo>
                    <a:lnTo>
                      <a:pt x="616698" y="572897"/>
                    </a:lnTo>
                    <a:lnTo>
                      <a:pt x="616698" y="313155"/>
                    </a:lnTo>
                    <a:close/>
                    <a:moveTo>
                      <a:pt x="561418" y="292910"/>
                    </a:moveTo>
                    <a:lnTo>
                      <a:pt x="561418" y="585245"/>
                    </a:lnTo>
                    <a:lnTo>
                      <a:pt x="582094" y="580651"/>
                    </a:lnTo>
                    <a:lnTo>
                      <a:pt x="582094" y="300520"/>
                    </a:lnTo>
                    <a:close/>
                    <a:moveTo>
                      <a:pt x="525522" y="279844"/>
                    </a:moveTo>
                    <a:lnTo>
                      <a:pt x="525522" y="593286"/>
                    </a:lnTo>
                    <a:lnTo>
                      <a:pt x="546198" y="588691"/>
                    </a:lnTo>
                    <a:lnTo>
                      <a:pt x="546198" y="287454"/>
                    </a:lnTo>
                    <a:close/>
                    <a:moveTo>
                      <a:pt x="489626" y="266778"/>
                    </a:moveTo>
                    <a:lnTo>
                      <a:pt x="489626" y="601327"/>
                    </a:lnTo>
                    <a:lnTo>
                      <a:pt x="510303" y="596732"/>
                    </a:lnTo>
                    <a:lnTo>
                      <a:pt x="510303" y="274244"/>
                    </a:lnTo>
                    <a:close/>
                    <a:moveTo>
                      <a:pt x="453730" y="253568"/>
                    </a:moveTo>
                    <a:lnTo>
                      <a:pt x="453730" y="609224"/>
                    </a:lnTo>
                    <a:lnTo>
                      <a:pt x="474407" y="604629"/>
                    </a:lnTo>
                    <a:lnTo>
                      <a:pt x="474407" y="261178"/>
                    </a:lnTo>
                    <a:close/>
                    <a:moveTo>
                      <a:pt x="417835" y="240502"/>
                    </a:moveTo>
                    <a:lnTo>
                      <a:pt x="417835" y="617265"/>
                    </a:lnTo>
                    <a:lnTo>
                      <a:pt x="438367" y="612670"/>
                    </a:lnTo>
                    <a:lnTo>
                      <a:pt x="438367" y="248112"/>
                    </a:lnTo>
                    <a:close/>
                    <a:moveTo>
                      <a:pt x="381939" y="227436"/>
                    </a:moveTo>
                    <a:lnTo>
                      <a:pt x="381939" y="625305"/>
                    </a:lnTo>
                    <a:lnTo>
                      <a:pt x="402471" y="620710"/>
                    </a:lnTo>
                    <a:lnTo>
                      <a:pt x="402471" y="234902"/>
                    </a:lnTo>
                    <a:close/>
                    <a:moveTo>
                      <a:pt x="345899" y="214370"/>
                    </a:moveTo>
                    <a:lnTo>
                      <a:pt x="345899" y="633346"/>
                    </a:lnTo>
                    <a:lnTo>
                      <a:pt x="366575" y="628751"/>
                    </a:lnTo>
                    <a:lnTo>
                      <a:pt x="366575" y="221836"/>
                    </a:lnTo>
                    <a:close/>
                    <a:moveTo>
                      <a:pt x="296650" y="196278"/>
                    </a:moveTo>
                    <a:lnTo>
                      <a:pt x="296650" y="644258"/>
                    </a:lnTo>
                    <a:lnTo>
                      <a:pt x="330679" y="636648"/>
                    </a:lnTo>
                    <a:lnTo>
                      <a:pt x="330679" y="208770"/>
                    </a:lnTo>
                    <a:close/>
                    <a:moveTo>
                      <a:pt x="313736" y="20102"/>
                    </a:moveTo>
                    <a:cubicBezTo>
                      <a:pt x="250129" y="80263"/>
                      <a:pt x="184081" y="137696"/>
                      <a:pt x="122196" y="196278"/>
                    </a:cubicBezTo>
                    <a:cubicBezTo>
                      <a:pt x="164410" y="185940"/>
                      <a:pt x="206767" y="165982"/>
                      <a:pt x="246827" y="152916"/>
                    </a:cubicBezTo>
                    <a:cubicBezTo>
                      <a:pt x="256303" y="149901"/>
                      <a:pt x="268651" y="148178"/>
                      <a:pt x="277553" y="151768"/>
                    </a:cubicBezTo>
                    <a:cubicBezTo>
                      <a:pt x="317613" y="167275"/>
                      <a:pt x="356811" y="185079"/>
                      <a:pt x="396440" y="201878"/>
                    </a:cubicBezTo>
                    <a:cubicBezTo>
                      <a:pt x="444253" y="222123"/>
                      <a:pt x="489339" y="242225"/>
                      <a:pt x="537152" y="262470"/>
                    </a:cubicBezTo>
                    <a:cubicBezTo>
                      <a:pt x="537870" y="261465"/>
                      <a:pt x="391128" y="102949"/>
                      <a:pt x="313736" y="20102"/>
                    </a:cubicBezTo>
                    <a:close/>
                    <a:moveTo>
                      <a:pt x="311439" y="0"/>
                    </a:moveTo>
                    <a:cubicBezTo>
                      <a:pt x="311439" y="0"/>
                      <a:pt x="522219" y="228872"/>
                      <a:pt x="561417" y="273526"/>
                    </a:cubicBezTo>
                    <a:cubicBezTo>
                      <a:pt x="590134" y="286592"/>
                      <a:pt x="591857" y="288459"/>
                      <a:pt x="622010" y="298653"/>
                    </a:cubicBezTo>
                    <a:cubicBezTo>
                      <a:pt x="635076" y="303104"/>
                      <a:pt x="638809" y="310571"/>
                      <a:pt x="638665" y="324068"/>
                    </a:cubicBezTo>
                    <a:cubicBezTo>
                      <a:pt x="638091" y="408064"/>
                      <a:pt x="638378" y="491916"/>
                      <a:pt x="638522" y="575913"/>
                    </a:cubicBezTo>
                    <a:cubicBezTo>
                      <a:pt x="638522" y="586394"/>
                      <a:pt x="638953" y="594578"/>
                      <a:pt x="625025" y="598168"/>
                    </a:cubicBezTo>
                    <a:cubicBezTo>
                      <a:pt x="550075" y="617264"/>
                      <a:pt x="478426" y="637366"/>
                      <a:pt x="403763" y="657324"/>
                    </a:cubicBezTo>
                    <a:cubicBezTo>
                      <a:pt x="370308" y="666226"/>
                      <a:pt x="336997" y="675703"/>
                      <a:pt x="303398" y="684174"/>
                    </a:cubicBezTo>
                    <a:cubicBezTo>
                      <a:pt x="296937" y="685754"/>
                      <a:pt x="288753" y="685179"/>
                      <a:pt x="282722" y="683313"/>
                    </a:cubicBezTo>
                    <a:cubicBezTo>
                      <a:pt x="187527" y="652730"/>
                      <a:pt x="118319" y="617983"/>
                      <a:pt x="26713" y="587543"/>
                    </a:cubicBezTo>
                    <a:cubicBezTo>
                      <a:pt x="8765" y="581512"/>
                      <a:pt x="-281" y="573184"/>
                      <a:pt x="7" y="552652"/>
                    </a:cubicBezTo>
                    <a:cubicBezTo>
                      <a:pt x="1012" y="456595"/>
                      <a:pt x="1012" y="360538"/>
                      <a:pt x="581" y="264337"/>
                    </a:cubicBezTo>
                    <a:cubicBezTo>
                      <a:pt x="581" y="247968"/>
                      <a:pt x="6899" y="239784"/>
                      <a:pt x="22406" y="235333"/>
                    </a:cubicBezTo>
                    <a:cubicBezTo>
                      <a:pt x="47102" y="228010"/>
                      <a:pt x="68783" y="217529"/>
                      <a:pt x="92044" y="206760"/>
                    </a:cubicBezTo>
                    <a:cubicBezTo>
                      <a:pt x="106258" y="200155"/>
                      <a:pt x="311726" y="4308"/>
                      <a:pt x="311439" y="0"/>
                    </a:cubicBezTo>
                    <a:close/>
                  </a:path>
                </a:pathLst>
              </a:custGeom>
              <a:grpFill/>
              <a:ln w="55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cs typeface="+mn-cs"/>
                </a:endParaRPr>
              </a:p>
            </p:txBody>
          </p:sp>
          <p:grpSp>
            <p:nvGrpSpPr>
              <p:cNvPr id="37" name="Group 36">
                <a:extLst>
                  <a:ext uri="{FF2B5EF4-FFF2-40B4-BE49-F238E27FC236}">
                    <a16:creationId xmlns:a16="http://schemas.microsoft.com/office/drawing/2014/main" id="{E727C491-25EA-46FD-ABEC-CAD5C7BBEDAB}"/>
                  </a:ext>
                </a:extLst>
              </p:cNvPr>
              <p:cNvGrpSpPr/>
              <p:nvPr/>
            </p:nvGrpSpPr>
            <p:grpSpPr>
              <a:xfrm>
                <a:off x="10112869" y="1087963"/>
                <a:ext cx="3418944" cy="3192589"/>
                <a:chOff x="10112869" y="1087963"/>
                <a:chExt cx="3418944" cy="3192589"/>
              </a:xfrm>
              <a:grpFill/>
            </p:grpSpPr>
            <p:sp>
              <p:nvSpPr>
                <p:cNvPr id="38" name="Rectangle: Rounded Corners 37">
                  <a:extLst>
                    <a:ext uri="{FF2B5EF4-FFF2-40B4-BE49-F238E27FC236}">
                      <a16:creationId xmlns:a16="http://schemas.microsoft.com/office/drawing/2014/main" id="{3B506814-C6D2-46A1-B00F-E60B78745750}"/>
                    </a:ext>
                  </a:extLst>
                </p:cNvPr>
                <p:cNvSpPr/>
                <p:nvPr/>
              </p:nvSpPr>
              <p:spPr>
                <a:xfrm>
                  <a:off x="10147853" y="2407464"/>
                  <a:ext cx="3383960" cy="86947"/>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cs typeface="+mn-cs"/>
                  </a:endParaRPr>
                </a:p>
              </p:txBody>
            </p:sp>
            <p:sp>
              <p:nvSpPr>
                <p:cNvPr id="39" name="Rectangle 38">
                  <a:extLst>
                    <a:ext uri="{FF2B5EF4-FFF2-40B4-BE49-F238E27FC236}">
                      <a16:creationId xmlns:a16="http://schemas.microsoft.com/office/drawing/2014/main" id="{9D699840-A8B3-4918-A07A-952D9EA9F14D}"/>
                    </a:ext>
                  </a:extLst>
                </p:cNvPr>
                <p:cNvSpPr/>
                <p:nvPr/>
              </p:nvSpPr>
              <p:spPr>
                <a:xfrm>
                  <a:off x="11772474" y="3314205"/>
                  <a:ext cx="1343744" cy="92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cs typeface="+mn-cs"/>
                  </a:endParaRPr>
                </a:p>
              </p:txBody>
            </p:sp>
            <p:sp>
              <p:nvSpPr>
                <p:cNvPr id="40" name="Rectangle 39">
                  <a:extLst>
                    <a:ext uri="{FF2B5EF4-FFF2-40B4-BE49-F238E27FC236}">
                      <a16:creationId xmlns:a16="http://schemas.microsoft.com/office/drawing/2014/main" id="{90A8E30A-E3A2-4599-907E-C819CCD730B7}"/>
                    </a:ext>
                  </a:extLst>
                </p:cNvPr>
                <p:cNvSpPr/>
                <p:nvPr/>
              </p:nvSpPr>
              <p:spPr>
                <a:xfrm>
                  <a:off x="11766761" y="2239508"/>
                  <a:ext cx="80436" cy="203922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cs typeface="+mn-cs"/>
                  </a:endParaRPr>
                </a:p>
              </p:txBody>
            </p:sp>
            <p:sp>
              <p:nvSpPr>
                <p:cNvPr id="41" name="Rectangle 40">
                  <a:extLst>
                    <a:ext uri="{FF2B5EF4-FFF2-40B4-BE49-F238E27FC236}">
                      <a16:creationId xmlns:a16="http://schemas.microsoft.com/office/drawing/2014/main" id="{A8C541DF-45A0-4BB5-81F3-D8FE799288C8}"/>
                    </a:ext>
                  </a:extLst>
                </p:cNvPr>
                <p:cNvSpPr/>
                <p:nvPr/>
              </p:nvSpPr>
              <p:spPr>
                <a:xfrm>
                  <a:off x="12239858" y="2239508"/>
                  <a:ext cx="80436" cy="203922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cs typeface="+mn-cs"/>
                  </a:endParaRPr>
                </a:p>
              </p:txBody>
            </p:sp>
            <p:sp>
              <p:nvSpPr>
                <p:cNvPr id="42" name="Rectangle 41">
                  <a:extLst>
                    <a:ext uri="{FF2B5EF4-FFF2-40B4-BE49-F238E27FC236}">
                      <a16:creationId xmlns:a16="http://schemas.microsoft.com/office/drawing/2014/main" id="{BA0CB118-EF53-44CB-9B50-F9803D48E784}"/>
                    </a:ext>
                  </a:extLst>
                </p:cNvPr>
                <p:cNvSpPr/>
                <p:nvPr/>
              </p:nvSpPr>
              <p:spPr>
                <a:xfrm>
                  <a:off x="13026689" y="2239508"/>
                  <a:ext cx="80436" cy="203922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cs typeface="+mn-cs"/>
                  </a:endParaRPr>
                </a:p>
              </p:txBody>
            </p:sp>
            <p:sp>
              <p:nvSpPr>
                <p:cNvPr id="43" name="Rectangle 42">
                  <a:extLst>
                    <a:ext uri="{FF2B5EF4-FFF2-40B4-BE49-F238E27FC236}">
                      <a16:creationId xmlns:a16="http://schemas.microsoft.com/office/drawing/2014/main" id="{000C6C67-96B2-4F4E-9476-38ABF55047E7}"/>
                    </a:ext>
                  </a:extLst>
                </p:cNvPr>
                <p:cNvSpPr/>
                <p:nvPr/>
              </p:nvSpPr>
              <p:spPr>
                <a:xfrm>
                  <a:off x="12523780" y="2451528"/>
                  <a:ext cx="77841" cy="18272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cs typeface="+mn-cs"/>
                  </a:endParaRPr>
                </a:p>
              </p:txBody>
            </p:sp>
            <p:sp>
              <p:nvSpPr>
                <p:cNvPr id="44" name="Rectangle 43">
                  <a:extLst>
                    <a:ext uri="{FF2B5EF4-FFF2-40B4-BE49-F238E27FC236}">
                      <a16:creationId xmlns:a16="http://schemas.microsoft.com/office/drawing/2014/main" id="{AAD40848-747C-413E-A7F3-980D1D047E86}"/>
                    </a:ext>
                  </a:extLst>
                </p:cNvPr>
                <p:cNvSpPr/>
                <p:nvPr/>
              </p:nvSpPr>
              <p:spPr>
                <a:xfrm rot="2465944">
                  <a:off x="12622677" y="2284600"/>
                  <a:ext cx="45720" cy="11753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cs typeface="+mn-cs"/>
                  </a:endParaRPr>
                </a:p>
              </p:txBody>
            </p:sp>
            <p:sp>
              <p:nvSpPr>
                <p:cNvPr id="45" name="Rectangle 44">
                  <a:extLst>
                    <a:ext uri="{FF2B5EF4-FFF2-40B4-BE49-F238E27FC236}">
                      <a16:creationId xmlns:a16="http://schemas.microsoft.com/office/drawing/2014/main" id="{00989AAA-5823-4EAE-AB86-605F884DA957}"/>
                    </a:ext>
                  </a:extLst>
                </p:cNvPr>
                <p:cNvSpPr/>
                <p:nvPr/>
              </p:nvSpPr>
              <p:spPr>
                <a:xfrm rot="658490">
                  <a:off x="11863647" y="1255476"/>
                  <a:ext cx="64929" cy="105520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cs typeface="+mn-cs"/>
                  </a:endParaRPr>
                </a:p>
              </p:txBody>
            </p:sp>
            <p:sp>
              <p:nvSpPr>
                <p:cNvPr id="46" name="Rectangle 45">
                  <a:extLst>
                    <a:ext uri="{FF2B5EF4-FFF2-40B4-BE49-F238E27FC236}">
                      <a16:creationId xmlns:a16="http://schemas.microsoft.com/office/drawing/2014/main" id="{C1D65E7F-ABCE-4B95-943C-F6FB0FB074EE}"/>
                    </a:ext>
                  </a:extLst>
                </p:cNvPr>
                <p:cNvSpPr/>
                <p:nvPr/>
              </p:nvSpPr>
              <p:spPr>
                <a:xfrm rot="20633081">
                  <a:off x="12106628" y="1224307"/>
                  <a:ext cx="64929" cy="105520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cs typeface="+mn-cs"/>
                  </a:endParaRPr>
                </a:p>
              </p:txBody>
            </p:sp>
            <p:sp>
              <p:nvSpPr>
                <p:cNvPr id="47" name="Rectangle 46">
                  <a:extLst>
                    <a:ext uri="{FF2B5EF4-FFF2-40B4-BE49-F238E27FC236}">
                      <a16:creationId xmlns:a16="http://schemas.microsoft.com/office/drawing/2014/main" id="{F3DFDBB8-E75A-4C9B-9CDA-8A861BB5FF00}"/>
                    </a:ext>
                  </a:extLst>
                </p:cNvPr>
                <p:cNvSpPr/>
                <p:nvPr/>
              </p:nvSpPr>
              <p:spPr>
                <a:xfrm rot="19505308">
                  <a:off x="12382395" y="1087963"/>
                  <a:ext cx="47366" cy="145364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cs typeface="+mn-cs"/>
                  </a:endParaRPr>
                </a:p>
              </p:txBody>
            </p:sp>
            <p:sp>
              <p:nvSpPr>
                <p:cNvPr id="48" name="Rectangle 47">
                  <a:extLst>
                    <a:ext uri="{FF2B5EF4-FFF2-40B4-BE49-F238E27FC236}">
                      <a16:creationId xmlns:a16="http://schemas.microsoft.com/office/drawing/2014/main" id="{4ABD058E-F3A9-4E0D-BB32-08D34A28E0B8}"/>
                    </a:ext>
                  </a:extLst>
                </p:cNvPr>
                <p:cNvSpPr/>
                <p:nvPr/>
              </p:nvSpPr>
              <p:spPr>
                <a:xfrm>
                  <a:off x="12417111" y="2056336"/>
                  <a:ext cx="962547" cy="3621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cs typeface="+mn-cs"/>
                  </a:endParaRPr>
                </a:p>
              </p:txBody>
            </p:sp>
            <p:sp>
              <p:nvSpPr>
                <p:cNvPr id="49" name="Rectangle 48">
                  <a:extLst>
                    <a:ext uri="{FF2B5EF4-FFF2-40B4-BE49-F238E27FC236}">
                      <a16:creationId xmlns:a16="http://schemas.microsoft.com/office/drawing/2014/main" id="{BE445AA5-2952-4291-959D-D4A56C6AE983}"/>
                    </a:ext>
                  </a:extLst>
                </p:cNvPr>
                <p:cNvSpPr/>
                <p:nvPr/>
              </p:nvSpPr>
              <p:spPr>
                <a:xfrm rot="3295761" flipH="1">
                  <a:off x="11139455" y="771268"/>
                  <a:ext cx="36576" cy="20897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cs typeface="+mn-cs"/>
                  </a:endParaRPr>
                </a:p>
              </p:txBody>
            </p:sp>
            <p:sp>
              <p:nvSpPr>
                <p:cNvPr id="50" name="Rectangle 49">
                  <a:extLst>
                    <a:ext uri="{FF2B5EF4-FFF2-40B4-BE49-F238E27FC236}">
                      <a16:creationId xmlns:a16="http://schemas.microsoft.com/office/drawing/2014/main" id="{2BF92A5E-E35E-4431-A04F-2EC7B88F4BAB}"/>
                    </a:ext>
                  </a:extLst>
                </p:cNvPr>
                <p:cNvSpPr/>
                <p:nvPr/>
              </p:nvSpPr>
              <p:spPr>
                <a:xfrm>
                  <a:off x="11766760" y="2239508"/>
                  <a:ext cx="521564" cy="758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cs typeface="+mn-cs"/>
                  </a:endParaRPr>
                </a:p>
              </p:txBody>
            </p:sp>
            <p:sp>
              <p:nvSpPr>
                <p:cNvPr id="51" name="Rectangle: Top Corners Rounded 50">
                  <a:extLst>
                    <a:ext uri="{FF2B5EF4-FFF2-40B4-BE49-F238E27FC236}">
                      <a16:creationId xmlns:a16="http://schemas.microsoft.com/office/drawing/2014/main" id="{299BD0BA-B5B7-4195-975D-FE9F434D7388}"/>
                    </a:ext>
                  </a:extLst>
                </p:cNvPr>
                <p:cNvSpPr/>
                <p:nvPr/>
              </p:nvSpPr>
              <p:spPr>
                <a:xfrm>
                  <a:off x="11734846" y="4112596"/>
                  <a:ext cx="144264" cy="167956"/>
                </a:xfrm>
                <a:prstGeom prst="round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cs typeface="+mn-cs"/>
                  </a:endParaRPr>
                </a:p>
              </p:txBody>
            </p:sp>
            <p:sp>
              <p:nvSpPr>
                <p:cNvPr id="52" name="Rectangle: Top Corners Rounded 51">
                  <a:extLst>
                    <a:ext uri="{FF2B5EF4-FFF2-40B4-BE49-F238E27FC236}">
                      <a16:creationId xmlns:a16="http://schemas.microsoft.com/office/drawing/2014/main" id="{1AE97E66-31DF-4A2D-A409-9B5319D152FB}"/>
                    </a:ext>
                  </a:extLst>
                </p:cNvPr>
                <p:cNvSpPr/>
                <p:nvPr/>
              </p:nvSpPr>
              <p:spPr>
                <a:xfrm>
                  <a:off x="12200132" y="4112596"/>
                  <a:ext cx="144264" cy="167956"/>
                </a:xfrm>
                <a:prstGeom prst="round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cs typeface="+mn-cs"/>
                  </a:endParaRPr>
                </a:p>
              </p:txBody>
            </p:sp>
            <p:sp>
              <p:nvSpPr>
                <p:cNvPr id="53" name="Rectangle: Top Corners Rounded 52">
                  <a:extLst>
                    <a:ext uri="{FF2B5EF4-FFF2-40B4-BE49-F238E27FC236}">
                      <a16:creationId xmlns:a16="http://schemas.microsoft.com/office/drawing/2014/main" id="{ED6EDF77-8E3C-45FA-A002-974AEEC33F4E}"/>
                    </a:ext>
                  </a:extLst>
                </p:cNvPr>
                <p:cNvSpPr/>
                <p:nvPr/>
              </p:nvSpPr>
              <p:spPr>
                <a:xfrm>
                  <a:off x="12490568" y="4112596"/>
                  <a:ext cx="144264" cy="167956"/>
                </a:xfrm>
                <a:prstGeom prst="round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cs typeface="+mn-cs"/>
                  </a:endParaRPr>
                </a:p>
              </p:txBody>
            </p:sp>
            <p:sp>
              <p:nvSpPr>
                <p:cNvPr id="54" name="Rectangle: Top Corners Rounded 53">
                  <a:extLst>
                    <a:ext uri="{FF2B5EF4-FFF2-40B4-BE49-F238E27FC236}">
                      <a16:creationId xmlns:a16="http://schemas.microsoft.com/office/drawing/2014/main" id="{4B5AF755-39B6-4978-BE8C-82DB1DD485B8}"/>
                    </a:ext>
                  </a:extLst>
                </p:cNvPr>
                <p:cNvSpPr/>
                <p:nvPr/>
              </p:nvSpPr>
              <p:spPr>
                <a:xfrm>
                  <a:off x="12994775" y="4112596"/>
                  <a:ext cx="144264" cy="167956"/>
                </a:xfrm>
                <a:prstGeom prst="round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cs typeface="+mn-cs"/>
                  </a:endParaRPr>
                </a:p>
              </p:txBody>
            </p:sp>
            <p:sp>
              <p:nvSpPr>
                <p:cNvPr id="55" name="Rectangle 54">
                  <a:extLst>
                    <a:ext uri="{FF2B5EF4-FFF2-40B4-BE49-F238E27FC236}">
                      <a16:creationId xmlns:a16="http://schemas.microsoft.com/office/drawing/2014/main" id="{35ACD3E9-629A-419F-81B7-3283E7994EC5}"/>
                    </a:ext>
                  </a:extLst>
                </p:cNvPr>
                <p:cNvSpPr/>
                <p:nvPr/>
              </p:nvSpPr>
              <p:spPr>
                <a:xfrm rot="2465944">
                  <a:off x="12155656" y="2331293"/>
                  <a:ext cx="45720" cy="11753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cs typeface="+mn-cs"/>
                  </a:endParaRPr>
                </a:p>
              </p:txBody>
            </p:sp>
            <p:sp>
              <p:nvSpPr>
                <p:cNvPr id="56" name="Rectangle 55">
                  <a:extLst>
                    <a:ext uri="{FF2B5EF4-FFF2-40B4-BE49-F238E27FC236}">
                      <a16:creationId xmlns:a16="http://schemas.microsoft.com/office/drawing/2014/main" id="{09B31E4D-6793-49B8-A65A-88F44D85606E}"/>
                    </a:ext>
                  </a:extLst>
                </p:cNvPr>
                <p:cNvSpPr/>
                <p:nvPr/>
              </p:nvSpPr>
              <p:spPr>
                <a:xfrm>
                  <a:off x="10326532" y="2433584"/>
                  <a:ext cx="45719" cy="43629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cs typeface="+mn-cs"/>
                  </a:endParaRPr>
                </a:p>
              </p:txBody>
            </p:sp>
            <p:sp>
              <p:nvSpPr>
                <p:cNvPr id="57" name="Rectangle 56">
                  <a:extLst>
                    <a:ext uri="{FF2B5EF4-FFF2-40B4-BE49-F238E27FC236}">
                      <a16:creationId xmlns:a16="http://schemas.microsoft.com/office/drawing/2014/main" id="{34BECE78-518F-40FA-8463-DDE037C5893C}"/>
                    </a:ext>
                  </a:extLst>
                </p:cNvPr>
                <p:cNvSpPr/>
                <p:nvPr/>
              </p:nvSpPr>
              <p:spPr>
                <a:xfrm flipV="1">
                  <a:off x="11921107" y="1202428"/>
                  <a:ext cx="164311" cy="6181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cs typeface="+mn-cs"/>
                  </a:endParaRPr>
                </a:p>
              </p:txBody>
            </p:sp>
          </p:grpSp>
        </p:grpSp>
        <p:sp>
          <p:nvSpPr>
            <p:cNvPr id="58" name="Freeform: Shape 57">
              <a:extLst>
                <a:ext uri="{FF2B5EF4-FFF2-40B4-BE49-F238E27FC236}">
                  <a16:creationId xmlns:a16="http://schemas.microsoft.com/office/drawing/2014/main" id="{7298CAF7-4538-42B9-AEBB-0F5B1A360788}"/>
                </a:ext>
              </a:extLst>
            </p:cNvPr>
            <p:cNvSpPr/>
            <p:nvPr/>
          </p:nvSpPr>
          <p:spPr>
            <a:xfrm flipH="1">
              <a:off x="8334426" y="1613174"/>
              <a:ext cx="688161" cy="957305"/>
            </a:xfrm>
            <a:custGeom>
              <a:avLst/>
              <a:gdLst>
                <a:gd name="connsiteX0" fmla="*/ 1022274 w 4159710"/>
                <a:gd name="connsiteY0" fmla="*/ 5419078 h 5786598"/>
                <a:gd name="connsiteX1" fmla="*/ 976163 w 4159710"/>
                <a:gd name="connsiteY1" fmla="*/ 5507455 h 5786598"/>
                <a:gd name="connsiteX2" fmla="*/ 1068385 w 4159710"/>
                <a:gd name="connsiteY2" fmla="*/ 5507455 h 5786598"/>
                <a:gd name="connsiteX3" fmla="*/ 1318025 w 4159710"/>
                <a:gd name="connsiteY3" fmla="*/ 5289802 h 5786598"/>
                <a:gd name="connsiteX4" fmla="*/ 1204463 w 4159710"/>
                <a:gd name="connsiteY4" fmla="*/ 5507455 h 5786598"/>
                <a:gd name="connsiteX5" fmla="*/ 1431587 w 4159710"/>
                <a:gd name="connsiteY5" fmla="*/ 5507455 h 5786598"/>
                <a:gd name="connsiteX6" fmla="*/ 708685 w 4159710"/>
                <a:gd name="connsiteY6" fmla="*/ 5255614 h 5786598"/>
                <a:gd name="connsiteX7" fmla="*/ 577286 w 4159710"/>
                <a:gd name="connsiteY7" fmla="*/ 5507455 h 5786598"/>
                <a:gd name="connsiteX8" fmla="*/ 840085 w 4159710"/>
                <a:gd name="connsiteY8" fmla="*/ 5507455 h 5786598"/>
                <a:gd name="connsiteX9" fmla="*/ 1203875 w 4159710"/>
                <a:gd name="connsiteY9" fmla="*/ 5071022 h 5786598"/>
                <a:gd name="connsiteX10" fmla="*/ 1053938 w 4159710"/>
                <a:gd name="connsiteY10" fmla="*/ 5358390 h 5786598"/>
                <a:gd name="connsiteX11" fmla="*/ 1131714 w 4159710"/>
                <a:gd name="connsiteY11" fmla="*/ 5507455 h 5786598"/>
                <a:gd name="connsiteX12" fmla="*/ 1141134 w 4159710"/>
                <a:gd name="connsiteY12" fmla="*/ 5507455 h 5786598"/>
                <a:gd name="connsiteX13" fmla="*/ 1286361 w 4159710"/>
                <a:gd name="connsiteY13" fmla="*/ 5229113 h 5786598"/>
                <a:gd name="connsiteX14" fmla="*/ 822835 w 4159710"/>
                <a:gd name="connsiteY14" fmla="*/ 5036834 h 5786598"/>
                <a:gd name="connsiteX15" fmla="*/ 740350 w 4159710"/>
                <a:gd name="connsiteY15" fmla="*/ 5194926 h 5786598"/>
                <a:gd name="connsiteX16" fmla="*/ 903414 w 4159710"/>
                <a:gd name="connsiteY16" fmla="*/ 5507455 h 5786598"/>
                <a:gd name="connsiteX17" fmla="*/ 912834 w 4159710"/>
                <a:gd name="connsiteY17" fmla="*/ 5507455 h 5786598"/>
                <a:gd name="connsiteX18" fmla="*/ 990609 w 4159710"/>
                <a:gd name="connsiteY18" fmla="*/ 5358390 h 5786598"/>
                <a:gd name="connsiteX19" fmla="*/ 1451724 w 4159710"/>
                <a:gd name="connsiteY19" fmla="*/ 5033553 h 5786598"/>
                <a:gd name="connsiteX20" fmla="*/ 1355112 w 4159710"/>
                <a:gd name="connsiteY20" fmla="*/ 5218720 h 5786598"/>
                <a:gd name="connsiteX21" fmla="*/ 1505762 w 4159710"/>
                <a:gd name="connsiteY21" fmla="*/ 5507455 h 5786598"/>
                <a:gd name="connsiteX22" fmla="*/ 1698986 w 4159710"/>
                <a:gd name="connsiteY22" fmla="*/ 5507455 h 5786598"/>
                <a:gd name="connsiteX23" fmla="*/ 574986 w 4159710"/>
                <a:gd name="connsiteY23" fmla="*/ 4999366 h 5786598"/>
                <a:gd name="connsiteX24" fmla="*/ 309887 w 4159710"/>
                <a:gd name="connsiteY24" fmla="*/ 5507455 h 5786598"/>
                <a:gd name="connsiteX25" fmla="*/ 503111 w 4159710"/>
                <a:gd name="connsiteY25" fmla="*/ 5507455 h 5786598"/>
                <a:gd name="connsiteX26" fmla="*/ 671598 w 4159710"/>
                <a:gd name="connsiteY26" fmla="*/ 5184533 h 5786598"/>
                <a:gd name="connsiteX27" fmla="*/ 1290352 w 4159710"/>
                <a:gd name="connsiteY27" fmla="*/ 4905281 h 5786598"/>
                <a:gd name="connsiteX28" fmla="*/ 1240962 w 4159710"/>
                <a:gd name="connsiteY28" fmla="*/ 4999940 h 5786598"/>
                <a:gd name="connsiteX29" fmla="*/ 1323448 w 4159710"/>
                <a:gd name="connsiteY29" fmla="*/ 5158032 h 5786598"/>
                <a:gd name="connsiteX30" fmla="*/ 1420060 w 4159710"/>
                <a:gd name="connsiteY30" fmla="*/ 4972866 h 5786598"/>
                <a:gd name="connsiteX31" fmla="*/ 1384797 w 4159710"/>
                <a:gd name="connsiteY31" fmla="*/ 4905281 h 5786598"/>
                <a:gd name="connsiteX32" fmla="*/ 1191573 w 4159710"/>
                <a:gd name="connsiteY32" fmla="*/ 4905281 h 5786598"/>
                <a:gd name="connsiteX33" fmla="*/ 1209298 w 4159710"/>
                <a:gd name="connsiteY33" fmla="*/ 4939252 h 5786598"/>
                <a:gd name="connsiteX34" fmla="*/ 1227023 w 4159710"/>
                <a:gd name="connsiteY34" fmla="*/ 4905281 h 5786598"/>
                <a:gd name="connsiteX35" fmla="*/ 891474 w 4159710"/>
                <a:gd name="connsiteY35" fmla="*/ 4905281 h 5786598"/>
                <a:gd name="connsiteX36" fmla="*/ 854499 w 4159710"/>
                <a:gd name="connsiteY36" fmla="*/ 4976146 h 5786598"/>
                <a:gd name="connsiteX37" fmla="*/ 1022274 w 4159710"/>
                <a:gd name="connsiteY37" fmla="*/ 5297702 h 5786598"/>
                <a:gd name="connsiteX38" fmla="*/ 1172210 w 4159710"/>
                <a:gd name="connsiteY38" fmla="*/ 5010334 h 5786598"/>
                <a:gd name="connsiteX39" fmla="*/ 1117398 w 4159710"/>
                <a:gd name="connsiteY39" fmla="*/ 4905281 h 5786598"/>
                <a:gd name="connsiteX40" fmla="*/ 624075 w 4159710"/>
                <a:gd name="connsiteY40" fmla="*/ 4905281 h 5786598"/>
                <a:gd name="connsiteX41" fmla="*/ 606650 w 4159710"/>
                <a:gd name="connsiteY41" fmla="*/ 4938678 h 5786598"/>
                <a:gd name="connsiteX42" fmla="*/ 703262 w 4159710"/>
                <a:gd name="connsiteY42" fmla="*/ 5123845 h 5786598"/>
                <a:gd name="connsiteX43" fmla="*/ 785748 w 4159710"/>
                <a:gd name="connsiteY43" fmla="*/ 4965752 h 5786598"/>
                <a:gd name="connsiteX44" fmla="*/ 754196 w 4159710"/>
                <a:gd name="connsiteY44" fmla="*/ 4905281 h 5786598"/>
                <a:gd name="connsiteX45" fmla="*/ 1286363 w 4159710"/>
                <a:gd name="connsiteY45" fmla="*/ 4716622 h 5786598"/>
                <a:gd name="connsiteX46" fmla="*/ 1286363 w 4159710"/>
                <a:gd name="connsiteY46" fmla="*/ 4742928 h 5786598"/>
                <a:gd name="connsiteX47" fmla="*/ 1280308 w 4159710"/>
                <a:gd name="connsiteY47" fmla="*/ 4772921 h 5786598"/>
                <a:gd name="connsiteX48" fmla="*/ 1315738 w 4159710"/>
                <a:gd name="connsiteY48" fmla="*/ 4772921 h 5786598"/>
                <a:gd name="connsiteX49" fmla="*/ 760478 w 4159710"/>
                <a:gd name="connsiteY49" fmla="*/ 4643851 h 5786598"/>
                <a:gd name="connsiteX50" fmla="*/ 693135 w 4159710"/>
                <a:gd name="connsiteY50" fmla="*/ 4772921 h 5786598"/>
                <a:gd name="connsiteX51" fmla="*/ 766533 w 4159710"/>
                <a:gd name="connsiteY51" fmla="*/ 4772921 h 5786598"/>
                <a:gd name="connsiteX52" fmla="*/ 760478 w 4159710"/>
                <a:gd name="connsiteY52" fmla="*/ 4742928 h 5786598"/>
                <a:gd name="connsiteX53" fmla="*/ 1286363 w 4159710"/>
                <a:gd name="connsiteY53" fmla="*/ 4116690 h 5786598"/>
                <a:gd name="connsiteX54" fmla="*/ 1286363 w 4159710"/>
                <a:gd name="connsiteY54" fmla="*/ 4574458 h 5786598"/>
                <a:gd name="connsiteX55" fmla="*/ 1389913 w 4159710"/>
                <a:gd name="connsiteY55" fmla="*/ 4772921 h 5786598"/>
                <a:gd name="connsiteX56" fmla="*/ 1441619 w 4159710"/>
                <a:gd name="connsiteY56" fmla="*/ 4772921 h 5786598"/>
                <a:gd name="connsiteX57" fmla="*/ 1441619 w 4159710"/>
                <a:gd name="connsiteY57" fmla="*/ 4116690 h 5786598"/>
                <a:gd name="connsiteX58" fmla="*/ 582362 w 4159710"/>
                <a:gd name="connsiteY58" fmla="*/ 4116689 h 5786598"/>
                <a:gd name="connsiteX59" fmla="*/ 582362 w 4159710"/>
                <a:gd name="connsiteY59" fmla="*/ 4772921 h 5786598"/>
                <a:gd name="connsiteX60" fmla="*/ 618960 w 4159710"/>
                <a:gd name="connsiteY60" fmla="*/ 4772921 h 5786598"/>
                <a:gd name="connsiteX61" fmla="*/ 760478 w 4159710"/>
                <a:gd name="connsiteY61" fmla="*/ 4501687 h 5786598"/>
                <a:gd name="connsiteX62" fmla="*/ 760478 w 4159710"/>
                <a:gd name="connsiteY62" fmla="*/ 4116689 h 5786598"/>
                <a:gd name="connsiteX63" fmla="*/ 1286363 w 4159710"/>
                <a:gd name="connsiteY63" fmla="*/ 3949802 h 5786598"/>
                <a:gd name="connsiteX64" fmla="*/ 1286363 w 4159710"/>
                <a:gd name="connsiteY64" fmla="*/ 4070970 h 5786598"/>
                <a:gd name="connsiteX65" fmla="*/ 1441619 w 4159710"/>
                <a:gd name="connsiteY65" fmla="*/ 4070970 h 5786598"/>
                <a:gd name="connsiteX66" fmla="*/ 1441619 w 4159710"/>
                <a:gd name="connsiteY66" fmla="*/ 3949802 h 5786598"/>
                <a:gd name="connsiteX67" fmla="*/ 582362 w 4159710"/>
                <a:gd name="connsiteY67" fmla="*/ 3949801 h 5786598"/>
                <a:gd name="connsiteX68" fmla="*/ 582362 w 4159710"/>
                <a:gd name="connsiteY68" fmla="*/ 4070970 h 5786598"/>
                <a:gd name="connsiteX69" fmla="*/ 760478 w 4159710"/>
                <a:gd name="connsiteY69" fmla="*/ 4070970 h 5786598"/>
                <a:gd name="connsiteX70" fmla="*/ 760478 w 4159710"/>
                <a:gd name="connsiteY70" fmla="*/ 3949801 h 5786598"/>
                <a:gd name="connsiteX71" fmla="*/ 1286363 w 4159710"/>
                <a:gd name="connsiteY71" fmla="*/ 3781025 h 5786598"/>
                <a:gd name="connsiteX72" fmla="*/ 1286363 w 4159710"/>
                <a:gd name="connsiteY72" fmla="*/ 3904082 h 5786598"/>
                <a:gd name="connsiteX73" fmla="*/ 1441619 w 4159710"/>
                <a:gd name="connsiteY73" fmla="*/ 3904082 h 5786598"/>
                <a:gd name="connsiteX74" fmla="*/ 1441619 w 4159710"/>
                <a:gd name="connsiteY74" fmla="*/ 3781025 h 5786598"/>
                <a:gd name="connsiteX75" fmla="*/ 582362 w 4159710"/>
                <a:gd name="connsiteY75" fmla="*/ 3781025 h 5786598"/>
                <a:gd name="connsiteX76" fmla="*/ 582362 w 4159710"/>
                <a:gd name="connsiteY76" fmla="*/ 3904082 h 5786598"/>
                <a:gd name="connsiteX77" fmla="*/ 760478 w 4159710"/>
                <a:gd name="connsiteY77" fmla="*/ 3904082 h 5786598"/>
                <a:gd name="connsiteX78" fmla="*/ 760478 w 4159710"/>
                <a:gd name="connsiteY78" fmla="*/ 3781025 h 5786598"/>
                <a:gd name="connsiteX79" fmla="*/ 1174823 w 4159710"/>
                <a:gd name="connsiteY79" fmla="*/ 2986866 h 5786598"/>
                <a:gd name="connsiteX80" fmla="*/ 1154863 w 4159710"/>
                <a:gd name="connsiteY80" fmla="*/ 3006826 h 5786598"/>
                <a:gd name="connsiteX81" fmla="*/ 1154863 w 4159710"/>
                <a:gd name="connsiteY81" fmla="*/ 3388285 h 5786598"/>
                <a:gd name="connsiteX82" fmla="*/ 1174823 w 4159710"/>
                <a:gd name="connsiteY82" fmla="*/ 3408245 h 5786598"/>
                <a:gd name="connsiteX83" fmla="*/ 1254662 w 4159710"/>
                <a:gd name="connsiteY83" fmla="*/ 3408245 h 5786598"/>
                <a:gd name="connsiteX84" fmla="*/ 1274622 w 4159710"/>
                <a:gd name="connsiteY84" fmla="*/ 3388285 h 5786598"/>
                <a:gd name="connsiteX85" fmla="*/ 1274622 w 4159710"/>
                <a:gd name="connsiteY85" fmla="*/ 3006826 h 5786598"/>
                <a:gd name="connsiteX86" fmla="*/ 1254662 w 4159710"/>
                <a:gd name="connsiteY86" fmla="*/ 2986866 h 5786598"/>
                <a:gd name="connsiteX87" fmla="*/ 694919 w 4159710"/>
                <a:gd name="connsiteY87" fmla="*/ 2986866 h 5786598"/>
                <a:gd name="connsiteX88" fmla="*/ 678402 w 4159710"/>
                <a:gd name="connsiteY88" fmla="*/ 3003383 h 5786598"/>
                <a:gd name="connsiteX89" fmla="*/ 678402 w 4159710"/>
                <a:gd name="connsiteY89" fmla="*/ 3391728 h 5786598"/>
                <a:gd name="connsiteX90" fmla="*/ 694919 w 4159710"/>
                <a:gd name="connsiteY90" fmla="*/ 3408245 h 5786598"/>
                <a:gd name="connsiteX91" fmla="*/ 760984 w 4159710"/>
                <a:gd name="connsiteY91" fmla="*/ 3408245 h 5786598"/>
                <a:gd name="connsiteX92" fmla="*/ 777501 w 4159710"/>
                <a:gd name="connsiteY92" fmla="*/ 3391728 h 5786598"/>
                <a:gd name="connsiteX93" fmla="*/ 777501 w 4159710"/>
                <a:gd name="connsiteY93" fmla="*/ 3003383 h 5786598"/>
                <a:gd name="connsiteX94" fmla="*/ 760984 w 4159710"/>
                <a:gd name="connsiteY94" fmla="*/ 2986866 h 5786598"/>
                <a:gd name="connsiteX95" fmla="*/ 502584 w 4159710"/>
                <a:gd name="connsiteY95" fmla="*/ 2986866 h 5786598"/>
                <a:gd name="connsiteX96" fmla="*/ 486067 w 4159710"/>
                <a:gd name="connsiteY96" fmla="*/ 3003383 h 5786598"/>
                <a:gd name="connsiteX97" fmla="*/ 486067 w 4159710"/>
                <a:gd name="connsiteY97" fmla="*/ 3391728 h 5786598"/>
                <a:gd name="connsiteX98" fmla="*/ 502584 w 4159710"/>
                <a:gd name="connsiteY98" fmla="*/ 3408245 h 5786598"/>
                <a:gd name="connsiteX99" fmla="*/ 568649 w 4159710"/>
                <a:gd name="connsiteY99" fmla="*/ 3408245 h 5786598"/>
                <a:gd name="connsiteX100" fmla="*/ 585166 w 4159710"/>
                <a:gd name="connsiteY100" fmla="*/ 3391728 h 5786598"/>
                <a:gd name="connsiteX101" fmla="*/ 585166 w 4159710"/>
                <a:gd name="connsiteY101" fmla="*/ 3003383 h 5786598"/>
                <a:gd name="connsiteX102" fmla="*/ 568649 w 4159710"/>
                <a:gd name="connsiteY102" fmla="*/ 2986866 h 5786598"/>
                <a:gd name="connsiteX103" fmla="*/ 310249 w 4159710"/>
                <a:gd name="connsiteY103" fmla="*/ 2986866 h 5786598"/>
                <a:gd name="connsiteX104" fmla="*/ 293732 w 4159710"/>
                <a:gd name="connsiteY104" fmla="*/ 3003383 h 5786598"/>
                <a:gd name="connsiteX105" fmla="*/ 293732 w 4159710"/>
                <a:gd name="connsiteY105" fmla="*/ 3391728 h 5786598"/>
                <a:gd name="connsiteX106" fmla="*/ 310249 w 4159710"/>
                <a:gd name="connsiteY106" fmla="*/ 3408245 h 5786598"/>
                <a:gd name="connsiteX107" fmla="*/ 376314 w 4159710"/>
                <a:gd name="connsiteY107" fmla="*/ 3408245 h 5786598"/>
                <a:gd name="connsiteX108" fmla="*/ 392831 w 4159710"/>
                <a:gd name="connsiteY108" fmla="*/ 3391728 h 5786598"/>
                <a:gd name="connsiteX109" fmla="*/ 392831 w 4159710"/>
                <a:gd name="connsiteY109" fmla="*/ 3003383 h 5786598"/>
                <a:gd name="connsiteX110" fmla="*/ 376314 w 4159710"/>
                <a:gd name="connsiteY110" fmla="*/ 2986866 h 5786598"/>
                <a:gd name="connsiteX111" fmla="*/ 871284 w 4159710"/>
                <a:gd name="connsiteY111" fmla="*/ 2156869 h 5786598"/>
                <a:gd name="connsiteX112" fmla="*/ 249133 w 4159710"/>
                <a:gd name="connsiteY112" fmla="*/ 2819733 h 5786598"/>
                <a:gd name="connsiteX113" fmla="*/ 830389 w 4159710"/>
                <a:gd name="connsiteY113" fmla="*/ 2819733 h 5786598"/>
                <a:gd name="connsiteX114" fmla="*/ 1322149 w 4159710"/>
                <a:gd name="connsiteY114" fmla="*/ 1457297 h 5786598"/>
                <a:gd name="connsiteX115" fmla="*/ 1134233 w 4159710"/>
                <a:gd name="connsiteY115" fmla="*/ 1473712 h 5786598"/>
                <a:gd name="connsiteX116" fmla="*/ 1155963 w 4159710"/>
                <a:gd name="connsiteY116" fmla="*/ 1825935 h 5786598"/>
                <a:gd name="connsiteX117" fmla="*/ 1248284 w 4159710"/>
                <a:gd name="connsiteY117" fmla="*/ 1825935 h 5786598"/>
                <a:gd name="connsiteX118" fmla="*/ 1257606 w 4159710"/>
                <a:gd name="connsiteY118" fmla="*/ 1835257 h 5786598"/>
                <a:gd name="connsiteX119" fmla="*/ 1257606 w 4159710"/>
                <a:gd name="connsiteY119" fmla="*/ 1872543 h 5786598"/>
                <a:gd name="connsiteX120" fmla="*/ 1248284 w 4159710"/>
                <a:gd name="connsiteY120" fmla="*/ 1881866 h 5786598"/>
                <a:gd name="connsiteX121" fmla="*/ 1159414 w 4159710"/>
                <a:gd name="connsiteY121" fmla="*/ 1881866 h 5786598"/>
                <a:gd name="connsiteX122" fmla="*/ 1170086 w 4159710"/>
                <a:gd name="connsiteY122" fmla="*/ 2054855 h 5786598"/>
                <a:gd name="connsiteX123" fmla="*/ 1233364 w 4159710"/>
                <a:gd name="connsiteY123" fmla="*/ 2054855 h 5786598"/>
                <a:gd name="connsiteX124" fmla="*/ 1247840 w 4159710"/>
                <a:gd name="connsiteY124" fmla="*/ 2069332 h 5786598"/>
                <a:gd name="connsiteX125" fmla="*/ 1247840 w 4159710"/>
                <a:gd name="connsiteY125" fmla="*/ 2127235 h 5786598"/>
                <a:gd name="connsiteX126" fmla="*/ 1233364 w 4159710"/>
                <a:gd name="connsiteY126" fmla="*/ 2141711 h 5786598"/>
                <a:gd name="connsiteX127" fmla="*/ 1175445 w 4159710"/>
                <a:gd name="connsiteY127" fmla="*/ 2141711 h 5786598"/>
                <a:gd name="connsiteX128" fmla="*/ 1217275 w 4159710"/>
                <a:gd name="connsiteY128" fmla="*/ 2819733 h 5786598"/>
                <a:gd name="connsiteX129" fmla="*/ 1538655 w 4159710"/>
                <a:gd name="connsiteY129" fmla="*/ 2819733 h 5786598"/>
                <a:gd name="connsiteX130" fmla="*/ 1538655 w 4159710"/>
                <a:gd name="connsiteY130" fmla="*/ 2916015 h 5786598"/>
                <a:gd name="connsiteX131" fmla="*/ 1834975 w 4159710"/>
                <a:gd name="connsiteY131" fmla="*/ 2426775 h 5786598"/>
                <a:gd name="connsiteX132" fmla="*/ 2470117 w 4159710"/>
                <a:gd name="connsiteY132" fmla="*/ 140636 h 5786598"/>
                <a:gd name="connsiteX133" fmla="*/ 2450688 w 4159710"/>
                <a:gd name="connsiteY133" fmla="*/ 169453 h 5786598"/>
                <a:gd name="connsiteX134" fmla="*/ 2380499 w 4159710"/>
                <a:gd name="connsiteY134" fmla="*/ 198526 h 5786598"/>
                <a:gd name="connsiteX135" fmla="*/ 2341862 w 4159710"/>
                <a:gd name="connsiteY135" fmla="*/ 190726 h 5786598"/>
                <a:gd name="connsiteX136" fmla="*/ 2319689 w 4159710"/>
                <a:gd name="connsiteY136" fmla="*/ 175776 h 5786598"/>
                <a:gd name="connsiteX137" fmla="*/ 1188989 w 4159710"/>
                <a:gd name="connsiteY137" fmla="*/ 1308426 h 5786598"/>
                <a:gd name="connsiteX138" fmla="*/ 1342990 w 4159710"/>
                <a:gd name="connsiteY138" fmla="*/ 1294974 h 5786598"/>
                <a:gd name="connsiteX139" fmla="*/ 1353866 w 4159710"/>
                <a:gd name="connsiteY139" fmla="*/ 1419480 h 5786598"/>
                <a:gd name="connsiteX140" fmla="*/ 1862584 w 4159710"/>
                <a:gd name="connsiteY140" fmla="*/ 2381191 h 5786598"/>
                <a:gd name="connsiteX141" fmla="*/ 3029209 w 4159710"/>
                <a:gd name="connsiteY141" fmla="*/ 455030 h 5786598"/>
                <a:gd name="connsiteX142" fmla="*/ 2380499 w 4159710"/>
                <a:gd name="connsiteY142" fmla="*/ 0 h 5786598"/>
                <a:gd name="connsiteX143" fmla="*/ 2479762 w 4159710"/>
                <a:gd name="connsiteY143" fmla="*/ 99263 h 5786598"/>
                <a:gd name="connsiteX144" fmla="*/ 2478311 w 4159710"/>
                <a:gd name="connsiteY144" fmla="*/ 106448 h 5786598"/>
                <a:gd name="connsiteX145" fmla="*/ 3219890 w 4159710"/>
                <a:gd name="connsiteY145" fmla="*/ 215733 h 5786598"/>
                <a:gd name="connsiteX146" fmla="*/ 3217054 w 4159710"/>
                <a:gd name="connsiteY146" fmla="*/ 220776 h 5786598"/>
                <a:gd name="connsiteX147" fmla="*/ 4067223 w 4159710"/>
                <a:gd name="connsiteY147" fmla="*/ 1004298 h 5786598"/>
                <a:gd name="connsiteX148" fmla="*/ 4069653 w 4159710"/>
                <a:gd name="connsiteY148" fmla="*/ 1000693 h 5786598"/>
                <a:gd name="connsiteX149" fmla="*/ 4106956 w 4159710"/>
                <a:gd name="connsiteY149" fmla="*/ 985242 h 5786598"/>
                <a:gd name="connsiteX150" fmla="*/ 4159710 w 4159710"/>
                <a:gd name="connsiteY150" fmla="*/ 1037996 h 5786598"/>
                <a:gd name="connsiteX151" fmla="*/ 4106956 w 4159710"/>
                <a:gd name="connsiteY151" fmla="*/ 1090750 h 5786598"/>
                <a:gd name="connsiteX152" fmla="*/ 4054202 w 4159710"/>
                <a:gd name="connsiteY152" fmla="*/ 1037996 h 5786598"/>
                <a:gd name="connsiteX153" fmla="*/ 4058348 w 4159710"/>
                <a:gd name="connsiteY153" fmla="*/ 1017462 h 5786598"/>
                <a:gd name="connsiteX154" fmla="*/ 4060261 w 4159710"/>
                <a:gd name="connsiteY154" fmla="*/ 1014623 h 5786598"/>
                <a:gd name="connsiteX155" fmla="*/ 3137412 w 4159710"/>
                <a:gd name="connsiteY155" fmla="*/ 519074 h 5786598"/>
                <a:gd name="connsiteX156" fmla="*/ 1538655 w 4159710"/>
                <a:gd name="connsiteY156" fmla="*/ 3357254 h 5786598"/>
                <a:gd name="connsiteX157" fmla="*/ 1538655 w 4159710"/>
                <a:gd name="connsiteY157" fmla="*/ 3364856 h 5786598"/>
                <a:gd name="connsiteX158" fmla="*/ 1696915 w 4159710"/>
                <a:gd name="connsiteY158" fmla="*/ 3364856 h 5786598"/>
                <a:gd name="connsiteX159" fmla="*/ 1696915 w 4159710"/>
                <a:gd name="connsiteY159" fmla="*/ 3781025 h 5786598"/>
                <a:gd name="connsiteX160" fmla="*/ 1487338 w 4159710"/>
                <a:gd name="connsiteY160" fmla="*/ 3781025 h 5786598"/>
                <a:gd name="connsiteX161" fmla="*/ 1487338 w 4159710"/>
                <a:gd name="connsiteY161" fmla="*/ 3904082 h 5786598"/>
                <a:gd name="connsiteX162" fmla="*/ 1563403 w 4159710"/>
                <a:gd name="connsiteY162" fmla="*/ 3904082 h 5786598"/>
                <a:gd name="connsiteX163" fmla="*/ 1586263 w 4159710"/>
                <a:gd name="connsiteY163" fmla="*/ 3926942 h 5786598"/>
                <a:gd name="connsiteX164" fmla="*/ 1586262 w 4159710"/>
                <a:gd name="connsiteY164" fmla="*/ 3926942 h 5786598"/>
                <a:gd name="connsiteX165" fmla="*/ 1563402 w 4159710"/>
                <a:gd name="connsiteY165" fmla="*/ 3949802 h 5786598"/>
                <a:gd name="connsiteX166" fmla="*/ 1487338 w 4159710"/>
                <a:gd name="connsiteY166" fmla="*/ 3949802 h 5786598"/>
                <a:gd name="connsiteX167" fmla="*/ 1487338 w 4159710"/>
                <a:gd name="connsiteY167" fmla="*/ 4070970 h 5786598"/>
                <a:gd name="connsiteX168" fmla="*/ 1563403 w 4159710"/>
                <a:gd name="connsiteY168" fmla="*/ 4070970 h 5786598"/>
                <a:gd name="connsiteX169" fmla="*/ 1586263 w 4159710"/>
                <a:gd name="connsiteY169" fmla="*/ 4093830 h 5786598"/>
                <a:gd name="connsiteX170" fmla="*/ 1586262 w 4159710"/>
                <a:gd name="connsiteY170" fmla="*/ 4093830 h 5786598"/>
                <a:gd name="connsiteX171" fmla="*/ 1563402 w 4159710"/>
                <a:gd name="connsiteY171" fmla="*/ 4116690 h 5786598"/>
                <a:gd name="connsiteX172" fmla="*/ 1487338 w 4159710"/>
                <a:gd name="connsiteY172" fmla="*/ 4116690 h 5786598"/>
                <a:gd name="connsiteX173" fmla="*/ 1487338 w 4159710"/>
                <a:gd name="connsiteY173" fmla="*/ 4772921 h 5786598"/>
                <a:gd name="connsiteX174" fmla="*/ 1529674 w 4159710"/>
                <a:gd name="connsiteY174" fmla="*/ 4772921 h 5786598"/>
                <a:gd name="connsiteX175" fmla="*/ 1586262 w 4159710"/>
                <a:gd name="connsiteY175" fmla="*/ 4829509 h 5786598"/>
                <a:gd name="connsiteX176" fmla="*/ 1586262 w 4159710"/>
                <a:gd name="connsiteY176" fmla="*/ 4848693 h 5786598"/>
                <a:gd name="connsiteX177" fmla="*/ 1529674 w 4159710"/>
                <a:gd name="connsiteY177" fmla="*/ 4905281 h 5786598"/>
                <a:gd name="connsiteX178" fmla="*/ 1518652 w 4159710"/>
                <a:gd name="connsiteY178" fmla="*/ 4905281 h 5786598"/>
                <a:gd name="connsiteX179" fmla="*/ 1488812 w 4159710"/>
                <a:gd name="connsiteY179" fmla="*/ 4962472 h 5786598"/>
                <a:gd name="connsiteX180" fmla="*/ 1773161 w 4159710"/>
                <a:gd name="connsiteY180" fmla="*/ 5507455 h 5786598"/>
                <a:gd name="connsiteX181" fmla="*/ 1945385 w 4159710"/>
                <a:gd name="connsiteY181" fmla="*/ 5507455 h 5786598"/>
                <a:gd name="connsiteX182" fmla="*/ 2015377 w 4159710"/>
                <a:gd name="connsiteY182" fmla="*/ 5577447 h 5786598"/>
                <a:gd name="connsiteX183" fmla="*/ 2015377 w 4159710"/>
                <a:gd name="connsiteY183" fmla="*/ 5716606 h 5786598"/>
                <a:gd name="connsiteX184" fmla="*/ 1945385 w 4159710"/>
                <a:gd name="connsiteY184" fmla="*/ 5786598 h 5786598"/>
                <a:gd name="connsiteX185" fmla="*/ 166286 w 4159710"/>
                <a:gd name="connsiteY185" fmla="*/ 5786598 h 5786598"/>
                <a:gd name="connsiteX186" fmla="*/ 96294 w 4159710"/>
                <a:gd name="connsiteY186" fmla="*/ 5716606 h 5786598"/>
                <a:gd name="connsiteX187" fmla="*/ 96294 w 4159710"/>
                <a:gd name="connsiteY187" fmla="*/ 5577447 h 5786598"/>
                <a:gd name="connsiteX188" fmla="*/ 166286 w 4159710"/>
                <a:gd name="connsiteY188" fmla="*/ 5507455 h 5786598"/>
                <a:gd name="connsiteX189" fmla="*/ 235712 w 4159710"/>
                <a:gd name="connsiteY189" fmla="*/ 5507455 h 5786598"/>
                <a:gd name="connsiteX190" fmla="*/ 537898 w 4159710"/>
                <a:gd name="connsiteY190" fmla="*/ 4928284 h 5786598"/>
                <a:gd name="connsiteX191" fmla="*/ 525896 w 4159710"/>
                <a:gd name="connsiteY191" fmla="*/ 4905281 h 5786598"/>
                <a:gd name="connsiteX192" fmla="*/ 517166 w 4159710"/>
                <a:gd name="connsiteY192" fmla="*/ 4905281 h 5786598"/>
                <a:gd name="connsiteX193" fmla="*/ 460578 w 4159710"/>
                <a:gd name="connsiteY193" fmla="*/ 4848693 h 5786598"/>
                <a:gd name="connsiteX194" fmla="*/ 460578 w 4159710"/>
                <a:gd name="connsiteY194" fmla="*/ 4829509 h 5786598"/>
                <a:gd name="connsiteX195" fmla="*/ 517166 w 4159710"/>
                <a:gd name="connsiteY195" fmla="*/ 4772921 h 5786598"/>
                <a:gd name="connsiteX196" fmla="*/ 536643 w 4159710"/>
                <a:gd name="connsiteY196" fmla="*/ 4772921 h 5786598"/>
                <a:gd name="connsiteX197" fmla="*/ 536643 w 4159710"/>
                <a:gd name="connsiteY197" fmla="*/ 4116689 h 5786598"/>
                <a:gd name="connsiteX198" fmla="*/ 483438 w 4159710"/>
                <a:gd name="connsiteY198" fmla="*/ 4116689 h 5786598"/>
                <a:gd name="connsiteX199" fmla="*/ 467274 w 4159710"/>
                <a:gd name="connsiteY199" fmla="*/ 4109993 h 5786598"/>
                <a:gd name="connsiteX200" fmla="*/ 460578 w 4159710"/>
                <a:gd name="connsiteY200" fmla="*/ 4093829 h 5786598"/>
                <a:gd name="connsiteX201" fmla="*/ 467274 w 4159710"/>
                <a:gd name="connsiteY201" fmla="*/ 4077665 h 5786598"/>
                <a:gd name="connsiteX202" fmla="*/ 483438 w 4159710"/>
                <a:gd name="connsiteY202" fmla="*/ 4070970 h 5786598"/>
                <a:gd name="connsiteX203" fmla="*/ 536643 w 4159710"/>
                <a:gd name="connsiteY203" fmla="*/ 4070970 h 5786598"/>
                <a:gd name="connsiteX204" fmla="*/ 536643 w 4159710"/>
                <a:gd name="connsiteY204" fmla="*/ 3949801 h 5786598"/>
                <a:gd name="connsiteX205" fmla="*/ 483438 w 4159710"/>
                <a:gd name="connsiteY205" fmla="*/ 3949801 h 5786598"/>
                <a:gd name="connsiteX206" fmla="*/ 467274 w 4159710"/>
                <a:gd name="connsiteY206" fmla="*/ 3943105 h 5786598"/>
                <a:gd name="connsiteX207" fmla="*/ 460578 w 4159710"/>
                <a:gd name="connsiteY207" fmla="*/ 3926941 h 5786598"/>
                <a:gd name="connsiteX208" fmla="*/ 467274 w 4159710"/>
                <a:gd name="connsiteY208" fmla="*/ 3910777 h 5786598"/>
                <a:gd name="connsiteX209" fmla="*/ 483438 w 4159710"/>
                <a:gd name="connsiteY209" fmla="*/ 3904082 h 5786598"/>
                <a:gd name="connsiteX210" fmla="*/ 536643 w 4159710"/>
                <a:gd name="connsiteY210" fmla="*/ 3904082 h 5786598"/>
                <a:gd name="connsiteX211" fmla="*/ 536643 w 4159710"/>
                <a:gd name="connsiteY211" fmla="*/ 3781025 h 5786598"/>
                <a:gd name="connsiteX212" fmla="*/ 0 w 4159710"/>
                <a:gd name="connsiteY212" fmla="*/ 3781025 h 5786598"/>
                <a:gd name="connsiteX213" fmla="*/ 0 w 4159710"/>
                <a:gd name="connsiteY213" fmla="*/ 3364856 h 5786598"/>
                <a:gd name="connsiteX214" fmla="*/ 1 w 4159710"/>
                <a:gd name="connsiteY214" fmla="*/ 3364856 h 5786598"/>
                <a:gd name="connsiteX215" fmla="*/ 1 w 4159710"/>
                <a:gd name="connsiteY215" fmla="*/ 2819733 h 5786598"/>
                <a:gd name="connsiteX216" fmla="*/ 186431 w 4159710"/>
                <a:gd name="connsiteY216" fmla="*/ 2819733 h 5786598"/>
                <a:gd name="connsiteX217" fmla="*/ 823097 w 4159710"/>
                <a:gd name="connsiteY217" fmla="*/ 2141404 h 5786598"/>
                <a:gd name="connsiteX218" fmla="*/ 813602 w 4159710"/>
                <a:gd name="connsiteY218" fmla="*/ 2137471 h 5786598"/>
                <a:gd name="connsiteX219" fmla="*/ 809362 w 4159710"/>
                <a:gd name="connsiteY219" fmla="*/ 2127235 h 5786598"/>
                <a:gd name="connsiteX220" fmla="*/ 809362 w 4159710"/>
                <a:gd name="connsiteY220" fmla="*/ 2069332 h 5786598"/>
                <a:gd name="connsiteX221" fmla="*/ 823838 w 4159710"/>
                <a:gd name="connsiteY221" fmla="*/ 2054855 h 5786598"/>
                <a:gd name="connsiteX222" fmla="*/ 877577 w 4159710"/>
                <a:gd name="connsiteY222" fmla="*/ 2054855 h 5786598"/>
                <a:gd name="connsiteX223" fmla="*/ 888250 w 4159710"/>
                <a:gd name="connsiteY223" fmla="*/ 1881866 h 5786598"/>
                <a:gd name="connsiteX224" fmla="*/ 828450 w 4159710"/>
                <a:gd name="connsiteY224" fmla="*/ 1881866 h 5786598"/>
                <a:gd name="connsiteX225" fmla="*/ 819128 w 4159710"/>
                <a:gd name="connsiteY225" fmla="*/ 1872543 h 5786598"/>
                <a:gd name="connsiteX226" fmla="*/ 819128 w 4159710"/>
                <a:gd name="connsiteY226" fmla="*/ 1835257 h 5786598"/>
                <a:gd name="connsiteX227" fmla="*/ 828450 w 4159710"/>
                <a:gd name="connsiteY227" fmla="*/ 1825935 h 5786598"/>
                <a:gd name="connsiteX228" fmla="*/ 891700 w 4159710"/>
                <a:gd name="connsiteY228" fmla="*/ 1825935 h 5786598"/>
                <a:gd name="connsiteX229" fmla="*/ 912234 w 4159710"/>
                <a:gd name="connsiteY229" fmla="*/ 1493103 h 5786598"/>
                <a:gd name="connsiteX230" fmla="*/ 860727 w 4159710"/>
                <a:gd name="connsiteY230" fmla="*/ 1497602 h 5786598"/>
                <a:gd name="connsiteX231" fmla="*/ 861169 w 4159710"/>
                <a:gd name="connsiteY231" fmla="*/ 1501090 h 5786598"/>
                <a:gd name="connsiteX232" fmla="*/ 562355 w 4159710"/>
                <a:gd name="connsiteY232" fmla="*/ 1538964 h 5786598"/>
                <a:gd name="connsiteX233" fmla="*/ 573819 w 4159710"/>
                <a:gd name="connsiteY233" fmla="*/ 1582489 h 5786598"/>
                <a:gd name="connsiteX234" fmla="*/ 537257 w 4159710"/>
                <a:gd name="connsiteY234" fmla="*/ 1645198 h 5786598"/>
                <a:gd name="connsiteX235" fmla="*/ 530211 w 4159710"/>
                <a:gd name="connsiteY235" fmla="*/ 1647053 h 5786598"/>
                <a:gd name="connsiteX236" fmla="*/ 476492 w 4159710"/>
                <a:gd name="connsiteY236" fmla="*/ 1628784 h 5786598"/>
                <a:gd name="connsiteX237" fmla="*/ 469491 w 4159710"/>
                <a:gd name="connsiteY237" fmla="*/ 1614538 h 5786598"/>
                <a:gd name="connsiteX238" fmla="*/ 470721 w 4159710"/>
                <a:gd name="connsiteY238" fmla="*/ 1635605 h 5786598"/>
                <a:gd name="connsiteX239" fmla="*/ 430195 w 4159710"/>
                <a:gd name="connsiteY239" fmla="*/ 1681081 h 5786598"/>
                <a:gd name="connsiteX240" fmla="*/ 422631 w 4159710"/>
                <a:gd name="connsiteY240" fmla="*/ 1683073 h 5786598"/>
                <a:gd name="connsiteX241" fmla="*/ 355310 w 4159710"/>
                <a:gd name="connsiteY241" fmla="*/ 1643823 h 5786598"/>
                <a:gd name="connsiteX242" fmla="*/ 315776 w 4159710"/>
                <a:gd name="connsiteY242" fmla="*/ 1493723 h 5786598"/>
                <a:gd name="connsiteX243" fmla="*/ 355027 w 4159710"/>
                <a:gd name="connsiteY243" fmla="*/ 1426402 h 5786598"/>
                <a:gd name="connsiteX244" fmla="*/ 362591 w 4159710"/>
                <a:gd name="connsiteY244" fmla="*/ 1424410 h 5786598"/>
                <a:gd name="connsiteX245" fmla="*/ 420261 w 4159710"/>
                <a:gd name="connsiteY245" fmla="*/ 1444022 h 5786598"/>
                <a:gd name="connsiteX246" fmla="*/ 427578 w 4159710"/>
                <a:gd name="connsiteY246" fmla="*/ 1458912 h 5786598"/>
                <a:gd name="connsiteX247" fmla="*/ 426045 w 4159710"/>
                <a:gd name="connsiteY247" fmla="*/ 1453091 h 5786598"/>
                <a:gd name="connsiteX248" fmla="*/ 462607 w 4159710"/>
                <a:gd name="connsiteY248" fmla="*/ 1390382 h 5786598"/>
                <a:gd name="connsiteX249" fmla="*/ 469653 w 4159710"/>
                <a:gd name="connsiteY249" fmla="*/ 1388526 h 5786598"/>
                <a:gd name="connsiteX250" fmla="*/ 532361 w 4159710"/>
                <a:gd name="connsiteY250" fmla="*/ 1425088 h 5786598"/>
                <a:gd name="connsiteX251" fmla="*/ 549415 w 4159710"/>
                <a:gd name="connsiteY251" fmla="*/ 1489834 h 5786598"/>
                <a:gd name="connsiteX252" fmla="*/ 840002 w 4159710"/>
                <a:gd name="connsiteY252" fmla="*/ 1334084 h 5786598"/>
                <a:gd name="connsiteX253" fmla="*/ 840607 w 4159710"/>
                <a:gd name="connsiteY253" fmla="*/ 1338857 h 5786598"/>
                <a:gd name="connsiteX254" fmla="*/ 1112835 w 4159710"/>
                <a:gd name="connsiteY254" fmla="*/ 1315078 h 5786598"/>
                <a:gd name="connsiteX255" fmla="*/ 2288860 w 4159710"/>
                <a:gd name="connsiteY255" fmla="*/ 137025 h 5786598"/>
                <a:gd name="connsiteX256" fmla="*/ 2281236 w 4159710"/>
                <a:gd name="connsiteY256" fmla="*/ 99263 h 5786598"/>
                <a:gd name="connsiteX257" fmla="*/ 2380499 w 4159710"/>
                <a:gd name="connsiteY257" fmla="*/ 0 h 5786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4159710" h="5786598">
                  <a:moveTo>
                    <a:pt x="1022274" y="5419078"/>
                  </a:moveTo>
                  <a:lnTo>
                    <a:pt x="976163" y="5507455"/>
                  </a:lnTo>
                  <a:lnTo>
                    <a:pt x="1068385" y="5507455"/>
                  </a:lnTo>
                  <a:close/>
                  <a:moveTo>
                    <a:pt x="1318025" y="5289802"/>
                  </a:moveTo>
                  <a:lnTo>
                    <a:pt x="1204463" y="5507455"/>
                  </a:lnTo>
                  <a:lnTo>
                    <a:pt x="1431587" y="5507455"/>
                  </a:lnTo>
                  <a:close/>
                  <a:moveTo>
                    <a:pt x="708685" y="5255614"/>
                  </a:moveTo>
                  <a:lnTo>
                    <a:pt x="577286" y="5507455"/>
                  </a:lnTo>
                  <a:lnTo>
                    <a:pt x="840085" y="5507455"/>
                  </a:lnTo>
                  <a:close/>
                  <a:moveTo>
                    <a:pt x="1203875" y="5071022"/>
                  </a:moveTo>
                  <a:lnTo>
                    <a:pt x="1053938" y="5358390"/>
                  </a:lnTo>
                  <a:lnTo>
                    <a:pt x="1131714" y="5507455"/>
                  </a:lnTo>
                  <a:lnTo>
                    <a:pt x="1141134" y="5507455"/>
                  </a:lnTo>
                  <a:lnTo>
                    <a:pt x="1286361" y="5229113"/>
                  </a:lnTo>
                  <a:close/>
                  <a:moveTo>
                    <a:pt x="822835" y="5036834"/>
                  </a:moveTo>
                  <a:lnTo>
                    <a:pt x="740350" y="5194926"/>
                  </a:lnTo>
                  <a:lnTo>
                    <a:pt x="903414" y="5507455"/>
                  </a:lnTo>
                  <a:lnTo>
                    <a:pt x="912834" y="5507455"/>
                  </a:lnTo>
                  <a:lnTo>
                    <a:pt x="990609" y="5358390"/>
                  </a:lnTo>
                  <a:close/>
                  <a:moveTo>
                    <a:pt x="1451724" y="5033553"/>
                  </a:moveTo>
                  <a:lnTo>
                    <a:pt x="1355112" y="5218720"/>
                  </a:lnTo>
                  <a:lnTo>
                    <a:pt x="1505762" y="5507455"/>
                  </a:lnTo>
                  <a:lnTo>
                    <a:pt x="1698986" y="5507455"/>
                  </a:lnTo>
                  <a:close/>
                  <a:moveTo>
                    <a:pt x="574986" y="4999366"/>
                  </a:moveTo>
                  <a:lnTo>
                    <a:pt x="309887" y="5507455"/>
                  </a:lnTo>
                  <a:lnTo>
                    <a:pt x="503111" y="5507455"/>
                  </a:lnTo>
                  <a:lnTo>
                    <a:pt x="671598" y="5184533"/>
                  </a:lnTo>
                  <a:close/>
                  <a:moveTo>
                    <a:pt x="1290352" y="4905281"/>
                  </a:moveTo>
                  <a:lnTo>
                    <a:pt x="1240962" y="4999940"/>
                  </a:lnTo>
                  <a:lnTo>
                    <a:pt x="1323448" y="5158032"/>
                  </a:lnTo>
                  <a:lnTo>
                    <a:pt x="1420060" y="4972866"/>
                  </a:lnTo>
                  <a:lnTo>
                    <a:pt x="1384797" y="4905281"/>
                  </a:lnTo>
                  <a:close/>
                  <a:moveTo>
                    <a:pt x="1191573" y="4905281"/>
                  </a:moveTo>
                  <a:lnTo>
                    <a:pt x="1209298" y="4939252"/>
                  </a:lnTo>
                  <a:lnTo>
                    <a:pt x="1227023" y="4905281"/>
                  </a:lnTo>
                  <a:close/>
                  <a:moveTo>
                    <a:pt x="891474" y="4905281"/>
                  </a:moveTo>
                  <a:lnTo>
                    <a:pt x="854499" y="4976146"/>
                  </a:lnTo>
                  <a:lnTo>
                    <a:pt x="1022274" y="5297702"/>
                  </a:lnTo>
                  <a:lnTo>
                    <a:pt x="1172210" y="5010334"/>
                  </a:lnTo>
                  <a:lnTo>
                    <a:pt x="1117398" y="4905281"/>
                  </a:lnTo>
                  <a:close/>
                  <a:moveTo>
                    <a:pt x="624075" y="4905281"/>
                  </a:moveTo>
                  <a:lnTo>
                    <a:pt x="606650" y="4938678"/>
                  </a:lnTo>
                  <a:lnTo>
                    <a:pt x="703262" y="5123845"/>
                  </a:lnTo>
                  <a:lnTo>
                    <a:pt x="785748" y="4965752"/>
                  </a:lnTo>
                  <a:lnTo>
                    <a:pt x="754196" y="4905281"/>
                  </a:lnTo>
                  <a:close/>
                  <a:moveTo>
                    <a:pt x="1286363" y="4716622"/>
                  </a:moveTo>
                  <a:lnTo>
                    <a:pt x="1286363" y="4742928"/>
                  </a:lnTo>
                  <a:lnTo>
                    <a:pt x="1280308" y="4772921"/>
                  </a:lnTo>
                  <a:lnTo>
                    <a:pt x="1315738" y="4772921"/>
                  </a:lnTo>
                  <a:close/>
                  <a:moveTo>
                    <a:pt x="760478" y="4643851"/>
                  </a:moveTo>
                  <a:lnTo>
                    <a:pt x="693135" y="4772921"/>
                  </a:lnTo>
                  <a:lnTo>
                    <a:pt x="766533" y="4772921"/>
                  </a:lnTo>
                  <a:lnTo>
                    <a:pt x="760478" y="4742928"/>
                  </a:lnTo>
                  <a:close/>
                  <a:moveTo>
                    <a:pt x="1286363" y="4116690"/>
                  </a:moveTo>
                  <a:lnTo>
                    <a:pt x="1286363" y="4574458"/>
                  </a:lnTo>
                  <a:lnTo>
                    <a:pt x="1389913" y="4772921"/>
                  </a:lnTo>
                  <a:lnTo>
                    <a:pt x="1441619" y="4772921"/>
                  </a:lnTo>
                  <a:lnTo>
                    <a:pt x="1441619" y="4116690"/>
                  </a:lnTo>
                  <a:close/>
                  <a:moveTo>
                    <a:pt x="582362" y="4116689"/>
                  </a:moveTo>
                  <a:lnTo>
                    <a:pt x="582362" y="4772921"/>
                  </a:lnTo>
                  <a:lnTo>
                    <a:pt x="618960" y="4772921"/>
                  </a:lnTo>
                  <a:lnTo>
                    <a:pt x="760478" y="4501687"/>
                  </a:lnTo>
                  <a:lnTo>
                    <a:pt x="760478" y="4116689"/>
                  </a:lnTo>
                  <a:close/>
                  <a:moveTo>
                    <a:pt x="1286363" y="3949802"/>
                  </a:moveTo>
                  <a:lnTo>
                    <a:pt x="1286363" y="4070970"/>
                  </a:lnTo>
                  <a:lnTo>
                    <a:pt x="1441619" y="4070970"/>
                  </a:lnTo>
                  <a:lnTo>
                    <a:pt x="1441619" y="3949802"/>
                  </a:lnTo>
                  <a:close/>
                  <a:moveTo>
                    <a:pt x="582362" y="3949801"/>
                  </a:moveTo>
                  <a:lnTo>
                    <a:pt x="582362" y="4070970"/>
                  </a:lnTo>
                  <a:lnTo>
                    <a:pt x="760478" y="4070970"/>
                  </a:lnTo>
                  <a:lnTo>
                    <a:pt x="760478" y="3949801"/>
                  </a:lnTo>
                  <a:close/>
                  <a:moveTo>
                    <a:pt x="1286363" y="3781025"/>
                  </a:moveTo>
                  <a:lnTo>
                    <a:pt x="1286363" y="3904082"/>
                  </a:lnTo>
                  <a:lnTo>
                    <a:pt x="1441619" y="3904082"/>
                  </a:lnTo>
                  <a:lnTo>
                    <a:pt x="1441619" y="3781025"/>
                  </a:lnTo>
                  <a:close/>
                  <a:moveTo>
                    <a:pt x="582362" y="3781025"/>
                  </a:moveTo>
                  <a:lnTo>
                    <a:pt x="582362" y="3904082"/>
                  </a:lnTo>
                  <a:lnTo>
                    <a:pt x="760478" y="3904082"/>
                  </a:lnTo>
                  <a:lnTo>
                    <a:pt x="760478" y="3781025"/>
                  </a:lnTo>
                  <a:close/>
                  <a:moveTo>
                    <a:pt x="1174823" y="2986866"/>
                  </a:moveTo>
                  <a:cubicBezTo>
                    <a:pt x="1163799" y="2986866"/>
                    <a:pt x="1154863" y="2995802"/>
                    <a:pt x="1154863" y="3006826"/>
                  </a:cubicBezTo>
                  <a:lnTo>
                    <a:pt x="1154863" y="3388285"/>
                  </a:lnTo>
                  <a:cubicBezTo>
                    <a:pt x="1154863" y="3399309"/>
                    <a:pt x="1163799" y="3408245"/>
                    <a:pt x="1174823" y="3408245"/>
                  </a:cubicBezTo>
                  <a:lnTo>
                    <a:pt x="1254662" y="3408245"/>
                  </a:lnTo>
                  <a:cubicBezTo>
                    <a:pt x="1265686" y="3408245"/>
                    <a:pt x="1274622" y="3399309"/>
                    <a:pt x="1274622" y="3388285"/>
                  </a:cubicBezTo>
                  <a:lnTo>
                    <a:pt x="1274622" y="3006826"/>
                  </a:lnTo>
                  <a:cubicBezTo>
                    <a:pt x="1274622" y="2995802"/>
                    <a:pt x="1265686" y="2986866"/>
                    <a:pt x="1254662" y="2986866"/>
                  </a:cubicBezTo>
                  <a:close/>
                  <a:moveTo>
                    <a:pt x="694919" y="2986866"/>
                  </a:moveTo>
                  <a:cubicBezTo>
                    <a:pt x="685797" y="2986866"/>
                    <a:pt x="678402" y="2994261"/>
                    <a:pt x="678402" y="3003383"/>
                  </a:cubicBezTo>
                  <a:lnTo>
                    <a:pt x="678402" y="3391728"/>
                  </a:lnTo>
                  <a:cubicBezTo>
                    <a:pt x="678402" y="3400850"/>
                    <a:pt x="685797" y="3408245"/>
                    <a:pt x="694919" y="3408245"/>
                  </a:cubicBezTo>
                  <a:lnTo>
                    <a:pt x="760984" y="3408245"/>
                  </a:lnTo>
                  <a:cubicBezTo>
                    <a:pt x="770106" y="3408245"/>
                    <a:pt x="777501" y="3400850"/>
                    <a:pt x="777501" y="3391728"/>
                  </a:cubicBezTo>
                  <a:lnTo>
                    <a:pt x="777501" y="3003383"/>
                  </a:lnTo>
                  <a:cubicBezTo>
                    <a:pt x="777501" y="2994261"/>
                    <a:pt x="770106" y="2986866"/>
                    <a:pt x="760984" y="2986866"/>
                  </a:cubicBezTo>
                  <a:close/>
                  <a:moveTo>
                    <a:pt x="502584" y="2986866"/>
                  </a:moveTo>
                  <a:cubicBezTo>
                    <a:pt x="493462" y="2986866"/>
                    <a:pt x="486067" y="2994261"/>
                    <a:pt x="486067" y="3003383"/>
                  </a:cubicBezTo>
                  <a:lnTo>
                    <a:pt x="486067" y="3391728"/>
                  </a:lnTo>
                  <a:cubicBezTo>
                    <a:pt x="486067" y="3400850"/>
                    <a:pt x="493462" y="3408245"/>
                    <a:pt x="502584" y="3408245"/>
                  </a:cubicBezTo>
                  <a:lnTo>
                    <a:pt x="568649" y="3408245"/>
                  </a:lnTo>
                  <a:cubicBezTo>
                    <a:pt x="577771" y="3408245"/>
                    <a:pt x="585166" y="3400850"/>
                    <a:pt x="585166" y="3391728"/>
                  </a:cubicBezTo>
                  <a:lnTo>
                    <a:pt x="585166" y="3003383"/>
                  </a:lnTo>
                  <a:cubicBezTo>
                    <a:pt x="585166" y="2994261"/>
                    <a:pt x="577771" y="2986866"/>
                    <a:pt x="568649" y="2986866"/>
                  </a:cubicBezTo>
                  <a:close/>
                  <a:moveTo>
                    <a:pt x="310249" y="2986866"/>
                  </a:moveTo>
                  <a:cubicBezTo>
                    <a:pt x="301127" y="2986866"/>
                    <a:pt x="293732" y="2994261"/>
                    <a:pt x="293732" y="3003383"/>
                  </a:cubicBezTo>
                  <a:lnTo>
                    <a:pt x="293732" y="3391728"/>
                  </a:lnTo>
                  <a:cubicBezTo>
                    <a:pt x="293732" y="3400850"/>
                    <a:pt x="301127" y="3408245"/>
                    <a:pt x="310249" y="3408245"/>
                  </a:cubicBezTo>
                  <a:lnTo>
                    <a:pt x="376314" y="3408245"/>
                  </a:lnTo>
                  <a:cubicBezTo>
                    <a:pt x="385436" y="3408245"/>
                    <a:pt x="392831" y="3400850"/>
                    <a:pt x="392831" y="3391728"/>
                  </a:cubicBezTo>
                  <a:lnTo>
                    <a:pt x="392831" y="3003383"/>
                  </a:lnTo>
                  <a:cubicBezTo>
                    <a:pt x="392831" y="2994261"/>
                    <a:pt x="385436" y="2986866"/>
                    <a:pt x="376314" y="2986866"/>
                  </a:cubicBezTo>
                  <a:close/>
                  <a:moveTo>
                    <a:pt x="871284" y="2156869"/>
                  </a:moveTo>
                  <a:lnTo>
                    <a:pt x="249133" y="2819733"/>
                  </a:lnTo>
                  <a:lnTo>
                    <a:pt x="830389" y="2819733"/>
                  </a:lnTo>
                  <a:close/>
                  <a:moveTo>
                    <a:pt x="1322149" y="1457297"/>
                  </a:moveTo>
                  <a:lnTo>
                    <a:pt x="1134233" y="1473712"/>
                  </a:lnTo>
                  <a:lnTo>
                    <a:pt x="1155963" y="1825935"/>
                  </a:lnTo>
                  <a:lnTo>
                    <a:pt x="1248284" y="1825935"/>
                  </a:lnTo>
                  <a:cubicBezTo>
                    <a:pt x="1253432" y="1825935"/>
                    <a:pt x="1257606" y="1830109"/>
                    <a:pt x="1257606" y="1835257"/>
                  </a:cubicBezTo>
                  <a:lnTo>
                    <a:pt x="1257606" y="1872543"/>
                  </a:lnTo>
                  <a:cubicBezTo>
                    <a:pt x="1257606" y="1877691"/>
                    <a:pt x="1253432" y="1881866"/>
                    <a:pt x="1248284" y="1881866"/>
                  </a:cubicBezTo>
                  <a:lnTo>
                    <a:pt x="1159414" y="1881866"/>
                  </a:lnTo>
                  <a:lnTo>
                    <a:pt x="1170086" y="2054855"/>
                  </a:lnTo>
                  <a:lnTo>
                    <a:pt x="1233364" y="2054855"/>
                  </a:lnTo>
                  <a:cubicBezTo>
                    <a:pt x="1241359" y="2054855"/>
                    <a:pt x="1247840" y="2061336"/>
                    <a:pt x="1247840" y="2069332"/>
                  </a:cubicBezTo>
                  <a:lnTo>
                    <a:pt x="1247840" y="2127235"/>
                  </a:lnTo>
                  <a:cubicBezTo>
                    <a:pt x="1247840" y="2135230"/>
                    <a:pt x="1241359" y="2141711"/>
                    <a:pt x="1233364" y="2141711"/>
                  </a:cubicBezTo>
                  <a:lnTo>
                    <a:pt x="1175445" y="2141711"/>
                  </a:lnTo>
                  <a:lnTo>
                    <a:pt x="1217275" y="2819733"/>
                  </a:lnTo>
                  <a:lnTo>
                    <a:pt x="1538655" y="2819733"/>
                  </a:lnTo>
                  <a:lnTo>
                    <a:pt x="1538655" y="2916015"/>
                  </a:lnTo>
                  <a:lnTo>
                    <a:pt x="1834975" y="2426775"/>
                  </a:lnTo>
                  <a:close/>
                  <a:moveTo>
                    <a:pt x="2470117" y="140636"/>
                  </a:moveTo>
                  <a:lnTo>
                    <a:pt x="2450688" y="169453"/>
                  </a:lnTo>
                  <a:cubicBezTo>
                    <a:pt x="2432725" y="187416"/>
                    <a:pt x="2407910" y="198526"/>
                    <a:pt x="2380499" y="198526"/>
                  </a:cubicBezTo>
                  <a:cubicBezTo>
                    <a:pt x="2366794" y="198526"/>
                    <a:pt x="2353737" y="195749"/>
                    <a:pt x="2341862" y="190726"/>
                  </a:cubicBezTo>
                  <a:lnTo>
                    <a:pt x="2319689" y="175776"/>
                  </a:lnTo>
                  <a:lnTo>
                    <a:pt x="1188989" y="1308426"/>
                  </a:lnTo>
                  <a:lnTo>
                    <a:pt x="1342990" y="1294974"/>
                  </a:lnTo>
                  <a:lnTo>
                    <a:pt x="1353866" y="1419480"/>
                  </a:lnTo>
                  <a:lnTo>
                    <a:pt x="1862584" y="2381191"/>
                  </a:lnTo>
                  <a:lnTo>
                    <a:pt x="3029209" y="455030"/>
                  </a:lnTo>
                  <a:close/>
                  <a:moveTo>
                    <a:pt x="2380499" y="0"/>
                  </a:moveTo>
                  <a:cubicBezTo>
                    <a:pt x="2435320" y="0"/>
                    <a:pt x="2479762" y="44442"/>
                    <a:pt x="2479762" y="99263"/>
                  </a:cubicBezTo>
                  <a:lnTo>
                    <a:pt x="2478311" y="106448"/>
                  </a:lnTo>
                  <a:lnTo>
                    <a:pt x="3219890" y="215733"/>
                  </a:lnTo>
                  <a:lnTo>
                    <a:pt x="3217054" y="220776"/>
                  </a:lnTo>
                  <a:lnTo>
                    <a:pt x="4067223" y="1004298"/>
                  </a:lnTo>
                  <a:lnTo>
                    <a:pt x="4069653" y="1000693"/>
                  </a:lnTo>
                  <a:cubicBezTo>
                    <a:pt x="4079200" y="991147"/>
                    <a:pt x="4092388" y="985242"/>
                    <a:pt x="4106956" y="985242"/>
                  </a:cubicBezTo>
                  <a:cubicBezTo>
                    <a:pt x="4136091" y="985242"/>
                    <a:pt x="4159710" y="1008861"/>
                    <a:pt x="4159710" y="1037996"/>
                  </a:cubicBezTo>
                  <a:cubicBezTo>
                    <a:pt x="4159710" y="1067131"/>
                    <a:pt x="4136091" y="1090750"/>
                    <a:pt x="4106956" y="1090750"/>
                  </a:cubicBezTo>
                  <a:cubicBezTo>
                    <a:pt x="4077821" y="1090750"/>
                    <a:pt x="4054202" y="1067131"/>
                    <a:pt x="4054202" y="1037996"/>
                  </a:cubicBezTo>
                  <a:cubicBezTo>
                    <a:pt x="4054202" y="1030713"/>
                    <a:pt x="4055678" y="1023773"/>
                    <a:pt x="4058348" y="1017462"/>
                  </a:cubicBezTo>
                  <a:lnTo>
                    <a:pt x="4060261" y="1014623"/>
                  </a:lnTo>
                  <a:lnTo>
                    <a:pt x="3137412" y="519074"/>
                  </a:lnTo>
                  <a:lnTo>
                    <a:pt x="1538655" y="3357254"/>
                  </a:lnTo>
                  <a:lnTo>
                    <a:pt x="1538655" y="3364856"/>
                  </a:lnTo>
                  <a:lnTo>
                    <a:pt x="1696915" y="3364856"/>
                  </a:lnTo>
                  <a:lnTo>
                    <a:pt x="1696915" y="3781025"/>
                  </a:lnTo>
                  <a:lnTo>
                    <a:pt x="1487338" y="3781025"/>
                  </a:lnTo>
                  <a:lnTo>
                    <a:pt x="1487338" y="3904082"/>
                  </a:lnTo>
                  <a:lnTo>
                    <a:pt x="1563403" y="3904082"/>
                  </a:lnTo>
                  <a:cubicBezTo>
                    <a:pt x="1576028" y="3904082"/>
                    <a:pt x="1586263" y="3914317"/>
                    <a:pt x="1586263" y="3926942"/>
                  </a:cubicBezTo>
                  <a:lnTo>
                    <a:pt x="1586262" y="3926942"/>
                  </a:lnTo>
                  <a:cubicBezTo>
                    <a:pt x="1586262" y="3939567"/>
                    <a:pt x="1576027" y="3949802"/>
                    <a:pt x="1563402" y="3949802"/>
                  </a:cubicBezTo>
                  <a:lnTo>
                    <a:pt x="1487338" y="3949802"/>
                  </a:lnTo>
                  <a:lnTo>
                    <a:pt x="1487338" y="4070970"/>
                  </a:lnTo>
                  <a:lnTo>
                    <a:pt x="1563403" y="4070970"/>
                  </a:lnTo>
                  <a:cubicBezTo>
                    <a:pt x="1576028" y="4070970"/>
                    <a:pt x="1586263" y="4081205"/>
                    <a:pt x="1586263" y="4093830"/>
                  </a:cubicBezTo>
                  <a:lnTo>
                    <a:pt x="1586262" y="4093830"/>
                  </a:lnTo>
                  <a:cubicBezTo>
                    <a:pt x="1586262" y="4106455"/>
                    <a:pt x="1576027" y="4116690"/>
                    <a:pt x="1563402" y="4116690"/>
                  </a:cubicBezTo>
                  <a:lnTo>
                    <a:pt x="1487338" y="4116690"/>
                  </a:lnTo>
                  <a:lnTo>
                    <a:pt x="1487338" y="4772921"/>
                  </a:lnTo>
                  <a:lnTo>
                    <a:pt x="1529674" y="4772921"/>
                  </a:lnTo>
                  <a:cubicBezTo>
                    <a:pt x="1560927" y="4772921"/>
                    <a:pt x="1586262" y="4798256"/>
                    <a:pt x="1586262" y="4829509"/>
                  </a:cubicBezTo>
                  <a:lnTo>
                    <a:pt x="1586262" y="4848693"/>
                  </a:lnTo>
                  <a:cubicBezTo>
                    <a:pt x="1586262" y="4879946"/>
                    <a:pt x="1560927" y="4905281"/>
                    <a:pt x="1529674" y="4905281"/>
                  </a:cubicBezTo>
                  <a:lnTo>
                    <a:pt x="1518652" y="4905281"/>
                  </a:lnTo>
                  <a:lnTo>
                    <a:pt x="1488812" y="4962472"/>
                  </a:lnTo>
                  <a:lnTo>
                    <a:pt x="1773161" y="5507455"/>
                  </a:lnTo>
                  <a:lnTo>
                    <a:pt x="1945385" y="5507455"/>
                  </a:lnTo>
                  <a:cubicBezTo>
                    <a:pt x="1984041" y="5507455"/>
                    <a:pt x="2015377" y="5538791"/>
                    <a:pt x="2015377" y="5577447"/>
                  </a:cubicBezTo>
                  <a:lnTo>
                    <a:pt x="2015377" y="5716606"/>
                  </a:lnTo>
                  <a:cubicBezTo>
                    <a:pt x="2015377" y="5755262"/>
                    <a:pt x="1984041" y="5786598"/>
                    <a:pt x="1945385" y="5786598"/>
                  </a:cubicBezTo>
                  <a:lnTo>
                    <a:pt x="166286" y="5786598"/>
                  </a:lnTo>
                  <a:cubicBezTo>
                    <a:pt x="127630" y="5786598"/>
                    <a:pt x="96294" y="5755262"/>
                    <a:pt x="96294" y="5716606"/>
                  </a:cubicBezTo>
                  <a:lnTo>
                    <a:pt x="96294" y="5577447"/>
                  </a:lnTo>
                  <a:cubicBezTo>
                    <a:pt x="96294" y="5538791"/>
                    <a:pt x="127630" y="5507455"/>
                    <a:pt x="166286" y="5507455"/>
                  </a:cubicBezTo>
                  <a:lnTo>
                    <a:pt x="235712" y="5507455"/>
                  </a:lnTo>
                  <a:lnTo>
                    <a:pt x="537898" y="4928284"/>
                  </a:lnTo>
                  <a:lnTo>
                    <a:pt x="525896" y="4905281"/>
                  </a:lnTo>
                  <a:lnTo>
                    <a:pt x="517166" y="4905281"/>
                  </a:lnTo>
                  <a:cubicBezTo>
                    <a:pt x="485913" y="4905281"/>
                    <a:pt x="460578" y="4879946"/>
                    <a:pt x="460578" y="4848693"/>
                  </a:cubicBezTo>
                  <a:lnTo>
                    <a:pt x="460578" y="4829509"/>
                  </a:lnTo>
                  <a:cubicBezTo>
                    <a:pt x="460578" y="4798256"/>
                    <a:pt x="485913" y="4772921"/>
                    <a:pt x="517166" y="4772921"/>
                  </a:cubicBezTo>
                  <a:lnTo>
                    <a:pt x="536643" y="4772921"/>
                  </a:lnTo>
                  <a:lnTo>
                    <a:pt x="536643" y="4116689"/>
                  </a:lnTo>
                  <a:lnTo>
                    <a:pt x="483438" y="4116689"/>
                  </a:lnTo>
                  <a:cubicBezTo>
                    <a:pt x="477126" y="4116689"/>
                    <a:pt x="471411" y="4114130"/>
                    <a:pt x="467274" y="4109993"/>
                  </a:cubicBezTo>
                  <a:lnTo>
                    <a:pt x="460578" y="4093829"/>
                  </a:lnTo>
                  <a:lnTo>
                    <a:pt x="467274" y="4077665"/>
                  </a:lnTo>
                  <a:cubicBezTo>
                    <a:pt x="471411" y="4073529"/>
                    <a:pt x="477126" y="4070970"/>
                    <a:pt x="483438" y="4070970"/>
                  </a:cubicBezTo>
                  <a:lnTo>
                    <a:pt x="536643" y="4070970"/>
                  </a:lnTo>
                  <a:lnTo>
                    <a:pt x="536643" y="3949801"/>
                  </a:lnTo>
                  <a:lnTo>
                    <a:pt x="483438" y="3949801"/>
                  </a:lnTo>
                  <a:cubicBezTo>
                    <a:pt x="477126" y="3949801"/>
                    <a:pt x="471411" y="3947242"/>
                    <a:pt x="467274" y="3943105"/>
                  </a:cubicBezTo>
                  <a:lnTo>
                    <a:pt x="460578" y="3926941"/>
                  </a:lnTo>
                  <a:lnTo>
                    <a:pt x="467274" y="3910777"/>
                  </a:lnTo>
                  <a:cubicBezTo>
                    <a:pt x="471411" y="3906640"/>
                    <a:pt x="477126" y="3904082"/>
                    <a:pt x="483438" y="3904082"/>
                  </a:cubicBezTo>
                  <a:lnTo>
                    <a:pt x="536643" y="3904082"/>
                  </a:lnTo>
                  <a:lnTo>
                    <a:pt x="536643" y="3781025"/>
                  </a:lnTo>
                  <a:lnTo>
                    <a:pt x="0" y="3781025"/>
                  </a:lnTo>
                  <a:lnTo>
                    <a:pt x="0" y="3364856"/>
                  </a:lnTo>
                  <a:lnTo>
                    <a:pt x="1" y="3364856"/>
                  </a:lnTo>
                  <a:lnTo>
                    <a:pt x="1" y="2819733"/>
                  </a:lnTo>
                  <a:lnTo>
                    <a:pt x="186431" y="2819733"/>
                  </a:lnTo>
                  <a:lnTo>
                    <a:pt x="823097" y="2141404"/>
                  </a:lnTo>
                  <a:lnTo>
                    <a:pt x="813602" y="2137471"/>
                  </a:lnTo>
                  <a:cubicBezTo>
                    <a:pt x="810982" y="2134852"/>
                    <a:pt x="809362" y="2131233"/>
                    <a:pt x="809362" y="2127235"/>
                  </a:cubicBezTo>
                  <a:lnTo>
                    <a:pt x="809362" y="2069332"/>
                  </a:lnTo>
                  <a:cubicBezTo>
                    <a:pt x="809362" y="2061336"/>
                    <a:pt x="815843" y="2054855"/>
                    <a:pt x="823838" y="2054855"/>
                  </a:cubicBezTo>
                  <a:lnTo>
                    <a:pt x="877577" y="2054855"/>
                  </a:lnTo>
                  <a:lnTo>
                    <a:pt x="888250" y="1881866"/>
                  </a:lnTo>
                  <a:lnTo>
                    <a:pt x="828450" y="1881866"/>
                  </a:lnTo>
                  <a:cubicBezTo>
                    <a:pt x="823302" y="1881866"/>
                    <a:pt x="819128" y="1877691"/>
                    <a:pt x="819128" y="1872543"/>
                  </a:cubicBezTo>
                  <a:lnTo>
                    <a:pt x="819128" y="1835257"/>
                  </a:lnTo>
                  <a:cubicBezTo>
                    <a:pt x="819128" y="1830109"/>
                    <a:pt x="823302" y="1825935"/>
                    <a:pt x="828450" y="1825935"/>
                  </a:cubicBezTo>
                  <a:lnTo>
                    <a:pt x="891700" y="1825935"/>
                  </a:lnTo>
                  <a:lnTo>
                    <a:pt x="912234" y="1493103"/>
                  </a:lnTo>
                  <a:lnTo>
                    <a:pt x="860727" y="1497602"/>
                  </a:lnTo>
                  <a:lnTo>
                    <a:pt x="861169" y="1501090"/>
                  </a:lnTo>
                  <a:lnTo>
                    <a:pt x="562355" y="1538964"/>
                  </a:lnTo>
                  <a:lnTo>
                    <a:pt x="573819" y="1582489"/>
                  </a:lnTo>
                  <a:cubicBezTo>
                    <a:pt x="581039" y="1609902"/>
                    <a:pt x="564670" y="1637977"/>
                    <a:pt x="537257" y="1645198"/>
                  </a:cubicBezTo>
                  <a:lnTo>
                    <a:pt x="530211" y="1647053"/>
                  </a:lnTo>
                  <a:cubicBezTo>
                    <a:pt x="509651" y="1652468"/>
                    <a:pt x="488719" y="1644615"/>
                    <a:pt x="476492" y="1628784"/>
                  </a:cubicBezTo>
                  <a:lnTo>
                    <a:pt x="469491" y="1614538"/>
                  </a:lnTo>
                  <a:lnTo>
                    <a:pt x="470721" y="1635605"/>
                  </a:lnTo>
                  <a:cubicBezTo>
                    <a:pt x="467670" y="1656861"/>
                    <a:pt x="452267" y="1675268"/>
                    <a:pt x="430195" y="1681081"/>
                  </a:cubicBezTo>
                  <a:lnTo>
                    <a:pt x="422631" y="1683073"/>
                  </a:lnTo>
                  <a:cubicBezTo>
                    <a:pt x="393202" y="1690825"/>
                    <a:pt x="363062" y="1673252"/>
                    <a:pt x="355310" y="1643823"/>
                  </a:cubicBezTo>
                  <a:lnTo>
                    <a:pt x="315776" y="1493723"/>
                  </a:lnTo>
                  <a:cubicBezTo>
                    <a:pt x="308025" y="1464294"/>
                    <a:pt x="325598" y="1434153"/>
                    <a:pt x="355027" y="1426402"/>
                  </a:cubicBezTo>
                  <a:lnTo>
                    <a:pt x="362591" y="1424410"/>
                  </a:lnTo>
                  <a:cubicBezTo>
                    <a:pt x="384663" y="1418597"/>
                    <a:pt x="407134" y="1427028"/>
                    <a:pt x="420261" y="1444022"/>
                  </a:cubicBezTo>
                  <a:lnTo>
                    <a:pt x="427578" y="1458912"/>
                  </a:lnTo>
                  <a:lnTo>
                    <a:pt x="426045" y="1453091"/>
                  </a:lnTo>
                  <a:cubicBezTo>
                    <a:pt x="418825" y="1425678"/>
                    <a:pt x="435194" y="1397602"/>
                    <a:pt x="462607" y="1390382"/>
                  </a:cubicBezTo>
                  <a:lnTo>
                    <a:pt x="469653" y="1388526"/>
                  </a:lnTo>
                  <a:cubicBezTo>
                    <a:pt x="497066" y="1381306"/>
                    <a:pt x="525141" y="1397675"/>
                    <a:pt x="532361" y="1425088"/>
                  </a:cubicBezTo>
                  <a:lnTo>
                    <a:pt x="549415" y="1489834"/>
                  </a:lnTo>
                  <a:lnTo>
                    <a:pt x="840002" y="1334084"/>
                  </a:lnTo>
                  <a:lnTo>
                    <a:pt x="840607" y="1338857"/>
                  </a:lnTo>
                  <a:lnTo>
                    <a:pt x="1112835" y="1315078"/>
                  </a:lnTo>
                  <a:lnTo>
                    <a:pt x="2288860" y="137025"/>
                  </a:lnTo>
                  <a:lnTo>
                    <a:pt x="2281236" y="99263"/>
                  </a:lnTo>
                  <a:cubicBezTo>
                    <a:pt x="2281236" y="44442"/>
                    <a:pt x="2325678" y="0"/>
                    <a:pt x="2380499"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cs typeface="+mn-cs"/>
              </a:endParaRPr>
            </a:p>
          </p:txBody>
        </p:sp>
        <p:grpSp>
          <p:nvGrpSpPr>
            <p:cNvPr id="59" name="Group 58">
              <a:extLst>
                <a:ext uri="{FF2B5EF4-FFF2-40B4-BE49-F238E27FC236}">
                  <a16:creationId xmlns:a16="http://schemas.microsoft.com/office/drawing/2014/main" id="{6D177AEF-C9E7-42D6-8A79-344B4B5FA441}"/>
                </a:ext>
              </a:extLst>
            </p:cNvPr>
            <p:cNvGrpSpPr/>
            <p:nvPr/>
          </p:nvGrpSpPr>
          <p:grpSpPr>
            <a:xfrm>
              <a:off x="9325323" y="1455245"/>
              <a:ext cx="1220370" cy="1115234"/>
              <a:chOff x="10038248" y="1087963"/>
              <a:chExt cx="3493565" cy="3192589"/>
            </a:xfrm>
            <a:solidFill>
              <a:schemeClr val="bg1">
                <a:lumMod val="75000"/>
              </a:schemeClr>
            </a:solidFill>
          </p:grpSpPr>
          <p:sp>
            <p:nvSpPr>
              <p:cNvPr id="60" name="Freeform: Shape 59">
                <a:extLst>
                  <a:ext uri="{FF2B5EF4-FFF2-40B4-BE49-F238E27FC236}">
                    <a16:creationId xmlns:a16="http://schemas.microsoft.com/office/drawing/2014/main" id="{EF3D1AF1-3BCC-4192-A00F-F2EA562DB7E5}"/>
                  </a:ext>
                </a:extLst>
              </p:cNvPr>
              <p:cNvSpPr/>
              <p:nvPr/>
            </p:nvSpPr>
            <p:spPr>
              <a:xfrm>
                <a:off x="10038248" y="2837935"/>
                <a:ext cx="632499" cy="678474"/>
              </a:xfrm>
              <a:custGeom>
                <a:avLst/>
                <a:gdLst>
                  <a:gd name="connsiteX0" fmla="*/ 597314 w 638668"/>
                  <a:gd name="connsiteY0" fmla="*/ 306119 h 685090"/>
                  <a:gd name="connsiteX1" fmla="*/ 597314 w 638668"/>
                  <a:gd name="connsiteY1" fmla="*/ 577205 h 685090"/>
                  <a:gd name="connsiteX2" fmla="*/ 616698 w 638668"/>
                  <a:gd name="connsiteY2" fmla="*/ 572897 h 685090"/>
                  <a:gd name="connsiteX3" fmla="*/ 616698 w 638668"/>
                  <a:gd name="connsiteY3" fmla="*/ 313155 h 685090"/>
                  <a:gd name="connsiteX4" fmla="*/ 561418 w 638668"/>
                  <a:gd name="connsiteY4" fmla="*/ 292910 h 685090"/>
                  <a:gd name="connsiteX5" fmla="*/ 561418 w 638668"/>
                  <a:gd name="connsiteY5" fmla="*/ 585245 h 685090"/>
                  <a:gd name="connsiteX6" fmla="*/ 582094 w 638668"/>
                  <a:gd name="connsiteY6" fmla="*/ 580651 h 685090"/>
                  <a:gd name="connsiteX7" fmla="*/ 582094 w 638668"/>
                  <a:gd name="connsiteY7" fmla="*/ 300520 h 685090"/>
                  <a:gd name="connsiteX8" fmla="*/ 525522 w 638668"/>
                  <a:gd name="connsiteY8" fmla="*/ 279844 h 685090"/>
                  <a:gd name="connsiteX9" fmla="*/ 525522 w 638668"/>
                  <a:gd name="connsiteY9" fmla="*/ 593286 h 685090"/>
                  <a:gd name="connsiteX10" fmla="*/ 546198 w 638668"/>
                  <a:gd name="connsiteY10" fmla="*/ 588691 h 685090"/>
                  <a:gd name="connsiteX11" fmla="*/ 546198 w 638668"/>
                  <a:gd name="connsiteY11" fmla="*/ 287454 h 685090"/>
                  <a:gd name="connsiteX12" fmla="*/ 489626 w 638668"/>
                  <a:gd name="connsiteY12" fmla="*/ 266778 h 685090"/>
                  <a:gd name="connsiteX13" fmla="*/ 489626 w 638668"/>
                  <a:gd name="connsiteY13" fmla="*/ 601327 h 685090"/>
                  <a:gd name="connsiteX14" fmla="*/ 510303 w 638668"/>
                  <a:gd name="connsiteY14" fmla="*/ 596732 h 685090"/>
                  <a:gd name="connsiteX15" fmla="*/ 510303 w 638668"/>
                  <a:gd name="connsiteY15" fmla="*/ 274244 h 685090"/>
                  <a:gd name="connsiteX16" fmla="*/ 453730 w 638668"/>
                  <a:gd name="connsiteY16" fmla="*/ 253568 h 685090"/>
                  <a:gd name="connsiteX17" fmla="*/ 453730 w 638668"/>
                  <a:gd name="connsiteY17" fmla="*/ 609224 h 685090"/>
                  <a:gd name="connsiteX18" fmla="*/ 474407 w 638668"/>
                  <a:gd name="connsiteY18" fmla="*/ 604629 h 685090"/>
                  <a:gd name="connsiteX19" fmla="*/ 474407 w 638668"/>
                  <a:gd name="connsiteY19" fmla="*/ 261178 h 685090"/>
                  <a:gd name="connsiteX20" fmla="*/ 417835 w 638668"/>
                  <a:gd name="connsiteY20" fmla="*/ 240502 h 685090"/>
                  <a:gd name="connsiteX21" fmla="*/ 417835 w 638668"/>
                  <a:gd name="connsiteY21" fmla="*/ 617265 h 685090"/>
                  <a:gd name="connsiteX22" fmla="*/ 438367 w 638668"/>
                  <a:gd name="connsiteY22" fmla="*/ 612670 h 685090"/>
                  <a:gd name="connsiteX23" fmla="*/ 438367 w 638668"/>
                  <a:gd name="connsiteY23" fmla="*/ 248112 h 685090"/>
                  <a:gd name="connsiteX24" fmla="*/ 381939 w 638668"/>
                  <a:gd name="connsiteY24" fmla="*/ 227436 h 685090"/>
                  <a:gd name="connsiteX25" fmla="*/ 381939 w 638668"/>
                  <a:gd name="connsiteY25" fmla="*/ 625305 h 685090"/>
                  <a:gd name="connsiteX26" fmla="*/ 402471 w 638668"/>
                  <a:gd name="connsiteY26" fmla="*/ 620710 h 685090"/>
                  <a:gd name="connsiteX27" fmla="*/ 402471 w 638668"/>
                  <a:gd name="connsiteY27" fmla="*/ 234902 h 685090"/>
                  <a:gd name="connsiteX28" fmla="*/ 345899 w 638668"/>
                  <a:gd name="connsiteY28" fmla="*/ 214370 h 685090"/>
                  <a:gd name="connsiteX29" fmla="*/ 345899 w 638668"/>
                  <a:gd name="connsiteY29" fmla="*/ 633346 h 685090"/>
                  <a:gd name="connsiteX30" fmla="*/ 366575 w 638668"/>
                  <a:gd name="connsiteY30" fmla="*/ 628751 h 685090"/>
                  <a:gd name="connsiteX31" fmla="*/ 366575 w 638668"/>
                  <a:gd name="connsiteY31" fmla="*/ 221836 h 685090"/>
                  <a:gd name="connsiteX32" fmla="*/ 296650 w 638668"/>
                  <a:gd name="connsiteY32" fmla="*/ 196278 h 685090"/>
                  <a:gd name="connsiteX33" fmla="*/ 296650 w 638668"/>
                  <a:gd name="connsiteY33" fmla="*/ 644258 h 685090"/>
                  <a:gd name="connsiteX34" fmla="*/ 330679 w 638668"/>
                  <a:gd name="connsiteY34" fmla="*/ 636648 h 685090"/>
                  <a:gd name="connsiteX35" fmla="*/ 330679 w 638668"/>
                  <a:gd name="connsiteY35" fmla="*/ 208770 h 685090"/>
                  <a:gd name="connsiteX36" fmla="*/ 313736 w 638668"/>
                  <a:gd name="connsiteY36" fmla="*/ 20102 h 685090"/>
                  <a:gd name="connsiteX37" fmla="*/ 122196 w 638668"/>
                  <a:gd name="connsiteY37" fmla="*/ 196278 h 685090"/>
                  <a:gd name="connsiteX38" fmla="*/ 246827 w 638668"/>
                  <a:gd name="connsiteY38" fmla="*/ 152916 h 685090"/>
                  <a:gd name="connsiteX39" fmla="*/ 277553 w 638668"/>
                  <a:gd name="connsiteY39" fmla="*/ 151768 h 685090"/>
                  <a:gd name="connsiteX40" fmla="*/ 396440 w 638668"/>
                  <a:gd name="connsiteY40" fmla="*/ 201878 h 685090"/>
                  <a:gd name="connsiteX41" fmla="*/ 537152 w 638668"/>
                  <a:gd name="connsiteY41" fmla="*/ 262470 h 685090"/>
                  <a:gd name="connsiteX42" fmla="*/ 313736 w 638668"/>
                  <a:gd name="connsiteY42" fmla="*/ 20102 h 685090"/>
                  <a:gd name="connsiteX43" fmla="*/ 311439 w 638668"/>
                  <a:gd name="connsiteY43" fmla="*/ 0 h 685090"/>
                  <a:gd name="connsiteX44" fmla="*/ 561417 w 638668"/>
                  <a:gd name="connsiteY44" fmla="*/ 273526 h 685090"/>
                  <a:gd name="connsiteX45" fmla="*/ 622010 w 638668"/>
                  <a:gd name="connsiteY45" fmla="*/ 298653 h 685090"/>
                  <a:gd name="connsiteX46" fmla="*/ 638665 w 638668"/>
                  <a:gd name="connsiteY46" fmla="*/ 324068 h 685090"/>
                  <a:gd name="connsiteX47" fmla="*/ 638522 w 638668"/>
                  <a:gd name="connsiteY47" fmla="*/ 575913 h 685090"/>
                  <a:gd name="connsiteX48" fmla="*/ 625025 w 638668"/>
                  <a:gd name="connsiteY48" fmla="*/ 598168 h 685090"/>
                  <a:gd name="connsiteX49" fmla="*/ 403763 w 638668"/>
                  <a:gd name="connsiteY49" fmla="*/ 657324 h 685090"/>
                  <a:gd name="connsiteX50" fmla="*/ 303398 w 638668"/>
                  <a:gd name="connsiteY50" fmla="*/ 684174 h 685090"/>
                  <a:gd name="connsiteX51" fmla="*/ 282722 w 638668"/>
                  <a:gd name="connsiteY51" fmla="*/ 683313 h 685090"/>
                  <a:gd name="connsiteX52" fmla="*/ 26713 w 638668"/>
                  <a:gd name="connsiteY52" fmla="*/ 587543 h 685090"/>
                  <a:gd name="connsiteX53" fmla="*/ 7 w 638668"/>
                  <a:gd name="connsiteY53" fmla="*/ 552652 h 685090"/>
                  <a:gd name="connsiteX54" fmla="*/ 581 w 638668"/>
                  <a:gd name="connsiteY54" fmla="*/ 264337 h 685090"/>
                  <a:gd name="connsiteX55" fmla="*/ 22406 w 638668"/>
                  <a:gd name="connsiteY55" fmla="*/ 235333 h 685090"/>
                  <a:gd name="connsiteX56" fmla="*/ 92044 w 638668"/>
                  <a:gd name="connsiteY56" fmla="*/ 206760 h 685090"/>
                  <a:gd name="connsiteX57" fmla="*/ 311439 w 638668"/>
                  <a:gd name="connsiteY57" fmla="*/ 0 h 685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38668" h="685090">
                    <a:moveTo>
                      <a:pt x="597314" y="306119"/>
                    </a:moveTo>
                    <a:lnTo>
                      <a:pt x="597314" y="577205"/>
                    </a:lnTo>
                    <a:lnTo>
                      <a:pt x="616698" y="572897"/>
                    </a:lnTo>
                    <a:lnTo>
                      <a:pt x="616698" y="313155"/>
                    </a:lnTo>
                    <a:close/>
                    <a:moveTo>
                      <a:pt x="561418" y="292910"/>
                    </a:moveTo>
                    <a:lnTo>
                      <a:pt x="561418" y="585245"/>
                    </a:lnTo>
                    <a:lnTo>
                      <a:pt x="582094" y="580651"/>
                    </a:lnTo>
                    <a:lnTo>
                      <a:pt x="582094" y="300520"/>
                    </a:lnTo>
                    <a:close/>
                    <a:moveTo>
                      <a:pt x="525522" y="279844"/>
                    </a:moveTo>
                    <a:lnTo>
                      <a:pt x="525522" y="593286"/>
                    </a:lnTo>
                    <a:lnTo>
                      <a:pt x="546198" y="588691"/>
                    </a:lnTo>
                    <a:lnTo>
                      <a:pt x="546198" y="287454"/>
                    </a:lnTo>
                    <a:close/>
                    <a:moveTo>
                      <a:pt x="489626" y="266778"/>
                    </a:moveTo>
                    <a:lnTo>
                      <a:pt x="489626" y="601327"/>
                    </a:lnTo>
                    <a:lnTo>
                      <a:pt x="510303" y="596732"/>
                    </a:lnTo>
                    <a:lnTo>
                      <a:pt x="510303" y="274244"/>
                    </a:lnTo>
                    <a:close/>
                    <a:moveTo>
                      <a:pt x="453730" y="253568"/>
                    </a:moveTo>
                    <a:lnTo>
                      <a:pt x="453730" y="609224"/>
                    </a:lnTo>
                    <a:lnTo>
                      <a:pt x="474407" y="604629"/>
                    </a:lnTo>
                    <a:lnTo>
                      <a:pt x="474407" y="261178"/>
                    </a:lnTo>
                    <a:close/>
                    <a:moveTo>
                      <a:pt x="417835" y="240502"/>
                    </a:moveTo>
                    <a:lnTo>
                      <a:pt x="417835" y="617265"/>
                    </a:lnTo>
                    <a:lnTo>
                      <a:pt x="438367" y="612670"/>
                    </a:lnTo>
                    <a:lnTo>
                      <a:pt x="438367" y="248112"/>
                    </a:lnTo>
                    <a:close/>
                    <a:moveTo>
                      <a:pt x="381939" y="227436"/>
                    </a:moveTo>
                    <a:lnTo>
                      <a:pt x="381939" y="625305"/>
                    </a:lnTo>
                    <a:lnTo>
                      <a:pt x="402471" y="620710"/>
                    </a:lnTo>
                    <a:lnTo>
                      <a:pt x="402471" y="234902"/>
                    </a:lnTo>
                    <a:close/>
                    <a:moveTo>
                      <a:pt x="345899" y="214370"/>
                    </a:moveTo>
                    <a:lnTo>
                      <a:pt x="345899" y="633346"/>
                    </a:lnTo>
                    <a:lnTo>
                      <a:pt x="366575" y="628751"/>
                    </a:lnTo>
                    <a:lnTo>
                      <a:pt x="366575" y="221836"/>
                    </a:lnTo>
                    <a:close/>
                    <a:moveTo>
                      <a:pt x="296650" y="196278"/>
                    </a:moveTo>
                    <a:lnTo>
                      <a:pt x="296650" y="644258"/>
                    </a:lnTo>
                    <a:lnTo>
                      <a:pt x="330679" y="636648"/>
                    </a:lnTo>
                    <a:lnTo>
                      <a:pt x="330679" y="208770"/>
                    </a:lnTo>
                    <a:close/>
                    <a:moveTo>
                      <a:pt x="313736" y="20102"/>
                    </a:moveTo>
                    <a:cubicBezTo>
                      <a:pt x="250129" y="80263"/>
                      <a:pt x="184081" y="137696"/>
                      <a:pt x="122196" y="196278"/>
                    </a:cubicBezTo>
                    <a:cubicBezTo>
                      <a:pt x="164410" y="185940"/>
                      <a:pt x="206767" y="165982"/>
                      <a:pt x="246827" y="152916"/>
                    </a:cubicBezTo>
                    <a:cubicBezTo>
                      <a:pt x="256303" y="149901"/>
                      <a:pt x="268651" y="148178"/>
                      <a:pt x="277553" y="151768"/>
                    </a:cubicBezTo>
                    <a:cubicBezTo>
                      <a:pt x="317613" y="167275"/>
                      <a:pt x="356811" y="185079"/>
                      <a:pt x="396440" y="201878"/>
                    </a:cubicBezTo>
                    <a:cubicBezTo>
                      <a:pt x="444253" y="222123"/>
                      <a:pt x="489339" y="242225"/>
                      <a:pt x="537152" y="262470"/>
                    </a:cubicBezTo>
                    <a:cubicBezTo>
                      <a:pt x="537870" y="261465"/>
                      <a:pt x="391128" y="102949"/>
                      <a:pt x="313736" y="20102"/>
                    </a:cubicBezTo>
                    <a:close/>
                    <a:moveTo>
                      <a:pt x="311439" y="0"/>
                    </a:moveTo>
                    <a:cubicBezTo>
                      <a:pt x="311439" y="0"/>
                      <a:pt x="522219" y="228872"/>
                      <a:pt x="561417" y="273526"/>
                    </a:cubicBezTo>
                    <a:cubicBezTo>
                      <a:pt x="590134" y="286592"/>
                      <a:pt x="591857" y="288459"/>
                      <a:pt x="622010" y="298653"/>
                    </a:cubicBezTo>
                    <a:cubicBezTo>
                      <a:pt x="635076" y="303104"/>
                      <a:pt x="638809" y="310571"/>
                      <a:pt x="638665" y="324068"/>
                    </a:cubicBezTo>
                    <a:cubicBezTo>
                      <a:pt x="638091" y="408064"/>
                      <a:pt x="638378" y="491916"/>
                      <a:pt x="638522" y="575913"/>
                    </a:cubicBezTo>
                    <a:cubicBezTo>
                      <a:pt x="638522" y="586394"/>
                      <a:pt x="638953" y="594578"/>
                      <a:pt x="625025" y="598168"/>
                    </a:cubicBezTo>
                    <a:cubicBezTo>
                      <a:pt x="550075" y="617264"/>
                      <a:pt x="478426" y="637366"/>
                      <a:pt x="403763" y="657324"/>
                    </a:cubicBezTo>
                    <a:cubicBezTo>
                      <a:pt x="370308" y="666226"/>
                      <a:pt x="336997" y="675703"/>
                      <a:pt x="303398" y="684174"/>
                    </a:cubicBezTo>
                    <a:cubicBezTo>
                      <a:pt x="296937" y="685754"/>
                      <a:pt x="288753" y="685179"/>
                      <a:pt x="282722" y="683313"/>
                    </a:cubicBezTo>
                    <a:cubicBezTo>
                      <a:pt x="187527" y="652730"/>
                      <a:pt x="118319" y="617983"/>
                      <a:pt x="26713" y="587543"/>
                    </a:cubicBezTo>
                    <a:cubicBezTo>
                      <a:pt x="8765" y="581512"/>
                      <a:pt x="-281" y="573184"/>
                      <a:pt x="7" y="552652"/>
                    </a:cubicBezTo>
                    <a:cubicBezTo>
                      <a:pt x="1012" y="456595"/>
                      <a:pt x="1012" y="360538"/>
                      <a:pt x="581" y="264337"/>
                    </a:cubicBezTo>
                    <a:cubicBezTo>
                      <a:pt x="581" y="247968"/>
                      <a:pt x="6899" y="239784"/>
                      <a:pt x="22406" y="235333"/>
                    </a:cubicBezTo>
                    <a:cubicBezTo>
                      <a:pt x="47102" y="228010"/>
                      <a:pt x="68783" y="217529"/>
                      <a:pt x="92044" y="206760"/>
                    </a:cubicBezTo>
                    <a:cubicBezTo>
                      <a:pt x="106258" y="200155"/>
                      <a:pt x="311726" y="4308"/>
                      <a:pt x="311439" y="0"/>
                    </a:cubicBezTo>
                    <a:close/>
                  </a:path>
                </a:pathLst>
              </a:custGeom>
              <a:grpFill/>
              <a:ln w="55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cs typeface="+mn-cs"/>
                </a:endParaRPr>
              </a:p>
            </p:txBody>
          </p:sp>
          <p:grpSp>
            <p:nvGrpSpPr>
              <p:cNvPr id="61" name="Group 60">
                <a:extLst>
                  <a:ext uri="{FF2B5EF4-FFF2-40B4-BE49-F238E27FC236}">
                    <a16:creationId xmlns:a16="http://schemas.microsoft.com/office/drawing/2014/main" id="{3B1E4F2F-C538-4AA1-8437-787A2404165F}"/>
                  </a:ext>
                </a:extLst>
              </p:cNvPr>
              <p:cNvGrpSpPr/>
              <p:nvPr/>
            </p:nvGrpSpPr>
            <p:grpSpPr>
              <a:xfrm>
                <a:off x="10112869" y="1087963"/>
                <a:ext cx="3418944" cy="3192589"/>
                <a:chOff x="10112869" y="1087963"/>
                <a:chExt cx="3418944" cy="3192589"/>
              </a:xfrm>
              <a:grpFill/>
            </p:grpSpPr>
            <p:sp>
              <p:nvSpPr>
                <p:cNvPr id="62" name="Rectangle: Rounded Corners 61">
                  <a:extLst>
                    <a:ext uri="{FF2B5EF4-FFF2-40B4-BE49-F238E27FC236}">
                      <a16:creationId xmlns:a16="http://schemas.microsoft.com/office/drawing/2014/main" id="{F77BED7A-9B30-43D5-9681-B4DD58C889AA}"/>
                    </a:ext>
                  </a:extLst>
                </p:cNvPr>
                <p:cNvSpPr/>
                <p:nvPr/>
              </p:nvSpPr>
              <p:spPr>
                <a:xfrm>
                  <a:off x="10147853" y="2407464"/>
                  <a:ext cx="3383960" cy="86947"/>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cs typeface="+mn-cs"/>
                  </a:endParaRPr>
                </a:p>
              </p:txBody>
            </p:sp>
            <p:sp>
              <p:nvSpPr>
                <p:cNvPr id="63" name="Rectangle 62">
                  <a:extLst>
                    <a:ext uri="{FF2B5EF4-FFF2-40B4-BE49-F238E27FC236}">
                      <a16:creationId xmlns:a16="http://schemas.microsoft.com/office/drawing/2014/main" id="{085751C7-3635-4E82-9F31-F9D73957A1A5}"/>
                    </a:ext>
                  </a:extLst>
                </p:cNvPr>
                <p:cNvSpPr/>
                <p:nvPr/>
              </p:nvSpPr>
              <p:spPr>
                <a:xfrm>
                  <a:off x="11772474" y="3314205"/>
                  <a:ext cx="1343744" cy="92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cs typeface="+mn-cs"/>
                  </a:endParaRPr>
                </a:p>
              </p:txBody>
            </p:sp>
            <p:sp>
              <p:nvSpPr>
                <p:cNvPr id="64" name="Rectangle 63">
                  <a:extLst>
                    <a:ext uri="{FF2B5EF4-FFF2-40B4-BE49-F238E27FC236}">
                      <a16:creationId xmlns:a16="http://schemas.microsoft.com/office/drawing/2014/main" id="{B1211091-101E-4D3F-B63B-F9C83E5DBB16}"/>
                    </a:ext>
                  </a:extLst>
                </p:cNvPr>
                <p:cNvSpPr/>
                <p:nvPr/>
              </p:nvSpPr>
              <p:spPr>
                <a:xfrm>
                  <a:off x="11766761" y="2239508"/>
                  <a:ext cx="80436" cy="203922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cs typeface="+mn-cs"/>
                  </a:endParaRPr>
                </a:p>
              </p:txBody>
            </p:sp>
            <p:sp>
              <p:nvSpPr>
                <p:cNvPr id="65" name="Rectangle 64">
                  <a:extLst>
                    <a:ext uri="{FF2B5EF4-FFF2-40B4-BE49-F238E27FC236}">
                      <a16:creationId xmlns:a16="http://schemas.microsoft.com/office/drawing/2014/main" id="{5BCC2C38-DA71-422F-9989-9E6F83459540}"/>
                    </a:ext>
                  </a:extLst>
                </p:cNvPr>
                <p:cNvSpPr/>
                <p:nvPr/>
              </p:nvSpPr>
              <p:spPr>
                <a:xfrm>
                  <a:off x="12239858" y="2239508"/>
                  <a:ext cx="80436" cy="203922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cs typeface="+mn-cs"/>
                  </a:endParaRPr>
                </a:p>
              </p:txBody>
            </p:sp>
            <p:sp>
              <p:nvSpPr>
                <p:cNvPr id="66" name="Rectangle 65">
                  <a:extLst>
                    <a:ext uri="{FF2B5EF4-FFF2-40B4-BE49-F238E27FC236}">
                      <a16:creationId xmlns:a16="http://schemas.microsoft.com/office/drawing/2014/main" id="{D3865A45-0A9C-4E2B-B263-8F46A4DC25E3}"/>
                    </a:ext>
                  </a:extLst>
                </p:cNvPr>
                <p:cNvSpPr/>
                <p:nvPr/>
              </p:nvSpPr>
              <p:spPr>
                <a:xfrm>
                  <a:off x="13026689" y="2239508"/>
                  <a:ext cx="80436" cy="203922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cs typeface="+mn-cs"/>
                  </a:endParaRPr>
                </a:p>
              </p:txBody>
            </p:sp>
            <p:sp>
              <p:nvSpPr>
                <p:cNvPr id="67" name="Rectangle 66">
                  <a:extLst>
                    <a:ext uri="{FF2B5EF4-FFF2-40B4-BE49-F238E27FC236}">
                      <a16:creationId xmlns:a16="http://schemas.microsoft.com/office/drawing/2014/main" id="{8CE50BC9-00CB-43CA-BE85-9034D6737169}"/>
                    </a:ext>
                  </a:extLst>
                </p:cNvPr>
                <p:cNvSpPr/>
                <p:nvPr/>
              </p:nvSpPr>
              <p:spPr>
                <a:xfrm>
                  <a:off x="12523780" y="2451528"/>
                  <a:ext cx="77841" cy="18272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cs typeface="+mn-cs"/>
                  </a:endParaRPr>
                </a:p>
              </p:txBody>
            </p:sp>
            <p:sp>
              <p:nvSpPr>
                <p:cNvPr id="68" name="Rectangle 67">
                  <a:extLst>
                    <a:ext uri="{FF2B5EF4-FFF2-40B4-BE49-F238E27FC236}">
                      <a16:creationId xmlns:a16="http://schemas.microsoft.com/office/drawing/2014/main" id="{90AEA9F0-7C43-4067-8D7F-4B2949F43661}"/>
                    </a:ext>
                  </a:extLst>
                </p:cNvPr>
                <p:cNvSpPr/>
                <p:nvPr/>
              </p:nvSpPr>
              <p:spPr>
                <a:xfrm rot="2465944">
                  <a:off x="12622677" y="2284600"/>
                  <a:ext cx="45720" cy="11753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cs typeface="+mn-cs"/>
                  </a:endParaRPr>
                </a:p>
              </p:txBody>
            </p:sp>
            <p:sp>
              <p:nvSpPr>
                <p:cNvPr id="69" name="Rectangle 68">
                  <a:extLst>
                    <a:ext uri="{FF2B5EF4-FFF2-40B4-BE49-F238E27FC236}">
                      <a16:creationId xmlns:a16="http://schemas.microsoft.com/office/drawing/2014/main" id="{28D40846-8ACC-419C-B42E-BC2727A076FE}"/>
                    </a:ext>
                  </a:extLst>
                </p:cNvPr>
                <p:cNvSpPr/>
                <p:nvPr/>
              </p:nvSpPr>
              <p:spPr>
                <a:xfrm rot="658490">
                  <a:off x="11863647" y="1255476"/>
                  <a:ext cx="64929" cy="105520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cs typeface="+mn-cs"/>
                  </a:endParaRPr>
                </a:p>
              </p:txBody>
            </p:sp>
            <p:sp>
              <p:nvSpPr>
                <p:cNvPr id="70" name="Rectangle 69">
                  <a:extLst>
                    <a:ext uri="{FF2B5EF4-FFF2-40B4-BE49-F238E27FC236}">
                      <a16:creationId xmlns:a16="http://schemas.microsoft.com/office/drawing/2014/main" id="{7EF43504-E041-4F93-916E-5EFF2C06CD02}"/>
                    </a:ext>
                  </a:extLst>
                </p:cNvPr>
                <p:cNvSpPr/>
                <p:nvPr/>
              </p:nvSpPr>
              <p:spPr>
                <a:xfrm rot="20633081">
                  <a:off x="12106628" y="1224307"/>
                  <a:ext cx="64929" cy="105520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cs typeface="+mn-cs"/>
                  </a:endParaRPr>
                </a:p>
              </p:txBody>
            </p:sp>
            <p:sp>
              <p:nvSpPr>
                <p:cNvPr id="71" name="Rectangle 70">
                  <a:extLst>
                    <a:ext uri="{FF2B5EF4-FFF2-40B4-BE49-F238E27FC236}">
                      <a16:creationId xmlns:a16="http://schemas.microsoft.com/office/drawing/2014/main" id="{E8BA7E21-09CA-421E-BEDB-16B335BC3EDF}"/>
                    </a:ext>
                  </a:extLst>
                </p:cNvPr>
                <p:cNvSpPr/>
                <p:nvPr/>
              </p:nvSpPr>
              <p:spPr>
                <a:xfrm rot="19505308">
                  <a:off x="12382395" y="1087963"/>
                  <a:ext cx="47366" cy="145364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cs typeface="+mn-cs"/>
                  </a:endParaRPr>
                </a:p>
              </p:txBody>
            </p:sp>
            <p:sp>
              <p:nvSpPr>
                <p:cNvPr id="72" name="Rectangle 71">
                  <a:extLst>
                    <a:ext uri="{FF2B5EF4-FFF2-40B4-BE49-F238E27FC236}">
                      <a16:creationId xmlns:a16="http://schemas.microsoft.com/office/drawing/2014/main" id="{09AC2E4E-6D5A-4BDD-BC82-E0188066E24D}"/>
                    </a:ext>
                  </a:extLst>
                </p:cNvPr>
                <p:cNvSpPr/>
                <p:nvPr/>
              </p:nvSpPr>
              <p:spPr>
                <a:xfrm>
                  <a:off x="12417111" y="2056336"/>
                  <a:ext cx="962547" cy="3621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cs typeface="+mn-cs"/>
                  </a:endParaRPr>
                </a:p>
              </p:txBody>
            </p:sp>
            <p:sp>
              <p:nvSpPr>
                <p:cNvPr id="73" name="Rectangle 72">
                  <a:extLst>
                    <a:ext uri="{FF2B5EF4-FFF2-40B4-BE49-F238E27FC236}">
                      <a16:creationId xmlns:a16="http://schemas.microsoft.com/office/drawing/2014/main" id="{11F8FB03-F143-42C2-9171-545C31CD01AF}"/>
                    </a:ext>
                  </a:extLst>
                </p:cNvPr>
                <p:cNvSpPr/>
                <p:nvPr/>
              </p:nvSpPr>
              <p:spPr>
                <a:xfrm rot="3295761" flipH="1">
                  <a:off x="11139455" y="771268"/>
                  <a:ext cx="36576" cy="20897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cs typeface="+mn-cs"/>
                  </a:endParaRPr>
                </a:p>
              </p:txBody>
            </p:sp>
            <p:sp>
              <p:nvSpPr>
                <p:cNvPr id="74" name="Rectangle 73">
                  <a:extLst>
                    <a:ext uri="{FF2B5EF4-FFF2-40B4-BE49-F238E27FC236}">
                      <a16:creationId xmlns:a16="http://schemas.microsoft.com/office/drawing/2014/main" id="{06B5A1F7-C299-4C14-A7B2-CA22041E4BBC}"/>
                    </a:ext>
                  </a:extLst>
                </p:cNvPr>
                <p:cNvSpPr/>
                <p:nvPr/>
              </p:nvSpPr>
              <p:spPr>
                <a:xfrm>
                  <a:off x="11766760" y="2239508"/>
                  <a:ext cx="521564" cy="758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cs typeface="+mn-cs"/>
                  </a:endParaRPr>
                </a:p>
              </p:txBody>
            </p:sp>
            <p:sp>
              <p:nvSpPr>
                <p:cNvPr id="75" name="Rectangle: Top Corners Rounded 74">
                  <a:extLst>
                    <a:ext uri="{FF2B5EF4-FFF2-40B4-BE49-F238E27FC236}">
                      <a16:creationId xmlns:a16="http://schemas.microsoft.com/office/drawing/2014/main" id="{C212ABD2-232E-445B-94DC-8AAD3164F0D8}"/>
                    </a:ext>
                  </a:extLst>
                </p:cNvPr>
                <p:cNvSpPr/>
                <p:nvPr/>
              </p:nvSpPr>
              <p:spPr>
                <a:xfrm>
                  <a:off x="11734846" y="4112596"/>
                  <a:ext cx="144264" cy="167956"/>
                </a:xfrm>
                <a:prstGeom prst="round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cs typeface="+mn-cs"/>
                  </a:endParaRPr>
                </a:p>
              </p:txBody>
            </p:sp>
            <p:sp>
              <p:nvSpPr>
                <p:cNvPr id="76" name="Rectangle: Top Corners Rounded 75">
                  <a:extLst>
                    <a:ext uri="{FF2B5EF4-FFF2-40B4-BE49-F238E27FC236}">
                      <a16:creationId xmlns:a16="http://schemas.microsoft.com/office/drawing/2014/main" id="{101030E8-6A32-4DB6-8AF7-F67AACAF7D34}"/>
                    </a:ext>
                  </a:extLst>
                </p:cNvPr>
                <p:cNvSpPr/>
                <p:nvPr/>
              </p:nvSpPr>
              <p:spPr>
                <a:xfrm>
                  <a:off x="12200132" y="4112596"/>
                  <a:ext cx="144264" cy="167956"/>
                </a:xfrm>
                <a:prstGeom prst="round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cs typeface="+mn-cs"/>
                  </a:endParaRPr>
                </a:p>
              </p:txBody>
            </p:sp>
            <p:sp>
              <p:nvSpPr>
                <p:cNvPr id="77" name="Rectangle: Top Corners Rounded 76">
                  <a:extLst>
                    <a:ext uri="{FF2B5EF4-FFF2-40B4-BE49-F238E27FC236}">
                      <a16:creationId xmlns:a16="http://schemas.microsoft.com/office/drawing/2014/main" id="{515A52AC-3596-43B3-B2DA-29F57B4000F5}"/>
                    </a:ext>
                  </a:extLst>
                </p:cNvPr>
                <p:cNvSpPr/>
                <p:nvPr/>
              </p:nvSpPr>
              <p:spPr>
                <a:xfrm>
                  <a:off x="12490568" y="4112596"/>
                  <a:ext cx="144264" cy="167956"/>
                </a:xfrm>
                <a:prstGeom prst="round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cs typeface="+mn-cs"/>
                  </a:endParaRPr>
                </a:p>
              </p:txBody>
            </p:sp>
            <p:sp>
              <p:nvSpPr>
                <p:cNvPr id="78" name="Rectangle: Top Corners Rounded 77">
                  <a:extLst>
                    <a:ext uri="{FF2B5EF4-FFF2-40B4-BE49-F238E27FC236}">
                      <a16:creationId xmlns:a16="http://schemas.microsoft.com/office/drawing/2014/main" id="{DEA5C9A6-B5EA-43B5-8CF9-9E1804C4A7EB}"/>
                    </a:ext>
                  </a:extLst>
                </p:cNvPr>
                <p:cNvSpPr/>
                <p:nvPr/>
              </p:nvSpPr>
              <p:spPr>
                <a:xfrm>
                  <a:off x="12994775" y="4112596"/>
                  <a:ext cx="144264" cy="167956"/>
                </a:xfrm>
                <a:prstGeom prst="round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cs typeface="+mn-cs"/>
                  </a:endParaRPr>
                </a:p>
              </p:txBody>
            </p:sp>
            <p:sp>
              <p:nvSpPr>
                <p:cNvPr id="79" name="Rectangle 78">
                  <a:extLst>
                    <a:ext uri="{FF2B5EF4-FFF2-40B4-BE49-F238E27FC236}">
                      <a16:creationId xmlns:a16="http://schemas.microsoft.com/office/drawing/2014/main" id="{6ED743A9-D5DA-4791-B3DA-BBA180E37B0A}"/>
                    </a:ext>
                  </a:extLst>
                </p:cNvPr>
                <p:cNvSpPr/>
                <p:nvPr/>
              </p:nvSpPr>
              <p:spPr>
                <a:xfrm rot="2465944">
                  <a:off x="12155656" y="2331293"/>
                  <a:ext cx="45720" cy="11753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cs typeface="+mn-cs"/>
                  </a:endParaRPr>
                </a:p>
              </p:txBody>
            </p:sp>
            <p:sp>
              <p:nvSpPr>
                <p:cNvPr id="80" name="Rectangle 79">
                  <a:extLst>
                    <a:ext uri="{FF2B5EF4-FFF2-40B4-BE49-F238E27FC236}">
                      <a16:creationId xmlns:a16="http://schemas.microsoft.com/office/drawing/2014/main" id="{FEF37C2D-ABB9-48A4-A8CA-9E3BC0D7D860}"/>
                    </a:ext>
                  </a:extLst>
                </p:cNvPr>
                <p:cNvSpPr/>
                <p:nvPr/>
              </p:nvSpPr>
              <p:spPr>
                <a:xfrm>
                  <a:off x="10326532" y="2433584"/>
                  <a:ext cx="45719" cy="43629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cs typeface="+mn-cs"/>
                  </a:endParaRPr>
                </a:p>
              </p:txBody>
            </p:sp>
            <p:sp>
              <p:nvSpPr>
                <p:cNvPr id="81" name="Rectangle 80">
                  <a:extLst>
                    <a:ext uri="{FF2B5EF4-FFF2-40B4-BE49-F238E27FC236}">
                      <a16:creationId xmlns:a16="http://schemas.microsoft.com/office/drawing/2014/main" id="{87CD0AD0-CF45-4D91-B588-492B2C164E80}"/>
                    </a:ext>
                  </a:extLst>
                </p:cNvPr>
                <p:cNvSpPr/>
                <p:nvPr/>
              </p:nvSpPr>
              <p:spPr>
                <a:xfrm flipV="1">
                  <a:off x="11921107" y="1202428"/>
                  <a:ext cx="164311" cy="6181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cs typeface="+mn-cs"/>
                  </a:endParaRPr>
                </a:p>
              </p:txBody>
            </p:sp>
          </p:grpSp>
        </p:grpSp>
      </p:grpSp>
      <p:grpSp>
        <p:nvGrpSpPr>
          <p:cNvPr id="8" name="Group 7">
            <a:extLst>
              <a:ext uri="{FF2B5EF4-FFF2-40B4-BE49-F238E27FC236}">
                <a16:creationId xmlns:a16="http://schemas.microsoft.com/office/drawing/2014/main" id="{57F6128D-B1C7-4235-82DA-6F8D8E29A79E}"/>
              </a:ext>
            </a:extLst>
          </p:cNvPr>
          <p:cNvGrpSpPr/>
          <p:nvPr/>
        </p:nvGrpSpPr>
        <p:grpSpPr>
          <a:xfrm>
            <a:off x="10366038" y="1111075"/>
            <a:ext cx="1005187" cy="863331"/>
            <a:chOff x="2676526" y="2041913"/>
            <a:chExt cx="3486148" cy="2833560"/>
          </a:xfrm>
        </p:grpSpPr>
        <p:grpSp>
          <p:nvGrpSpPr>
            <p:cNvPr id="9" name="Group 8">
              <a:extLst>
                <a:ext uri="{FF2B5EF4-FFF2-40B4-BE49-F238E27FC236}">
                  <a16:creationId xmlns:a16="http://schemas.microsoft.com/office/drawing/2014/main" id="{5D02857B-486B-41BF-9D57-0DAE58286108}"/>
                </a:ext>
              </a:extLst>
            </p:cNvPr>
            <p:cNvGrpSpPr/>
            <p:nvPr/>
          </p:nvGrpSpPr>
          <p:grpSpPr>
            <a:xfrm>
              <a:off x="2745022" y="2041913"/>
              <a:ext cx="3417652" cy="2755290"/>
              <a:chOff x="2745022" y="2041913"/>
              <a:chExt cx="3417652" cy="2755290"/>
            </a:xfrm>
            <a:solidFill>
              <a:srgbClr val="FAB117"/>
            </a:solidFill>
          </p:grpSpPr>
          <p:sp>
            <p:nvSpPr>
              <p:cNvPr id="11" name="Freeform 3">
                <a:extLst>
                  <a:ext uri="{FF2B5EF4-FFF2-40B4-BE49-F238E27FC236}">
                    <a16:creationId xmlns:a16="http://schemas.microsoft.com/office/drawing/2014/main" id="{9363527A-2790-48C7-BF47-4535FBB220EA}"/>
                  </a:ext>
                </a:extLst>
              </p:cNvPr>
              <p:cNvSpPr/>
              <p:nvPr/>
            </p:nvSpPr>
            <p:spPr>
              <a:xfrm>
                <a:off x="2901403" y="2041913"/>
                <a:ext cx="3261271" cy="1993269"/>
              </a:xfrm>
              <a:custGeom>
                <a:avLst/>
                <a:gdLst>
                  <a:gd name="connsiteX0" fmla="*/ 0 w 3228975"/>
                  <a:gd name="connsiteY0" fmla="*/ 790575 h 1866900"/>
                  <a:gd name="connsiteX1" fmla="*/ 0 w 3228975"/>
                  <a:gd name="connsiteY1" fmla="*/ 790575 h 1866900"/>
                  <a:gd name="connsiteX2" fmla="*/ 85725 w 3228975"/>
                  <a:gd name="connsiteY2" fmla="*/ 742950 h 1866900"/>
                  <a:gd name="connsiteX3" fmla="*/ 866775 w 3228975"/>
                  <a:gd name="connsiteY3" fmla="*/ 0 h 1866900"/>
                  <a:gd name="connsiteX4" fmla="*/ 962025 w 3228975"/>
                  <a:gd name="connsiteY4" fmla="*/ 19050 h 1866900"/>
                  <a:gd name="connsiteX5" fmla="*/ 2105025 w 3228975"/>
                  <a:gd name="connsiteY5" fmla="*/ 9525 h 1866900"/>
                  <a:gd name="connsiteX6" fmla="*/ 3228975 w 3228975"/>
                  <a:gd name="connsiteY6" fmla="*/ 476250 h 1866900"/>
                  <a:gd name="connsiteX7" fmla="*/ 3219450 w 3228975"/>
                  <a:gd name="connsiteY7" fmla="*/ 1866900 h 1866900"/>
                  <a:gd name="connsiteX8" fmla="*/ 3086100 w 3228975"/>
                  <a:gd name="connsiteY8" fmla="*/ 1847850 h 1866900"/>
                  <a:gd name="connsiteX9" fmla="*/ 2095500 w 3228975"/>
                  <a:gd name="connsiteY9" fmla="*/ 771525 h 1866900"/>
                  <a:gd name="connsiteX10" fmla="*/ 1095375 w 3228975"/>
                  <a:gd name="connsiteY10" fmla="*/ 571500 h 1866900"/>
                  <a:gd name="connsiteX11" fmla="*/ 0 w 3228975"/>
                  <a:gd name="connsiteY11" fmla="*/ 790575 h 1866900"/>
                  <a:gd name="connsiteX0" fmla="*/ 0 w 3228975"/>
                  <a:gd name="connsiteY0" fmla="*/ 790575 h 1866900"/>
                  <a:gd name="connsiteX1" fmla="*/ 0 w 3228975"/>
                  <a:gd name="connsiteY1" fmla="*/ 790575 h 1866900"/>
                  <a:gd name="connsiteX2" fmla="*/ 85725 w 3228975"/>
                  <a:gd name="connsiteY2" fmla="*/ 742950 h 1866900"/>
                  <a:gd name="connsiteX3" fmla="*/ 866775 w 3228975"/>
                  <a:gd name="connsiteY3" fmla="*/ 0 h 1866900"/>
                  <a:gd name="connsiteX4" fmla="*/ 2105025 w 3228975"/>
                  <a:gd name="connsiteY4" fmla="*/ 9525 h 1866900"/>
                  <a:gd name="connsiteX5" fmla="*/ 3228975 w 3228975"/>
                  <a:gd name="connsiteY5" fmla="*/ 476250 h 1866900"/>
                  <a:gd name="connsiteX6" fmla="*/ 3219450 w 3228975"/>
                  <a:gd name="connsiteY6" fmla="*/ 1866900 h 1866900"/>
                  <a:gd name="connsiteX7" fmla="*/ 3086100 w 3228975"/>
                  <a:gd name="connsiteY7" fmla="*/ 1847850 h 1866900"/>
                  <a:gd name="connsiteX8" fmla="*/ 2095500 w 3228975"/>
                  <a:gd name="connsiteY8" fmla="*/ 771525 h 1866900"/>
                  <a:gd name="connsiteX9" fmla="*/ 1095375 w 3228975"/>
                  <a:gd name="connsiteY9" fmla="*/ 571500 h 1866900"/>
                  <a:gd name="connsiteX10" fmla="*/ 0 w 3228975"/>
                  <a:gd name="connsiteY10" fmla="*/ 790575 h 1866900"/>
                  <a:gd name="connsiteX0" fmla="*/ 0 w 3228975"/>
                  <a:gd name="connsiteY0" fmla="*/ 790575 h 1866900"/>
                  <a:gd name="connsiteX1" fmla="*/ 0 w 3228975"/>
                  <a:gd name="connsiteY1" fmla="*/ 790575 h 1866900"/>
                  <a:gd name="connsiteX2" fmla="*/ 85725 w 3228975"/>
                  <a:gd name="connsiteY2" fmla="*/ 742950 h 1866900"/>
                  <a:gd name="connsiteX3" fmla="*/ 866775 w 3228975"/>
                  <a:gd name="connsiteY3" fmla="*/ 0 h 1866900"/>
                  <a:gd name="connsiteX4" fmla="*/ 2105025 w 3228975"/>
                  <a:gd name="connsiteY4" fmla="*/ 9525 h 1866900"/>
                  <a:gd name="connsiteX5" fmla="*/ 3228975 w 3228975"/>
                  <a:gd name="connsiteY5" fmla="*/ 476250 h 1866900"/>
                  <a:gd name="connsiteX6" fmla="*/ 3219450 w 3228975"/>
                  <a:gd name="connsiteY6" fmla="*/ 1866900 h 1866900"/>
                  <a:gd name="connsiteX7" fmla="*/ 3086100 w 3228975"/>
                  <a:gd name="connsiteY7" fmla="*/ 1847850 h 1866900"/>
                  <a:gd name="connsiteX8" fmla="*/ 2095500 w 3228975"/>
                  <a:gd name="connsiteY8" fmla="*/ 771525 h 1866900"/>
                  <a:gd name="connsiteX9" fmla="*/ 1095375 w 3228975"/>
                  <a:gd name="connsiteY9" fmla="*/ 571500 h 1866900"/>
                  <a:gd name="connsiteX10" fmla="*/ 0 w 3228975"/>
                  <a:gd name="connsiteY10" fmla="*/ 790575 h 1866900"/>
                  <a:gd name="connsiteX0" fmla="*/ 0 w 3228975"/>
                  <a:gd name="connsiteY0" fmla="*/ 790575 h 1866900"/>
                  <a:gd name="connsiteX1" fmla="*/ 0 w 3228975"/>
                  <a:gd name="connsiteY1" fmla="*/ 790575 h 1866900"/>
                  <a:gd name="connsiteX2" fmla="*/ 85725 w 3228975"/>
                  <a:gd name="connsiteY2" fmla="*/ 742950 h 1866900"/>
                  <a:gd name="connsiteX3" fmla="*/ 866775 w 3228975"/>
                  <a:gd name="connsiteY3" fmla="*/ 0 h 1866900"/>
                  <a:gd name="connsiteX4" fmla="*/ 2105025 w 3228975"/>
                  <a:gd name="connsiteY4" fmla="*/ 9525 h 1866900"/>
                  <a:gd name="connsiteX5" fmla="*/ 3228975 w 3228975"/>
                  <a:gd name="connsiteY5" fmla="*/ 476250 h 1866900"/>
                  <a:gd name="connsiteX6" fmla="*/ 3219450 w 3228975"/>
                  <a:gd name="connsiteY6" fmla="*/ 1866900 h 1866900"/>
                  <a:gd name="connsiteX7" fmla="*/ 3086100 w 3228975"/>
                  <a:gd name="connsiteY7" fmla="*/ 1847850 h 1866900"/>
                  <a:gd name="connsiteX8" fmla="*/ 2095500 w 3228975"/>
                  <a:gd name="connsiteY8" fmla="*/ 771525 h 1866900"/>
                  <a:gd name="connsiteX9" fmla="*/ 1095375 w 3228975"/>
                  <a:gd name="connsiteY9" fmla="*/ 571500 h 1866900"/>
                  <a:gd name="connsiteX10" fmla="*/ 0 w 3228975"/>
                  <a:gd name="connsiteY10" fmla="*/ 790575 h 1866900"/>
                  <a:gd name="connsiteX0" fmla="*/ 0 w 3228975"/>
                  <a:gd name="connsiteY0" fmla="*/ 790575 h 1866900"/>
                  <a:gd name="connsiteX1" fmla="*/ 0 w 3228975"/>
                  <a:gd name="connsiteY1" fmla="*/ 790575 h 1866900"/>
                  <a:gd name="connsiteX2" fmla="*/ 866775 w 3228975"/>
                  <a:gd name="connsiteY2" fmla="*/ 0 h 1866900"/>
                  <a:gd name="connsiteX3" fmla="*/ 2105025 w 3228975"/>
                  <a:gd name="connsiteY3" fmla="*/ 9525 h 1866900"/>
                  <a:gd name="connsiteX4" fmla="*/ 3228975 w 3228975"/>
                  <a:gd name="connsiteY4" fmla="*/ 476250 h 1866900"/>
                  <a:gd name="connsiteX5" fmla="*/ 3219450 w 3228975"/>
                  <a:gd name="connsiteY5" fmla="*/ 1866900 h 1866900"/>
                  <a:gd name="connsiteX6" fmla="*/ 3086100 w 3228975"/>
                  <a:gd name="connsiteY6" fmla="*/ 1847850 h 1866900"/>
                  <a:gd name="connsiteX7" fmla="*/ 2095500 w 3228975"/>
                  <a:gd name="connsiteY7" fmla="*/ 771525 h 1866900"/>
                  <a:gd name="connsiteX8" fmla="*/ 1095375 w 3228975"/>
                  <a:gd name="connsiteY8" fmla="*/ 571500 h 1866900"/>
                  <a:gd name="connsiteX9" fmla="*/ 0 w 3228975"/>
                  <a:gd name="connsiteY9" fmla="*/ 790575 h 1866900"/>
                  <a:gd name="connsiteX0" fmla="*/ 0 w 3228975"/>
                  <a:gd name="connsiteY0" fmla="*/ 790575 h 1866900"/>
                  <a:gd name="connsiteX1" fmla="*/ 0 w 3228975"/>
                  <a:gd name="connsiteY1" fmla="*/ 790575 h 1866900"/>
                  <a:gd name="connsiteX2" fmla="*/ 866775 w 3228975"/>
                  <a:gd name="connsiteY2" fmla="*/ 0 h 1866900"/>
                  <a:gd name="connsiteX3" fmla="*/ 2105025 w 3228975"/>
                  <a:gd name="connsiteY3" fmla="*/ 9525 h 1866900"/>
                  <a:gd name="connsiteX4" fmla="*/ 3228975 w 3228975"/>
                  <a:gd name="connsiteY4" fmla="*/ 476250 h 1866900"/>
                  <a:gd name="connsiteX5" fmla="*/ 3219450 w 3228975"/>
                  <a:gd name="connsiteY5" fmla="*/ 1866900 h 1866900"/>
                  <a:gd name="connsiteX6" fmla="*/ 3086100 w 3228975"/>
                  <a:gd name="connsiteY6" fmla="*/ 1847850 h 1866900"/>
                  <a:gd name="connsiteX7" fmla="*/ 2095500 w 3228975"/>
                  <a:gd name="connsiteY7" fmla="*/ 771525 h 1866900"/>
                  <a:gd name="connsiteX8" fmla="*/ 1095375 w 3228975"/>
                  <a:gd name="connsiteY8" fmla="*/ 571500 h 1866900"/>
                  <a:gd name="connsiteX9" fmla="*/ 0 w 3228975"/>
                  <a:gd name="connsiteY9" fmla="*/ 790575 h 1866900"/>
                  <a:gd name="connsiteX0" fmla="*/ 253889 w 3254264"/>
                  <a:gd name="connsiteY0" fmla="*/ 1143000 h 1866900"/>
                  <a:gd name="connsiteX1" fmla="*/ 25289 w 3254264"/>
                  <a:gd name="connsiteY1" fmla="*/ 790575 h 1866900"/>
                  <a:gd name="connsiteX2" fmla="*/ 892064 w 3254264"/>
                  <a:gd name="connsiteY2" fmla="*/ 0 h 1866900"/>
                  <a:gd name="connsiteX3" fmla="*/ 2130314 w 3254264"/>
                  <a:gd name="connsiteY3" fmla="*/ 9525 h 1866900"/>
                  <a:gd name="connsiteX4" fmla="*/ 3254264 w 3254264"/>
                  <a:gd name="connsiteY4" fmla="*/ 476250 h 1866900"/>
                  <a:gd name="connsiteX5" fmla="*/ 3244739 w 3254264"/>
                  <a:gd name="connsiteY5" fmla="*/ 1866900 h 1866900"/>
                  <a:gd name="connsiteX6" fmla="*/ 3111389 w 3254264"/>
                  <a:gd name="connsiteY6" fmla="*/ 1847850 h 1866900"/>
                  <a:gd name="connsiteX7" fmla="*/ 2120789 w 3254264"/>
                  <a:gd name="connsiteY7" fmla="*/ 771525 h 1866900"/>
                  <a:gd name="connsiteX8" fmla="*/ 1120664 w 3254264"/>
                  <a:gd name="connsiteY8" fmla="*/ 571500 h 1866900"/>
                  <a:gd name="connsiteX9" fmla="*/ 253889 w 3254264"/>
                  <a:gd name="connsiteY9" fmla="*/ 1143000 h 1866900"/>
                  <a:gd name="connsiteX0" fmla="*/ 1097065 w 3230665"/>
                  <a:gd name="connsiteY0" fmla="*/ 571500 h 1866900"/>
                  <a:gd name="connsiteX1" fmla="*/ 1690 w 3230665"/>
                  <a:gd name="connsiteY1" fmla="*/ 790575 h 1866900"/>
                  <a:gd name="connsiteX2" fmla="*/ 868465 w 3230665"/>
                  <a:gd name="connsiteY2" fmla="*/ 0 h 1866900"/>
                  <a:gd name="connsiteX3" fmla="*/ 2106715 w 3230665"/>
                  <a:gd name="connsiteY3" fmla="*/ 9525 h 1866900"/>
                  <a:gd name="connsiteX4" fmla="*/ 3230665 w 3230665"/>
                  <a:gd name="connsiteY4" fmla="*/ 476250 h 1866900"/>
                  <a:gd name="connsiteX5" fmla="*/ 3221140 w 3230665"/>
                  <a:gd name="connsiteY5" fmla="*/ 1866900 h 1866900"/>
                  <a:gd name="connsiteX6" fmla="*/ 3087790 w 3230665"/>
                  <a:gd name="connsiteY6" fmla="*/ 1847850 h 1866900"/>
                  <a:gd name="connsiteX7" fmla="*/ 2097190 w 3230665"/>
                  <a:gd name="connsiteY7" fmla="*/ 771525 h 1866900"/>
                  <a:gd name="connsiteX8" fmla="*/ 1097065 w 3230665"/>
                  <a:gd name="connsiteY8" fmla="*/ 571500 h 1866900"/>
                  <a:gd name="connsiteX0" fmla="*/ 1099783 w 3233383"/>
                  <a:gd name="connsiteY0" fmla="*/ 571500 h 1866900"/>
                  <a:gd name="connsiteX1" fmla="*/ 4408 w 3233383"/>
                  <a:gd name="connsiteY1" fmla="*/ 790575 h 1866900"/>
                  <a:gd name="connsiteX2" fmla="*/ 871183 w 3233383"/>
                  <a:gd name="connsiteY2" fmla="*/ 0 h 1866900"/>
                  <a:gd name="connsiteX3" fmla="*/ 2109433 w 3233383"/>
                  <a:gd name="connsiteY3" fmla="*/ 9525 h 1866900"/>
                  <a:gd name="connsiteX4" fmla="*/ 3233383 w 3233383"/>
                  <a:gd name="connsiteY4" fmla="*/ 476250 h 1866900"/>
                  <a:gd name="connsiteX5" fmla="*/ 3223858 w 3233383"/>
                  <a:gd name="connsiteY5" fmla="*/ 1866900 h 1866900"/>
                  <a:gd name="connsiteX6" fmla="*/ 3090508 w 3233383"/>
                  <a:gd name="connsiteY6" fmla="*/ 1847850 h 1866900"/>
                  <a:gd name="connsiteX7" fmla="*/ 2099908 w 3233383"/>
                  <a:gd name="connsiteY7" fmla="*/ 771525 h 1866900"/>
                  <a:gd name="connsiteX8" fmla="*/ 1099783 w 3233383"/>
                  <a:gd name="connsiteY8" fmla="*/ 571500 h 1866900"/>
                  <a:gd name="connsiteX0" fmla="*/ 1099783 w 3233383"/>
                  <a:gd name="connsiteY0" fmla="*/ 571500 h 1866900"/>
                  <a:gd name="connsiteX1" fmla="*/ 4408 w 3233383"/>
                  <a:gd name="connsiteY1" fmla="*/ 790575 h 1866900"/>
                  <a:gd name="connsiteX2" fmla="*/ 871183 w 3233383"/>
                  <a:gd name="connsiteY2" fmla="*/ 0 h 1866900"/>
                  <a:gd name="connsiteX3" fmla="*/ 2109433 w 3233383"/>
                  <a:gd name="connsiteY3" fmla="*/ 9525 h 1866900"/>
                  <a:gd name="connsiteX4" fmla="*/ 3233383 w 3233383"/>
                  <a:gd name="connsiteY4" fmla="*/ 476250 h 1866900"/>
                  <a:gd name="connsiteX5" fmla="*/ 3223858 w 3233383"/>
                  <a:gd name="connsiteY5" fmla="*/ 1866900 h 1866900"/>
                  <a:gd name="connsiteX6" fmla="*/ 3090508 w 3233383"/>
                  <a:gd name="connsiteY6" fmla="*/ 1847850 h 1866900"/>
                  <a:gd name="connsiteX7" fmla="*/ 2099908 w 3233383"/>
                  <a:gd name="connsiteY7" fmla="*/ 771525 h 1866900"/>
                  <a:gd name="connsiteX8" fmla="*/ 1099783 w 3233383"/>
                  <a:gd name="connsiteY8" fmla="*/ 571500 h 1866900"/>
                  <a:gd name="connsiteX0" fmla="*/ 1099427 w 3233027"/>
                  <a:gd name="connsiteY0" fmla="*/ 571500 h 1866900"/>
                  <a:gd name="connsiteX1" fmla="*/ 4052 w 3233027"/>
                  <a:gd name="connsiteY1" fmla="*/ 790575 h 1866900"/>
                  <a:gd name="connsiteX2" fmla="*/ 870827 w 3233027"/>
                  <a:gd name="connsiteY2" fmla="*/ 0 h 1866900"/>
                  <a:gd name="connsiteX3" fmla="*/ 2109077 w 3233027"/>
                  <a:gd name="connsiteY3" fmla="*/ 9525 h 1866900"/>
                  <a:gd name="connsiteX4" fmla="*/ 3233027 w 3233027"/>
                  <a:gd name="connsiteY4" fmla="*/ 476250 h 1866900"/>
                  <a:gd name="connsiteX5" fmla="*/ 3223502 w 3233027"/>
                  <a:gd name="connsiteY5" fmla="*/ 1866900 h 1866900"/>
                  <a:gd name="connsiteX6" fmla="*/ 3090152 w 3233027"/>
                  <a:gd name="connsiteY6" fmla="*/ 1847850 h 1866900"/>
                  <a:gd name="connsiteX7" fmla="*/ 2099552 w 3233027"/>
                  <a:gd name="connsiteY7" fmla="*/ 771525 h 1866900"/>
                  <a:gd name="connsiteX8" fmla="*/ 1099427 w 3233027"/>
                  <a:gd name="connsiteY8" fmla="*/ 571500 h 1866900"/>
                  <a:gd name="connsiteX0" fmla="*/ 1118366 w 3251966"/>
                  <a:gd name="connsiteY0" fmla="*/ 571500 h 1866900"/>
                  <a:gd name="connsiteX1" fmla="*/ 3941 w 3251966"/>
                  <a:gd name="connsiteY1" fmla="*/ 809625 h 1866900"/>
                  <a:gd name="connsiteX2" fmla="*/ 889766 w 3251966"/>
                  <a:gd name="connsiteY2" fmla="*/ 0 h 1866900"/>
                  <a:gd name="connsiteX3" fmla="*/ 2128016 w 3251966"/>
                  <a:gd name="connsiteY3" fmla="*/ 9525 h 1866900"/>
                  <a:gd name="connsiteX4" fmla="*/ 3251966 w 3251966"/>
                  <a:gd name="connsiteY4" fmla="*/ 476250 h 1866900"/>
                  <a:gd name="connsiteX5" fmla="*/ 3242441 w 3251966"/>
                  <a:gd name="connsiteY5" fmla="*/ 1866900 h 1866900"/>
                  <a:gd name="connsiteX6" fmla="*/ 3109091 w 3251966"/>
                  <a:gd name="connsiteY6" fmla="*/ 1847850 h 1866900"/>
                  <a:gd name="connsiteX7" fmla="*/ 2118491 w 3251966"/>
                  <a:gd name="connsiteY7" fmla="*/ 771525 h 1866900"/>
                  <a:gd name="connsiteX8" fmla="*/ 1118366 w 3251966"/>
                  <a:gd name="connsiteY8" fmla="*/ 571500 h 1866900"/>
                  <a:gd name="connsiteX0" fmla="*/ 1119025 w 3252625"/>
                  <a:gd name="connsiteY0" fmla="*/ 571500 h 1866900"/>
                  <a:gd name="connsiteX1" fmla="*/ 4600 w 3252625"/>
                  <a:gd name="connsiteY1" fmla="*/ 809625 h 1866900"/>
                  <a:gd name="connsiteX2" fmla="*/ 890425 w 3252625"/>
                  <a:gd name="connsiteY2" fmla="*/ 0 h 1866900"/>
                  <a:gd name="connsiteX3" fmla="*/ 2128675 w 3252625"/>
                  <a:gd name="connsiteY3" fmla="*/ 9525 h 1866900"/>
                  <a:gd name="connsiteX4" fmla="*/ 3252625 w 3252625"/>
                  <a:gd name="connsiteY4" fmla="*/ 476250 h 1866900"/>
                  <a:gd name="connsiteX5" fmla="*/ 3243100 w 3252625"/>
                  <a:gd name="connsiteY5" fmla="*/ 1866900 h 1866900"/>
                  <a:gd name="connsiteX6" fmla="*/ 3109750 w 3252625"/>
                  <a:gd name="connsiteY6" fmla="*/ 1847850 h 1866900"/>
                  <a:gd name="connsiteX7" fmla="*/ 2119150 w 3252625"/>
                  <a:gd name="connsiteY7" fmla="*/ 771525 h 1866900"/>
                  <a:gd name="connsiteX8" fmla="*/ 1119025 w 3252625"/>
                  <a:gd name="connsiteY8" fmla="*/ 571500 h 1866900"/>
                  <a:gd name="connsiteX0" fmla="*/ 1118146 w 3251746"/>
                  <a:gd name="connsiteY0" fmla="*/ 571500 h 1866900"/>
                  <a:gd name="connsiteX1" fmla="*/ 3721 w 3251746"/>
                  <a:gd name="connsiteY1" fmla="*/ 809625 h 1866900"/>
                  <a:gd name="connsiteX2" fmla="*/ 889546 w 3251746"/>
                  <a:gd name="connsiteY2" fmla="*/ 0 h 1866900"/>
                  <a:gd name="connsiteX3" fmla="*/ 2127796 w 3251746"/>
                  <a:gd name="connsiteY3" fmla="*/ 9525 h 1866900"/>
                  <a:gd name="connsiteX4" fmla="*/ 3251746 w 3251746"/>
                  <a:gd name="connsiteY4" fmla="*/ 476250 h 1866900"/>
                  <a:gd name="connsiteX5" fmla="*/ 3242221 w 3251746"/>
                  <a:gd name="connsiteY5" fmla="*/ 1866900 h 1866900"/>
                  <a:gd name="connsiteX6" fmla="*/ 3108871 w 3251746"/>
                  <a:gd name="connsiteY6" fmla="*/ 1847850 h 1866900"/>
                  <a:gd name="connsiteX7" fmla="*/ 2118271 w 3251746"/>
                  <a:gd name="connsiteY7" fmla="*/ 771525 h 1866900"/>
                  <a:gd name="connsiteX8" fmla="*/ 1118146 w 3251746"/>
                  <a:gd name="connsiteY8" fmla="*/ 571500 h 1866900"/>
                  <a:gd name="connsiteX0" fmla="*/ 1118146 w 3251746"/>
                  <a:gd name="connsiteY0" fmla="*/ 589645 h 1885045"/>
                  <a:gd name="connsiteX1" fmla="*/ 3721 w 3251746"/>
                  <a:gd name="connsiteY1" fmla="*/ 827770 h 1885045"/>
                  <a:gd name="connsiteX2" fmla="*/ 889546 w 3251746"/>
                  <a:gd name="connsiteY2" fmla="*/ 18145 h 1885045"/>
                  <a:gd name="connsiteX3" fmla="*/ 2127796 w 3251746"/>
                  <a:gd name="connsiteY3" fmla="*/ 27670 h 1885045"/>
                  <a:gd name="connsiteX4" fmla="*/ 3251746 w 3251746"/>
                  <a:gd name="connsiteY4" fmla="*/ 494395 h 1885045"/>
                  <a:gd name="connsiteX5" fmla="*/ 3242221 w 3251746"/>
                  <a:gd name="connsiteY5" fmla="*/ 1885045 h 1885045"/>
                  <a:gd name="connsiteX6" fmla="*/ 3108871 w 3251746"/>
                  <a:gd name="connsiteY6" fmla="*/ 1865995 h 1885045"/>
                  <a:gd name="connsiteX7" fmla="*/ 2118271 w 3251746"/>
                  <a:gd name="connsiteY7" fmla="*/ 789670 h 1885045"/>
                  <a:gd name="connsiteX8" fmla="*/ 1118146 w 3251746"/>
                  <a:gd name="connsiteY8" fmla="*/ 589645 h 1885045"/>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3108871 w 3251746"/>
                  <a:gd name="connsiteY6" fmla="*/ 1882387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3108871 w 3251746"/>
                  <a:gd name="connsiteY6" fmla="*/ 1882387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3108871 w 3251746"/>
                  <a:gd name="connsiteY6" fmla="*/ 1882387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3080296 w 3251746"/>
                  <a:gd name="connsiteY6" fmla="*/ 1863337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3080296 w 3251746"/>
                  <a:gd name="connsiteY6" fmla="*/ 1863337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3080296 w 3251746"/>
                  <a:gd name="connsiteY6" fmla="*/ 1863337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3080296 w 3251746"/>
                  <a:gd name="connsiteY6" fmla="*/ 1863337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3080296 w 3251746"/>
                  <a:gd name="connsiteY6" fmla="*/ 1863337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2994571 w 3251746"/>
                  <a:gd name="connsiteY6" fmla="*/ 1777612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2994571 w 3251746"/>
                  <a:gd name="connsiteY6" fmla="*/ 1777612 h 1901437"/>
                  <a:gd name="connsiteX7" fmla="*/ 2118271 w 3251746"/>
                  <a:gd name="connsiteY7" fmla="*/ 806062 h 1901437"/>
                  <a:gd name="connsiteX8" fmla="*/ 1118146 w 3251746"/>
                  <a:gd name="connsiteY8" fmla="*/ 606037 h 1901437"/>
                  <a:gd name="connsiteX0" fmla="*/ 1118146 w 3251746"/>
                  <a:gd name="connsiteY0" fmla="*/ 606037 h 1921976"/>
                  <a:gd name="connsiteX1" fmla="*/ 3721 w 3251746"/>
                  <a:gd name="connsiteY1" fmla="*/ 844162 h 1921976"/>
                  <a:gd name="connsiteX2" fmla="*/ 889546 w 3251746"/>
                  <a:gd name="connsiteY2" fmla="*/ 34537 h 1921976"/>
                  <a:gd name="connsiteX3" fmla="*/ 2127796 w 3251746"/>
                  <a:gd name="connsiteY3" fmla="*/ 44062 h 1921976"/>
                  <a:gd name="connsiteX4" fmla="*/ 3251746 w 3251746"/>
                  <a:gd name="connsiteY4" fmla="*/ 510787 h 1921976"/>
                  <a:gd name="connsiteX5" fmla="*/ 3242221 w 3251746"/>
                  <a:gd name="connsiteY5" fmla="*/ 1901437 h 1921976"/>
                  <a:gd name="connsiteX6" fmla="*/ 2994571 w 3251746"/>
                  <a:gd name="connsiteY6" fmla="*/ 1777612 h 1921976"/>
                  <a:gd name="connsiteX7" fmla="*/ 2118271 w 3251746"/>
                  <a:gd name="connsiteY7" fmla="*/ 806062 h 1921976"/>
                  <a:gd name="connsiteX8" fmla="*/ 1118146 w 3251746"/>
                  <a:gd name="connsiteY8" fmla="*/ 606037 h 1921976"/>
                  <a:gd name="connsiteX0" fmla="*/ 1118146 w 3242221"/>
                  <a:gd name="connsiteY0" fmla="*/ 606037 h 1921976"/>
                  <a:gd name="connsiteX1" fmla="*/ 3721 w 3242221"/>
                  <a:gd name="connsiteY1" fmla="*/ 844162 h 1921976"/>
                  <a:gd name="connsiteX2" fmla="*/ 889546 w 3242221"/>
                  <a:gd name="connsiteY2" fmla="*/ 34537 h 1921976"/>
                  <a:gd name="connsiteX3" fmla="*/ 2127796 w 3242221"/>
                  <a:gd name="connsiteY3" fmla="*/ 44062 h 1921976"/>
                  <a:gd name="connsiteX4" fmla="*/ 3242221 w 3242221"/>
                  <a:gd name="connsiteY4" fmla="*/ 615562 h 1921976"/>
                  <a:gd name="connsiteX5" fmla="*/ 3242221 w 3242221"/>
                  <a:gd name="connsiteY5" fmla="*/ 1901437 h 1921976"/>
                  <a:gd name="connsiteX6" fmla="*/ 2994571 w 3242221"/>
                  <a:gd name="connsiteY6" fmla="*/ 1777612 h 1921976"/>
                  <a:gd name="connsiteX7" fmla="*/ 2118271 w 3242221"/>
                  <a:gd name="connsiteY7" fmla="*/ 806062 h 1921976"/>
                  <a:gd name="connsiteX8" fmla="*/ 1118146 w 3242221"/>
                  <a:gd name="connsiteY8" fmla="*/ 606037 h 1921976"/>
                  <a:gd name="connsiteX0" fmla="*/ 1118146 w 3242221"/>
                  <a:gd name="connsiteY0" fmla="*/ 606037 h 1921976"/>
                  <a:gd name="connsiteX1" fmla="*/ 3721 w 3242221"/>
                  <a:gd name="connsiteY1" fmla="*/ 844162 h 1921976"/>
                  <a:gd name="connsiteX2" fmla="*/ 889546 w 3242221"/>
                  <a:gd name="connsiteY2" fmla="*/ 34537 h 1921976"/>
                  <a:gd name="connsiteX3" fmla="*/ 2127796 w 3242221"/>
                  <a:gd name="connsiteY3" fmla="*/ 44062 h 1921976"/>
                  <a:gd name="connsiteX4" fmla="*/ 3242221 w 3242221"/>
                  <a:gd name="connsiteY4" fmla="*/ 615562 h 1921976"/>
                  <a:gd name="connsiteX5" fmla="*/ 3242221 w 3242221"/>
                  <a:gd name="connsiteY5" fmla="*/ 1901437 h 1921976"/>
                  <a:gd name="connsiteX6" fmla="*/ 2994571 w 3242221"/>
                  <a:gd name="connsiteY6" fmla="*/ 1777612 h 1921976"/>
                  <a:gd name="connsiteX7" fmla="*/ 2118271 w 3242221"/>
                  <a:gd name="connsiteY7" fmla="*/ 806062 h 1921976"/>
                  <a:gd name="connsiteX8" fmla="*/ 1118146 w 3242221"/>
                  <a:gd name="connsiteY8" fmla="*/ 606037 h 1921976"/>
                  <a:gd name="connsiteX0" fmla="*/ 1118146 w 3261271"/>
                  <a:gd name="connsiteY0" fmla="*/ 606037 h 1993269"/>
                  <a:gd name="connsiteX1" fmla="*/ 3721 w 3261271"/>
                  <a:gd name="connsiteY1" fmla="*/ 844162 h 1993269"/>
                  <a:gd name="connsiteX2" fmla="*/ 889546 w 3261271"/>
                  <a:gd name="connsiteY2" fmla="*/ 34537 h 1993269"/>
                  <a:gd name="connsiteX3" fmla="*/ 2127796 w 3261271"/>
                  <a:gd name="connsiteY3" fmla="*/ 44062 h 1993269"/>
                  <a:gd name="connsiteX4" fmla="*/ 3242221 w 3261271"/>
                  <a:gd name="connsiteY4" fmla="*/ 615562 h 1993269"/>
                  <a:gd name="connsiteX5" fmla="*/ 3261271 w 3261271"/>
                  <a:gd name="connsiteY5" fmla="*/ 1987162 h 1993269"/>
                  <a:gd name="connsiteX6" fmla="*/ 2994571 w 3261271"/>
                  <a:gd name="connsiteY6" fmla="*/ 1777612 h 1993269"/>
                  <a:gd name="connsiteX7" fmla="*/ 2118271 w 3261271"/>
                  <a:gd name="connsiteY7" fmla="*/ 806062 h 1993269"/>
                  <a:gd name="connsiteX8" fmla="*/ 1118146 w 3261271"/>
                  <a:gd name="connsiteY8" fmla="*/ 606037 h 199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271" h="1993269">
                    <a:moveTo>
                      <a:pt x="1118146" y="606037"/>
                    </a:moveTo>
                    <a:cubicBezTo>
                      <a:pt x="816521" y="761612"/>
                      <a:pt x="308521" y="1206112"/>
                      <a:pt x="3721" y="844162"/>
                    </a:cubicBezTo>
                    <a:cubicBezTo>
                      <a:pt x="-62359" y="765692"/>
                      <a:pt x="772071" y="98037"/>
                      <a:pt x="889546" y="34537"/>
                    </a:cubicBezTo>
                    <a:cubicBezTo>
                      <a:pt x="1007021" y="-9913"/>
                      <a:pt x="2000796" y="-16263"/>
                      <a:pt x="2127796" y="44062"/>
                    </a:cubicBezTo>
                    <a:cubicBezTo>
                      <a:pt x="2616746" y="180587"/>
                      <a:pt x="2915196" y="345687"/>
                      <a:pt x="3242221" y="615562"/>
                    </a:cubicBezTo>
                    <a:lnTo>
                      <a:pt x="3261271" y="1987162"/>
                    </a:lnTo>
                    <a:cubicBezTo>
                      <a:pt x="3159671" y="2012562"/>
                      <a:pt x="3134271" y="1961762"/>
                      <a:pt x="2994571" y="1777612"/>
                    </a:cubicBezTo>
                    <a:cubicBezTo>
                      <a:pt x="2616746" y="1444237"/>
                      <a:pt x="2343696" y="1148962"/>
                      <a:pt x="2118271" y="806062"/>
                    </a:cubicBezTo>
                    <a:cubicBezTo>
                      <a:pt x="1756321" y="777487"/>
                      <a:pt x="1432471" y="720337"/>
                      <a:pt x="1118146" y="606037"/>
                    </a:cubicBezTo>
                    <a:close/>
                  </a:path>
                </a:pathLst>
              </a:custGeom>
              <a:solidFill>
                <a:srgbClr val="E46C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1" b="0" i="0" u="none" strike="noStrike" kern="1200" cap="none" spc="0" normalizeH="0" baseline="0" noProof="0" dirty="0">
                  <a:ln>
                    <a:noFill/>
                  </a:ln>
                  <a:solidFill>
                    <a:prstClr val="white"/>
                  </a:solidFill>
                  <a:effectLst/>
                  <a:uLnTx/>
                  <a:uFillTx/>
                  <a:latin typeface="Arial"/>
                  <a:cs typeface="+mn-cs"/>
                </a:endParaRPr>
              </a:p>
            </p:txBody>
          </p:sp>
          <p:sp>
            <p:nvSpPr>
              <p:cNvPr id="12" name="Rounded Rectangle 4">
                <a:extLst>
                  <a:ext uri="{FF2B5EF4-FFF2-40B4-BE49-F238E27FC236}">
                    <a16:creationId xmlns:a16="http://schemas.microsoft.com/office/drawing/2014/main" id="{F8FDACB9-8173-4362-8ECB-AD6840FFB24E}"/>
                  </a:ext>
                </a:extLst>
              </p:cNvPr>
              <p:cNvSpPr/>
              <p:nvPr/>
            </p:nvSpPr>
            <p:spPr>
              <a:xfrm rot="2002203">
                <a:off x="2745022" y="3807001"/>
                <a:ext cx="339508" cy="612148"/>
              </a:xfrm>
              <a:prstGeom prst="roundRect">
                <a:avLst>
                  <a:gd name="adj" fmla="val 50000"/>
                </a:avLst>
              </a:prstGeom>
              <a:solidFill>
                <a:srgbClr val="E46C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1" b="0" i="0" u="none" strike="noStrike" kern="1200" cap="none" spc="0" normalizeH="0" baseline="0" noProof="0">
                  <a:ln>
                    <a:noFill/>
                  </a:ln>
                  <a:solidFill>
                    <a:prstClr val="white"/>
                  </a:solidFill>
                  <a:effectLst/>
                  <a:uLnTx/>
                  <a:uFillTx/>
                  <a:latin typeface="Arial"/>
                  <a:cs typeface="+mn-cs"/>
                </a:endParaRPr>
              </a:p>
            </p:txBody>
          </p:sp>
          <p:sp>
            <p:nvSpPr>
              <p:cNvPr id="13" name="Rounded Rectangle 11">
                <a:extLst>
                  <a:ext uri="{FF2B5EF4-FFF2-40B4-BE49-F238E27FC236}">
                    <a16:creationId xmlns:a16="http://schemas.microsoft.com/office/drawing/2014/main" id="{87ED4616-C5EA-42A9-85B5-3AAFADA121F7}"/>
                  </a:ext>
                </a:extLst>
              </p:cNvPr>
              <p:cNvSpPr/>
              <p:nvPr/>
            </p:nvSpPr>
            <p:spPr>
              <a:xfrm rot="2002203">
                <a:off x="3276558" y="3627997"/>
                <a:ext cx="339508" cy="934693"/>
              </a:xfrm>
              <a:prstGeom prst="roundRect">
                <a:avLst>
                  <a:gd name="adj" fmla="val 50000"/>
                </a:avLst>
              </a:prstGeom>
              <a:solidFill>
                <a:srgbClr val="E46C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1" b="0" i="0" u="none" strike="noStrike" kern="1200" cap="none" spc="0" normalizeH="0" baseline="0" noProof="0">
                  <a:ln>
                    <a:noFill/>
                  </a:ln>
                  <a:solidFill>
                    <a:prstClr val="white"/>
                  </a:solidFill>
                  <a:effectLst/>
                  <a:uLnTx/>
                  <a:uFillTx/>
                  <a:latin typeface="Arial"/>
                  <a:cs typeface="+mn-cs"/>
                </a:endParaRPr>
              </a:p>
            </p:txBody>
          </p:sp>
          <p:sp>
            <p:nvSpPr>
              <p:cNvPr id="14" name="Rounded Rectangle 12">
                <a:extLst>
                  <a:ext uri="{FF2B5EF4-FFF2-40B4-BE49-F238E27FC236}">
                    <a16:creationId xmlns:a16="http://schemas.microsoft.com/office/drawing/2014/main" id="{DB7A9719-ABE8-4407-90FA-10DB8296FE32}"/>
                  </a:ext>
                </a:extLst>
              </p:cNvPr>
              <p:cNvSpPr/>
              <p:nvPr/>
            </p:nvSpPr>
            <p:spPr>
              <a:xfrm rot="2002203">
                <a:off x="3656813" y="3935485"/>
                <a:ext cx="339508" cy="724313"/>
              </a:xfrm>
              <a:prstGeom prst="roundRect">
                <a:avLst>
                  <a:gd name="adj" fmla="val 50000"/>
                </a:avLst>
              </a:prstGeom>
              <a:solidFill>
                <a:srgbClr val="E46C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1" b="0" i="0" u="none" strike="noStrike" kern="1200" cap="none" spc="0" normalizeH="0" baseline="0" noProof="0">
                  <a:ln>
                    <a:noFill/>
                  </a:ln>
                  <a:solidFill>
                    <a:prstClr val="white"/>
                  </a:solidFill>
                  <a:effectLst/>
                  <a:uLnTx/>
                  <a:uFillTx/>
                  <a:latin typeface="Arial"/>
                  <a:cs typeface="+mn-cs"/>
                </a:endParaRPr>
              </a:p>
            </p:txBody>
          </p:sp>
          <p:sp>
            <p:nvSpPr>
              <p:cNvPr id="15" name="Rounded Rectangle 13">
                <a:extLst>
                  <a:ext uri="{FF2B5EF4-FFF2-40B4-BE49-F238E27FC236}">
                    <a16:creationId xmlns:a16="http://schemas.microsoft.com/office/drawing/2014/main" id="{19582749-1D17-4C8D-A4F3-C675D5777180}"/>
                  </a:ext>
                </a:extLst>
              </p:cNvPr>
              <p:cNvSpPr/>
              <p:nvPr/>
            </p:nvSpPr>
            <p:spPr>
              <a:xfrm rot="2002203">
                <a:off x="4082895" y="4229792"/>
                <a:ext cx="339508" cy="567411"/>
              </a:xfrm>
              <a:prstGeom prst="roundRect">
                <a:avLst>
                  <a:gd name="adj" fmla="val 50000"/>
                </a:avLst>
              </a:prstGeom>
              <a:solidFill>
                <a:srgbClr val="E46C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1" b="0" i="0" u="none" strike="noStrike" kern="1200" cap="none" spc="0" normalizeH="0" baseline="0" noProof="0">
                  <a:ln>
                    <a:noFill/>
                  </a:ln>
                  <a:solidFill>
                    <a:prstClr val="white"/>
                  </a:solidFill>
                  <a:effectLst/>
                  <a:uLnTx/>
                  <a:uFillTx/>
                  <a:latin typeface="Arial"/>
                  <a:cs typeface="+mn-cs"/>
                </a:endParaRPr>
              </a:p>
            </p:txBody>
          </p:sp>
        </p:grpSp>
        <p:sp>
          <p:nvSpPr>
            <p:cNvPr id="10" name="Freeform 14">
              <a:extLst>
                <a:ext uri="{FF2B5EF4-FFF2-40B4-BE49-F238E27FC236}">
                  <a16:creationId xmlns:a16="http://schemas.microsoft.com/office/drawing/2014/main" id="{B75B0455-6CF1-41FC-85FC-8A767F72721B}"/>
                </a:ext>
              </a:extLst>
            </p:cNvPr>
            <p:cNvSpPr/>
            <p:nvPr/>
          </p:nvSpPr>
          <p:spPr>
            <a:xfrm>
              <a:off x="2676526" y="2590800"/>
              <a:ext cx="3152217" cy="2284673"/>
            </a:xfrm>
            <a:custGeom>
              <a:avLst/>
              <a:gdLst>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66688 w 3152217"/>
                <a:gd name="connsiteY20" fmla="*/ 1796050 h 2217998"/>
                <a:gd name="connsiteX21" fmla="*/ 1987859 w 3152217"/>
                <a:gd name="connsiteY21" fmla="*/ 1774879 h 2217998"/>
                <a:gd name="connsiteX22" fmla="*/ 2218760 w 3152217"/>
                <a:gd name="connsiteY22" fmla="*/ 2005781 h 2217998"/>
                <a:gd name="connsiteX23" fmla="*/ 2218760 w 3152217"/>
                <a:gd name="connsiteY23" fmla="*/ 2217998 h 2217998"/>
                <a:gd name="connsiteX24" fmla="*/ 2006543 w 3152217"/>
                <a:gd name="connsiteY24" fmla="*/ 2217998 h 2217998"/>
                <a:gd name="connsiteX25" fmla="*/ 1803401 w 3152217"/>
                <a:gd name="connsiteY25" fmla="*/ 2014854 h 2217998"/>
                <a:gd name="connsiteX26" fmla="*/ 1771650 w 3152217"/>
                <a:gd name="connsiteY26" fmla="*/ 2057400 h 2217998"/>
                <a:gd name="connsiteX27" fmla="*/ 1798691 w 3152217"/>
                <a:gd name="connsiteY27" fmla="*/ 2010144 h 2217998"/>
                <a:gd name="connsiteX28" fmla="*/ 1775643 w 3152217"/>
                <a:gd name="connsiteY28" fmla="*/ 1987096 h 2217998"/>
                <a:gd name="connsiteX29" fmla="*/ 1848068 w 3152217"/>
                <a:gd name="connsiteY29" fmla="*/ 1914670 h 2217998"/>
                <a:gd name="connsiteX30" fmla="*/ 1533525 w 3152217"/>
                <a:gd name="connsiteY30" fmla="*/ 1485900 h 2217998"/>
                <a:gd name="connsiteX31" fmla="*/ 1219200 w 3152217"/>
                <a:gd name="connsiteY31" fmla="*/ 1181100 h 2217998"/>
                <a:gd name="connsiteX32" fmla="*/ 571500 w 3152217"/>
                <a:gd name="connsiteY32" fmla="*/ 1295400 h 2217998"/>
                <a:gd name="connsiteX33" fmla="*/ 0 w 3152217"/>
                <a:gd name="connsiteY33" fmla="*/ 1266825 h 2217998"/>
                <a:gd name="connsiteX34" fmla="*/ 9525 w 3152217"/>
                <a:gd name="connsiteY34" fmla="*/ 28575 h 2217998"/>
                <a:gd name="connsiteX35" fmla="*/ 323850 w 3152217"/>
                <a:gd name="connsiteY35"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66688 w 3152217"/>
                <a:gd name="connsiteY20" fmla="*/ 1796050 h 2217998"/>
                <a:gd name="connsiteX21" fmla="*/ 1987859 w 3152217"/>
                <a:gd name="connsiteY21" fmla="*/ 1774879 h 2217998"/>
                <a:gd name="connsiteX22" fmla="*/ 2218760 w 3152217"/>
                <a:gd name="connsiteY22" fmla="*/ 2005781 h 2217998"/>
                <a:gd name="connsiteX23" fmla="*/ 2218760 w 3152217"/>
                <a:gd name="connsiteY23" fmla="*/ 2217998 h 2217998"/>
                <a:gd name="connsiteX24" fmla="*/ 2006543 w 3152217"/>
                <a:gd name="connsiteY24" fmla="*/ 2217998 h 2217998"/>
                <a:gd name="connsiteX25" fmla="*/ 1803401 w 3152217"/>
                <a:gd name="connsiteY25" fmla="*/ 2014854 h 2217998"/>
                <a:gd name="connsiteX26" fmla="*/ 1771650 w 3152217"/>
                <a:gd name="connsiteY26" fmla="*/ 2057400 h 2217998"/>
                <a:gd name="connsiteX27" fmla="*/ 1798691 w 3152217"/>
                <a:gd name="connsiteY27" fmla="*/ 2010144 h 2217998"/>
                <a:gd name="connsiteX28" fmla="*/ 1775643 w 3152217"/>
                <a:gd name="connsiteY28" fmla="*/ 1987096 h 2217998"/>
                <a:gd name="connsiteX29" fmla="*/ 1848068 w 3152217"/>
                <a:gd name="connsiteY29" fmla="*/ 1914670 h 2217998"/>
                <a:gd name="connsiteX30" fmla="*/ 1533525 w 3152217"/>
                <a:gd name="connsiteY30" fmla="*/ 1485900 h 2217998"/>
                <a:gd name="connsiteX31" fmla="*/ 1219200 w 3152217"/>
                <a:gd name="connsiteY31" fmla="*/ 1181100 h 2217998"/>
                <a:gd name="connsiteX32" fmla="*/ 571500 w 3152217"/>
                <a:gd name="connsiteY32" fmla="*/ 1295400 h 2217998"/>
                <a:gd name="connsiteX33" fmla="*/ 0 w 3152217"/>
                <a:gd name="connsiteY33" fmla="*/ 1266825 h 2217998"/>
                <a:gd name="connsiteX34" fmla="*/ 9525 w 3152217"/>
                <a:gd name="connsiteY34" fmla="*/ 28575 h 2217998"/>
                <a:gd name="connsiteX35" fmla="*/ 323850 w 3152217"/>
                <a:gd name="connsiteY35"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66688 w 3152217"/>
                <a:gd name="connsiteY20" fmla="*/ 1796050 h 2217998"/>
                <a:gd name="connsiteX21" fmla="*/ 1987859 w 3152217"/>
                <a:gd name="connsiteY21" fmla="*/ 1774879 h 2217998"/>
                <a:gd name="connsiteX22" fmla="*/ 2218760 w 3152217"/>
                <a:gd name="connsiteY22" fmla="*/ 2005781 h 2217998"/>
                <a:gd name="connsiteX23" fmla="*/ 2218760 w 3152217"/>
                <a:gd name="connsiteY23" fmla="*/ 2217998 h 2217998"/>
                <a:gd name="connsiteX24" fmla="*/ 2006543 w 3152217"/>
                <a:gd name="connsiteY24" fmla="*/ 2217998 h 2217998"/>
                <a:gd name="connsiteX25" fmla="*/ 1803401 w 3152217"/>
                <a:gd name="connsiteY25" fmla="*/ 2014854 h 2217998"/>
                <a:gd name="connsiteX26" fmla="*/ 1798691 w 3152217"/>
                <a:gd name="connsiteY26" fmla="*/ 2010144 h 2217998"/>
                <a:gd name="connsiteX27" fmla="*/ 1775643 w 3152217"/>
                <a:gd name="connsiteY27" fmla="*/ 1987096 h 2217998"/>
                <a:gd name="connsiteX28" fmla="*/ 1848068 w 3152217"/>
                <a:gd name="connsiteY28" fmla="*/ 1914670 h 2217998"/>
                <a:gd name="connsiteX29" fmla="*/ 1533525 w 3152217"/>
                <a:gd name="connsiteY29" fmla="*/ 1485900 h 2217998"/>
                <a:gd name="connsiteX30" fmla="*/ 1219200 w 3152217"/>
                <a:gd name="connsiteY30" fmla="*/ 1181100 h 2217998"/>
                <a:gd name="connsiteX31" fmla="*/ 571500 w 3152217"/>
                <a:gd name="connsiteY31" fmla="*/ 1295400 h 2217998"/>
                <a:gd name="connsiteX32" fmla="*/ 0 w 3152217"/>
                <a:gd name="connsiteY32" fmla="*/ 1266825 h 2217998"/>
                <a:gd name="connsiteX33" fmla="*/ 9525 w 3152217"/>
                <a:gd name="connsiteY33" fmla="*/ 28575 h 2217998"/>
                <a:gd name="connsiteX34" fmla="*/ 323850 w 3152217"/>
                <a:gd name="connsiteY34"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66688 w 3152217"/>
                <a:gd name="connsiteY20" fmla="*/ 1796050 h 2217998"/>
                <a:gd name="connsiteX21" fmla="*/ 1987859 w 3152217"/>
                <a:gd name="connsiteY21" fmla="*/ 1774879 h 2217998"/>
                <a:gd name="connsiteX22" fmla="*/ 2218760 w 3152217"/>
                <a:gd name="connsiteY22" fmla="*/ 2005781 h 2217998"/>
                <a:gd name="connsiteX23" fmla="*/ 2218760 w 3152217"/>
                <a:gd name="connsiteY23" fmla="*/ 2217998 h 2217998"/>
                <a:gd name="connsiteX24" fmla="*/ 2006543 w 3152217"/>
                <a:gd name="connsiteY24" fmla="*/ 2217998 h 2217998"/>
                <a:gd name="connsiteX25" fmla="*/ 1798691 w 3152217"/>
                <a:gd name="connsiteY25" fmla="*/ 2010144 h 2217998"/>
                <a:gd name="connsiteX26" fmla="*/ 1775643 w 3152217"/>
                <a:gd name="connsiteY26" fmla="*/ 1987096 h 2217998"/>
                <a:gd name="connsiteX27" fmla="*/ 1848068 w 3152217"/>
                <a:gd name="connsiteY27" fmla="*/ 1914670 h 2217998"/>
                <a:gd name="connsiteX28" fmla="*/ 1533525 w 3152217"/>
                <a:gd name="connsiteY28" fmla="*/ 1485900 h 2217998"/>
                <a:gd name="connsiteX29" fmla="*/ 1219200 w 3152217"/>
                <a:gd name="connsiteY29" fmla="*/ 1181100 h 2217998"/>
                <a:gd name="connsiteX30" fmla="*/ 571500 w 3152217"/>
                <a:gd name="connsiteY30" fmla="*/ 1295400 h 2217998"/>
                <a:gd name="connsiteX31" fmla="*/ 0 w 3152217"/>
                <a:gd name="connsiteY31" fmla="*/ 1266825 h 2217998"/>
                <a:gd name="connsiteX32" fmla="*/ 9525 w 3152217"/>
                <a:gd name="connsiteY32" fmla="*/ 28575 h 2217998"/>
                <a:gd name="connsiteX33" fmla="*/ 323850 w 3152217"/>
                <a:gd name="connsiteY33"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66688 w 3152217"/>
                <a:gd name="connsiteY20" fmla="*/ 1796050 h 2217998"/>
                <a:gd name="connsiteX21" fmla="*/ 1987859 w 3152217"/>
                <a:gd name="connsiteY21" fmla="*/ 1774879 h 2217998"/>
                <a:gd name="connsiteX22" fmla="*/ 2218760 w 3152217"/>
                <a:gd name="connsiteY22" fmla="*/ 2005781 h 2217998"/>
                <a:gd name="connsiteX23" fmla="*/ 2218760 w 3152217"/>
                <a:gd name="connsiteY23" fmla="*/ 2217998 h 2217998"/>
                <a:gd name="connsiteX24" fmla="*/ 2006543 w 3152217"/>
                <a:gd name="connsiteY24" fmla="*/ 2217998 h 2217998"/>
                <a:gd name="connsiteX25" fmla="*/ 1798691 w 3152217"/>
                <a:gd name="connsiteY25" fmla="*/ 2010144 h 2217998"/>
                <a:gd name="connsiteX26" fmla="*/ 1775643 w 3152217"/>
                <a:gd name="connsiteY26" fmla="*/ 1987096 h 2217998"/>
                <a:gd name="connsiteX27" fmla="*/ 1848068 w 3152217"/>
                <a:gd name="connsiteY27" fmla="*/ 1914670 h 2217998"/>
                <a:gd name="connsiteX28" fmla="*/ 1533525 w 3152217"/>
                <a:gd name="connsiteY28" fmla="*/ 1485900 h 2217998"/>
                <a:gd name="connsiteX29" fmla="*/ 1219200 w 3152217"/>
                <a:gd name="connsiteY29" fmla="*/ 1181100 h 2217998"/>
                <a:gd name="connsiteX30" fmla="*/ 571500 w 3152217"/>
                <a:gd name="connsiteY30" fmla="*/ 1295400 h 2217998"/>
                <a:gd name="connsiteX31" fmla="*/ 0 w 3152217"/>
                <a:gd name="connsiteY31" fmla="*/ 1266825 h 2217998"/>
                <a:gd name="connsiteX32" fmla="*/ 9525 w 3152217"/>
                <a:gd name="connsiteY32" fmla="*/ 28575 h 2217998"/>
                <a:gd name="connsiteX33" fmla="*/ 323850 w 3152217"/>
                <a:gd name="connsiteY33"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87859 w 3152217"/>
                <a:gd name="connsiteY20" fmla="*/ 1774879 h 2217998"/>
                <a:gd name="connsiteX21" fmla="*/ 2218760 w 3152217"/>
                <a:gd name="connsiteY21" fmla="*/ 2005781 h 2217998"/>
                <a:gd name="connsiteX22" fmla="*/ 2218760 w 3152217"/>
                <a:gd name="connsiteY22" fmla="*/ 2217998 h 2217998"/>
                <a:gd name="connsiteX23" fmla="*/ 2006543 w 3152217"/>
                <a:gd name="connsiteY23" fmla="*/ 2217998 h 2217998"/>
                <a:gd name="connsiteX24" fmla="*/ 1798691 w 3152217"/>
                <a:gd name="connsiteY24" fmla="*/ 2010144 h 2217998"/>
                <a:gd name="connsiteX25" fmla="*/ 1775643 w 3152217"/>
                <a:gd name="connsiteY25" fmla="*/ 1987096 h 2217998"/>
                <a:gd name="connsiteX26" fmla="*/ 1848068 w 3152217"/>
                <a:gd name="connsiteY26" fmla="*/ 1914670 h 2217998"/>
                <a:gd name="connsiteX27" fmla="*/ 1533525 w 3152217"/>
                <a:gd name="connsiteY27" fmla="*/ 1485900 h 2217998"/>
                <a:gd name="connsiteX28" fmla="*/ 1219200 w 3152217"/>
                <a:gd name="connsiteY28" fmla="*/ 1181100 h 2217998"/>
                <a:gd name="connsiteX29" fmla="*/ 571500 w 3152217"/>
                <a:gd name="connsiteY29" fmla="*/ 1295400 h 2217998"/>
                <a:gd name="connsiteX30" fmla="*/ 0 w 3152217"/>
                <a:gd name="connsiteY30" fmla="*/ 1266825 h 2217998"/>
                <a:gd name="connsiteX31" fmla="*/ 9525 w 3152217"/>
                <a:gd name="connsiteY31" fmla="*/ 28575 h 2217998"/>
                <a:gd name="connsiteX32" fmla="*/ 323850 w 3152217"/>
                <a:gd name="connsiteY32"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87859 w 3152217"/>
                <a:gd name="connsiteY20" fmla="*/ 1774879 h 2217998"/>
                <a:gd name="connsiteX21" fmla="*/ 2218760 w 3152217"/>
                <a:gd name="connsiteY21" fmla="*/ 2005781 h 2217998"/>
                <a:gd name="connsiteX22" fmla="*/ 2218760 w 3152217"/>
                <a:gd name="connsiteY22" fmla="*/ 2217998 h 2217998"/>
                <a:gd name="connsiteX23" fmla="*/ 2006543 w 3152217"/>
                <a:gd name="connsiteY23" fmla="*/ 2217998 h 2217998"/>
                <a:gd name="connsiteX24" fmla="*/ 1798691 w 3152217"/>
                <a:gd name="connsiteY24" fmla="*/ 2010144 h 2217998"/>
                <a:gd name="connsiteX25" fmla="*/ 1775643 w 3152217"/>
                <a:gd name="connsiteY25" fmla="*/ 1987096 h 2217998"/>
                <a:gd name="connsiteX26" fmla="*/ 1848068 w 3152217"/>
                <a:gd name="connsiteY26" fmla="*/ 1911865 h 2217998"/>
                <a:gd name="connsiteX27" fmla="*/ 1533525 w 3152217"/>
                <a:gd name="connsiteY27" fmla="*/ 1485900 h 2217998"/>
                <a:gd name="connsiteX28" fmla="*/ 1219200 w 3152217"/>
                <a:gd name="connsiteY28" fmla="*/ 1181100 h 2217998"/>
                <a:gd name="connsiteX29" fmla="*/ 571500 w 3152217"/>
                <a:gd name="connsiteY29" fmla="*/ 1295400 h 2217998"/>
                <a:gd name="connsiteX30" fmla="*/ 0 w 3152217"/>
                <a:gd name="connsiteY30" fmla="*/ 1266825 h 2217998"/>
                <a:gd name="connsiteX31" fmla="*/ 9525 w 3152217"/>
                <a:gd name="connsiteY31" fmla="*/ 28575 h 2217998"/>
                <a:gd name="connsiteX32" fmla="*/ 323850 w 3152217"/>
                <a:gd name="connsiteY32"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87859 w 3152217"/>
                <a:gd name="connsiteY20" fmla="*/ 1774879 h 2217998"/>
                <a:gd name="connsiteX21" fmla="*/ 2218760 w 3152217"/>
                <a:gd name="connsiteY21" fmla="*/ 2005781 h 2217998"/>
                <a:gd name="connsiteX22" fmla="*/ 2218760 w 3152217"/>
                <a:gd name="connsiteY22" fmla="*/ 2217998 h 2217998"/>
                <a:gd name="connsiteX23" fmla="*/ 2006543 w 3152217"/>
                <a:gd name="connsiteY23" fmla="*/ 2217998 h 2217998"/>
                <a:gd name="connsiteX24" fmla="*/ 1798691 w 3152217"/>
                <a:gd name="connsiteY24" fmla="*/ 2010144 h 2217998"/>
                <a:gd name="connsiteX25" fmla="*/ 1775643 w 3152217"/>
                <a:gd name="connsiteY25" fmla="*/ 1987096 h 2217998"/>
                <a:gd name="connsiteX26" fmla="*/ 1848068 w 3152217"/>
                <a:gd name="connsiteY26" fmla="*/ 1911865 h 2217998"/>
                <a:gd name="connsiteX27" fmla="*/ 1533525 w 3152217"/>
                <a:gd name="connsiteY27" fmla="*/ 1485900 h 2217998"/>
                <a:gd name="connsiteX28" fmla="*/ 1219200 w 3152217"/>
                <a:gd name="connsiteY28" fmla="*/ 1181100 h 2217998"/>
                <a:gd name="connsiteX29" fmla="*/ 571500 w 3152217"/>
                <a:gd name="connsiteY29" fmla="*/ 1295400 h 2217998"/>
                <a:gd name="connsiteX30" fmla="*/ 0 w 3152217"/>
                <a:gd name="connsiteY30" fmla="*/ 1266825 h 2217998"/>
                <a:gd name="connsiteX31" fmla="*/ 9525 w 3152217"/>
                <a:gd name="connsiteY31" fmla="*/ 28575 h 2217998"/>
                <a:gd name="connsiteX32" fmla="*/ 323850 w 3152217"/>
                <a:gd name="connsiteY32"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87859 w 3152217"/>
                <a:gd name="connsiteY20" fmla="*/ 1774879 h 2217998"/>
                <a:gd name="connsiteX21" fmla="*/ 2218760 w 3152217"/>
                <a:gd name="connsiteY21" fmla="*/ 2005781 h 2217998"/>
                <a:gd name="connsiteX22" fmla="*/ 2218760 w 3152217"/>
                <a:gd name="connsiteY22" fmla="*/ 2217998 h 2217998"/>
                <a:gd name="connsiteX23" fmla="*/ 2006543 w 3152217"/>
                <a:gd name="connsiteY23" fmla="*/ 2217998 h 2217998"/>
                <a:gd name="connsiteX24" fmla="*/ 1798691 w 3152217"/>
                <a:gd name="connsiteY24" fmla="*/ 2010144 h 2217998"/>
                <a:gd name="connsiteX25" fmla="*/ 1775643 w 3152217"/>
                <a:gd name="connsiteY25" fmla="*/ 1987096 h 2217998"/>
                <a:gd name="connsiteX26" fmla="*/ 1842458 w 3152217"/>
                <a:gd name="connsiteY26" fmla="*/ 1897840 h 2217998"/>
                <a:gd name="connsiteX27" fmla="*/ 1533525 w 3152217"/>
                <a:gd name="connsiteY27" fmla="*/ 1485900 h 2217998"/>
                <a:gd name="connsiteX28" fmla="*/ 1219200 w 3152217"/>
                <a:gd name="connsiteY28" fmla="*/ 1181100 h 2217998"/>
                <a:gd name="connsiteX29" fmla="*/ 571500 w 3152217"/>
                <a:gd name="connsiteY29" fmla="*/ 1295400 h 2217998"/>
                <a:gd name="connsiteX30" fmla="*/ 0 w 3152217"/>
                <a:gd name="connsiteY30" fmla="*/ 1266825 h 2217998"/>
                <a:gd name="connsiteX31" fmla="*/ 9525 w 3152217"/>
                <a:gd name="connsiteY31" fmla="*/ 28575 h 2217998"/>
                <a:gd name="connsiteX32" fmla="*/ 323850 w 3152217"/>
                <a:gd name="connsiteY32"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87859 w 3152217"/>
                <a:gd name="connsiteY20" fmla="*/ 1774879 h 2217998"/>
                <a:gd name="connsiteX21" fmla="*/ 2218760 w 3152217"/>
                <a:gd name="connsiteY21" fmla="*/ 2005781 h 2217998"/>
                <a:gd name="connsiteX22" fmla="*/ 2218760 w 3152217"/>
                <a:gd name="connsiteY22" fmla="*/ 2217998 h 2217998"/>
                <a:gd name="connsiteX23" fmla="*/ 2006543 w 3152217"/>
                <a:gd name="connsiteY23" fmla="*/ 2217998 h 2217998"/>
                <a:gd name="connsiteX24" fmla="*/ 1798691 w 3152217"/>
                <a:gd name="connsiteY24" fmla="*/ 2010144 h 2217998"/>
                <a:gd name="connsiteX25" fmla="*/ 1775643 w 3152217"/>
                <a:gd name="connsiteY25" fmla="*/ 1987096 h 2217998"/>
                <a:gd name="connsiteX26" fmla="*/ 1842458 w 3152217"/>
                <a:gd name="connsiteY26" fmla="*/ 1897840 h 2217998"/>
                <a:gd name="connsiteX27" fmla="*/ 1533525 w 3152217"/>
                <a:gd name="connsiteY27" fmla="*/ 1485900 h 2217998"/>
                <a:gd name="connsiteX28" fmla="*/ 1219200 w 3152217"/>
                <a:gd name="connsiteY28" fmla="*/ 1181100 h 2217998"/>
                <a:gd name="connsiteX29" fmla="*/ 571500 w 3152217"/>
                <a:gd name="connsiteY29" fmla="*/ 1295400 h 2217998"/>
                <a:gd name="connsiteX30" fmla="*/ 0 w 3152217"/>
                <a:gd name="connsiteY30" fmla="*/ 1266825 h 2217998"/>
                <a:gd name="connsiteX31" fmla="*/ 9525 w 3152217"/>
                <a:gd name="connsiteY31" fmla="*/ 28575 h 2217998"/>
                <a:gd name="connsiteX32" fmla="*/ 323850 w 3152217"/>
                <a:gd name="connsiteY32"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87859 w 3152217"/>
                <a:gd name="connsiteY20" fmla="*/ 1774879 h 2217998"/>
                <a:gd name="connsiteX21" fmla="*/ 2218760 w 3152217"/>
                <a:gd name="connsiteY21" fmla="*/ 2005781 h 2217998"/>
                <a:gd name="connsiteX22" fmla="*/ 2218760 w 3152217"/>
                <a:gd name="connsiteY22" fmla="*/ 2217998 h 2217998"/>
                <a:gd name="connsiteX23" fmla="*/ 2006543 w 3152217"/>
                <a:gd name="connsiteY23" fmla="*/ 2217998 h 2217998"/>
                <a:gd name="connsiteX24" fmla="*/ 1798691 w 3152217"/>
                <a:gd name="connsiteY24" fmla="*/ 2010144 h 2217998"/>
                <a:gd name="connsiteX25" fmla="*/ 1775643 w 3152217"/>
                <a:gd name="connsiteY25" fmla="*/ 1987096 h 2217998"/>
                <a:gd name="connsiteX26" fmla="*/ 1842458 w 3152217"/>
                <a:gd name="connsiteY26" fmla="*/ 1897840 h 2217998"/>
                <a:gd name="connsiteX27" fmla="*/ 1533525 w 3152217"/>
                <a:gd name="connsiteY27" fmla="*/ 1485900 h 2217998"/>
                <a:gd name="connsiteX28" fmla="*/ 1219200 w 3152217"/>
                <a:gd name="connsiteY28" fmla="*/ 1181100 h 2217998"/>
                <a:gd name="connsiteX29" fmla="*/ 571500 w 3152217"/>
                <a:gd name="connsiteY29" fmla="*/ 1295400 h 2217998"/>
                <a:gd name="connsiteX30" fmla="*/ 0 w 3152217"/>
                <a:gd name="connsiteY30" fmla="*/ 1266825 h 2217998"/>
                <a:gd name="connsiteX31" fmla="*/ 9525 w 3152217"/>
                <a:gd name="connsiteY31" fmla="*/ 28575 h 2217998"/>
                <a:gd name="connsiteX32" fmla="*/ 323850 w 3152217"/>
                <a:gd name="connsiteY32"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87859 w 3152217"/>
                <a:gd name="connsiteY20" fmla="*/ 1774879 h 2217998"/>
                <a:gd name="connsiteX21" fmla="*/ 2218760 w 3152217"/>
                <a:gd name="connsiteY21" fmla="*/ 2005781 h 2217998"/>
                <a:gd name="connsiteX22" fmla="*/ 2218760 w 3152217"/>
                <a:gd name="connsiteY22" fmla="*/ 2217998 h 2217998"/>
                <a:gd name="connsiteX23" fmla="*/ 2006543 w 3152217"/>
                <a:gd name="connsiteY23" fmla="*/ 2217998 h 2217998"/>
                <a:gd name="connsiteX24" fmla="*/ 1798691 w 3152217"/>
                <a:gd name="connsiteY24" fmla="*/ 2010144 h 2217998"/>
                <a:gd name="connsiteX25" fmla="*/ 1775643 w 3152217"/>
                <a:gd name="connsiteY25" fmla="*/ 1987096 h 2217998"/>
                <a:gd name="connsiteX26" fmla="*/ 1842458 w 3152217"/>
                <a:gd name="connsiteY26" fmla="*/ 1897840 h 2217998"/>
                <a:gd name="connsiteX27" fmla="*/ 1533525 w 3152217"/>
                <a:gd name="connsiteY27" fmla="*/ 1485900 h 2217998"/>
                <a:gd name="connsiteX28" fmla="*/ 1219200 w 3152217"/>
                <a:gd name="connsiteY28" fmla="*/ 1181100 h 2217998"/>
                <a:gd name="connsiteX29" fmla="*/ 571500 w 3152217"/>
                <a:gd name="connsiteY29" fmla="*/ 1295400 h 2217998"/>
                <a:gd name="connsiteX30" fmla="*/ 0 w 3152217"/>
                <a:gd name="connsiteY30" fmla="*/ 1266825 h 2217998"/>
                <a:gd name="connsiteX31" fmla="*/ 9525 w 3152217"/>
                <a:gd name="connsiteY31" fmla="*/ 28575 h 2217998"/>
                <a:gd name="connsiteX32" fmla="*/ 323850 w 3152217"/>
                <a:gd name="connsiteY32"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3152217 w 3152217"/>
                <a:gd name="connsiteY5" fmla="*/ 1217685 h 2217998"/>
                <a:gd name="connsiteX6" fmla="*/ 3152217 w 3152217"/>
                <a:gd name="connsiteY6" fmla="*/ 1429902 h 2217998"/>
                <a:gd name="connsiteX7" fmla="*/ 2940000 w 3152217"/>
                <a:gd name="connsiteY7" fmla="*/ 1429902 h 2217998"/>
                <a:gd name="connsiteX8" fmla="*/ 2539107 w 3152217"/>
                <a:gd name="connsiteY8" fmla="*/ 1029008 h 2217998"/>
                <a:gd name="connsiteX9" fmla="*/ 2474399 w 3152217"/>
                <a:gd name="connsiteY9" fmla="*/ 1115717 h 2217998"/>
                <a:gd name="connsiteX10" fmla="*/ 2907621 w 3152217"/>
                <a:gd name="connsiteY10" fmla="*/ 1548940 h 2217998"/>
                <a:gd name="connsiteX11" fmla="*/ 2907621 w 3152217"/>
                <a:gd name="connsiteY11" fmla="*/ 1761157 h 2217998"/>
                <a:gd name="connsiteX12" fmla="*/ 2695404 w 3152217"/>
                <a:gd name="connsiteY12" fmla="*/ 1761157 h 2217998"/>
                <a:gd name="connsiteX13" fmla="*/ 2293017 w 3152217"/>
                <a:gd name="connsiteY13" fmla="*/ 1358769 h 2217998"/>
                <a:gd name="connsiteX14" fmla="*/ 2228234 w 3152217"/>
                <a:gd name="connsiteY14" fmla="*/ 1445578 h 2217998"/>
                <a:gd name="connsiteX15" fmla="*/ 2648161 w 3152217"/>
                <a:gd name="connsiteY15" fmla="*/ 1865505 h 2217998"/>
                <a:gd name="connsiteX16" fmla="*/ 2648161 w 3152217"/>
                <a:gd name="connsiteY16" fmla="*/ 2077722 h 2217998"/>
                <a:gd name="connsiteX17" fmla="*/ 2435944 w 3152217"/>
                <a:gd name="connsiteY17" fmla="*/ 2077722 h 2217998"/>
                <a:gd name="connsiteX18" fmla="*/ 2046853 w 3152217"/>
                <a:gd name="connsiteY18" fmla="*/ 1688629 h 2217998"/>
                <a:gd name="connsiteX19" fmla="*/ 1987859 w 3152217"/>
                <a:gd name="connsiteY19" fmla="*/ 1774879 h 2217998"/>
                <a:gd name="connsiteX20" fmla="*/ 2218760 w 3152217"/>
                <a:gd name="connsiteY20" fmla="*/ 2005781 h 2217998"/>
                <a:gd name="connsiteX21" fmla="*/ 2218760 w 3152217"/>
                <a:gd name="connsiteY21" fmla="*/ 2217998 h 2217998"/>
                <a:gd name="connsiteX22" fmla="*/ 2006543 w 3152217"/>
                <a:gd name="connsiteY22" fmla="*/ 2217998 h 2217998"/>
                <a:gd name="connsiteX23" fmla="*/ 1798691 w 3152217"/>
                <a:gd name="connsiteY23" fmla="*/ 2010144 h 2217998"/>
                <a:gd name="connsiteX24" fmla="*/ 1775643 w 3152217"/>
                <a:gd name="connsiteY24" fmla="*/ 1987096 h 2217998"/>
                <a:gd name="connsiteX25" fmla="*/ 1842458 w 3152217"/>
                <a:gd name="connsiteY25" fmla="*/ 1897840 h 2217998"/>
                <a:gd name="connsiteX26" fmla="*/ 1533525 w 3152217"/>
                <a:gd name="connsiteY26" fmla="*/ 1485900 h 2217998"/>
                <a:gd name="connsiteX27" fmla="*/ 1219200 w 3152217"/>
                <a:gd name="connsiteY27" fmla="*/ 1181100 h 2217998"/>
                <a:gd name="connsiteX28" fmla="*/ 571500 w 3152217"/>
                <a:gd name="connsiteY28" fmla="*/ 1295400 h 2217998"/>
                <a:gd name="connsiteX29" fmla="*/ 0 w 3152217"/>
                <a:gd name="connsiteY29" fmla="*/ 1266825 h 2217998"/>
                <a:gd name="connsiteX30" fmla="*/ 9525 w 3152217"/>
                <a:gd name="connsiteY30" fmla="*/ 28575 h 2217998"/>
                <a:gd name="connsiteX31" fmla="*/ 323850 w 3152217"/>
                <a:gd name="connsiteY31"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314575 w 3152217"/>
                <a:gd name="connsiteY3" fmla="*/ 285750 h 2217998"/>
                <a:gd name="connsiteX4" fmla="*/ 2724150 w 3152217"/>
                <a:gd name="connsiteY4" fmla="*/ 781050 h 2217998"/>
                <a:gd name="connsiteX5" fmla="*/ 3152217 w 3152217"/>
                <a:gd name="connsiteY5" fmla="*/ 1217685 h 2217998"/>
                <a:gd name="connsiteX6" fmla="*/ 3152217 w 3152217"/>
                <a:gd name="connsiteY6" fmla="*/ 1429902 h 2217998"/>
                <a:gd name="connsiteX7" fmla="*/ 2940000 w 3152217"/>
                <a:gd name="connsiteY7" fmla="*/ 1429902 h 2217998"/>
                <a:gd name="connsiteX8" fmla="*/ 2539107 w 3152217"/>
                <a:gd name="connsiteY8" fmla="*/ 1029008 h 2217998"/>
                <a:gd name="connsiteX9" fmla="*/ 2474399 w 3152217"/>
                <a:gd name="connsiteY9" fmla="*/ 1115717 h 2217998"/>
                <a:gd name="connsiteX10" fmla="*/ 2907621 w 3152217"/>
                <a:gd name="connsiteY10" fmla="*/ 1548940 h 2217998"/>
                <a:gd name="connsiteX11" fmla="*/ 2907621 w 3152217"/>
                <a:gd name="connsiteY11" fmla="*/ 1761157 h 2217998"/>
                <a:gd name="connsiteX12" fmla="*/ 2695404 w 3152217"/>
                <a:gd name="connsiteY12" fmla="*/ 1761157 h 2217998"/>
                <a:gd name="connsiteX13" fmla="*/ 2293017 w 3152217"/>
                <a:gd name="connsiteY13" fmla="*/ 1358769 h 2217998"/>
                <a:gd name="connsiteX14" fmla="*/ 2228234 w 3152217"/>
                <a:gd name="connsiteY14" fmla="*/ 1445578 h 2217998"/>
                <a:gd name="connsiteX15" fmla="*/ 2648161 w 3152217"/>
                <a:gd name="connsiteY15" fmla="*/ 1865505 h 2217998"/>
                <a:gd name="connsiteX16" fmla="*/ 2648161 w 3152217"/>
                <a:gd name="connsiteY16" fmla="*/ 2077722 h 2217998"/>
                <a:gd name="connsiteX17" fmla="*/ 2435944 w 3152217"/>
                <a:gd name="connsiteY17" fmla="*/ 2077722 h 2217998"/>
                <a:gd name="connsiteX18" fmla="*/ 2046853 w 3152217"/>
                <a:gd name="connsiteY18" fmla="*/ 1688629 h 2217998"/>
                <a:gd name="connsiteX19" fmla="*/ 1987859 w 3152217"/>
                <a:gd name="connsiteY19" fmla="*/ 1774879 h 2217998"/>
                <a:gd name="connsiteX20" fmla="*/ 2218760 w 3152217"/>
                <a:gd name="connsiteY20" fmla="*/ 2005781 h 2217998"/>
                <a:gd name="connsiteX21" fmla="*/ 2218760 w 3152217"/>
                <a:gd name="connsiteY21" fmla="*/ 2217998 h 2217998"/>
                <a:gd name="connsiteX22" fmla="*/ 2006543 w 3152217"/>
                <a:gd name="connsiteY22" fmla="*/ 2217998 h 2217998"/>
                <a:gd name="connsiteX23" fmla="*/ 1798691 w 3152217"/>
                <a:gd name="connsiteY23" fmla="*/ 2010144 h 2217998"/>
                <a:gd name="connsiteX24" fmla="*/ 1775643 w 3152217"/>
                <a:gd name="connsiteY24" fmla="*/ 1987096 h 2217998"/>
                <a:gd name="connsiteX25" fmla="*/ 1842458 w 3152217"/>
                <a:gd name="connsiteY25" fmla="*/ 1897840 h 2217998"/>
                <a:gd name="connsiteX26" fmla="*/ 1533525 w 3152217"/>
                <a:gd name="connsiteY26" fmla="*/ 1485900 h 2217998"/>
                <a:gd name="connsiteX27" fmla="*/ 1219200 w 3152217"/>
                <a:gd name="connsiteY27" fmla="*/ 1181100 h 2217998"/>
                <a:gd name="connsiteX28" fmla="*/ 571500 w 3152217"/>
                <a:gd name="connsiteY28" fmla="*/ 1295400 h 2217998"/>
                <a:gd name="connsiteX29" fmla="*/ 0 w 3152217"/>
                <a:gd name="connsiteY29" fmla="*/ 1266825 h 2217998"/>
                <a:gd name="connsiteX30" fmla="*/ 9525 w 3152217"/>
                <a:gd name="connsiteY30" fmla="*/ 28575 h 2217998"/>
                <a:gd name="connsiteX31" fmla="*/ 323850 w 3152217"/>
                <a:gd name="connsiteY31"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314575 w 3152217"/>
                <a:gd name="connsiteY3" fmla="*/ 285750 h 2217998"/>
                <a:gd name="connsiteX4" fmla="*/ 2724150 w 3152217"/>
                <a:gd name="connsiteY4" fmla="*/ 781050 h 2217998"/>
                <a:gd name="connsiteX5" fmla="*/ 3152217 w 3152217"/>
                <a:gd name="connsiteY5" fmla="*/ 1217685 h 2217998"/>
                <a:gd name="connsiteX6" fmla="*/ 3152217 w 3152217"/>
                <a:gd name="connsiteY6" fmla="*/ 1429902 h 2217998"/>
                <a:gd name="connsiteX7" fmla="*/ 2940000 w 3152217"/>
                <a:gd name="connsiteY7" fmla="*/ 1429902 h 2217998"/>
                <a:gd name="connsiteX8" fmla="*/ 2539107 w 3152217"/>
                <a:gd name="connsiteY8" fmla="*/ 1029008 h 2217998"/>
                <a:gd name="connsiteX9" fmla="*/ 2474399 w 3152217"/>
                <a:gd name="connsiteY9" fmla="*/ 1115717 h 2217998"/>
                <a:gd name="connsiteX10" fmla="*/ 2907621 w 3152217"/>
                <a:gd name="connsiteY10" fmla="*/ 1548940 h 2217998"/>
                <a:gd name="connsiteX11" fmla="*/ 2907621 w 3152217"/>
                <a:gd name="connsiteY11" fmla="*/ 1761157 h 2217998"/>
                <a:gd name="connsiteX12" fmla="*/ 2695404 w 3152217"/>
                <a:gd name="connsiteY12" fmla="*/ 1761157 h 2217998"/>
                <a:gd name="connsiteX13" fmla="*/ 2293017 w 3152217"/>
                <a:gd name="connsiteY13" fmla="*/ 1358769 h 2217998"/>
                <a:gd name="connsiteX14" fmla="*/ 2228234 w 3152217"/>
                <a:gd name="connsiteY14" fmla="*/ 1445578 h 2217998"/>
                <a:gd name="connsiteX15" fmla="*/ 2648161 w 3152217"/>
                <a:gd name="connsiteY15" fmla="*/ 1865505 h 2217998"/>
                <a:gd name="connsiteX16" fmla="*/ 2648161 w 3152217"/>
                <a:gd name="connsiteY16" fmla="*/ 2077722 h 2217998"/>
                <a:gd name="connsiteX17" fmla="*/ 2435944 w 3152217"/>
                <a:gd name="connsiteY17" fmla="*/ 2077722 h 2217998"/>
                <a:gd name="connsiteX18" fmla="*/ 2046853 w 3152217"/>
                <a:gd name="connsiteY18" fmla="*/ 1688629 h 2217998"/>
                <a:gd name="connsiteX19" fmla="*/ 1987859 w 3152217"/>
                <a:gd name="connsiteY19" fmla="*/ 1774879 h 2217998"/>
                <a:gd name="connsiteX20" fmla="*/ 2218760 w 3152217"/>
                <a:gd name="connsiteY20" fmla="*/ 2005781 h 2217998"/>
                <a:gd name="connsiteX21" fmla="*/ 2218760 w 3152217"/>
                <a:gd name="connsiteY21" fmla="*/ 2217998 h 2217998"/>
                <a:gd name="connsiteX22" fmla="*/ 2006543 w 3152217"/>
                <a:gd name="connsiteY22" fmla="*/ 2217998 h 2217998"/>
                <a:gd name="connsiteX23" fmla="*/ 1798691 w 3152217"/>
                <a:gd name="connsiteY23" fmla="*/ 2010144 h 2217998"/>
                <a:gd name="connsiteX24" fmla="*/ 1775643 w 3152217"/>
                <a:gd name="connsiteY24" fmla="*/ 1987096 h 2217998"/>
                <a:gd name="connsiteX25" fmla="*/ 1842458 w 3152217"/>
                <a:gd name="connsiteY25" fmla="*/ 1897840 h 2217998"/>
                <a:gd name="connsiteX26" fmla="*/ 1533525 w 3152217"/>
                <a:gd name="connsiteY26" fmla="*/ 1485900 h 2217998"/>
                <a:gd name="connsiteX27" fmla="*/ 1219200 w 3152217"/>
                <a:gd name="connsiteY27" fmla="*/ 1181100 h 2217998"/>
                <a:gd name="connsiteX28" fmla="*/ 571500 w 3152217"/>
                <a:gd name="connsiteY28" fmla="*/ 1295400 h 2217998"/>
                <a:gd name="connsiteX29" fmla="*/ 0 w 3152217"/>
                <a:gd name="connsiteY29" fmla="*/ 1266825 h 2217998"/>
                <a:gd name="connsiteX30" fmla="*/ 9525 w 3152217"/>
                <a:gd name="connsiteY30" fmla="*/ 28575 h 2217998"/>
                <a:gd name="connsiteX31" fmla="*/ 323850 w 3152217"/>
                <a:gd name="connsiteY31" fmla="*/ 0 h 2217998"/>
                <a:gd name="connsiteX0" fmla="*/ 361950 w 3152217"/>
                <a:gd name="connsiteY0" fmla="*/ 0 h 2256098"/>
                <a:gd name="connsiteX1" fmla="*/ 95250 w 3152217"/>
                <a:gd name="connsiteY1" fmla="*/ 247650 h 2256098"/>
                <a:gd name="connsiteX2" fmla="*/ 1352550 w 3152217"/>
                <a:gd name="connsiteY2" fmla="*/ 123825 h 2256098"/>
                <a:gd name="connsiteX3" fmla="*/ 2314575 w 3152217"/>
                <a:gd name="connsiteY3" fmla="*/ 323850 h 2256098"/>
                <a:gd name="connsiteX4" fmla="*/ 2724150 w 3152217"/>
                <a:gd name="connsiteY4" fmla="*/ 819150 h 2256098"/>
                <a:gd name="connsiteX5" fmla="*/ 3152217 w 3152217"/>
                <a:gd name="connsiteY5" fmla="*/ 1255785 h 2256098"/>
                <a:gd name="connsiteX6" fmla="*/ 3152217 w 3152217"/>
                <a:gd name="connsiteY6" fmla="*/ 1468002 h 2256098"/>
                <a:gd name="connsiteX7" fmla="*/ 2940000 w 3152217"/>
                <a:gd name="connsiteY7" fmla="*/ 1468002 h 2256098"/>
                <a:gd name="connsiteX8" fmla="*/ 2539107 w 3152217"/>
                <a:gd name="connsiteY8" fmla="*/ 1067108 h 2256098"/>
                <a:gd name="connsiteX9" fmla="*/ 2474399 w 3152217"/>
                <a:gd name="connsiteY9" fmla="*/ 1153817 h 2256098"/>
                <a:gd name="connsiteX10" fmla="*/ 2907621 w 3152217"/>
                <a:gd name="connsiteY10" fmla="*/ 1587040 h 2256098"/>
                <a:gd name="connsiteX11" fmla="*/ 2907621 w 3152217"/>
                <a:gd name="connsiteY11" fmla="*/ 1799257 h 2256098"/>
                <a:gd name="connsiteX12" fmla="*/ 2695404 w 3152217"/>
                <a:gd name="connsiteY12" fmla="*/ 1799257 h 2256098"/>
                <a:gd name="connsiteX13" fmla="*/ 2293017 w 3152217"/>
                <a:gd name="connsiteY13" fmla="*/ 1396869 h 2256098"/>
                <a:gd name="connsiteX14" fmla="*/ 2228234 w 3152217"/>
                <a:gd name="connsiteY14" fmla="*/ 1483678 h 2256098"/>
                <a:gd name="connsiteX15" fmla="*/ 2648161 w 3152217"/>
                <a:gd name="connsiteY15" fmla="*/ 1903605 h 2256098"/>
                <a:gd name="connsiteX16" fmla="*/ 2648161 w 3152217"/>
                <a:gd name="connsiteY16" fmla="*/ 2115822 h 2256098"/>
                <a:gd name="connsiteX17" fmla="*/ 2435944 w 3152217"/>
                <a:gd name="connsiteY17" fmla="*/ 2115822 h 2256098"/>
                <a:gd name="connsiteX18" fmla="*/ 2046853 w 3152217"/>
                <a:gd name="connsiteY18" fmla="*/ 1726729 h 2256098"/>
                <a:gd name="connsiteX19" fmla="*/ 1987859 w 3152217"/>
                <a:gd name="connsiteY19" fmla="*/ 1812979 h 2256098"/>
                <a:gd name="connsiteX20" fmla="*/ 2218760 w 3152217"/>
                <a:gd name="connsiteY20" fmla="*/ 2043881 h 2256098"/>
                <a:gd name="connsiteX21" fmla="*/ 2218760 w 3152217"/>
                <a:gd name="connsiteY21" fmla="*/ 2256098 h 2256098"/>
                <a:gd name="connsiteX22" fmla="*/ 2006543 w 3152217"/>
                <a:gd name="connsiteY22" fmla="*/ 2256098 h 2256098"/>
                <a:gd name="connsiteX23" fmla="*/ 1798691 w 3152217"/>
                <a:gd name="connsiteY23" fmla="*/ 2048244 h 2256098"/>
                <a:gd name="connsiteX24" fmla="*/ 1775643 w 3152217"/>
                <a:gd name="connsiteY24" fmla="*/ 2025196 h 2256098"/>
                <a:gd name="connsiteX25" fmla="*/ 1842458 w 3152217"/>
                <a:gd name="connsiteY25" fmla="*/ 1935940 h 2256098"/>
                <a:gd name="connsiteX26" fmla="*/ 1533525 w 3152217"/>
                <a:gd name="connsiteY26" fmla="*/ 1524000 h 2256098"/>
                <a:gd name="connsiteX27" fmla="*/ 1219200 w 3152217"/>
                <a:gd name="connsiteY27" fmla="*/ 1219200 h 2256098"/>
                <a:gd name="connsiteX28" fmla="*/ 571500 w 3152217"/>
                <a:gd name="connsiteY28" fmla="*/ 1333500 h 2256098"/>
                <a:gd name="connsiteX29" fmla="*/ 0 w 3152217"/>
                <a:gd name="connsiteY29" fmla="*/ 1304925 h 2256098"/>
                <a:gd name="connsiteX30" fmla="*/ 9525 w 3152217"/>
                <a:gd name="connsiteY30" fmla="*/ 66675 h 2256098"/>
                <a:gd name="connsiteX31" fmla="*/ 361950 w 3152217"/>
                <a:gd name="connsiteY31" fmla="*/ 0 h 2256098"/>
                <a:gd name="connsiteX0" fmla="*/ 361950 w 3152217"/>
                <a:gd name="connsiteY0" fmla="*/ 9525 h 2265623"/>
                <a:gd name="connsiteX1" fmla="*/ 95250 w 3152217"/>
                <a:gd name="connsiteY1" fmla="*/ 257175 h 2265623"/>
                <a:gd name="connsiteX2" fmla="*/ 1352550 w 3152217"/>
                <a:gd name="connsiteY2" fmla="*/ 133350 h 2265623"/>
                <a:gd name="connsiteX3" fmla="*/ 2314575 w 3152217"/>
                <a:gd name="connsiteY3" fmla="*/ 333375 h 2265623"/>
                <a:gd name="connsiteX4" fmla="*/ 2724150 w 3152217"/>
                <a:gd name="connsiteY4" fmla="*/ 828675 h 2265623"/>
                <a:gd name="connsiteX5" fmla="*/ 3152217 w 3152217"/>
                <a:gd name="connsiteY5" fmla="*/ 1265310 h 2265623"/>
                <a:gd name="connsiteX6" fmla="*/ 3152217 w 3152217"/>
                <a:gd name="connsiteY6" fmla="*/ 1477527 h 2265623"/>
                <a:gd name="connsiteX7" fmla="*/ 2940000 w 3152217"/>
                <a:gd name="connsiteY7" fmla="*/ 1477527 h 2265623"/>
                <a:gd name="connsiteX8" fmla="*/ 2539107 w 3152217"/>
                <a:gd name="connsiteY8" fmla="*/ 1076633 h 2265623"/>
                <a:gd name="connsiteX9" fmla="*/ 2474399 w 3152217"/>
                <a:gd name="connsiteY9" fmla="*/ 1163342 h 2265623"/>
                <a:gd name="connsiteX10" fmla="*/ 2907621 w 3152217"/>
                <a:gd name="connsiteY10" fmla="*/ 1596565 h 2265623"/>
                <a:gd name="connsiteX11" fmla="*/ 2907621 w 3152217"/>
                <a:gd name="connsiteY11" fmla="*/ 1808782 h 2265623"/>
                <a:gd name="connsiteX12" fmla="*/ 2695404 w 3152217"/>
                <a:gd name="connsiteY12" fmla="*/ 1808782 h 2265623"/>
                <a:gd name="connsiteX13" fmla="*/ 2293017 w 3152217"/>
                <a:gd name="connsiteY13" fmla="*/ 1406394 h 2265623"/>
                <a:gd name="connsiteX14" fmla="*/ 2228234 w 3152217"/>
                <a:gd name="connsiteY14" fmla="*/ 1493203 h 2265623"/>
                <a:gd name="connsiteX15" fmla="*/ 2648161 w 3152217"/>
                <a:gd name="connsiteY15" fmla="*/ 1913130 h 2265623"/>
                <a:gd name="connsiteX16" fmla="*/ 2648161 w 3152217"/>
                <a:gd name="connsiteY16" fmla="*/ 2125347 h 2265623"/>
                <a:gd name="connsiteX17" fmla="*/ 2435944 w 3152217"/>
                <a:gd name="connsiteY17" fmla="*/ 2125347 h 2265623"/>
                <a:gd name="connsiteX18" fmla="*/ 2046853 w 3152217"/>
                <a:gd name="connsiteY18" fmla="*/ 1736254 h 2265623"/>
                <a:gd name="connsiteX19" fmla="*/ 1987859 w 3152217"/>
                <a:gd name="connsiteY19" fmla="*/ 1822504 h 2265623"/>
                <a:gd name="connsiteX20" fmla="*/ 2218760 w 3152217"/>
                <a:gd name="connsiteY20" fmla="*/ 2053406 h 2265623"/>
                <a:gd name="connsiteX21" fmla="*/ 2218760 w 3152217"/>
                <a:gd name="connsiteY21" fmla="*/ 2265623 h 2265623"/>
                <a:gd name="connsiteX22" fmla="*/ 2006543 w 3152217"/>
                <a:gd name="connsiteY22" fmla="*/ 2265623 h 2265623"/>
                <a:gd name="connsiteX23" fmla="*/ 1798691 w 3152217"/>
                <a:gd name="connsiteY23" fmla="*/ 2057769 h 2265623"/>
                <a:gd name="connsiteX24" fmla="*/ 1775643 w 3152217"/>
                <a:gd name="connsiteY24" fmla="*/ 2034721 h 2265623"/>
                <a:gd name="connsiteX25" fmla="*/ 1842458 w 3152217"/>
                <a:gd name="connsiteY25" fmla="*/ 1945465 h 2265623"/>
                <a:gd name="connsiteX26" fmla="*/ 1533525 w 3152217"/>
                <a:gd name="connsiteY26" fmla="*/ 1533525 h 2265623"/>
                <a:gd name="connsiteX27" fmla="*/ 1219200 w 3152217"/>
                <a:gd name="connsiteY27" fmla="*/ 1228725 h 2265623"/>
                <a:gd name="connsiteX28" fmla="*/ 571500 w 3152217"/>
                <a:gd name="connsiteY28" fmla="*/ 1343025 h 2265623"/>
                <a:gd name="connsiteX29" fmla="*/ 0 w 3152217"/>
                <a:gd name="connsiteY29" fmla="*/ 1314450 h 2265623"/>
                <a:gd name="connsiteX30" fmla="*/ 0 w 3152217"/>
                <a:gd name="connsiteY30" fmla="*/ 0 h 2265623"/>
                <a:gd name="connsiteX31" fmla="*/ 361950 w 3152217"/>
                <a:gd name="connsiteY31" fmla="*/ 9525 h 2265623"/>
                <a:gd name="connsiteX0" fmla="*/ 409575 w 3152217"/>
                <a:gd name="connsiteY0" fmla="*/ 9525 h 2265623"/>
                <a:gd name="connsiteX1" fmla="*/ 95250 w 3152217"/>
                <a:gd name="connsiteY1" fmla="*/ 257175 h 2265623"/>
                <a:gd name="connsiteX2" fmla="*/ 1352550 w 3152217"/>
                <a:gd name="connsiteY2" fmla="*/ 133350 h 2265623"/>
                <a:gd name="connsiteX3" fmla="*/ 2314575 w 3152217"/>
                <a:gd name="connsiteY3" fmla="*/ 333375 h 2265623"/>
                <a:gd name="connsiteX4" fmla="*/ 2724150 w 3152217"/>
                <a:gd name="connsiteY4" fmla="*/ 828675 h 2265623"/>
                <a:gd name="connsiteX5" fmla="*/ 3152217 w 3152217"/>
                <a:gd name="connsiteY5" fmla="*/ 1265310 h 2265623"/>
                <a:gd name="connsiteX6" fmla="*/ 3152217 w 3152217"/>
                <a:gd name="connsiteY6" fmla="*/ 1477527 h 2265623"/>
                <a:gd name="connsiteX7" fmla="*/ 2940000 w 3152217"/>
                <a:gd name="connsiteY7" fmla="*/ 1477527 h 2265623"/>
                <a:gd name="connsiteX8" fmla="*/ 2539107 w 3152217"/>
                <a:gd name="connsiteY8" fmla="*/ 1076633 h 2265623"/>
                <a:gd name="connsiteX9" fmla="*/ 2474399 w 3152217"/>
                <a:gd name="connsiteY9" fmla="*/ 1163342 h 2265623"/>
                <a:gd name="connsiteX10" fmla="*/ 2907621 w 3152217"/>
                <a:gd name="connsiteY10" fmla="*/ 1596565 h 2265623"/>
                <a:gd name="connsiteX11" fmla="*/ 2907621 w 3152217"/>
                <a:gd name="connsiteY11" fmla="*/ 1808782 h 2265623"/>
                <a:gd name="connsiteX12" fmla="*/ 2695404 w 3152217"/>
                <a:gd name="connsiteY12" fmla="*/ 1808782 h 2265623"/>
                <a:gd name="connsiteX13" fmla="*/ 2293017 w 3152217"/>
                <a:gd name="connsiteY13" fmla="*/ 1406394 h 2265623"/>
                <a:gd name="connsiteX14" fmla="*/ 2228234 w 3152217"/>
                <a:gd name="connsiteY14" fmla="*/ 1493203 h 2265623"/>
                <a:gd name="connsiteX15" fmla="*/ 2648161 w 3152217"/>
                <a:gd name="connsiteY15" fmla="*/ 1913130 h 2265623"/>
                <a:gd name="connsiteX16" fmla="*/ 2648161 w 3152217"/>
                <a:gd name="connsiteY16" fmla="*/ 2125347 h 2265623"/>
                <a:gd name="connsiteX17" fmla="*/ 2435944 w 3152217"/>
                <a:gd name="connsiteY17" fmla="*/ 2125347 h 2265623"/>
                <a:gd name="connsiteX18" fmla="*/ 2046853 w 3152217"/>
                <a:gd name="connsiteY18" fmla="*/ 1736254 h 2265623"/>
                <a:gd name="connsiteX19" fmla="*/ 1987859 w 3152217"/>
                <a:gd name="connsiteY19" fmla="*/ 1822504 h 2265623"/>
                <a:gd name="connsiteX20" fmla="*/ 2218760 w 3152217"/>
                <a:gd name="connsiteY20" fmla="*/ 2053406 h 2265623"/>
                <a:gd name="connsiteX21" fmla="*/ 2218760 w 3152217"/>
                <a:gd name="connsiteY21" fmla="*/ 2265623 h 2265623"/>
                <a:gd name="connsiteX22" fmla="*/ 2006543 w 3152217"/>
                <a:gd name="connsiteY22" fmla="*/ 2265623 h 2265623"/>
                <a:gd name="connsiteX23" fmla="*/ 1798691 w 3152217"/>
                <a:gd name="connsiteY23" fmla="*/ 2057769 h 2265623"/>
                <a:gd name="connsiteX24" fmla="*/ 1775643 w 3152217"/>
                <a:gd name="connsiteY24" fmla="*/ 2034721 h 2265623"/>
                <a:gd name="connsiteX25" fmla="*/ 1842458 w 3152217"/>
                <a:gd name="connsiteY25" fmla="*/ 1945465 h 2265623"/>
                <a:gd name="connsiteX26" fmla="*/ 1533525 w 3152217"/>
                <a:gd name="connsiteY26" fmla="*/ 1533525 h 2265623"/>
                <a:gd name="connsiteX27" fmla="*/ 1219200 w 3152217"/>
                <a:gd name="connsiteY27" fmla="*/ 1228725 h 2265623"/>
                <a:gd name="connsiteX28" fmla="*/ 571500 w 3152217"/>
                <a:gd name="connsiteY28" fmla="*/ 1343025 h 2265623"/>
                <a:gd name="connsiteX29" fmla="*/ 0 w 3152217"/>
                <a:gd name="connsiteY29" fmla="*/ 1314450 h 2265623"/>
                <a:gd name="connsiteX30" fmla="*/ 0 w 3152217"/>
                <a:gd name="connsiteY30" fmla="*/ 0 h 2265623"/>
                <a:gd name="connsiteX31" fmla="*/ 409575 w 3152217"/>
                <a:gd name="connsiteY31" fmla="*/ 9525 h 2265623"/>
                <a:gd name="connsiteX0" fmla="*/ 390525 w 3152217"/>
                <a:gd name="connsiteY0" fmla="*/ 9525 h 2265623"/>
                <a:gd name="connsiteX1" fmla="*/ 95250 w 3152217"/>
                <a:gd name="connsiteY1" fmla="*/ 257175 h 2265623"/>
                <a:gd name="connsiteX2" fmla="*/ 1352550 w 3152217"/>
                <a:gd name="connsiteY2" fmla="*/ 133350 h 2265623"/>
                <a:gd name="connsiteX3" fmla="*/ 2314575 w 3152217"/>
                <a:gd name="connsiteY3" fmla="*/ 333375 h 2265623"/>
                <a:gd name="connsiteX4" fmla="*/ 2724150 w 3152217"/>
                <a:gd name="connsiteY4" fmla="*/ 828675 h 2265623"/>
                <a:gd name="connsiteX5" fmla="*/ 3152217 w 3152217"/>
                <a:gd name="connsiteY5" fmla="*/ 1265310 h 2265623"/>
                <a:gd name="connsiteX6" fmla="*/ 3152217 w 3152217"/>
                <a:gd name="connsiteY6" fmla="*/ 1477527 h 2265623"/>
                <a:gd name="connsiteX7" fmla="*/ 2940000 w 3152217"/>
                <a:gd name="connsiteY7" fmla="*/ 1477527 h 2265623"/>
                <a:gd name="connsiteX8" fmla="*/ 2539107 w 3152217"/>
                <a:gd name="connsiteY8" fmla="*/ 1076633 h 2265623"/>
                <a:gd name="connsiteX9" fmla="*/ 2474399 w 3152217"/>
                <a:gd name="connsiteY9" fmla="*/ 1163342 h 2265623"/>
                <a:gd name="connsiteX10" fmla="*/ 2907621 w 3152217"/>
                <a:gd name="connsiteY10" fmla="*/ 1596565 h 2265623"/>
                <a:gd name="connsiteX11" fmla="*/ 2907621 w 3152217"/>
                <a:gd name="connsiteY11" fmla="*/ 1808782 h 2265623"/>
                <a:gd name="connsiteX12" fmla="*/ 2695404 w 3152217"/>
                <a:gd name="connsiteY12" fmla="*/ 1808782 h 2265623"/>
                <a:gd name="connsiteX13" fmla="*/ 2293017 w 3152217"/>
                <a:gd name="connsiteY13" fmla="*/ 1406394 h 2265623"/>
                <a:gd name="connsiteX14" fmla="*/ 2228234 w 3152217"/>
                <a:gd name="connsiteY14" fmla="*/ 1493203 h 2265623"/>
                <a:gd name="connsiteX15" fmla="*/ 2648161 w 3152217"/>
                <a:gd name="connsiteY15" fmla="*/ 1913130 h 2265623"/>
                <a:gd name="connsiteX16" fmla="*/ 2648161 w 3152217"/>
                <a:gd name="connsiteY16" fmla="*/ 2125347 h 2265623"/>
                <a:gd name="connsiteX17" fmla="*/ 2435944 w 3152217"/>
                <a:gd name="connsiteY17" fmla="*/ 2125347 h 2265623"/>
                <a:gd name="connsiteX18" fmla="*/ 2046853 w 3152217"/>
                <a:gd name="connsiteY18" fmla="*/ 1736254 h 2265623"/>
                <a:gd name="connsiteX19" fmla="*/ 1987859 w 3152217"/>
                <a:gd name="connsiteY19" fmla="*/ 1822504 h 2265623"/>
                <a:gd name="connsiteX20" fmla="*/ 2218760 w 3152217"/>
                <a:gd name="connsiteY20" fmla="*/ 2053406 h 2265623"/>
                <a:gd name="connsiteX21" fmla="*/ 2218760 w 3152217"/>
                <a:gd name="connsiteY21" fmla="*/ 2265623 h 2265623"/>
                <a:gd name="connsiteX22" fmla="*/ 2006543 w 3152217"/>
                <a:gd name="connsiteY22" fmla="*/ 2265623 h 2265623"/>
                <a:gd name="connsiteX23" fmla="*/ 1798691 w 3152217"/>
                <a:gd name="connsiteY23" fmla="*/ 2057769 h 2265623"/>
                <a:gd name="connsiteX24" fmla="*/ 1775643 w 3152217"/>
                <a:gd name="connsiteY24" fmla="*/ 2034721 h 2265623"/>
                <a:gd name="connsiteX25" fmla="*/ 1842458 w 3152217"/>
                <a:gd name="connsiteY25" fmla="*/ 1945465 h 2265623"/>
                <a:gd name="connsiteX26" fmla="*/ 1533525 w 3152217"/>
                <a:gd name="connsiteY26" fmla="*/ 1533525 h 2265623"/>
                <a:gd name="connsiteX27" fmla="*/ 1219200 w 3152217"/>
                <a:gd name="connsiteY27" fmla="*/ 1228725 h 2265623"/>
                <a:gd name="connsiteX28" fmla="*/ 571500 w 3152217"/>
                <a:gd name="connsiteY28" fmla="*/ 1343025 h 2265623"/>
                <a:gd name="connsiteX29" fmla="*/ 0 w 3152217"/>
                <a:gd name="connsiteY29" fmla="*/ 1314450 h 2265623"/>
                <a:gd name="connsiteX30" fmla="*/ 0 w 3152217"/>
                <a:gd name="connsiteY30" fmla="*/ 0 h 2265623"/>
                <a:gd name="connsiteX31" fmla="*/ 390525 w 3152217"/>
                <a:gd name="connsiteY31" fmla="*/ 9525 h 2265623"/>
                <a:gd name="connsiteX0" fmla="*/ 390525 w 3152217"/>
                <a:gd name="connsiteY0" fmla="*/ 24506 h 2280604"/>
                <a:gd name="connsiteX1" fmla="*/ 95250 w 3152217"/>
                <a:gd name="connsiteY1" fmla="*/ 272156 h 2280604"/>
                <a:gd name="connsiteX2" fmla="*/ 1352550 w 3152217"/>
                <a:gd name="connsiteY2" fmla="*/ 148331 h 2280604"/>
                <a:gd name="connsiteX3" fmla="*/ 2314575 w 3152217"/>
                <a:gd name="connsiteY3" fmla="*/ 348356 h 2280604"/>
                <a:gd name="connsiteX4" fmla="*/ 2724150 w 3152217"/>
                <a:gd name="connsiteY4" fmla="*/ 843656 h 2280604"/>
                <a:gd name="connsiteX5" fmla="*/ 3152217 w 3152217"/>
                <a:gd name="connsiteY5" fmla="*/ 1280291 h 2280604"/>
                <a:gd name="connsiteX6" fmla="*/ 3152217 w 3152217"/>
                <a:gd name="connsiteY6" fmla="*/ 1492508 h 2280604"/>
                <a:gd name="connsiteX7" fmla="*/ 2940000 w 3152217"/>
                <a:gd name="connsiteY7" fmla="*/ 1492508 h 2280604"/>
                <a:gd name="connsiteX8" fmla="*/ 2539107 w 3152217"/>
                <a:gd name="connsiteY8" fmla="*/ 1091614 h 2280604"/>
                <a:gd name="connsiteX9" fmla="*/ 2474399 w 3152217"/>
                <a:gd name="connsiteY9" fmla="*/ 1178323 h 2280604"/>
                <a:gd name="connsiteX10" fmla="*/ 2907621 w 3152217"/>
                <a:gd name="connsiteY10" fmla="*/ 1611546 h 2280604"/>
                <a:gd name="connsiteX11" fmla="*/ 2907621 w 3152217"/>
                <a:gd name="connsiteY11" fmla="*/ 1823763 h 2280604"/>
                <a:gd name="connsiteX12" fmla="*/ 2695404 w 3152217"/>
                <a:gd name="connsiteY12" fmla="*/ 1823763 h 2280604"/>
                <a:gd name="connsiteX13" fmla="*/ 2293017 w 3152217"/>
                <a:gd name="connsiteY13" fmla="*/ 1421375 h 2280604"/>
                <a:gd name="connsiteX14" fmla="*/ 2228234 w 3152217"/>
                <a:gd name="connsiteY14" fmla="*/ 1508184 h 2280604"/>
                <a:gd name="connsiteX15" fmla="*/ 2648161 w 3152217"/>
                <a:gd name="connsiteY15" fmla="*/ 1928111 h 2280604"/>
                <a:gd name="connsiteX16" fmla="*/ 2648161 w 3152217"/>
                <a:gd name="connsiteY16" fmla="*/ 2140328 h 2280604"/>
                <a:gd name="connsiteX17" fmla="*/ 2435944 w 3152217"/>
                <a:gd name="connsiteY17" fmla="*/ 2140328 h 2280604"/>
                <a:gd name="connsiteX18" fmla="*/ 2046853 w 3152217"/>
                <a:gd name="connsiteY18" fmla="*/ 1751235 h 2280604"/>
                <a:gd name="connsiteX19" fmla="*/ 1987859 w 3152217"/>
                <a:gd name="connsiteY19" fmla="*/ 1837485 h 2280604"/>
                <a:gd name="connsiteX20" fmla="*/ 2218760 w 3152217"/>
                <a:gd name="connsiteY20" fmla="*/ 2068387 h 2280604"/>
                <a:gd name="connsiteX21" fmla="*/ 2218760 w 3152217"/>
                <a:gd name="connsiteY21" fmla="*/ 2280604 h 2280604"/>
                <a:gd name="connsiteX22" fmla="*/ 2006543 w 3152217"/>
                <a:gd name="connsiteY22" fmla="*/ 2280604 h 2280604"/>
                <a:gd name="connsiteX23" fmla="*/ 1798691 w 3152217"/>
                <a:gd name="connsiteY23" fmla="*/ 2072750 h 2280604"/>
                <a:gd name="connsiteX24" fmla="*/ 1775643 w 3152217"/>
                <a:gd name="connsiteY24" fmla="*/ 2049702 h 2280604"/>
                <a:gd name="connsiteX25" fmla="*/ 1842458 w 3152217"/>
                <a:gd name="connsiteY25" fmla="*/ 1960446 h 2280604"/>
                <a:gd name="connsiteX26" fmla="*/ 1533525 w 3152217"/>
                <a:gd name="connsiteY26" fmla="*/ 1548506 h 2280604"/>
                <a:gd name="connsiteX27" fmla="*/ 1219200 w 3152217"/>
                <a:gd name="connsiteY27" fmla="*/ 1243706 h 2280604"/>
                <a:gd name="connsiteX28" fmla="*/ 571500 w 3152217"/>
                <a:gd name="connsiteY28" fmla="*/ 1358006 h 2280604"/>
                <a:gd name="connsiteX29" fmla="*/ 0 w 3152217"/>
                <a:gd name="connsiteY29" fmla="*/ 1329431 h 2280604"/>
                <a:gd name="connsiteX30" fmla="*/ 0 w 3152217"/>
                <a:gd name="connsiteY30" fmla="*/ 14981 h 2280604"/>
                <a:gd name="connsiteX31" fmla="*/ 390525 w 3152217"/>
                <a:gd name="connsiteY31" fmla="*/ 24506 h 2280604"/>
                <a:gd name="connsiteX0" fmla="*/ 390525 w 3152217"/>
                <a:gd name="connsiteY0" fmla="*/ 33386 h 2289484"/>
                <a:gd name="connsiteX1" fmla="*/ 95250 w 3152217"/>
                <a:gd name="connsiteY1" fmla="*/ 281036 h 2289484"/>
                <a:gd name="connsiteX2" fmla="*/ 1352550 w 3152217"/>
                <a:gd name="connsiteY2" fmla="*/ 157211 h 2289484"/>
                <a:gd name="connsiteX3" fmla="*/ 2314575 w 3152217"/>
                <a:gd name="connsiteY3" fmla="*/ 357236 h 2289484"/>
                <a:gd name="connsiteX4" fmla="*/ 2724150 w 3152217"/>
                <a:gd name="connsiteY4" fmla="*/ 852536 h 2289484"/>
                <a:gd name="connsiteX5" fmla="*/ 3152217 w 3152217"/>
                <a:gd name="connsiteY5" fmla="*/ 1289171 h 2289484"/>
                <a:gd name="connsiteX6" fmla="*/ 3152217 w 3152217"/>
                <a:gd name="connsiteY6" fmla="*/ 1501388 h 2289484"/>
                <a:gd name="connsiteX7" fmla="*/ 2940000 w 3152217"/>
                <a:gd name="connsiteY7" fmla="*/ 1501388 h 2289484"/>
                <a:gd name="connsiteX8" fmla="*/ 2539107 w 3152217"/>
                <a:gd name="connsiteY8" fmla="*/ 1100494 h 2289484"/>
                <a:gd name="connsiteX9" fmla="*/ 2474399 w 3152217"/>
                <a:gd name="connsiteY9" fmla="*/ 1187203 h 2289484"/>
                <a:gd name="connsiteX10" fmla="*/ 2907621 w 3152217"/>
                <a:gd name="connsiteY10" fmla="*/ 1620426 h 2289484"/>
                <a:gd name="connsiteX11" fmla="*/ 2907621 w 3152217"/>
                <a:gd name="connsiteY11" fmla="*/ 1832643 h 2289484"/>
                <a:gd name="connsiteX12" fmla="*/ 2695404 w 3152217"/>
                <a:gd name="connsiteY12" fmla="*/ 1832643 h 2289484"/>
                <a:gd name="connsiteX13" fmla="*/ 2293017 w 3152217"/>
                <a:gd name="connsiteY13" fmla="*/ 1430255 h 2289484"/>
                <a:gd name="connsiteX14" fmla="*/ 2228234 w 3152217"/>
                <a:gd name="connsiteY14" fmla="*/ 1517064 h 2289484"/>
                <a:gd name="connsiteX15" fmla="*/ 2648161 w 3152217"/>
                <a:gd name="connsiteY15" fmla="*/ 1936991 h 2289484"/>
                <a:gd name="connsiteX16" fmla="*/ 2648161 w 3152217"/>
                <a:gd name="connsiteY16" fmla="*/ 2149208 h 2289484"/>
                <a:gd name="connsiteX17" fmla="*/ 2435944 w 3152217"/>
                <a:gd name="connsiteY17" fmla="*/ 2149208 h 2289484"/>
                <a:gd name="connsiteX18" fmla="*/ 2046853 w 3152217"/>
                <a:gd name="connsiteY18" fmla="*/ 1760115 h 2289484"/>
                <a:gd name="connsiteX19" fmla="*/ 1987859 w 3152217"/>
                <a:gd name="connsiteY19" fmla="*/ 1846365 h 2289484"/>
                <a:gd name="connsiteX20" fmla="*/ 2218760 w 3152217"/>
                <a:gd name="connsiteY20" fmla="*/ 2077267 h 2289484"/>
                <a:gd name="connsiteX21" fmla="*/ 2218760 w 3152217"/>
                <a:gd name="connsiteY21" fmla="*/ 2289484 h 2289484"/>
                <a:gd name="connsiteX22" fmla="*/ 2006543 w 3152217"/>
                <a:gd name="connsiteY22" fmla="*/ 2289484 h 2289484"/>
                <a:gd name="connsiteX23" fmla="*/ 1798691 w 3152217"/>
                <a:gd name="connsiteY23" fmla="*/ 2081630 h 2289484"/>
                <a:gd name="connsiteX24" fmla="*/ 1775643 w 3152217"/>
                <a:gd name="connsiteY24" fmla="*/ 2058582 h 2289484"/>
                <a:gd name="connsiteX25" fmla="*/ 1842458 w 3152217"/>
                <a:gd name="connsiteY25" fmla="*/ 1969326 h 2289484"/>
                <a:gd name="connsiteX26" fmla="*/ 1533525 w 3152217"/>
                <a:gd name="connsiteY26" fmla="*/ 1557386 h 2289484"/>
                <a:gd name="connsiteX27" fmla="*/ 1219200 w 3152217"/>
                <a:gd name="connsiteY27" fmla="*/ 1252586 h 2289484"/>
                <a:gd name="connsiteX28" fmla="*/ 571500 w 3152217"/>
                <a:gd name="connsiteY28" fmla="*/ 1366886 h 2289484"/>
                <a:gd name="connsiteX29" fmla="*/ 0 w 3152217"/>
                <a:gd name="connsiteY29" fmla="*/ 1338311 h 2289484"/>
                <a:gd name="connsiteX30" fmla="*/ 0 w 3152217"/>
                <a:gd name="connsiteY30" fmla="*/ 23861 h 2289484"/>
                <a:gd name="connsiteX31" fmla="*/ 390525 w 3152217"/>
                <a:gd name="connsiteY31" fmla="*/ 33386 h 2289484"/>
                <a:gd name="connsiteX0" fmla="*/ 390525 w 3152217"/>
                <a:gd name="connsiteY0" fmla="*/ 24507 h 2280605"/>
                <a:gd name="connsiteX1" fmla="*/ 95250 w 3152217"/>
                <a:gd name="connsiteY1" fmla="*/ 272157 h 2280605"/>
                <a:gd name="connsiteX2" fmla="*/ 1352550 w 3152217"/>
                <a:gd name="connsiteY2" fmla="*/ 148332 h 2280605"/>
                <a:gd name="connsiteX3" fmla="*/ 2314575 w 3152217"/>
                <a:gd name="connsiteY3" fmla="*/ 348357 h 2280605"/>
                <a:gd name="connsiteX4" fmla="*/ 2724150 w 3152217"/>
                <a:gd name="connsiteY4" fmla="*/ 843657 h 2280605"/>
                <a:gd name="connsiteX5" fmla="*/ 3152217 w 3152217"/>
                <a:gd name="connsiteY5" fmla="*/ 1280292 h 2280605"/>
                <a:gd name="connsiteX6" fmla="*/ 3152217 w 3152217"/>
                <a:gd name="connsiteY6" fmla="*/ 1492509 h 2280605"/>
                <a:gd name="connsiteX7" fmla="*/ 2940000 w 3152217"/>
                <a:gd name="connsiteY7" fmla="*/ 1492509 h 2280605"/>
                <a:gd name="connsiteX8" fmla="*/ 2539107 w 3152217"/>
                <a:gd name="connsiteY8" fmla="*/ 1091615 h 2280605"/>
                <a:gd name="connsiteX9" fmla="*/ 2474399 w 3152217"/>
                <a:gd name="connsiteY9" fmla="*/ 1178324 h 2280605"/>
                <a:gd name="connsiteX10" fmla="*/ 2907621 w 3152217"/>
                <a:gd name="connsiteY10" fmla="*/ 1611547 h 2280605"/>
                <a:gd name="connsiteX11" fmla="*/ 2907621 w 3152217"/>
                <a:gd name="connsiteY11" fmla="*/ 1823764 h 2280605"/>
                <a:gd name="connsiteX12" fmla="*/ 2695404 w 3152217"/>
                <a:gd name="connsiteY12" fmla="*/ 1823764 h 2280605"/>
                <a:gd name="connsiteX13" fmla="*/ 2293017 w 3152217"/>
                <a:gd name="connsiteY13" fmla="*/ 1421376 h 2280605"/>
                <a:gd name="connsiteX14" fmla="*/ 2228234 w 3152217"/>
                <a:gd name="connsiteY14" fmla="*/ 1508185 h 2280605"/>
                <a:gd name="connsiteX15" fmla="*/ 2648161 w 3152217"/>
                <a:gd name="connsiteY15" fmla="*/ 1928112 h 2280605"/>
                <a:gd name="connsiteX16" fmla="*/ 2648161 w 3152217"/>
                <a:gd name="connsiteY16" fmla="*/ 2140329 h 2280605"/>
                <a:gd name="connsiteX17" fmla="*/ 2435944 w 3152217"/>
                <a:gd name="connsiteY17" fmla="*/ 2140329 h 2280605"/>
                <a:gd name="connsiteX18" fmla="*/ 2046853 w 3152217"/>
                <a:gd name="connsiteY18" fmla="*/ 1751236 h 2280605"/>
                <a:gd name="connsiteX19" fmla="*/ 1987859 w 3152217"/>
                <a:gd name="connsiteY19" fmla="*/ 1837486 h 2280605"/>
                <a:gd name="connsiteX20" fmla="*/ 2218760 w 3152217"/>
                <a:gd name="connsiteY20" fmla="*/ 2068388 h 2280605"/>
                <a:gd name="connsiteX21" fmla="*/ 2218760 w 3152217"/>
                <a:gd name="connsiteY21" fmla="*/ 2280605 h 2280605"/>
                <a:gd name="connsiteX22" fmla="*/ 2006543 w 3152217"/>
                <a:gd name="connsiteY22" fmla="*/ 2280605 h 2280605"/>
                <a:gd name="connsiteX23" fmla="*/ 1798691 w 3152217"/>
                <a:gd name="connsiteY23" fmla="*/ 2072751 h 2280605"/>
                <a:gd name="connsiteX24" fmla="*/ 1775643 w 3152217"/>
                <a:gd name="connsiteY24" fmla="*/ 2049703 h 2280605"/>
                <a:gd name="connsiteX25" fmla="*/ 1842458 w 3152217"/>
                <a:gd name="connsiteY25" fmla="*/ 1960447 h 2280605"/>
                <a:gd name="connsiteX26" fmla="*/ 1533525 w 3152217"/>
                <a:gd name="connsiteY26" fmla="*/ 1548507 h 2280605"/>
                <a:gd name="connsiteX27" fmla="*/ 1219200 w 3152217"/>
                <a:gd name="connsiteY27" fmla="*/ 1243707 h 2280605"/>
                <a:gd name="connsiteX28" fmla="*/ 571500 w 3152217"/>
                <a:gd name="connsiteY28" fmla="*/ 1358007 h 2280605"/>
                <a:gd name="connsiteX29" fmla="*/ 0 w 3152217"/>
                <a:gd name="connsiteY29" fmla="*/ 1329432 h 2280605"/>
                <a:gd name="connsiteX30" fmla="*/ 0 w 3152217"/>
                <a:gd name="connsiteY30" fmla="*/ 14982 h 2280605"/>
                <a:gd name="connsiteX31" fmla="*/ 390525 w 3152217"/>
                <a:gd name="connsiteY31" fmla="*/ 24507 h 2280605"/>
                <a:gd name="connsiteX0" fmla="*/ 390525 w 3152217"/>
                <a:gd name="connsiteY0" fmla="*/ 9525 h 2265623"/>
                <a:gd name="connsiteX1" fmla="*/ 95250 w 3152217"/>
                <a:gd name="connsiteY1" fmla="*/ 257175 h 2265623"/>
                <a:gd name="connsiteX2" fmla="*/ 1352550 w 3152217"/>
                <a:gd name="connsiteY2" fmla="*/ 133350 h 2265623"/>
                <a:gd name="connsiteX3" fmla="*/ 2314575 w 3152217"/>
                <a:gd name="connsiteY3" fmla="*/ 333375 h 2265623"/>
                <a:gd name="connsiteX4" fmla="*/ 2724150 w 3152217"/>
                <a:gd name="connsiteY4" fmla="*/ 828675 h 2265623"/>
                <a:gd name="connsiteX5" fmla="*/ 3152217 w 3152217"/>
                <a:gd name="connsiteY5" fmla="*/ 1265310 h 2265623"/>
                <a:gd name="connsiteX6" fmla="*/ 3152217 w 3152217"/>
                <a:gd name="connsiteY6" fmla="*/ 1477527 h 2265623"/>
                <a:gd name="connsiteX7" fmla="*/ 2940000 w 3152217"/>
                <a:gd name="connsiteY7" fmla="*/ 1477527 h 2265623"/>
                <a:gd name="connsiteX8" fmla="*/ 2539107 w 3152217"/>
                <a:gd name="connsiteY8" fmla="*/ 1076633 h 2265623"/>
                <a:gd name="connsiteX9" fmla="*/ 2474399 w 3152217"/>
                <a:gd name="connsiteY9" fmla="*/ 1163342 h 2265623"/>
                <a:gd name="connsiteX10" fmla="*/ 2907621 w 3152217"/>
                <a:gd name="connsiteY10" fmla="*/ 1596565 h 2265623"/>
                <a:gd name="connsiteX11" fmla="*/ 2907621 w 3152217"/>
                <a:gd name="connsiteY11" fmla="*/ 1808782 h 2265623"/>
                <a:gd name="connsiteX12" fmla="*/ 2695404 w 3152217"/>
                <a:gd name="connsiteY12" fmla="*/ 1808782 h 2265623"/>
                <a:gd name="connsiteX13" fmla="*/ 2293017 w 3152217"/>
                <a:gd name="connsiteY13" fmla="*/ 1406394 h 2265623"/>
                <a:gd name="connsiteX14" fmla="*/ 2228234 w 3152217"/>
                <a:gd name="connsiteY14" fmla="*/ 1493203 h 2265623"/>
                <a:gd name="connsiteX15" fmla="*/ 2648161 w 3152217"/>
                <a:gd name="connsiteY15" fmla="*/ 1913130 h 2265623"/>
                <a:gd name="connsiteX16" fmla="*/ 2648161 w 3152217"/>
                <a:gd name="connsiteY16" fmla="*/ 2125347 h 2265623"/>
                <a:gd name="connsiteX17" fmla="*/ 2435944 w 3152217"/>
                <a:gd name="connsiteY17" fmla="*/ 2125347 h 2265623"/>
                <a:gd name="connsiteX18" fmla="*/ 2046853 w 3152217"/>
                <a:gd name="connsiteY18" fmla="*/ 1736254 h 2265623"/>
                <a:gd name="connsiteX19" fmla="*/ 1987859 w 3152217"/>
                <a:gd name="connsiteY19" fmla="*/ 1822504 h 2265623"/>
                <a:gd name="connsiteX20" fmla="*/ 2218760 w 3152217"/>
                <a:gd name="connsiteY20" fmla="*/ 2053406 h 2265623"/>
                <a:gd name="connsiteX21" fmla="*/ 2218760 w 3152217"/>
                <a:gd name="connsiteY21" fmla="*/ 2265623 h 2265623"/>
                <a:gd name="connsiteX22" fmla="*/ 2006543 w 3152217"/>
                <a:gd name="connsiteY22" fmla="*/ 2265623 h 2265623"/>
                <a:gd name="connsiteX23" fmla="*/ 1798691 w 3152217"/>
                <a:gd name="connsiteY23" fmla="*/ 2057769 h 2265623"/>
                <a:gd name="connsiteX24" fmla="*/ 1775643 w 3152217"/>
                <a:gd name="connsiteY24" fmla="*/ 2034721 h 2265623"/>
                <a:gd name="connsiteX25" fmla="*/ 1842458 w 3152217"/>
                <a:gd name="connsiteY25" fmla="*/ 1945465 h 2265623"/>
                <a:gd name="connsiteX26" fmla="*/ 1533525 w 3152217"/>
                <a:gd name="connsiteY26" fmla="*/ 1533525 h 2265623"/>
                <a:gd name="connsiteX27" fmla="*/ 1219200 w 3152217"/>
                <a:gd name="connsiteY27" fmla="*/ 1228725 h 2265623"/>
                <a:gd name="connsiteX28" fmla="*/ 571500 w 3152217"/>
                <a:gd name="connsiteY28" fmla="*/ 1343025 h 2265623"/>
                <a:gd name="connsiteX29" fmla="*/ 0 w 3152217"/>
                <a:gd name="connsiteY29" fmla="*/ 1314450 h 2265623"/>
                <a:gd name="connsiteX30" fmla="*/ 0 w 3152217"/>
                <a:gd name="connsiteY30" fmla="*/ 0 h 2265623"/>
                <a:gd name="connsiteX31" fmla="*/ 390525 w 3152217"/>
                <a:gd name="connsiteY31" fmla="*/ 9525 h 2265623"/>
                <a:gd name="connsiteX0" fmla="*/ 390525 w 3152217"/>
                <a:gd name="connsiteY0" fmla="*/ 9525 h 2265623"/>
                <a:gd name="connsiteX1" fmla="*/ 95250 w 3152217"/>
                <a:gd name="connsiteY1" fmla="*/ 257175 h 2265623"/>
                <a:gd name="connsiteX2" fmla="*/ 1352550 w 3152217"/>
                <a:gd name="connsiteY2" fmla="*/ 133350 h 2265623"/>
                <a:gd name="connsiteX3" fmla="*/ 2314575 w 3152217"/>
                <a:gd name="connsiteY3" fmla="*/ 333375 h 2265623"/>
                <a:gd name="connsiteX4" fmla="*/ 2724150 w 3152217"/>
                <a:gd name="connsiteY4" fmla="*/ 828675 h 2265623"/>
                <a:gd name="connsiteX5" fmla="*/ 3152217 w 3152217"/>
                <a:gd name="connsiteY5" fmla="*/ 1265310 h 2265623"/>
                <a:gd name="connsiteX6" fmla="*/ 3152217 w 3152217"/>
                <a:gd name="connsiteY6" fmla="*/ 1477527 h 2265623"/>
                <a:gd name="connsiteX7" fmla="*/ 2940000 w 3152217"/>
                <a:gd name="connsiteY7" fmla="*/ 1477527 h 2265623"/>
                <a:gd name="connsiteX8" fmla="*/ 2539107 w 3152217"/>
                <a:gd name="connsiteY8" fmla="*/ 1076633 h 2265623"/>
                <a:gd name="connsiteX9" fmla="*/ 2474399 w 3152217"/>
                <a:gd name="connsiteY9" fmla="*/ 1163342 h 2265623"/>
                <a:gd name="connsiteX10" fmla="*/ 2907621 w 3152217"/>
                <a:gd name="connsiteY10" fmla="*/ 1596565 h 2265623"/>
                <a:gd name="connsiteX11" fmla="*/ 2907621 w 3152217"/>
                <a:gd name="connsiteY11" fmla="*/ 1808782 h 2265623"/>
                <a:gd name="connsiteX12" fmla="*/ 2695404 w 3152217"/>
                <a:gd name="connsiteY12" fmla="*/ 1808782 h 2265623"/>
                <a:gd name="connsiteX13" fmla="*/ 2293017 w 3152217"/>
                <a:gd name="connsiteY13" fmla="*/ 1406394 h 2265623"/>
                <a:gd name="connsiteX14" fmla="*/ 2228234 w 3152217"/>
                <a:gd name="connsiteY14" fmla="*/ 1493203 h 2265623"/>
                <a:gd name="connsiteX15" fmla="*/ 2648161 w 3152217"/>
                <a:gd name="connsiteY15" fmla="*/ 1913130 h 2265623"/>
                <a:gd name="connsiteX16" fmla="*/ 2648161 w 3152217"/>
                <a:gd name="connsiteY16" fmla="*/ 2125347 h 2265623"/>
                <a:gd name="connsiteX17" fmla="*/ 2435944 w 3152217"/>
                <a:gd name="connsiteY17" fmla="*/ 2125347 h 2265623"/>
                <a:gd name="connsiteX18" fmla="*/ 2046853 w 3152217"/>
                <a:gd name="connsiteY18" fmla="*/ 1736254 h 2265623"/>
                <a:gd name="connsiteX19" fmla="*/ 1987859 w 3152217"/>
                <a:gd name="connsiteY19" fmla="*/ 1822504 h 2265623"/>
                <a:gd name="connsiteX20" fmla="*/ 2218760 w 3152217"/>
                <a:gd name="connsiteY20" fmla="*/ 2053406 h 2265623"/>
                <a:gd name="connsiteX21" fmla="*/ 2218760 w 3152217"/>
                <a:gd name="connsiteY21" fmla="*/ 2265623 h 2265623"/>
                <a:gd name="connsiteX22" fmla="*/ 2006543 w 3152217"/>
                <a:gd name="connsiteY22" fmla="*/ 2265623 h 2265623"/>
                <a:gd name="connsiteX23" fmla="*/ 1798691 w 3152217"/>
                <a:gd name="connsiteY23" fmla="*/ 2057769 h 2265623"/>
                <a:gd name="connsiteX24" fmla="*/ 1775643 w 3152217"/>
                <a:gd name="connsiteY24" fmla="*/ 2034721 h 2265623"/>
                <a:gd name="connsiteX25" fmla="*/ 1842458 w 3152217"/>
                <a:gd name="connsiteY25" fmla="*/ 1945465 h 2265623"/>
                <a:gd name="connsiteX26" fmla="*/ 1533525 w 3152217"/>
                <a:gd name="connsiteY26" fmla="*/ 1533525 h 2265623"/>
                <a:gd name="connsiteX27" fmla="*/ 1219200 w 3152217"/>
                <a:gd name="connsiteY27" fmla="*/ 1228725 h 2265623"/>
                <a:gd name="connsiteX28" fmla="*/ 571500 w 3152217"/>
                <a:gd name="connsiteY28" fmla="*/ 1343025 h 2265623"/>
                <a:gd name="connsiteX29" fmla="*/ 0 w 3152217"/>
                <a:gd name="connsiteY29" fmla="*/ 1314450 h 2265623"/>
                <a:gd name="connsiteX30" fmla="*/ 0 w 3152217"/>
                <a:gd name="connsiteY30" fmla="*/ 0 h 2265623"/>
                <a:gd name="connsiteX31" fmla="*/ 390525 w 3152217"/>
                <a:gd name="connsiteY31" fmla="*/ 9525 h 2265623"/>
                <a:gd name="connsiteX0" fmla="*/ 400050 w 3152217"/>
                <a:gd name="connsiteY0" fmla="*/ 0 h 2284673"/>
                <a:gd name="connsiteX1" fmla="*/ 95250 w 3152217"/>
                <a:gd name="connsiteY1" fmla="*/ 276225 h 2284673"/>
                <a:gd name="connsiteX2" fmla="*/ 1352550 w 3152217"/>
                <a:gd name="connsiteY2" fmla="*/ 152400 h 2284673"/>
                <a:gd name="connsiteX3" fmla="*/ 2314575 w 3152217"/>
                <a:gd name="connsiteY3" fmla="*/ 352425 h 2284673"/>
                <a:gd name="connsiteX4" fmla="*/ 2724150 w 3152217"/>
                <a:gd name="connsiteY4" fmla="*/ 847725 h 2284673"/>
                <a:gd name="connsiteX5" fmla="*/ 3152217 w 3152217"/>
                <a:gd name="connsiteY5" fmla="*/ 1284360 h 2284673"/>
                <a:gd name="connsiteX6" fmla="*/ 3152217 w 3152217"/>
                <a:gd name="connsiteY6" fmla="*/ 1496577 h 2284673"/>
                <a:gd name="connsiteX7" fmla="*/ 2940000 w 3152217"/>
                <a:gd name="connsiteY7" fmla="*/ 1496577 h 2284673"/>
                <a:gd name="connsiteX8" fmla="*/ 2539107 w 3152217"/>
                <a:gd name="connsiteY8" fmla="*/ 1095683 h 2284673"/>
                <a:gd name="connsiteX9" fmla="*/ 2474399 w 3152217"/>
                <a:gd name="connsiteY9" fmla="*/ 1182392 h 2284673"/>
                <a:gd name="connsiteX10" fmla="*/ 2907621 w 3152217"/>
                <a:gd name="connsiteY10" fmla="*/ 1615615 h 2284673"/>
                <a:gd name="connsiteX11" fmla="*/ 2907621 w 3152217"/>
                <a:gd name="connsiteY11" fmla="*/ 1827832 h 2284673"/>
                <a:gd name="connsiteX12" fmla="*/ 2695404 w 3152217"/>
                <a:gd name="connsiteY12" fmla="*/ 1827832 h 2284673"/>
                <a:gd name="connsiteX13" fmla="*/ 2293017 w 3152217"/>
                <a:gd name="connsiteY13" fmla="*/ 1425444 h 2284673"/>
                <a:gd name="connsiteX14" fmla="*/ 2228234 w 3152217"/>
                <a:gd name="connsiteY14" fmla="*/ 1512253 h 2284673"/>
                <a:gd name="connsiteX15" fmla="*/ 2648161 w 3152217"/>
                <a:gd name="connsiteY15" fmla="*/ 1932180 h 2284673"/>
                <a:gd name="connsiteX16" fmla="*/ 2648161 w 3152217"/>
                <a:gd name="connsiteY16" fmla="*/ 2144397 h 2284673"/>
                <a:gd name="connsiteX17" fmla="*/ 2435944 w 3152217"/>
                <a:gd name="connsiteY17" fmla="*/ 2144397 h 2284673"/>
                <a:gd name="connsiteX18" fmla="*/ 2046853 w 3152217"/>
                <a:gd name="connsiteY18" fmla="*/ 1755304 h 2284673"/>
                <a:gd name="connsiteX19" fmla="*/ 1987859 w 3152217"/>
                <a:gd name="connsiteY19" fmla="*/ 1841554 h 2284673"/>
                <a:gd name="connsiteX20" fmla="*/ 2218760 w 3152217"/>
                <a:gd name="connsiteY20" fmla="*/ 2072456 h 2284673"/>
                <a:gd name="connsiteX21" fmla="*/ 2218760 w 3152217"/>
                <a:gd name="connsiteY21" fmla="*/ 2284673 h 2284673"/>
                <a:gd name="connsiteX22" fmla="*/ 2006543 w 3152217"/>
                <a:gd name="connsiteY22" fmla="*/ 2284673 h 2284673"/>
                <a:gd name="connsiteX23" fmla="*/ 1798691 w 3152217"/>
                <a:gd name="connsiteY23" fmla="*/ 2076819 h 2284673"/>
                <a:gd name="connsiteX24" fmla="*/ 1775643 w 3152217"/>
                <a:gd name="connsiteY24" fmla="*/ 2053771 h 2284673"/>
                <a:gd name="connsiteX25" fmla="*/ 1842458 w 3152217"/>
                <a:gd name="connsiteY25" fmla="*/ 1964515 h 2284673"/>
                <a:gd name="connsiteX26" fmla="*/ 1533525 w 3152217"/>
                <a:gd name="connsiteY26" fmla="*/ 1552575 h 2284673"/>
                <a:gd name="connsiteX27" fmla="*/ 1219200 w 3152217"/>
                <a:gd name="connsiteY27" fmla="*/ 1247775 h 2284673"/>
                <a:gd name="connsiteX28" fmla="*/ 571500 w 3152217"/>
                <a:gd name="connsiteY28" fmla="*/ 1362075 h 2284673"/>
                <a:gd name="connsiteX29" fmla="*/ 0 w 3152217"/>
                <a:gd name="connsiteY29" fmla="*/ 1333500 h 2284673"/>
                <a:gd name="connsiteX30" fmla="*/ 0 w 3152217"/>
                <a:gd name="connsiteY30" fmla="*/ 19050 h 2284673"/>
                <a:gd name="connsiteX31" fmla="*/ 400050 w 3152217"/>
                <a:gd name="connsiteY31" fmla="*/ 0 h 2284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152217" h="2284673">
                  <a:moveTo>
                    <a:pt x="400050" y="0"/>
                  </a:moveTo>
                  <a:lnTo>
                    <a:pt x="95250" y="276225"/>
                  </a:lnTo>
                  <a:cubicBezTo>
                    <a:pt x="349250" y="777875"/>
                    <a:pt x="831850" y="460375"/>
                    <a:pt x="1352550" y="152400"/>
                  </a:cubicBezTo>
                  <a:cubicBezTo>
                    <a:pt x="1641475" y="288925"/>
                    <a:pt x="1968500" y="301625"/>
                    <a:pt x="2314575" y="352425"/>
                  </a:cubicBezTo>
                  <a:cubicBezTo>
                    <a:pt x="2451100" y="603250"/>
                    <a:pt x="2587625" y="682625"/>
                    <a:pt x="2724150" y="847725"/>
                  </a:cubicBezTo>
                  <a:lnTo>
                    <a:pt x="3152217" y="1284360"/>
                  </a:lnTo>
                  <a:cubicBezTo>
                    <a:pt x="3210819" y="1342962"/>
                    <a:pt x="3210819" y="1437975"/>
                    <a:pt x="3152217" y="1496577"/>
                  </a:cubicBezTo>
                  <a:cubicBezTo>
                    <a:pt x="3093615" y="1555179"/>
                    <a:pt x="2998602" y="1555179"/>
                    <a:pt x="2940000" y="1496577"/>
                  </a:cubicBezTo>
                  <a:lnTo>
                    <a:pt x="2539107" y="1095683"/>
                  </a:lnTo>
                  <a:lnTo>
                    <a:pt x="2474399" y="1182392"/>
                  </a:lnTo>
                  <a:lnTo>
                    <a:pt x="2907621" y="1615615"/>
                  </a:lnTo>
                  <a:cubicBezTo>
                    <a:pt x="2966223" y="1674217"/>
                    <a:pt x="2966223" y="1769230"/>
                    <a:pt x="2907621" y="1827832"/>
                  </a:cubicBezTo>
                  <a:cubicBezTo>
                    <a:pt x="2849019" y="1886434"/>
                    <a:pt x="2754006" y="1886434"/>
                    <a:pt x="2695404" y="1827832"/>
                  </a:cubicBezTo>
                  <a:lnTo>
                    <a:pt x="2293017" y="1425444"/>
                  </a:lnTo>
                  <a:lnTo>
                    <a:pt x="2228234" y="1512253"/>
                  </a:lnTo>
                  <a:lnTo>
                    <a:pt x="2648161" y="1932180"/>
                  </a:lnTo>
                  <a:cubicBezTo>
                    <a:pt x="2706763" y="1990782"/>
                    <a:pt x="2706763" y="2085795"/>
                    <a:pt x="2648161" y="2144397"/>
                  </a:cubicBezTo>
                  <a:cubicBezTo>
                    <a:pt x="2589559" y="2202999"/>
                    <a:pt x="2494546" y="2202999"/>
                    <a:pt x="2435944" y="2144397"/>
                  </a:cubicBezTo>
                  <a:lnTo>
                    <a:pt x="2046853" y="1755304"/>
                  </a:lnTo>
                  <a:lnTo>
                    <a:pt x="1987859" y="1841554"/>
                  </a:lnTo>
                  <a:lnTo>
                    <a:pt x="2218760" y="2072456"/>
                  </a:lnTo>
                  <a:cubicBezTo>
                    <a:pt x="2277362" y="2131058"/>
                    <a:pt x="2277362" y="2226071"/>
                    <a:pt x="2218760" y="2284673"/>
                  </a:cubicBezTo>
                  <a:cubicBezTo>
                    <a:pt x="2160158" y="2343275"/>
                    <a:pt x="2065146" y="2343275"/>
                    <a:pt x="2006543" y="2284673"/>
                  </a:cubicBezTo>
                  <a:lnTo>
                    <a:pt x="1798691" y="2076819"/>
                  </a:lnTo>
                  <a:lnTo>
                    <a:pt x="1775643" y="2053771"/>
                  </a:lnTo>
                  <a:lnTo>
                    <a:pt x="1842458" y="1964515"/>
                  </a:lnTo>
                  <a:cubicBezTo>
                    <a:pt x="2026677" y="1607442"/>
                    <a:pt x="1697608" y="1472750"/>
                    <a:pt x="1533525" y="1552575"/>
                  </a:cubicBezTo>
                  <a:cubicBezTo>
                    <a:pt x="1555750" y="1323975"/>
                    <a:pt x="1380229" y="1237081"/>
                    <a:pt x="1219200" y="1247775"/>
                  </a:cubicBezTo>
                  <a:cubicBezTo>
                    <a:pt x="1190625" y="958850"/>
                    <a:pt x="838200" y="793750"/>
                    <a:pt x="571500" y="1362075"/>
                  </a:cubicBezTo>
                  <a:cubicBezTo>
                    <a:pt x="504825" y="1114425"/>
                    <a:pt x="276225" y="1066800"/>
                    <a:pt x="0" y="1333500"/>
                  </a:cubicBezTo>
                  <a:lnTo>
                    <a:pt x="0" y="19050"/>
                  </a:lnTo>
                  <a:lnTo>
                    <a:pt x="400050"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1" b="0" i="0" u="none" strike="noStrike" kern="1200" cap="none" spc="0" normalizeH="0" baseline="0" noProof="0" dirty="0">
                <a:ln>
                  <a:noFill/>
                </a:ln>
                <a:solidFill>
                  <a:prstClr val="white"/>
                </a:solidFill>
                <a:effectLst/>
                <a:uLnTx/>
                <a:uFillTx/>
                <a:latin typeface="Arial"/>
                <a:cs typeface="+mn-cs"/>
              </a:endParaRPr>
            </a:p>
          </p:txBody>
        </p:sp>
      </p:grpSp>
      <p:sp>
        <p:nvSpPr>
          <p:cNvPr id="16" name="Rectangle 15">
            <a:extLst>
              <a:ext uri="{FF2B5EF4-FFF2-40B4-BE49-F238E27FC236}">
                <a16:creationId xmlns:a16="http://schemas.microsoft.com/office/drawing/2014/main" id="{B1AFDBE4-BF6B-4FAC-B6B1-B1BC43C5F894}"/>
              </a:ext>
            </a:extLst>
          </p:cNvPr>
          <p:cNvSpPr/>
          <p:nvPr/>
        </p:nvSpPr>
        <p:spPr>
          <a:xfrm>
            <a:off x="9513410" y="1292209"/>
            <a:ext cx="756343" cy="426177"/>
          </a:xfrm>
          <a:prstGeom prst="rect">
            <a:avLst/>
          </a:prstGeom>
          <a:solidFill>
            <a:srgbClr val="E46C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1" b="0" i="0" u="none" strike="noStrike" kern="1200" cap="none" spc="0" normalizeH="0" baseline="0" noProof="0">
              <a:ln>
                <a:noFill/>
              </a:ln>
              <a:solidFill>
                <a:prstClr val="white"/>
              </a:solidFill>
              <a:effectLst/>
              <a:uLnTx/>
              <a:uFillTx/>
              <a:latin typeface="Arial"/>
              <a:cs typeface="+mn-cs"/>
            </a:endParaRPr>
          </a:p>
        </p:txBody>
      </p:sp>
      <p:sp>
        <p:nvSpPr>
          <p:cNvPr id="17" name="Rectangle 16">
            <a:extLst>
              <a:ext uri="{FF2B5EF4-FFF2-40B4-BE49-F238E27FC236}">
                <a16:creationId xmlns:a16="http://schemas.microsoft.com/office/drawing/2014/main" id="{6CCECF3B-63CF-43C7-B14F-EF7D84487D9D}"/>
              </a:ext>
            </a:extLst>
          </p:cNvPr>
          <p:cNvSpPr/>
          <p:nvPr/>
        </p:nvSpPr>
        <p:spPr>
          <a:xfrm>
            <a:off x="11463104" y="1293268"/>
            <a:ext cx="640351" cy="441895"/>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1" b="0" i="0" u="none" strike="noStrike" kern="1200" cap="none" spc="0" normalizeH="0" baseline="0" noProof="0">
              <a:ln>
                <a:noFill/>
              </a:ln>
              <a:solidFill>
                <a:prstClr val="white"/>
              </a:solidFill>
              <a:effectLst/>
              <a:uLnTx/>
              <a:uFillTx/>
              <a:latin typeface="Arial"/>
              <a:cs typeface="+mn-cs"/>
            </a:endParaRPr>
          </a:p>
        </p:txBody>
      </p:sp>
      <p:sp>
        <p:nvSpPr>
          <p:cNvPr id="83" name="Rectángulo 82">
            <a:extLst>
              <a:ext uri="{FF2B5EF4-FFF2-40B4-BE49-F238E27FC236}">
                <a16:creationId xmlns:a16="http://schemas.microsoft.com/office/drawing/2014/main" id="{4E9F7494-3C1C-4BF1-943C-E2426B696953}"/>
              </a:ext>
            </a:extLst>
          </p:cNvPr>
          <p:cNvSpPr/>
          <p:nvPr/>
        </p:nvSpPr>
        <p:spPr>
          <a:xfrm>
            <a:off x="0" y="693530"/>
            <a:ext cx="12192000" cy="312310"/>
          </a:xfrm>
          <a:prstGeom prst="rect">
            <a:avLst/>
          </a:prstGeom>
          <a:solidFill>
            <a:srgbClr val="E46C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Arial"/>
              <a:cs typeface="+mn-cs"/>
            </a:endParaRPr>
          </a:p>
        </p:txBody>
      </p:sp>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xfrm>
            <a:off x="323529" y="156629"/>
            <a:ext cx="11573197" cy="724247"/>
          </a:xfrm>
          <a:prstGeom prst="rect">
            <a:avLst/>
          </a:prstGeom>
          <a:solidFill>
            <a:schemeClr val="bg1"/>
          </a:solidFill>
        </p:spPr>
        <p:txBody>
          <a:bodyPr/>
          <a:lstStyle/>
          <a:p>
            <a:r>
              <a:rPr lang="fa-IR" sz="3200" dirty="0">
                <a:cs typeface="B Titr" panose="00000700000000000000" pitchFamily="2" charset="-78"/>
              </a:rPr>
              <a:t>قانون تامین مالی تولید و زیر ساخت ها</a:t>
            </a:r>
            <a:endParaRPr lang="en-US" sz="3200" dirty="0">
              <a:cs typeface="B Titr" panose="00000700000000000000" pitchFamily="2" charset="-78"/>
            </a:endParaRPr>
          </a:p>
        </p:txBody>
      </p:sp>
      <p:pic>
        <p:nvPicPr>
          <p:cNvPr id="28" name="Content Placeholder 4">
            <a:extLst>
              <a:ext uri="{FF2B5EF4-FFF2-40B4-BE49-F238E27FC236}">
                <a16:creationId xmlns:a16="http://schemas.microsoft.com/office/drawing/2014/main" id="{54AFC513-C9B0-893F-8F7B-770744589005}"/>
              </a:ext>
            </a:extLst>
          </p:cNvPr>
          <p:cNvPicPr>
            <a:picLocks noChangeAspect="1"/>
          </p:cNvPicPr>
          <p:nvPr/>
        </p:nvPicPr>
        <p:blipFill>
          <a:blip r:embed="rId3"/>
          <a:stretch>
            <a:fillRect/>
          </a:stretch>
        </p:blipFill>
        <p:spPr>
          <a:xfrm>
            <a:off x="1911094" y="1000876"/>
            <a:ext cx="7960973" cy="5411444"/>
          </a:xfrm>
          <a:prstGeom prst="rect">
            <a:avLst/>
          </a:prstGeom>
        </p:spPr>
      </p:pic>
      <p:pic>
        <p:nvPicPr>
          <p:cNvPr id="31" name="Picture 30">
            <a:extLst>
              <a:ext uri="{FF2B5EF4-FFF2-40B4-BE49-F238E27FC236}">
                <a16:creationId xmlns:a16="http://schemas.microsoft.com/office/drawing/2014/main" id="{F56D6281-F096-D381-11DE-61D3F154E92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5274" y="-34260"/>
            <a:ext cx="1177950" cy="1106024"/>
          </a:xfrm>
          <a:prstGeom prst="rect">
            <a:avLst/>
          </a:prstGeom>
        </p:spPr>
      </p:pic>
    </p:spTree>
    <p:extLst>
      <p:ext uri="{BB962C8B-B14F-4D97-AF65-F5344CB8AC3E}">
        <p14:creationId xmlns:p14="http://schemas.microsoft.com/office/powerpoint/2010/main" val="23303224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356"/>
        <p:cNvGrpSpPr/>
        <p:nvPr/>
      </p:nvGrpSpPr>
      <p:grpSpPr>
        <a:xfrm>
          <a:off x="0" y="0"/>
          <a:ext cx="0" cy="0"/>
          <a:chOff x="0" y="0"/>
          <a:chExt cx="0" cy="0"/>
        </a:xfrm>
      </p:grpSpPr>
      <p:sp>
        <p:nvSpPr>
          <p:cNvPr id="47" name="Rectángulo 46">
            <a:extLst>
              <a:ext uri="{FF2B5EF4-FFF2-40B4-BE49-F238E27FC236}">
                <a16:creationId xmlns:a16="http://schemas.microsoft.com/office/drawing/2014/main" id="{0FA3CB53-99DF-442C-8F0E-A0DB1050948C}"/>
              </a:ext>
            </a:extLst>
          </p:cNvPr>
          <p:cNvSpPr/>
          <p:nvPr/>
        </p:nvSpPr>
        <p:spPr>
          <a:xfrm>
            <a:off x="7827228" y="450311"/>
            <a:ext cx="4364772" cy="542853"/>
          </a:xfrm>
          <a:prstGeom prst="rect">
            <a:avLst/>
          </a:prstGeom>
          <a:solidFill>
            <a:srgbClr val="E46C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Arial"/>
              <a:ea typeface="+mn-ea"/>
              <a:cs typeface="+mn-cs"/>
            </a:endParaRPr>
          </a:p>
        </p:txBody>
      </p:sp>
      <p:sp>
        <p:nvSpPr>
          <p:cNvPr id="22" name="Rectángulo 44">
            <a:extLst>
              <a:ext uri="{FF2B5EF4-FFF2-40B4-BE49-F238E27FC236}">
                <a16:creationId xmlns:a16="http://schemas.microsoft.com/office/drawing/2014/main" id="{1E4363C6-A400-D251-22A9-66BDD885E9F2}"/>
              </a:ext>
            </a:extLst>
          </p:cNvPr>
          <p:cNvSpPr/>
          <p:nvPr/>
        </p:nvSpPr>
        <p:spPr>
          <a:xfrm>
            <a:off x="0" y="462987"/>
            <a:ext cx="4364772" cy="542853"/>
          </a:xfrm>
          <a:prstGeom prst="rect">
            <a:avLst/>
          </a:prstGeom>
          <a:solidFill>
            <a:srgbClr val="E46C0A"/>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prstClr val="white"/>
              </a:solidFill>
              <a:effectLst/>
              <a:uLnTx/>
              <a:uFillTx/>
              <a:latin typeface="Arial"/>
              <a:ea typeface="+mn-ea"/>
              <a:cs typeface="+mn-cs"/>
            </a:endParaRPr>
          </a:p>
        </p:txBody>
      </p:sp>
      <p:sp>
        <p:nvSpPr>
          <p:cNvPr id="46" name="Text Placeholder 2">
            <a:extLst>
              <a:ext uri="{FF2B5EF4-FFF2-40B4-BE49-F238E27FC236}">
                <a16:creationId xmlns:a16="http://schemas.microsoft.com/office/drawing/2014/main" id="{87199C38-C126-4B7C-A769-3539454A4E64}"/>
              </a:ext>
            </a:extLst>
          </p:cNvPr>
          <p:cNvSpPr txBox="1">
            <a:spLocks/>
          </p:cNvSpPr>
          <p:nvPr/>
        </p:nvSpPr>
        <p:spPr>
          <a:xfrm>
            <a:off x="558695" y="206421"/>
            <a:ext cx="11098938" cy="542853"/>
          </a:xfrm>
          <a:prstGeom prst="rect">
            <a:avLst/>
          </a:prstGeom>
          <a:solidFill>
            <a:sysClr val="window" lastClr="FFFFFF"/>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1"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a-IR" sz="2400" b="0" i="0" u="none" strike="noStrike" kern="1200" cap="none" spc="0" normalizeH="0" baseline="0" noProof="0" dirty="0">
                <a:ln>
                  <a:noFill/>
                </a:ln>
                <a:solidFill>
                  <a:srgbClr val="E46C0A"/>
                </a:solidFill>
                <a:effectLst/>
                <a:uLnTx/>
                <a:uFillTx/>
                <a:latin typeface="Arial"/>
                <a:ea typeface="+mn-ea"/>
                <a:cs typeface="B Titr" panose="00000700000000000000" pitchFamily="2" charset="-78"/>
              </a:rPr>
              <a:t>هوشمندسازی سازی</a:t>
            </a:r>
            <a:r>
              <a:rPr kumimoji="0" lang="en-US" sz="2400" b="0" i="0" u="none" strike="noStrike" kern="1200" cap="none" spc="0" normalizeH="0" baseline="0" noProof="0" dirty="0">
                <a:ln>
                  <a:noFill/>
                </a:ln>
                <a:solidFill>
                  <a:srgbClr val="E46C0A"/>
                </a:solidFill>
                <a:effectLst/>
                <a:uLnTx/>
                <a:uFillTx/>
                <a:latin typeface="Arial"/>
                <a:ea typeface="+mn-ea"/>
                <a:cs typeface="B Titr" panose="00000700000000000000" pitchFamily="2" charset="-78"/>
              </a:rPr>
              <a:t> </a:t>
            </a:r>
            <a:r>
              <a:rPr kumimoji="0" lang="fa-IR" sz="2400" b="0" i="0" u="none" strike="noStrike" kern="1200" cap="none" spc="0" normalizeH="0" baseline="0" noProof="0" dirty="0">
                <a:ln>
                  <a:noFill/>
                </a:ln>
                <a:solidFill>
                  <a:srgbClr val="E46C0A"/>
                </a:solidFill>
                <a:effectLst/>
                <a:uLnTx/>
                <a:uFillTx/>
                <a:latin typeface="Arial"/>
                <a:ea typeface="+mn-ea"/>
                <a:cs typeface="B Titr" panose="00000700000000000000" pitchFamily="2" charset="-78"/>
              </a:rPr>
              <a:t>و مشارکت با اشخاص حقوقی مجری </a:t>
            </a:r>
            <a:r>
              <a:rPr lang="fa-IR" sz="2400" dirty="0">
                <a:solidFill>
                  <a:srgbClr val="E46C0A"/>
                </a:solidFill>
                <a:latin typeface="Arial"/>
                <a:cs typeface="B Titr" panose="00000700000000000000" pitchFamily="2" charset="-78"/>
              </a:rPr>
              <a:t>در طرح های زیربنایی</a:t>
            </a:r>
            <a:endParaRPr kumimoji="0" lang="fa-IR" sz="2400" b="0" i="0" u="none" strike="noStrike" kern="1200" cap="none" spc="0" normalizeH="0" baseline="0" noProof="0" dirty="0">
              <a:ln>
                <a:noFill/>
              </a:ln>
              <a:solidFill>
                <a:srgbClr val="E46C0A"/>
              </a:solidFill>
              <a:effectLst/>
              <a:uLnTx/>
              <a:uFillTx/>
              <a:latin typeface="Arial"/>
              <a:ea typeface="+mn-ea"/>
              <a:cs typeface="B Titr" panose="00000700000000000000" pitchFamily="2" charset="-78"/>
            </a:endParaRPr>
          </a:p>
        </p:txBody>
      </p:sp>
      <p:pic>
        <p:nvPicPr>
          <p:cNvPr id="23" name="Picture 22">
            <a:extLst>
              <a:ext uri="{FF2B5EF4-FFF2-40B4-BE49-F238E27FC236}">
                <a16:creationId xmlns:a16="http://schemas.microsoft.com/office/drawing/2014/main" id="{7233BE10-B7BB-F342-D9EB-7B40212C37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8671" y="-220855"/>
            <a:ext cx="1263331" cy="1186191"/>
          </a:xfrm>
          <a:prstGeom prst="rect">
            <a:avLst/>
          </a:prstGeom>
        </p:spPr>
      </p:pic>
      <p:grpSp>
        <p:nvGrpSpPr>
          <p:cNvPr id="34" name="Group 33">
            <a:extLst>
              <a:ext uri="{FF2B5EF4-FFF2-40B4-BE49-F238E27FC236}">
                <a16:creationId xmlns:a16="http://schemas.microsoft.com/office/drawing/2014/main" id="{B982AED4-4F57-90BC-DFDA-AA65B2533EAB}"/>
              </a:ext>
            </a:extLst>
          </p:cNvPr>
          <p:cNvGrpSpPr/>
          <p:nvPr/>
        </p:nvGrpSpPr>
        <p:grpSpPr>
          <a:xfrm>
            <a:off x="7486651" y="2127115"/>
            <a:ext cx="1723382" cy="3499199"/>
            <a:chOff x="5205196" y="1633769"/>
            <a:chExt cx="1723382" cy="4241185"/>
          </a:xfrm>
        </p:grpSpPr>
        <p:sp>
          <p:nvSpPr>
            <p:cNvPr id="39" name="Google Shape;2320;p27">
              <a:extLst>
                <a:ext uri="{FF2B5EF4-FFF2-40B4-BE49-F238E27FC236}">
                  <a16:creationId xmlns:a16="http://schemas.microsoft.com/office/drawing/2014/main" id="{55FB6FED-F9A8-39BC-E564-A253635C78C0}"/>
                </a:ext>
              </a:extLst>
            </p:cNvPr>
            <p:cNvSpPr/>
            <p:nvPr/>
          </p:nvSpPr>
          <p:spPr>
            <a:xfrm flipH="1">
              <a:off x="5205196" y="1633769"/>
              <a:ext cx="1723382" cy="1196487"/>
            </a:xfrm>
            <a:custGeom>
              <a:avLst/>
              <a:gdLst/>
              <a:ahLst/>
              <a:cxnLst/>
              <a:rect l="l" t="t" r="r" b="b"/>
              <a:pathLst>
                <a:path w="40284" h="27964" extrusionOk="0">
                  <a:moveTo>
                    <a:pt x="21061" y="0"/>
                  </a:moveTo>
                  <a:cubicBezTo>
                    <a:pt x="20776" y="0"/>
                    <a:pt x="20522" y="222"/>
                    <a:pt x="20522" y="538"/>
                  </a:cubicBezTo>
                  <a:lnTo>
                    <a:pt x="20522" y="26887"/>
                  </a:lnTo>
                  <a:lnTo>
                    <a:pt x="539" y="26887"/>
                  </a:lnTo>
                  <a:cubicBezTo>
                    <a:pt x="254" y="26887"/>
                    <a:pt x="1" y="27140"/>
                    <a:pt x="1" y="27425"/>
                  </a:cubicBezTo>
                  <a:cubicBezTo>
                    <a:pt x="1" y="27742"/>
                    <a:pt x="254" y="27964"/>
                    <a:pt x="539" y="27964"/>
                  </a:cubicBezTo>
                  <a:lnTo>
                    <a:pt x="21061" y="27964"/>
                  </a:lnTo>
                  <a:cubicBezTo>
                    <a:pt x="21377" y="27964"/>
                    <a:pt x="21631" y="27742"/>
                    <a:pt x="21631" y="27425"/>
                  </a:cubicBezTo>
                  <a:lnTo>
                    <a:pt x="21631" y="1077"/>
                  </a:lnTo>
                  <a:lnTo>
                    <a:pt x="39745" y="1077"/>
                  </a:lnTo>
                  <a:cubicBezTo>
                    <a:pt x="40062" y="1077"/>
                    <a:pt x="40284" y="823"/>
                    <a:pt x="40284" y="538"/>
                  </a:cubicBezTo>
                  <a:cubicBezTo>
                    <a:pt x="40284" y="222"/>
                    <a:pt x="40062" y="0"/>
                    <a:pt x="39745" y="0"/>
                  </a:cubicBezTo>
                  <a:close/>
                </a:path>
              </a:pathLst>
            </a:custGeom>
            <a:solidFill>
              <a:schemeClr val="bg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40" name="Google Shape;2321;p27">
              <a:extLst>
                <a:ext uri="{FF2B5EF4-FFF2-40B4-BE49-F238E27FC236}">
                  <a16:creationId xmlns:a16="http://schemas.microsoft.com/office/drawing/2014/main" id="{065AA0E6-A58A-9F07-14A0-FF53923E8F11}"/>
                </a:ext>
              </a:extLst>
            </p:cNvPr>
            <p:cNvSpPr/>
            <p:nvPr/>
          </p:nvSpPr>
          <p:spPr>
            <a:xfrm flipH="1">
              <a:off x="5205196" y="2682512"/>
              <a:ext cx="1723382" cy="621989"/>
            </a:xfrm>
            <a:custGeom>
              <a:avLst/>
              <a:gdLst/>
              <a:ahLst/>
              <a:cxnLst/>
              <a:rect l="l" t="t" r="r" b="b"/>
              <a:pathLst>
                <a:path w="40284" h="14537" extrusionOk="0">
                  <a:moveTo>
                    <a:pt x="28344" y="1"/>
                  </a:moveTo>
                  <a:cubicBezTo>
                    <a:pt x="28059" y="1"/>
                    <a:pt x="27806" y="222"/>
                    <a:pt x="27806" y="539"/>
                  </a:cubicBezTo>
                  <a:lnTo>
                    <a:pt x="27806" y="13460"/>
                  </a:lnTo>
                  <a:lnTo>
                    <a:pt x="539" y="13460"/>
                  </a:lnTo>
                  <a:cubicBezTo>
                    <a:pt x="254" y="13460"/>
                    <a:pt x="1" y="13713"/>
                    <a:pt x="1" y="13998"/>
                  </a:cubicBezTo>
                  <a:cubicBezTo>
                    <a:pt x="1" y="14315"/>
                    <a:pt x="254" y="14537"/>
                    <a:pt x="539" y="14537"/>
                  </a:cubicBezTo>
                  <a:lnTo>
                    <a:pt x="28344" y="14537"/>
                  </a:lnTo>
                  <a:cubicBezTo>
                    <a:pt x="28661" y="14537"/>
                    <a:pt x="28915" y="14315"/>
                    <a:pt x="28915" y="13998"/>
                  </a:cubicBezTo>
                  <a:lnTo>
                    <a:pt x="28915" y="1077"/>
                  </a:lnTo>
                  <a:lnTo>
                    <a:pt x="39745" y="1077"/>
                  </a:lnTo>
                  <a:cubicBezTo>
                    <a:pt x="40062" y="1077"/>
                    <a:pt x="40284" y="824"/>
                    <a:pt x="40284" y="539"/>
                  </a:cubicBezTo>
                  <a:cubicBezTo>
                    <a:pt x="40284" y="222"/>
                    <a:pt x="40062" y="1"/>
                    <a:pt x="39745"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42" name="Google Shape;2323;p27">
              <a:extLst>
                <a:ext uri="{FF2B5EF4-FFF2-40B4-BE49-F238E27FC236}">
                  <a16:creationId xmlns:a16="http://schemas.microsoft.com/office/drawing/2014/main" id="{355DB48E-58BE-1567-D210-47B5128A03FD}"/>
                </a:ext>
              </a:extLst>
            </p:cNvPr>
            <p:cNvSpPr/>
            <p:nvPr/>
          </p:nvSpPr>
          <p:spPr>
            <a:xfrm flipH="1">
              <a:off x="5205196" y="4674403"/>
              <a:ext cx="1723382" cy="1200551"/>
            </a:xfrm>
            <a:custGeom>
              <a:avLst/>
              <a:gdLst/>
              <a:ahLst/>
              <a:cxnLst/>
              <a:rect l="l" t="t" r="r" b="b"/>
              <a:pathLst>
                <a:path w="40284" h="28059" extrusionOk="0">
                  <a:moveTo>
                    <a:pt x="539" y="0"/>
                  </a:moveTo>
                  <a:cubicBezTo>
                    <a:pt x="254" y="0"/>
                    <a:pt x="1" y="253"/>
                    <a:pt x="1" y="570"/>
                  </a:cubicBezTo>
                  <a:cubicBezTo>
                    <a:pt x="1" y="855"/>
                    <a:pt x="254" y="1108"/>
                    <a:pt x="539" y="1108"/>
                  </a:cubicBezTo>
                  <a:lnTo>
                    <a:pt x="20522" y="1108"/>
                  </a:lnTo>
                  <a:lnTo>
                    <a:pt x="20522" y="27489"/>
                  </a:lnTo>
                  <a:cubicBezTo>
                    <a:pt x="20522" y="27805"/>
                    <a:pt x="20776" y="28059"/>
                    <a:pt x="21061" y="28059"/>
                  </a:cubicBezTo>
                  <a:lnTo>
                    <a:pt x="39745" y="28059"/>
                  </a:lnTo>
                  <a:cubicBezTo>
                    <a:pt x="40062" y="28059"/>
                    <a:pt x="40284" y="27805"/>
                    <a:pt x="40284" y="27489"/>
                  </a:cubicBezTo>
                  <a:cubicBezTo>
                    <a:pt x="40284" y="27204"/>
                    <a:pt x="40062" y="26950"/>
                    <a:pt x="39745" y="26950"/>
                  </a:cubicBezTo>
                  <a:lnTo>
                    <a:pt x="21631" y="26950"/>
                  </a:lnTo>
                  <a:lnTo>
                    <a:pt x="21631" y="570"/>
                  </a:lnTo>
                  <a:cubicBezTo>
                    <a:pt x="21631" y="253"/>
                    <a:pt x="21377" y="0"/>
                    <a:pt x="21061"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43" name="Google Shape;2324;p27">
              <a:extLst>
                <a:ext uri="{FF2B5EF4-FFF2-40B4-BE49-F238E27FC236}">
                  <a16:creationId xmlns:a16="http://schemas.microsoft.com/office/drawing/2014/main" id="{7555C42F-BBC5-1CCF-817A-6B90181D423B}"/>
                </a:ext>
              </a:extLst>
            </p:cNvPr>
            <p:cNvSpPr/>
            <p:nvPr/>
          </p:nvSpPr>
          <p:spPr>
            <a:xfrm flipH="1">
              <a:off x="5205196" y="4202851"/>
              <a:ext cx="1723382" cy="623316"/>
            </a:xfrm>
            <a:custGeom>
              <a:avLst/>
              <a:gdLst/>
              <a:ahLst/>
              <a:cxnLst/>
              <a:rect l="l" t="t" r="r" b="b"/>
              <a:pathLst>
                <a:path w="40284" h="14568" extrusionOk="0">
                  <a:moveTo>
                    <a:pt x="539" y="0"/>
                  </a:moveTo>
                  <a:cubicBezTo>
                    <a:pt x="254" y="0"/>
                    <a:pt x="1" y="254"/>
                    <a:pt x="1" y="539"/>
                  </a:cubicBezTo>
                  <a:cubicBezTo>
                    <a:pt x="1" y="855"/>
                    <a:pt x="254" y="1077"/>
                    <a:pt x="539" y="1077"/>
                  </a:cubicBezTo>
                  <a:lnTo>
                    <a:pt x="27806" y="1077"/>
                  </a:lnTo>
                  <a:lnTo>
                    <a:pt x="27806" y="14030"/>
                  </a:lnTo>
                  <a:cubicBezTo>
                    <a:pt x="27806" y="14315"/>
                    <a:pt x="28059" y="14568"/>
                    <a:pt x="28344" y="14568"/>
                  </a:cubicBezTo>
                  <a:lnTo>
                    <a:pt x="39745" y="14568"/>
                  </a:lnTo>
                  <a:cubicBezTo>
                    <a:pt x="40062" y="14568"/>
                    <a:pt x="40284" y="14315"/>
                    <a:pt x="40284" y="14030"/>
                  </a:cubicBezTo>
                  <a:cubicBezTo>
                    <a:pt x="40284" y="13713"/>
                    <a:pt x="40062" y="13460"/>
                    <a:pt x="39745" y="13460"/>
                  </a:cubicBezTo>
                  <a:lnTo>
                    <a:pt x="28915" y="13460"/>
                  </a:lnTo>
                  <a:lnTo>
                    <a:pt x="28915" y="539"/>
                  </a:lnTo>
                  <a:cubicBezTo>
                    <a:pt x="28915" y="254"/>
                    <a:pt x="28661" y="0"/>
                    <a:pt x="28344"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grpSp>
      <p:sp>
        <p:nvSpPr>
          <p:cNvPr id="45" name="Google Shape;2325;p27">
            <a:extLst>
              <a:ext uri="{FF2B5EF4-FFF2-40B4-BE49-F238E27FC236}">
                <a16:creationId xmlns:a16="http://schemas.microsoft.com/office/drawing/2014/main" id="{8CDA9A2E-6F03-A043-CF50-72BA0AB341C9}"/>
              </a:ext>
            </a:extLst>
          </p:cNvPr>
          <p:cNvSpPr/>
          <p:nvPr/>
        </p:nvSpPr>
        <p:spPr>
          <a:xfrm>
            <a:off x="371472" y="1720901"/>
            <a:ext cx="7115179" cy="1993849"/>
          </a:xfrm>
          <a:custGeom>
            <a:avLst/>
            <a:gdLst/>
            <a:ahLst/>
            <a:cxnLst/>
            <a:rect l="l" t="t" r="r" b="b"/>
            <a:pathLst>
              <a:path w="107961" h="21726" extrusionOk="0">
                <a:moveTo>
                  <a:pt x="10863" y="1"/>
                </a:moveTo>
                <a:cubicBezTo>
                  <a:pt x="4877" y="1"/>
                  <a:pt x="0" y="4878"/>
                  <a:pt x="0" y="10863"/>
                </a:cubicBezTo>
                <a:cubicBezTo>
                  <a:pt x="0" y="16849"/>
                  <a:pt x="4877" y="21726"/>
                  <a:pt x="10863" y="21726"/>
                </a:cubicBezTo>
                <a:lnTo>
                  <a:pt x="107960" y="21726"/>
                </a:lnTo>
                <a:lnTo>
                  <a:pt x="107960" y="1"/>
                </a:lnTo>
                <a:close/>
              </a:path>
            </a:pathLst>
          </a:custGeom>
          <a:solidFill>
            <a:schemeClr val="accent5">
              <a:lumMod val="20000"/>
              <a:lumOff val="80000"/>
            </a:schemeClr>
          </a:solidFill>
          <a:ln w="10300" cap="flat" cmpd="sng">
            <a:solidFill>
              <a:srgbClr val="C4C4C4"/>
            </a:solidFill>
            <a:prstDash val="solid"/>
            <a:miter lim="31669"/>
            <a:headEnd type="none" w="sm" len="sm"/>
            <a:tailEnd type="none" w="sm" len="sm"/>
          </a:ln>
        </p:spPr>
        <p:txBody>
          <a:bodyPr spcFirstLastPara="1" wrap="square" lIns="121900" tIns="121900" rIns="121900" bIns="121900" anchor="ctr" anchorCtr="0">
            <a:noAutofit/>
          </a:bodyPr>
          <a:lstStyle/>
          <a:p>
            <a:pPr marL="0" marR="0" lvl="0" indent="0" algn="r" defTabSz="1219170" rtl="1" eaLnBrk="1" fontAlgn="auto" latinLnBrk="0" hangingPunct="1">
              <a:lnSpc>
                <a:spcPct val="100000"/>
              </a:lnSpc>
              <a:spcBef>
                <a:spcPts val="0"/>
              </a:spcBef>
              <a:spcAft>
                <a:spcPts val="0"/>
              </a:spcAft>
              <a:buClr>
                <a:srgbClr val="000000"/>
              </a:buClr>
              <a:buSzTx/>
              <a:buFontTx/>
              <a:buNone/>
              <a:tabLst/>
              <a:defRPr/>
            </a:pPr>
            <a:r>
              <a:rPr kumimoji="0" lang="fa-IR" sz="1600" b="0" i="0" u="none" strike="noStrike" kern="1200" cap="none" spc="0" normalizeH="0" baseline="0" noProof="0" dirty="0">
                <a:ln>
                  <a:noFill/>
                </a:ln>
                <a:solidFill>
                  <a:srgbClr val="2C2F34"/>
                </a:solidFill>
                <a:effectLst/>
                <a:uLnTx/>
                <a:uFillTx/>
                <a:latin typeface="sahel"/>
                <a:ea typeface="+mn-ea"/>
                <a:cs typeface="B Mitra" panose="00000400000000000000" pitchFamily="2" charset="-78"/>
                <a:sym typeface="Arial"/>
              </a:rPr>
              <a:t>الف- در راستای مولد سازی اموال به دستگاه‌های اجرائی اجازه داده می‌شود بر مبنای قیمت روز کارشناسی از طریق تهاتر معاوضه و یا مشارکت با شهرداری محل یا از طریق فراخوان و در شرایط رقابتی با بخش‌های غیر دولتی (اعم از خصوصی، تعاونی و عمومی) اموال، دارایی‌ها زمین‌ها و مستحدثات ملکی خود را مولد سازی نموده و از محل سهم یا درآمدهای حاصل با رعایت ترتیبات قانونی نسبت به اجرای طرح (پروژه)های دارای مجوز قانونی خود یا پرداخت بدهی قطعی شده خود اقدام کنند. این اقدامات باید با تأیید سازمان برنامه و بودجه کشور و اعمال حساب نزد خزانه داری کل کشور انجام شود. آیین نامه اجرائی این بند ظرف سه ماه از لازم الاجرا شدن این قانون توسط شورا تهیه می‌شود و به تصویب هیأت وزیران می رسد.</a:t>
            </a:r>
            <a:endParaRPr kumimoji="0" sz="1600" b="0" i="0" u="none" strike="noStrike" kern="1200" cap="none" spc="0" normalizeH="0" baseline="0" noProof="0" dirty="0">
              <a:ln>
                <a:noFill/>
              </a:ln>
              <a:solidFill>
                <a:srgbClr val="2C2F34"/>
              </a:solidFill>
              <a:effectLst/>
              <a:uLnTx/>
              <a:uFillTx/>
              <a:latin typeface="sahel"/>
              <a:ea typeface="+mn-ea"/>
              <a:cs typeface="B Mitra" panose="00000400000000000000" pitchFamily="2" charset="-78"/>
              <a:sym typeface="Arial"/>
            </a:endParaRPr>
          </a:p>
        </p:txBody>
      </p:sp>
      <p:sp>
        <p:nvSpPr>
          <p:cNvPr id="50" name="Google Shape;2325;p27">
            <a:extLst>
              <a:ext uri="{FF2B5EF4-FFF2-40B4-BE49-F238E27FC236}">
                <a16:creationId xmlns:a16="http://schemas.microsoft.com/office/drawing/2014/main" id="{BEE301CF-C3B3-97B2-4632-E6D5BB6E5DF1}"/>
              </a:ext>
            </a:extLst>
          </p:cNvPr>
          <p:cNvSpPr/>
          <p:nvPr/>
        </p:nvSpPr>
        <p:spPr>
          <a:xfrm flipV="1">
            <a:off x="371473" y="3986212"/>
            <a:ext cx="7115178" cy="1993849"/>
          </a:xfrm>
          <a:custGeom>
            <a:avLst/>
            <a:gdLst/>
            <a:ahLst/>
            <a:cxnLst/>
            <a:rect l="l" t="t" r="r" b="b"/>
            <a:pathLst>
              <a:path w="107961" h="21726" extrusionOk="0">
                <a:moveTo>
                  <a:pt x="10863" y="1"/>
                </a:moveTo>
                <a:cubicBezTo>
                  <a:pt x="4877" y="1"/>
                  <a:pt x="0" y="4878"/>
                  <a:pt x="0" y="10863"/>
                </a:cubicBezTo>
                <a:cubicBezTo>
                  <a:pt x="0" y="16849"/>
                  <a:pt x="4877" y="21726"/>
                  <a:pt x="10863" y="21726"/>
                </a:cubicBezTo>
                <a:lnTo>
                  <a:pt x="107960" y="21726"/>
                </a:lnTo>
                <a:lnTo>
                  <a:pt x="107960" y="1"/>
                </a:lnTo>
                <a:close/>
              </a:path>
            </a:pathLst>
          </a:custGeom>
          <a:solidFill>
            <a:schemeClr val="accent5">
              <a:lumMod val="60000"/>
              <a:lumOff val="40000"/>
            </a:schemeClr>
          </a:solidFill>
          <a:ln w="10300" cap="flat" cmpd="sng">
            <a:solidFill>
              <a:srgbClr val="C4C4C4"/>
            </a:solidFill>
            <a:prstDash val="solid"/>
            <a:miter lim="3166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pic>
        <p:nvPicPr>
          <p:cNvPr id="1345" name="Picture 1344">
            <a:extLst>
              <a:ext uri="{FF2B5EF4-FFF2-40B4-BE49-F238E27FC236}">
                <a16:creationId xmlns:a16="http://schemas.microsoft.com/office/drawing/2014/main" id="{ABD808E0-D48D-7C2B-3431-C4CC3E9D0059}"/>
              </a:ext>
            </a:extLst>
          </p:cNvPr>
          <p:cNvPicPr>
            <a:picLocks noChangeAspect="1"/>
          </p:cNvPicPr>
          <p:nvPr/>
        </p:nvPicPr>
        <p:blipFill>
          <a:blip r:embed="rId4"/>
          <a:stretch>
            <a:fillRect/>
          </a:stretch>
        </p:blipFill>
        <p:spPr>
          <a:xfrm>
            <a:off x="9019962" y="2057377"/>
            <a:ext cx="2800347" cy="385767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TextBox 4">
            <a:extLst>
              <a:ext uri="{FF2B5EF4-FFF2-40B4-BE49-F238E27FC236}">
                <a16:creationId xmlns:a16="http://schemas.microsoft.com/office/drawing/2014/main" id="{54A51184-DC04-6C2F-2464-FAF42920EE75}"/>
              </a:ext>
            </a:extLst>
          </p:cNvPr>
          <p:cNvSpPr txBox="1"/>
          <p:nvPr/>
        </p:nvSpPr>
        <p:spPr>
          <a:xfrm>
            <a:off x="371472" y="3879205"/>
            <a:ext cx="7115178" cy="1938992"/>
          </a:xfrm>
          <a:prstGeom prst="rect">
            <a:avLst/>
          </a:prstGeom>
          <a:noFill/>
        </p:spPr>
        <p:txBody>
          <a:bodyPr wrap="square">
            <a:spAutoFit/>
          </a:bodyPr>
          <a:lstStyle/>
          <a:p>
            <a:pPr algn="r" rtl="1"/>
            <a:br>
              <a:rPr lang="fa-IR" sz="2000" dirty="0">
                <a:cs typeface="B Mitra" panose="00000400000000000000" pitchFamily="2" charset="-78"/>
              </a:rPr>
            </a:br>
            <a:r>
              <a:rPr lang="fa-IR" sz="2000" dirty="0">
                <a:cs typeface="B Mitra" panose="00000400000000000000" pitchFamily="2" charset="-78"/>
              </a:rPr>
              <a:t>ب- به دستگاه‌های اجرائی اجازه داده می‌شود در چهارچوب آیین نامه اجرائی مصوب هیأت وزیران نسبت به اجرای طرح‌های تملک دارایی‌های سرمایه ای انتفاعی دارای ردیف بودجه و شماره طبقه بندی از طریق مشارکت با اشخاص حقوقی مجری اقدام و برای تأمین بخشی از منابع مورد نیاز از طریق فروش سهام یا سهم الشرکه خود در آن طرح (پروژه) اقدام کنند. حداقل سود مورد انتظار برای سهامداران یا شرکا در قالب آیین نامه اجرائی مزبور تضمین می‌شود</a:t>
            </a:r>
            <a:endParaRPr lang="en-US" sz="2000" dirty="0">
              <a:cs typeface="B Mitra" panose="00000400000000000000" pitchFamily="2" charset="-78"/>
            </a:endParaRPr>
          </a:p>
        </p:txBody>
      </p:sp>
      <p:grpSp>
        <p:nvGrpSpPr>
          <p:cNvPr id="6" name="Google Shape;954;p35">
            <a:extLst>
              <a:ext uri="{FF2B5EF4-FFF2-40B4-BE49-F238E27FC236}">
                <a16:creationId xmlns:a16="http://schemas.microsoft.com/office/drawing/2014/main" id="{61EC679F-CCF0-5510-F5E6-D9A76983D0DE}"/>
              </a:ext>
            </a:extLst>
          </p:cNvPr>
          <p:cNvGrpSpPr/>
          <p:nvPr/>
        </p:nvGrpSpPr>
        <p:grpSpPr>
          <a:xfrm rot="10800000" flipV="1">
            <a:off x="10367456" y="1134732"/>
            <a:ext cx="1715135" cy="1114279"/>
            <a:chOff x="1597088" y="2023550"/>
            <a:chExt cx="1793125" cy="1395125"/>
          </a:xfrm>
        </p:grpSpPr>
        <p:sp>
          <p:nvSpPr>
            <p:cNvPr id="7" name="Google Shape;955;p35">
              <a:extLst>
                <a:ext uri="{FF2B5EF4-FFF2-40B4-BE49-F238E27FC236}">
                  <a16:creationId xmlns:a16="http://schemas.microsoft.com/office/drawing/2014/main" id="{A2B1BA11-15AE-94AF-621E-FE60C5593A66}"/>
                </a:ext>
              </a:extLst>
            </p:cNvPr>
            <p:cNvSpPr/>
            <p:nvPr/>
          </p:nvSpPr>
          <p:spPr>
            <a:xfrm>
              <a:off x="2968088" y="2088450"/>
              <a:ext cx="367050" cy="126225"/>
            </a:xfrm>
            <a:custGeom>
              <a:avLst/>
              <a:gdLst/>
              <a:ahLst/>
              <a:cxnLst/>
              <a:rect l="l" t="t" r="r" b="b"/>
              <a:pathLst>
                <a:path w="14682" h="5049" fill="none" extrusionOk="0">
                  <a:moveTo>
                    <a:pt x="14681" y="0"/>
                  </a:moveTo>
                  <a:lnTo>
                    <a:pt x="5037" y="0"/>
                  </a:lnTo>
                  <a:cubicBezTo>
                    <a:pt x="2251" y="0"/>
                    <a:pt x="1" y="2262"/>
                    <a:pt x="1" y="5048"/>
                  </a:cubicBezTo>
                </a:path>
              </a:pathLst>
            </a:custGeom>
            <a:solidFill>
              <a:schemeClr val="accent1"/>
            </a:solidFill>
            <a:ln w="40775" cap="flat" cmpd="sng">
              <a:solidFill>
                <a:schemeClr val="bg2"/>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ctr" defTabSz="1219170" rtl="1" eaLnBrk="1" fontAlgn="auto" latinLnBrk="0" hangingPunct="1">
                <a:lnSpc>
                  <a:spcPct val="100000"/>
                </a:lnSpc>
                <a:spcBef>
                  <a:spcPts val="0"/>
                </a:spcBef>
                <a:spcAft>
                  <a:spcPts val="0"/>
                </a:spcAft>
                <a:buClr>
                  <a:srgbClr val="000000"/>
                </a:buClr>
                <a:buSzTx/>
                <a:buFontTx/>
                <a:buNone/>
                <a:tabLst/>
                <a:defRPr/>
              </a:pPr>
              <a:endParaRPr kumimoji="0" sz="2400" b="1" i="0" u="none" strike="noStrike" kern="0" cap="none" spc="0" normalizeH="0" baseline="0" noProof="0" dirty="0">
                <a:ln>
                  <a:noFill/>
                </a:ln>
                <a:solidFill>
                  <a:srgbClr val="000000"/>
                </a:solidFill>
                <a:effectLst/>
                <a:uLnTx/>
                <a:uFillTx/>
                <a:latin typeface="Arial"/>
                <a:cs typeface="B Bardiya" panose="00000400000000000000" pitchFamily="2" charset="-78"/>
                <a:sym typeface="Arial"/>
              </a:endParaRPr>
            </a:p>
          </p:txBody>
        </p:sp>
        <p:sp>
          <p:nvSpPr>
            <p:cNvPr id="8" name="Google Shape;956;p35">
              <a:extLst>
                <a:ext uri="{FF2B5EF4-FFF2-40B4-BE49-F238E27FC236}">
                  <a16:creationId xmlns:a16="http://schemas.microsoft.com/office/drawing/2014/main" id="{614D8BA3-5343-CD3A-1541-F77275FF8A57}"/>
                </a:ext>
              </a:extLst>
            </p:cNvPr>
            <p:cNvSpPr/>
            <p:nvPr/>
          </p:nvSpPr>
          <p:spPr>
            <a:xfrm>
              <a:off x="1597088" y="2214650"/>
              <a:ext cx="1371025" cy="1204025"/>
            </a:xfrm>
            <a:custGeom>
              <a:avLst/>
              <a:gdLst/>
              <a:ahLst/>
              <a:cxnLst/>
              <a:rect l="l" t="t" r="r" b="b"/>
              <a:pathLst>
                <a:path w="54841" h="48161" fill="none" extrusionOk="0">
                  <a:moveTo>
                    <a:pt x="13872" y="1905"/>
                  </a:moveTo>
                  <a:lnTo>
                    <a:pt x="5037" y="1905"/>
                  </a:lnTo>
                  <a:cubicBezTo>
                    <a:pt x="2251" y="1905"/>
                    <a:pt x="1" y="4167"/>
                    <a:pt x="1" y="6954"/>
                  </a:cubicBezTo>
                  <a:lnTo>
                    <a:pt x="1" y="34671"/>
                  </a:lnTo>
                  <a:cubicBezTo>
                    <a:pt x="1" y="37457"/>
                    <a:pt x="2251" y="39719"/>
                    <a:pt x="5037" y="39719"/>
                  </a:cubicBezTo>
                  <a:lnTo>
                    <a:pt x="20372" y="39719"/>
                  </a:lnTo>
                  <a:cubicBezTo>
                    <a:pt x="21015" y="39719"/>
                    <a:pt x="21634" y="40029"/>
                    <a:pt x="22015" y="40553"/>
                  </a:cubicBezTo>
                  <a:lnTo>
                    <a:pt x="25766" y="47054"/>
                  </a:lnTo>
                  <a:cubicBezTo>
                    <a:pt x="26587" y="48161"/>
                    <a:pt x="28254" y="48161"/>
                    <a:pt x="29064" y="47054"/>
                  </a:cubicBezTo>
                  <a:lnTo>
                    <a:pt x="32814" y="40553"/>
                  </a:lnTo>
                  <a:cubicBezTo>
                    <a:pt x="33207" y="40029"/>
                    <a:pt x="33815" y="39719"/>
                    <a:pt x="34469" y="39719"/>
                  </a:cubicBezTo>
                  <a:lnTo>
                    <a:pt x="49793" y="39719"/>
                  </a:lnTo>
                  <a:cubicBezTo>
                    <a:pt x="52579" y="39719"/>
                    <a:pt x="54841" y="37457"/>
                    <a:pt x="54841" y="34671"/>
                  </a:cubicBezTo>
                  <a:lnTo>
                    <a:pt x="54841" y="0"/>
                  </a:lnTo>
                </a:path>
              </a:pathLst>
            </a:custGeom>
            <a:solidFill>
              <a:schemeClr val="accent1"/>
            </a:solidFill>
            <a:ln w="40775" cap="flat" cmpd="sng">
              <a:solidFill>
                <a:schemeClr val="bg2"/>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ctr" defTabSz="1219170" rtl="1" eaLnBrk="1" fontAlgn="auto" latinLnBrk="0" hangingPunct="1">
                <a:lnSpc>
                  <a:spcPct val="100000"/>
                </a:lnSpc>
                <a:spcBef>
                  <a:spcPts val="0"/>
                </a:spcBef>
                <a:spcAft>
                  <a:spcPts val="0"/>
                </a:spcAft>
                <a:buClr>
                  <a:srgbClr val="000000"/>
                </a:buClr>
                <a:buSzTx/>
                <a:buFontTx/>
                <a:buNone/>
                <a:tabLst/>
                <a:defRPr/>
              </a:pPr>
              <a:endParaRPr kumimoji="0" sz="2400" b="1" i="0" u="none" strike="noStrike" kern="0" cap="none" spc="0" normalizeH="0" baseline="0" noProof="0" dirty="0">
                <a:ln>
                  <a:noFill/>
                </a:ln>
                <a:solidFill>
                  <a:srgbClr val="000000"/>
                </a:solidFill>
                <a:effectLst/>
                <a:uLnTx/>
                <a:uFillTx/>
                <a:latin typeface="Arial"/>
                <a:cs typeface="B Bardiya" panose="00000400000000000000" pitchFamily="2" charset="-78"/>
                <a:sym typeface="Arial"/>
              </a:endParaRPr>
            </a:p>
          </p:txBody>
        </p:sp>
        <p:sp>
          <p:nvSpPr>
            <p:cNvPr id="9" name="Google Shape;957;p35">
              <a:extLst>
                <a:ext uri="{FF2B5EF4-FFF2-40B4-BE49-F238E27FC236}">
                  <a16:creationId xmlns:a16="http://schemas.microsoft.com/office/drawing/2014/main" id="{E3DED6FD-9869-9777-6691-E16F52126D13}"/>
                </a:ext>
              </a:extLst>
            </p:cNvPr>
            <p:cNvSpPr/>
            <p:nvPr/>
          </p:nvSpPr>
          <p:spPr>
            <a:xfrm>
              <a:off x="3280038" y="2023550"/>
              <a:ext cx="110175" cy="129800"/>
            </a:xfrm>
            <a:custGeom>
              <a:avLst/>
              <a:gdLst/>
              <a:ahLst/>
              <a:cxnLst/>
              <a:rect l="l" t="t" r="r" b="b"/>
              <a:pathLst>
                <a:path w="4407" h="5192" extrusionOk="0">
                  <a:moveTo>
                    <a:pt x="25" y="0"/>
                  </a:moveTo>
                  <a:lnTo>
                    <a:pt x="2263" y="2572"/>
                  </a:lnTo>
                  <a:lnTo>
                    <a:pt x="1" y="5180"/>
                  </a:lnTo>
                  <a:lnTo>
                    <a:pt x="13" y="5192"/>
                  </a:lnTo>
                  <a:lnTo>
                    <a:pt x="2120" y="5192"/>
                  </a:lnTo>
                  <a:lnTo>
                    <a:pt x="3334" y="3799"/>
                  </a:lnTo>
                  <a:lnTo>
                    <a:pt x="4406" y="2572"/>
                  </a:lnTo>
                  <a:lnTo>
                    <a:pt x="2168" y="0"/>
                  </a:lnTo>
                  <a:close/>
                </a:path>
              </a:pathLst>
            </a:custGeom>
            <a:solidFill>
              <a:schemeClr val="bg2"/>
            </a:solidFill>
            <a:ln w="9525" cap="flat" cmpd="sng">
              <a:solidFill>
                <a:schemeClr val="bg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ctr" defTabSz="1219170" rtl="1" eaLnBrk="1" fontAlgn="auto" latinLnBrk="0" hangingPunct="1">
                <a:lnSpc>
                  <a:spcPct val="100000"/>
                </a:lnSpc>
                <a:spcBef>
                  <a:spcPts val="0"/>
                </a:spcBef>
                <a:spcAft>
                  <a:spcPts val="0"/>
                </a:spcAft>
                <a:buClr>
                  <a:srgbClr val="000000"/>
                </a:buClr>
                <a:buSzTx/>
                <a:buFontTx/>
                <a:buNone/>
                <a:tabLst/>
                <a:defRPr/>
              </a:pPr>
              <a:endParaRPr kumimoji="0" sz="2400" b="1" i="0" u="none" strike="noStrike" kern="0" cap="none" spc="0" normalizeH="0" baseline="0" noProof="0" dirty="0">
                <a:ln>
                  <a:noFill/>
                </a:ln>
                <a:solidFill>
                  <a:srgbClr val="000000"/>
                </a:solidFill>
                <a:effectLst/>
                <a:uLnTx/>
                <a:uFillTx/>
                <a:latin typeface="Arial"/>
                <a:cs typeface="B Bardiya" panose="00000400000000000000" pitchFamily="2" charset="-78"/>
                <a:sym typeface="Arial"/>
              </a:endParaRPr>
            </a:p>
          </p:txBody>
        </p:sp>
      </p:grpSp>
      <p:grpSp>
        <p:nvGrpSpPr>
          <p:cNvPr id="10" name="Group 9">
            <a:extLst>
              <a:ext uri="{FF2B5EF4-FFF2-40B4-BE49-F238E27FC236}">
                <a16:creationId xmlns:a16="http://schemas.microsoft.com/office/drawing/2014/main" id="{FE10BF0A-BF1D-49F3-D313-6B90C1023521}"/>
              </a:ext>
            </a:extLst>
          </p:cNvPr>
          <p:cNvGrpSpPr/>
          <p:nvPr/>
        </p:nvGrpSpPr>
        <p:grpSpPr>
          <a:xfrm>
            <a:off x="11024580" y="1239190"/>
            <a:ext cx="824333" cy="824367"/>
            <a:chOff x="1224469" y="2613751"/>
            <a:chExt cx="824333" cy="824367"/>
          </a:xfrm>
          <a:solidFill>
            <a:srgbClr val="1F497D">
              <a:lumMod val="40000"/>
              <a:lumOff val="60000"/>
            </a:srgbClr>
          </a:solidFill>
        </p:grpSpPr>
        <p:sp>
          <p:nvSpPr>
            <p:cNvPr id="11" name="Google Shape;952;p35">
              <a:extLst>
                <a:ext uri="{FF2B5EF4-FFF2-40B4-BE49-F238E27FC236}">
                  <a16:creationId xmlns:a16="http://schemas.microsoft.com/office/drawing/2014/main" id="{2E6DFBAE-634A-A759-E432-927C83656E7C}"/>
                </a:ext>
              </a:extLst>
            </p:cNvPr>
            <p:cNvSpPr/>
            <p:nvPr/>
          </p:nvSpPr>
          <p:spPr>
            <a:xfrm>
              <a:off x="1224469" y="2613751"/>
              <a:ext cx="691000" cy="691000"/>
            </a:xfrm>
            <a:custGeom>
              <a:avLst/>
              <a:gdLst/>
              <a:ahLst/>
              <a:cxnLst/>
              <a:rect l="l" t="t" r="r" b="b"/>
              <a:pathLst>
                <a:path w="20730" h="20730" extrusionOk="0">
                  <a:moveTo>
                    <a:pt x="10371" y="1"/>
                  </a:moveTo>
                  <a:cubicBezTo>
                    <a:pt x="4644" y="1"/>
                    <a:pt x="1" y="4644"/>
                    <a:pt x="1" y="10371"/>
                  </a:cubicBezTo>
                  <a:cubicBezTo>
                    <a:pt x="1" y="16086"/>
                    <a:pt x="4644" y="20730"/>
                    <a:pt x="10371" y="20730"/>
                  </a:cubicBezTo>
                  <a:cubicBezTo>
                    <a:pt x="16086" y="20730"/>
                    <a:pt x="20729" y="16086"/>
                    <a:pt x="20729" y="10371"/>
                  </a:cubicBezTo>
                  <a:cubicBezTo>
                    <a:pt x="20729" y="4644"/>
                    <a:pt x="16086" y="1"/>
                    <a:pt x="10371" y="1"/>
                  </a:cubicBezTo>
                  <a:close/>
                </a:path>
              </a:pathLst>
            </a:custGeom>
            <a:grpFill/>
            <a:ln>
              <a:noFill/>
            </a:ln>
          </p:spPr>
          <p:txBody>
            <a:bodyPr spcFirstLastPara="1" wrap="square" lIns="121900" tIns="121900" rIns="121900" bIns="121900" anchor="ctr" anchorCtr="0">
              <a:noAutofit/>
            </a:bodyPr>
            <a:lstStyle/>
            <a:p>
              <a:pPr marL="0" marR="0" lvl="0" indent="0" algn="ctr" defTabSz="1219170" rtl="1" eaLnBrk="1" fontAlgn="auto" latinLnBrk="0" hangingPunct="1">
                <a:lnSpc>
                  <a:spcPct val="100000"/>
                </a:lnSpc>
                <a:spcBef>
                  <a:spcPts val="0"/>
                </a:spcBef>
                <a:spcAft>
                  <a:spcPts val="0"/>
                </a:spcAft>
                <a:buClr>
                  <a:srgbClr val="000000"/>
                </a:buClr>
                <a:buSzPts val="1100"/>
                <a:buFontTx/>
                <a:buNone/>
                <a:tabLst/>
                <a:defRPr/>
              </a:pPr>
              <a:r>
                <a:rPr kumimoji="0" lang="en-US" sz="2400" b="1" i="0" u="none" strike="noStrike" kern="0" cap="none" spc="0" normalizeH="0" baseline="0" noProof="0" dirty="0">
                  <a:ln>
                    <a:noFill/>
                  </a:ln>
                  <a:solidFill>
                    <a:srgbClr val="FFFFFF"/>
                  </a:solidFill>
                  <a:effectLst/>
                  <a:uLnTx/>
                  <a:uFillTx/>
                  <a:latin typeface="Fira Sans Extra Condensed Medium"/>
                  <a:ea typeface="Fira Sans Extra Condensed Medium"/>
                  <a:cs typeface="B Bardiya" panose="00000400000000000000" pitchFamily="2" charset="-78"/>
                  <a:sym typeface="Fira Sans Extra Condensed Medium"/>
                </a:rPr>
                <a:t>35</a:t>
              </a:r>
              <a:endParaRPr kumimoji="0" sz="2400" b="1" i="0" u="none" strike="noStrike" kern="0" cap="none" spc="0" normalizeH="0" baseline="0" noProof="0" dirty="0">
                <a:ln>
                  <a:noFill/>
                </a:ln>
                <a:solidFill>
                  <a:srgbClr val="000000"/>
                </a:solidFill>
                <a:effectLst/>
                <a:uLnTx/>
                <a:uFillTx/>
                <a:cs typeface="B Bardiya" panose="00000400000000000000" pitchFamily="2" charset="-78"/>
                <a:sym typeface="Arial"/>
              </a:endParaRPr>
            </a:p>
          </p:txBody>
        </p:sp>
        <p:sp>
          <p:nvSpPr>
            <p:cNvPr id="12" name="Google Shape;953;p35">
              <a:extLst>
                <a:ext uri="{FF2B5EF4-FFF2-40B4-BE49-F238E27FC236}">
                  <a16:creationId xmlns:a16="http://schemas.microsoft.com/office/drawing/2014/main" id="{5A82A356-5EC7-AAFE-C542-DF7CBDD045B5}"/>
                </a:ext>
              </a:extLst>
            </p:cNvPr>
            <p:cNvSpPr/>
            <p:nvPr/>
          </p:nvSpPr>
          <p:spPr>
            <a:xfrm>
              <a:off x="1570135" y="2691551"/>
              <a:ext cx="478667" cy="746567"/>
            </a:xfrm>
            <a:custGeom>
              <a:avLst/>
              <a:gdLst/>
              <a:ahLst/>
              <a:cxnLst/>
              <a:rect l="l" t="t" r="r" b="b"/>
              <a:pathLst>
                <a:path w="14360" h="22397" fill="none" extrusionOk="0">
                  <a:moveTo>
                    <a:pt x="11907" y="1"/>
                  </a:moveTo>
                  <a:cubicBezTo>
                    <a:pt x="13455" y="2298"/>
                    <a:pt x="14360" y="5061"/>
                    <a:pt x="14360" y="8037"/>
                  </a:cubicBezTo>
                  <a:cubicBezTo>
                    <a:pt x="14360" y="15967"/>
                    <a:pt x="7930" y="22396"/>
                    <a:pt x="1" y="22396"/>
                  </a:cubicBezTo>
                </a:path>
              </a:pathLst>
            </a:custGeom>
            <a:grpFill/>
            <a:ln w="81550" cap="flat" cmpd="sng">
              <a:solidFill>
                <a:srgbClr val="FFC28C">
                  <a:lumMod val="75000"/>
                </a:srgbClr>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ctr" defTabSz="1219170" rtl="1" eaLnBrk="1" fontAlgn="auto" latinLnBrk="0" hangingPunct="1">
                <a:lnSpc>
                  <a:spcPct val="100000"/>
                </a:lnSpc>
                <a:spcBef>
                  <a:spcPts val="0"/>
                </a:spcBef>
                <a:spcAft>
                  <a:spcPts val="0"/>
                </a:spcAft>
                <a:buClr>
                  <a:srgbClr val="000000"/>
                </a:buClr>
                <a:buSzTx/>
                <a:buFontTx/>
                <a:buNone/>
                <a:tabLst/>
                <a:defRPr/>
              </a:pPr>
              <a:endParaRPr kumimoji="0" sz="2400" b="1" i="0" u="none" strike="noStrike" kern="0" cap="none" spc="0" normalizeH="0" baseline="0" noProof="0" dirty="0">
                <a:ln>
                  <a:noFill/>
                </a:ln>
                <a:solidFill>
                  <a:srgbClr val="000000"/>
                </a:solidFill>
                <a:effectLst/>
                <a:uLnTx/>
                <a:uFillTx/>
                <a:cs typeface="B Bardiya" panose="00000400000000000000" pitchFamily="2" charset="-78"/>
                <a:sym typeface="Arial"/>
              </a:endParaRPr>
            </a:p>
          </p:txBody>
        </p:sp>
      </p:grpSp>
    </p:spTree>
    <p:extLst>
      <p:ext uri="{BB962C8B-B14F-4D97-AF65-F5344CB8AC3E}">
        <p14:creationId xmlns:p14="http://schemas.microsoft.com/office/powerpoint/2010/main" val="412457566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right)">
                                      <p:cBhvr>
                                        <p:cTn id="7" dur="500"/>
                                        <p:tgtEl>
                                          <p:spTgt spid="3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356"/>
        <p:cNvGrpSpPr/>
        <p:nvPr/>
      </p:nvGrpSpPr>
      <p:grpSpPr>
        <a:xfrm>
          <a:off x="0" y="0"/>
          <a:ext cx="0" cy="0"/>
          <a:chOff x="0" y="0"/>
          <a:chExt cx="0" cy="0"/>
        </a:xfrm>
      </p:grpSpPr>
      <p:sp>
        <p:nvSpPr>
          <p:cNvPr id="47" name="Rectángulo 46">
            <a:extLst>
              <a:ext uri="{FF2B5EF4-FFF2-40B4-BE49-F238E27FC236}">
                <a16:creationId xmlns:a16="http://schemas.microsoft.com/office/drawing/2014/main" id="{0FA3CB53-99DF-442C-8F0E-A0DB1050948C}"/>
              </a:ext>
            </a:extLst>
          </p:cNvPr>
          <p:cNvSpPr/>
          <p:nvPr/>
        </p:nvSpPr>
        <p:spPr>
          <a:xfrm>
            <a:off x="7827228" y="450311"/>
            <a:ext cx="4364772" cy="542853"/>
          </a:xfrm>
          <a:prstGeom prst="rect">
            <a:avLst/>
          </a:prstGeom>
          <a:solidFill>
            <a:srgbClr val="E46C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Arial"/>
              <a:ea typeface="+mn-ea"/>
              <a:cs typeface="+mn-cs"/>
            </a:endParaRPr>
          </a:p>
        </p:txBody>
      </p:sp>
      <p:sp>
        <p:nvSpPr>
          <p:cNvPr id="22" name="Rectángulo 44">
            <a:extLst>
              <a:ext uri="{FF2B5EF4-FFF2-40B4-BE49-F238E27FC236}">
                <a16:creationId xmlns:a16="http://schemas.microsoft.com/office/drawing/2014/main" id="{1E4363C6-A400-D251-22A9-66BDD885E9F2}"/>
              </a:ext>
            </a:extLst>
          </p:cNvPr>
          <p:cNvSpPr/>
          <p:nvPr/>
        </p:nvSpPr>
        <p:spPr>
          <a:xfrm>
            <a:off x="0" y="462987"/>
            <a:ext cx="4364772" cy="542853"/>
          </a:xfrm>
          <a:prstGeom prst="rect">
            <a:avLst/>
          </a:prstGeom>
          <a:solidFill>
            <a:srgbClr val="E46C0A"/>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prstClr val="white"/>
              </a:solidFill>
              <a:effectLst/>
              <a:uLnTx/>
              <a:uFillTx/>
              <a:latin typeface="Arial"/>
              <a:ea typeface="+mn-ea"/>
              <a:cs typeface="+mn-cs"/>
            </a:endParaRPr>
          </a:p>
        </p:txBody>
      </p:sp>
      <p:sp>
        <p:nvSpPr>
          <p:cNvPr id="46" name="Text Placeholder 2">
            <a:extLst>
              <a:ext uri="{FF2B5EF4-FFF2-40B4-BE49-F238E27FC236}">
                <a16:creationId xmlns:a16="http://schemas.microsoft.com/office/drawing/2014/main" id="{87199C38-C126-4B7C-A769-3539454A4E64}"/>
              </a:ext>
            </a:extLst>
          </p:cNvPr>
          <p:cNvSpPr txBox="1">
            <a:spLocks/>
          </p:cNvSpPr>
          <p:nvPr/>
        </p:nvSpPr>
        <p:spPr>
          <a:xfrm>
            <a:off x="558695" y="206421"/>
            <a:ext cx="11098938" cy="542853"/>
          </a:xfrm>
          <a:prstGeom prst="rect">
            <a:avLst/>
          </a:prstGeom>
          <a:solidFill>
            <a:sysClr val="window" lastClr="FFFFFF"/>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1"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a-IR" sz="2400" b="0" i="0" u="none" strike="noStrike" kern="1200" cap="none" spc="0" normalizeH="0" baseline="0" noProof="0" dirty="0">
                <a:ln>
                  <a:noFill/>
                </a:ln>
                <a:solidFill>
                  <a:srgbClr val="E46C0A"/>
                </a:solidFill>
                <a:effectLst/>
                <a:uLnTx/>
                <a:uFillTx/>
                <a:latin typeface="Arial"/>
                <a:ea typeface="+mn-ea"/>
                <a:cs typeface="B Titr" panose="00000700000000000000" pitchFamily="2" charset="-78"/>
              </a:rPr>
              <a:t>هوشمندسازی سازی</a:t>
            </a:r>
            <a:r>
              <a:rPr kumimoji="0" lang="en-US" sz="2400" b="0" i="0" u="none" strike="noStrike" kern="1200" cap="none" spc="0" normalizeH="0" baseline="0" noProof="0" dirty="0">
                <a:ln>
                  <a:noFill/>
                </a:ln>
                <a:solidFill>
                  <a:srgbClr val="E46C0A"/>
                </a:solidFill>
                <a:effectLst/>
                <a:uLnTx/>
                <a:uFillTx/>
                <a:latin typeface="Arial"/>
                <a:ea typeface="+mn-ea"/>
                <a:cs typeface="B Titr" panose="00000700000000000000" pitchFamily="2" charset="-78"/>
              </a:rPr>
              <a:t> </a:t>
            </a:r>
            <a:r>
              <a:rPr kumimoji="0" lang="fa-IR" sz="2400" b="0" i="0" u="none" strike="noStrike" kern="1200" cap="none" spc="0" normalizeH="0" baseline="0" noProof="0" dirty="0">
                <a:ln>
                  <a:noFill/>
                </a:ln>
                <a:solidFill>
                  <a:srgbClr val="E46C0A"/>
                </a:solidFill>
                <a:effectLst/>
                <a:uLnTx/>
                <a:uFillTx/>
                <a:latin typeface="Arial"/>
                <a:ea typeface="+mn-ea"/>
                <a:cs typeface="B Titr" panose="00000700000000000000" pitchFamily="2" charset="-78"/>
              </a:rPr>
              <a:t>و مشارکت با اشخاص حقوقی مجری در طرح های زیربنایی</a:t>
            </a:r>
          </a:p>
        </p:txBody>
      </p:sp>
      <p:pic>
        <p:nvPicPr>
          <p:cNvPr id="23" name="Picture 22">
            <a:extLst>
              <a:ext uri="{FF2B5EF4-FFF2-40B4-BE49-F238E27FC236}">
                <a16:creationId xmlns:a16="http://schemas.microsoft.com/office/drawing/2014/main" id="{7233BE10-B7BB-F342-D9EB-7B40212C37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8671" y="-220855"/>
            <a:ext cx="1263331" cy="1186191"/>
          </a:xfrm>
          <a:prstGeom prst="rect">
            <a:avLst/>
          </a:prstGeom>
        </p:spPr>
      </p:pic>
      <p:grpSp>
        <p:nvGrpSpPr>
          <p:cNvPr id="34" name="Group 33">
            <a:extLst>
              <a:ext uri="{FF2B5EF4-FFF2-40B4-BE49-F238E27FC236}">
                <a16:creationId xmlns:a16="http://schemas.microsoft.com/office/drawing/2014/main" id="{B982AED4-4F57-90BC-DFDA-AA65B2533EAB}"/>
              </a:ext>
            </a:extLst>
          </p:cNvPr>
          <p:cNvGrpSpPr/>
          <p:nvPr/>
        </p:nvGrpSpPr>
        <p:grpSpPr>
          <a:xfrm>
            <a:off x="7486651" y="2127115"/>
            <a:ext cx="1723382" cy="3499199"/>
            <a:chOff x="5205196" y="1633769"/>
            <a:chExt cx="1723382" cy="4241185"/>
          </a:xfrm>
        </p:grpSpPr>
        <p:sp>
          <p:nvSpPr>
            <p:cNvPr id="39" name="Google Shape;2320;p27">
              <a:extLst>
                <a:ext uri="{FF2B5EF4-FFF2-40B4-BE49-F238E27FC236}">
                  <a16:creationId xmlns:a16="http://schemas.microsoft.com/office/drawing/2014/main" id="{55FB6FED-F9A8-39BC-E564-A253635C78C0}"/>
                </a:ext>
              </a:extLst>
            </p:cNvPr>
            <p:cNvSpPr/>
            <p:nvPr/>
          </p:nvSpPr>
          <p:spPr>
            <a:xfrm flipH="1">
              <a:off x="5205196" y="1633769"/>
              <a:ext cx="1723382" cy="1196487"/>
            </a:xfrm>
            <a:custGeom>
              <a:avLst/>
              <a:gdLst/>
              <a:ahLst/>
              <a:cxnLst/>
              <a:rect l="l" t="t" r="r" b="b"/>
              <a:pathLst>
                <a:path w="40284" h="27964" extrusionOk="0">
                  <a:moveTo>
                    <a:pt x="21061" y="0"/>
                  </a:moveTo>
                  <a:cubicBezTo>
                    <a:pt x="20776" y="0"/>
                    <a:pt x="20522" y="222"/>
                    <a:pt x="20522" y="538"/>
                  </a:cubicBezTo>
                  <a:lnTo>
                    <a:pt x="20522" y="26887"/>
                  </a:lnTo>
                  <a:lnTo>
                    <a:pt x="539" y="26887"/>
                  </a:lnTo>
                  <a:cubicBezTo>
                    <a:pt x="254" y="26887"/>
                    <a:pt x="1" y="27140"/>
                    <a:pt x="1" y="27425"/>
                  </a:cubicBezTo>
                  <a:cubicBezTo>
                    <a:pt x="1" y="27742"/>
                    <a:pt x="254" y="27964"/>
                    <a:pt x="539" y="27964"/>
                  </a:cubicBezTo>
                  <a:lnTo>
                    <a:pt x="21061" y="27964"/>
                  </a:lnTo>
                  <a:cubicBezTo>
                    <a:pt x="21377" y="27964"/>
                    <a:pt x="21631" y="27742"/>
                    <a:pt x="21631" y="27425"/>
                  </a:cubicBezTo>
                  <a:lnTo>
                    <a:pt x="21631" y="1077"/>
                  </a:lnTo>
                  <a:lnTo>
                    <a:pt x="39745" y="1077"/>
                  </a:lnTo>
                  <a:cubicBezTo>
                    <a:pt x="40062" y="1077"/>
                    <a:pt x="40284" y="823"/>
                    <a:pt x="40284" y="538"/>
                  </a:cubicBezTo>
                  <a:cubicBezTo>
                    <a:pt x="40284" y="222"/>
                    <a:pt x="40062" y="0"/>
                    <a:pt x="39745" y="0"/>
                  </a:cubicBezTo>
                  <a:close/>
                </a:path>
              </a:pathLst>
            </a:custGeom>
            <a:solidFill>
              <a:schemeClr val="bg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40" name="Google Shape;2321;p27">
              <a:extLst>
                <a:ext uri="{FF2B5EF4-FFF2-40B4-BE49-F238E27FC236}">
                  <a16:creationId xmlns:a16="http://schemas.microsoft.com/office/drawing/2014/main" id="{065AA0E6-A58A-9F07-14A0-FF53923E8F11}"/>
                </a:ext>
              </a:extLst>
            </p:cNvPr>
            <p:cNvSpPr/>
            <p:nvPr/>
          </p:nvSpPr>
          <p:spPr>
            <a:xfrm flipH="1">
              <a:off x="5205196" y="2682512"/>
              <a:ext cx="1723382" cy="621989"/>
            </a:xfrm>
            <a:custGeom>
              <a:avLst/>
              <a:gdLst/>
              <a:ahLst/>
              <a:cxnLst/>
              <a:rect l="l" t="t" r="r" b="b"/>
              <a:pathLst>
                <a:path w="40284" h="14537" extrusionOk="0">
                  <a:moveTo>
                    <a:pt x="28344" y="1"/>
                  </a:moveTo>
                  <a:cubicBezTo>
                    <a:pt x="28059" y="1"/>
                    <a:pt x="27806" y="222"/>
                    <a:pt x="27806" y="539"/>
                  </a:cubicBezTo>
                  <a:lnTo>
                    <a:pt x="27806" y="13460"/>
                  </a:lnTo>
                  <a:lnTo>
                    <a:pt x="539" y="13460"/>
                  </a:lnTo>
                  <a:cubicBezTo>
                    <a:pt x="254" y="13460"/>
                    <a:pt x="1" y="13713"/>
                    <a:pt x="1" y="13998"/>
                  </a:cubicBezTo>
                  <a:cubicBezTo>
                    <a:pt x="1" y="14315"/>
                    <a:pt x="254" y="14537"/>
                    <a:pt x="539" y="14537"/>
                  </a:cubicBezTo>
                  <a:lnTo>
                    <a:pt x="28344" y="14537"/>
                  </a:lnTo>
                  <a:cubicBezTo>
                    <a:pt x="28661" y="14537"/>
                    <a:pt x="28915" y="14315"/>
                    <a:pt x="28915" y="13998"/>
                  </a:cubicBezTo>
                  <a:lnTo>
                    <a:pt x="28915" y="1077"/>
                  </a:lnTo>
                  <a:lnTo>
                    <a:pt x="39745" y="1077"/>
                  </a:lnTo>
                  <a:cubicBezTo>
                    <a:pt x="40062" y="1077"/>
                    <a:pt x="40284" y="824"/>
                    <a:pt x="40284" y="539"/>
                  </a:cubicBezTo>
                  <a:cubicBezTo>
                    <a:pt x="40284" y="222"/>
                    <a:pt x="40062" y="1"/>
                    <a:pt x="39745"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42" name="Google Shape;2323;p27">
              <a:extLst>
                <a:ext uri="{FF2B5EF4-FFF2-40B4-BE49-F238E27FC236}">
                  <a16:creationId xmlns:a16="http://schemas.microsoft.com/office/drawing/2014/main" id="{355DB48E-58BE-1567-D210-47B5128A03FD}"/>
                </a:ext>
              </a:extLst>
            </p:cNvPr>
            <p:cNvSpPr/>
            <p:nvPr/>
          </p:nvSpPr>
          <p:spPr>
            <a:xfrm flipH="1">
              <a:off x="5205196" y="4674403"/>
              <a:ext cx="1723382" cy="1200551"/>
            </a:xfrm>
            <a:custGeom>
              <a:avLst/>
              <a:gdLst/>
              <a:ahLst/>
              <a:cxnLst/>
              <a:rect l="l" t="t" r="r" b="b"/>
              <a:pathLst>
                <a:path w="40284" h="28059" extrusionOk="0">
                  <a:moveTo>
                    <a:pt x="539" y="0"/>
                  </a:moveTo>
                  <a:cubicBezTo>
                    <a:pt x="254" y="0"/>
                    <a:pt x="1" y="253"/>
                    <a:pt x="1" y="570"/>
                  </a:cubicBezTo>
                  <a:cubicBezTo>
                    <a:pt x="1" y="855"/>
                    <a:pt x="254" y="1108"/>
                    <a:pt x="539" y="1108"/>
                  </a:cubicBezTo>
                  <a:lnTo>
                    <a:pt x="20522" y="1108"/>
                  </a:lnTo>
                  <a:lnTo>
                    <a:pt x="20522" y="27489"/>
                  </a:lnTo>
                  <a:cubicBezTo>
                    <a:pt x="20522" y="27805"/>
                    <a:pt x="20776" y="28059"/>
                    <a:pt x="21061" y="28059"/>
                  </a:cubicBezTo>
                  <a:lnTo>
                    <a:pt x="39745" y="28059"/>
                  </a:lnTo>
                  <a:cubicBezTo>
                    <a:pt x="40062" y="28059"/>
                    <a:pt x="40284" y="27805"/>
                    <a:pt x="40284" y="27489"/>
                  </a:cubicBezTo>
                  <a:cubicBezTo>
                    <a:pt x="40284" y="27204"/>
                    <a:pt x="40062" y="26950"/>
                    <a:pt x="39745" y="26950"/>
                  </a:cubicBezTo>
                  <a:lnTo>
                    <a:pt x="21631" y="26950"/>
                  </a:lnTo>
                  <a:lnTo>
                    <a:pt x="21631" y="570"/>
                  </a:lnTo>
                  <a:cubicBezTo>
                    <a:pt x="21631" y="253"/>
                    <a:pt x="21377" y="0"/>
                    <a:pt x="21061"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43" name="Google Shape;2324;p27">
              <a:extLst>
                <a:ext uri="{FF2B5EF4-FFF2-40B4-BE49-F238E27FC236}">
                  <a16:creationId xmlns:a16="http://schemas.microsoft.com/office/drawing/2014/main" id="{7555C42F-BBC5-1CCF-817A-6B90181D423B}"/>
                </a:ext>
              </a:extLst>
            </p:cNvPr>
            <p:cNvSpPr/>
            <p:nvPr/>
          </p:nvSpPr>
          <p:spPr>
            <a:xfrm flipH="1">
              <a:off x="5205196" y="4202851"/>
              <a:ext cx="1723382" cy="623316"/>
            </a:xfrm>
            <a:custGeom>
              <a:avLst/>
              <a:gdLst/>
              <a:ahLst/>
              <a:cxnLst/>
              <a:rect l="l" t="t" r="r" b="b"/>
              <a:pathLst>
                <a:path w="40284" h="14568" extrusionOk="0">
                  <a:moveTo>
                    <a:pt x="539" y="0"/>
                  </a:moveTo>
                  <a:cubicBezTo>
                    <a:pt x="254" y="0"/>
                    <a:pt x="1" y="254"/>
                    <a:pt x="1" y="539"/>
                  </a:cubicBezTo>
                  <a:cubicBezTo>
                    <a:pt x="1" y="855"/>
                    <a:pt x="254" y="1077"/>
                    <a:pt x="539" y="1077"/>
                  </a:cubicBezTo>
                  <a:lnTo>
                    <a:pt x="27806" y="1077"/>
                  </a:lnTo>
                  <a:lnTo>
                    <a:pt x="27806" y="14030"/>
                  </a:lnTo>
                  <a:cubicBezTo>
                    <a:pt x="27806" y="14315"/>
                    <a:pt x="28059" y="14568"/>
                    <a:pt x="28344" y="14568"/>
                  </a:cubicBezTo>
                  <a:lnTo>
                    <a:pt x="39745" y="14568"/>
                  </a:lnTo>
                  <a:cubicBezTo>
                    <a:pt x="40062" y="14568"/>
                    <a:pt x="40284" y="14315"/>
                    <a:pt x="40284" y="14030"/>
                  </a:cubicBezTo>
                  <a:cubicBezTo>
                    <a:pt x="40284" y="13713"/>
                    <a:pt x="40062" y="13460"/>
                    <a:pt x="39745" y="13460"/>
                  </a:cubicBezTo>
                  <a:lnTo>
                    <a:pt x="28915" y="13460"/>
                  </a:lnTo>
                  <a:lnTo>
                    <a:pt x="28915" y="539"/>
                  </a:lnTo>
                  <a:cubicBezTo>
                    <a:pt x="28915" y="254"/>
                    <a:pt x="28661" y="0"/>
                    <a:pt x="28344"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grpSp>
      <p:sp>
        <p:nvSpPr>
          <p:cNvPr id="45" name="Google Shape;2325;p27">
            <a:extLst>
              <a:ext uri="{FF2B5EF4-FFF2-40B4-BE49-F238E27FC236}">
                <a16:creationId xmlns:a16="http://schemas.microsoft.com/office/drawing/2014/main" id="{8CDA9A2E-6F03-A043-CF50-72BA0AB341C9}"/>
              </a:ext>
            </a:extLst>
          </p:cNvPr>
          <p:cNvSpPr/>
          <p:nvPr/>
        </p:nvSpPr>
        <p:spPr>
          <a:xfrm>
            <a:off x="371472" y="1720901"/>
            <a:ext cx="7115179" cy="1993849"/>
          </a:xfrm>
          <a:custGeom>
            <a:avLst/>
            <a:gdLst/>
            <a:ahLst/>
            <a:cxnLst/>
            <a:rect l="l" t="t" r="r" b="b"/>
            <a:pathLst>
              <a:path w="107961" h="21726" extrusionOk="0">
                <a:moveTo>
                  <a:pt x="10863" y="1"/>
                </a:moveTo>
                <a:cubicBezTo>
                  <a:pt x="4877" y="1"/>
                  <a:pt x="0" y="4878"/>
                  <a:pt x="0" y="10863"/>
                </a:cubicBezTo>
                <a:cubicBezTo>
                  <a:pt x="0" y="16849"/>
                  <a:pt x="4877" y="21726"/>
                  <a:pt x="10863" y="21726"/>
                </a:cubicBezTo>
                <a:lnTo>
                  <a:pt x="107960" y="21726"/>
                </a:lnTo>
                <a:lnTo>
                  <a:pt x="107960" y="1"/>
                </a:lnTo>
                <a:close/>
              </a:path>
            </a:pathLst>
          </a:custGeom>
          <a:solidFill>
            <a:schemeClr val="accent4">
              <a:lumMod val="20000"/>
              <a:lumOff val="80000"/>
            </a:schemeClr>
          </a:solidFill>
          <a:ln w="10300" cap="flat" cmpd="sng">
            <a:solidFill>
              <a:srgbClr val="C4C4C4"/>
            </a:solidFill>
            <a:prstDash val="solid"/>
            <a:miter lim="31669"/>
            <a:headEnd type="none" w="sm" len="sm"/>
            <a:tailEnd type="none" w="sm" len="sm"/>
          </a:ln>
        </p:spPr>
        <p:txBody>
          <a:bodyPr spcFirstLastPara="1" wrap="square" lIns="121900" tIns="121900" rIns="121900" bIns="121900" anchor="ctr" anchorCtr="0">
            <a:noAutofit/>
          </a:bodyPr>
          <a:lstStyle/>
          <a:p>
            <a:pPr marL="0" marR="0" lvl="0" indent="0" algn="r" defTabSz="1219170" rtl="1" eaLnBrk="1" fontAlgn="auto" latinLnBrk="0" hangingPunct="1">
              <a:lnSpc>
                <a:spcPct val="100000"/>
              </a:lnSpc>
              <a:spcBef>
                <a:spcPts val="0"/>
              </a:spcBef>
              <a:spcAft>
                <a:spcPts val="0"/>
              </a:spcAft>
              <a:buClr>
                <a:srgbClr val="000000"/>
              </a:buClr>
              <a:buSzTx/>
              <a:buFontTx/>
              <a:buNone/>
              <a:tabLst/>
              <a:defRPr/>
            </a:pPr>
            <a:r>
              <a:rPr kumimoji="0" lang="fa-IR" sz="2000" b="0" i="0" u="none" strike="noStrike" kern="1200" cap="none" spc="0" normalizeH="0" baseline="0" noProof="0" dirty="0">
                <a:ln>
                  <a:noFill/>
                </a:ln>
                <a:solidFill>
                  <a:srgbClr val="2C2F34"/>
                </a:solidFill>
                <a:effectLst/>
                <a:uLnTx/>
                <a:uFillTx/>
                <a:latin typeface="sahel"/>
                <a:ea typeface="+mn-ea"/>
                <a:cs typeface="B Mitra" panose="00000400000000000000" pitchFamily="2" charset="-78"/>
                <a:sym typeface="Arial"/>
              </a:rPr>
              <a:t>الف- به دستگاه‌های اجرائی اجازه داده می‌شود در راستای تأمین مالی طرح‌های تولیدی زیربنایی و تملک دارایی سرمایه ای استفاده از هوش مصنوعی و هوشمندسازی ساز و کارهای اجرائی و ارائه خدمات به زیر مجموعه‌های خود در قالب سرمایه گذاری و مشارکت با رعایت شرایط رقابتی به انعقاد قرارداد با بخش‌های غیر دولتی (اعم از خصوصی تعاونی و ن و عمومی و پرداخت اصل و سود به سرمایه گذار از محل عواید حاصل از اجرای طرح (پروژه) اقدام کنند.</a:t>
            </a:r>
            <a:endParaRPr kumimoji="0" sz="2000" b="0" i="0" u="none" strike="noStrike" kern="1200" cap="none" spc="0" normalizeH="0" baseline="0" noProof="0" dirty="0">
              <a:ln>
                <a:noFill/>
              </a:ln>
              <a:solidFill>
                <a:srgbClr val="2C2F34"/>
              </a:solidFill>
              <a:effectLst/>
              <a:uLnTx/>
              <a:uFillTx/>
              <a:latin typeface="sahel"/>
              <a:ea typeface="+mn-ea"/>
              <a:cs typeface="B Mitra" panose="00000400000000000000" pitchFamily="2" charset="-78"/>
              <a:sym typeface="Arial"/>
            </a:endParaRPr>
          </a:p>
        </p:txBody>
      </p:sp>
      <p:sp>
        <p:nvSpPr>
          <p:cNvPr id="50" name="Google Shape;2325;p27">
            <a:extLst>
              <a:ext uri="{FF2B5EF4-FFF2-40B4-BE49-F238E27FC236}">
                <a16:creationId xmlns:a16="http://schemas.microsoft.com/office/drawing/2014/main" id="{BEE301CF-C3B3-97B2-4632-E6D5BB6E5DF1}"/>
              </a:ext>
            </a:extLst>
          </p:cNvPr>
          <p:cNvSpPr/>
          <p:nvPr/>
        </p:nvSpPr>
        <p:spPr>
          <a:xfrm flipV="1">
            <a:off x="371473" y="3986212"/>
            <a:ext cx="7115178" cy="1993849"/>
          </a:xfrm>
          <a:custGeom>
            <a:avLst/>
            <a:gdLst/>
            <a:ahLst/>
            <a:cxnLst/>
            <a:rect l="l" t="t" r="r" b="b"/>
            <a:pathLst>
              <a:path w="107961" h="21726" extrusionOk="0">
                <a:moveTo>
                  <a:pt x="10863" y="1"/>
                </a:moveTo>
                <a:cubicBezTo>
                  <a:pt x="4877" y="1"/>
                  <a:pt x="0" y="4878"/>
                  <a:pt x="0" y="10863"/>
                </a:cubicBezTo>
                <a:cubicBezTo>
                  <a:pt x="0" y="16849"/>
                  <a:pt x="4877" y="21726"/>
                  <a:pt x="10863" y="21726"/>
                </a:cubicBezTo>
                <a:lnTo>
                  <a:pt x="107960" y="21726"/>
                </a:lnTo>
                <a:lnTo>
                  <a:pt x="107960" y="1"/>
                </a:lnTo>
                <a:close/>
              </a:path>
            </a:pathLst>
          </a:custGeom>
          <a:solidFill>
            <a:schemeClr val="accent4">
              <a:lumMod val="40000"/>
              <a:lumOff val="60000"/>
            </a:schemeClr>
          </a:solidFill>
          <a:ln w="10300" cap="flat" cmpd="sng">
            <a:solidFill>
              <a:srgbClr val="C4C4C4"/>
            </a:solidFill>
            <a:prstDash val="solid"/>
            <a:miter lim="3166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5" name="TextBox 4">
            <a:extLst>
              <a:ext uri="{FF2B5EF4-FFF2-40B4-BE49-F238E27FC236}">
                <a16:creationId xmlns:a16="http://schemas.microsoft.com/office/drawing/2014/main" id="{54A51184-DC04-6C2F-2464-FAF42920EE75}"/>
              </a:ext>
            </a:extLst>
          </p:cNvPr>
          <p:cNvSpPr txBox="1"/>
          <p:nvPr/>
        </p:nvSpPr>
        <p:spPr>
          <a:xfrm>
            <a:off x="371472" y="3879205"/>
            <a:ext cx="7115178" cy="1938992"/>
          </a:xfrm>
          <a:prstGeom prst="rect">
            <a:avLst/>
          </a:prstGeom>
          <a:noFill/>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2000" b="0" i="0" u="none" strike="noStrike" kern="1200" cap="none" spc="0" normalizeH="0" baseline="0" noProof="0" dirty="0">
                <a:ln>
                  <a:noFill/>
                </a:ln>
                <a:solidFill>
                  <a:prstClr val="black"/>
                </a:solidFill>
                <a:effectLst/>
                <a:uLnTx/>
                <a:uFillTx/>
                <a:latin typeface="Arial"/>
                <a:ea typeface="+mn-ea"/>
                <a:cs typeface="B Mitra" panose="00000400000000000000" pitchFamily="2" charset="-78"/>
              </a:rPr>
              <a:t> </a:t>
            </a:r>
            <a:br>
              <a:rPr kumimoji="0" lang="fa-IR" sz="2000" b="0" i="0" u="none" strike="noStrike" kern="1200" cap="none" spc="0" normalizeH="0" baseline="0" noProof="0" dirty="0">
                <a:ln>
                  <a:noFill/>
                </a:ln>
                <a:solidFill>
                  <a:prstClr val="black"/>
                </a:solidFill>
                <a:effectLst/>
                <a:uLnTx/>
                <a:uFillTx/>
                <a:latin typeface="Arial"/>
                <a:ea typeface="+mn-ea"/>
                <a:cs typeface="B Mitra" panose="00000400000000000000" pitchFamily="2" charset="-78"/>
              </a:rPr>
            </a:br>
            <a:r>
              <a:rPr kumimoji="0" lang="fa-IR" sz="2000" b="0" i="0" u="none" strike="noStrike" kern="1200" cap="none" spc="0" normalizeH="0" baseline="0" noProof="0" dirty="0">
                <a:ln>
                  <a:noFill/>
                </a:ln>
                <a:solidFill>
                  <a:prstClr val="black"/>
                </a:solidFill>
                <a:effectLst/>
                <a:uLnTx/>
                <a:uFillTx/>
                <a:latin typeface="Arial"/>
                <a:ea typeface="+mn-ea"/>
                <a:cs typeface="B Mitra" panose="00000400000000000000" pitchFamily="2" charset="-78"/>
              </a:rPr>
              <a:t>ب- به شهرداری‌ها اجازه داده می‌شود برای تسویه مطالبات و بدهی‌های قطعی شده با دستگاه‌های اجرائی سازمان تأمین اجتماعی و مؤسسات اعتباری نسبت به مبادله اراضی و املاک و انواع عوارض قانونی قابل وصول خود در چهارچوب آیین نامه ای که ظرف دو ماه به پیشنهاد شورا تهیه می‌شود و به تصویب هیأت وزیران می‌رسد، اقدام یا با این دستگاه‌ها در ساخت و ساز و مولد سازی این زمین‌ها مشارکت نمایند.</a:t>
            </a:r>
          </a:p>
        </p:txBody>
      </p:sp>
      <p:grpSp>
        <p:nvGrpSpPr>
          <p:cNvPr id="2" name="Google Shape;954;p35">
            <a:extLst>
              <a:ext uri="{FF2B5EF4-FFF2-40B4-BE49-F238E27FC236}">
                <a16:creationId xmlns:a16="http://schemas.microsoft.com/office/drawing/2014/main" id="{92D2CF2F-39D4-F1BD-2663-462FC9D93BB5}"/>
              </a:ext>
            </a:extLst>
          </p:cNvPr>
          <p:cNvGrpSpPr/>
          <p:nvPr/>
        </p:nvGrpSpPr>
        <p:grpSpPr>
          <a:xfrm rot="10800000" flipV="1">
            <a:off x="10367456" y="1134732"/>
            <a:ext cx="1715135" cy="1114279"/>
            <a:chOff x="1597088" y="2023550"/>
            <a:chExt cx="1793125" cy="1395125"/>
          </a:xfrm>
        </p:grpSpPr>
        <p:sp>
          <p:nvSpPr>
            <p:cNvPr id="3" name="Google Shape;955;p35">
              <a:extLst>
                <a:ext uri="{FF2B5EF4-FFF2-40B4-BE49-F238E27FC236}">
                  <a16:creationId xmlns:a16="http://schemas.microsoft.com/office/drawing/2014/main" id="{DCE782EF-9B25-41BD-1AA3-9F404A72BF17}"/>
                </a:ext>
              </a:extLst>
            </p:cNvPr>
            <p:cNvSpPr/>
            <p:nvPr/>
          </p:nvSpPr>
          <p:spPr>
            <a:xfrm>
              <a:off x="2968088" y="2088450"/>
              <a:ext cx="367050" cy="126225"/>
            </a:xfrm>
            <a:custGeom>
              <a:avLst/>
              <a:gdLst/>
              <a:ahLst/>
              <a:cxnLst/>
              <a:rect l="l" t="t" r="r" b="b"/>
              <a:pathLst>
                <a:path w="14682" h="5049" fill="none" extrusionOk="0">
                  <a:moveTo>
                    <a:pt x="14681" y="0"/>
                  </a:moveTo>
                  <a:lnTo>
                    <a:pt x="5037" y="0"/>
                  </a:lnTo>
                  <a:cubicBezTo>
                    <a:pt x="2251" y="0"/>
                    <a:pt x="1" y="2262"/>
                    <a:pt x="1" y="5048"/>
                  </a:cubicBezTo>
                </a:path>
              </a:pathLst>
            </a:custGeom>
            <a:solidFill>
              <a:schemeClr val="accent1"/>
            </a:solidFill>
            <a:ln w="40775" cap="flat" cmpd="sng">
              <a:solidFill>
                <a:schemeClr val="bg2"/>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ctr" defTabSz="1219170" rtl="1" eaLnBrk="1" fontAlgn="auto" latinLnBrk="0" hangingPunct="1">
                <a:lnSpc>
                  <a:spcPct val="100000"/>
                </a:lnSpc>
                <a:spcBef>
                  <a:spcPts val="0"/>
                </a:spcBef>
                <a:spcAft>
                  <a:spcPts val="0"/>
                </a:spcAft>
                <a:buClr>
                  <a:srgbClr val="000000"/>
                </a:buClr>
                <a:buSzTx/>
                <a:buFontTx/>
                <a:buNone/>
                <a:tabLst/>
                <a:defRPr/>
              </a:pPr>
              <a:endParaRPr kumimoji="0" sz="2400" b="1" i="0" u="none" strike="noStrike" kern="0" cap="none" spc="0" normalizeH="0" baseline="0" noProof="0" dirty="0">
                <a:ln>
                  <a:noFill/>
                </a:ln>
                <a:solidFill>
                  <a:srgbClr val="000000"/>
                </a:solidFill>
                <a:effectLst/>
                <a:uLnTx/>
                <a:uFillTx/>
                <a:latin typeface="Arial"/>
                <a:cs typeface="B Bardiya" panose="00000400000000000000" pitchFamily="2" charset="-78"/>
                <a:sym typeface="Arial"/>
              </a:endParaRPr>
            </a:p>
          </p:txBody>
        </p:sp>
        <p:sp>
          <p:nvSpPr>
            <p:cNvPr id="4" name="Google Shape;956;p35">
              <a:extLst>
                <a:ext uri="{FF2B5EF4-FFF2-40B4-BE49-F238E27FC236}">
                  <a16:creationId xmlns:a16="http://schemas.microsoft.com/office/drawing/2014/main" id="{605EEDB4-73CF-BE1F-C126-8755AA2F14CD}"/>
                </a:ext>
              </a:extLst>
            </p:cNvPr>
            <p:cNvSpPr/>
            <p:nvPr/>
          </p:nvSpPr>
          <p:spPr>
            <a:xfrm>
              <a:off x="1597088" y="2214650"/>
              <a:ext cx="1371025" cy="1204025"/>
            </a:xfrm>
            <a:custGeom>
              <a:avLst/>
              <a:gdLst/>
              <a:ahLst/>
              <a:cxnLst/>
              <a:rect l="l" t="t" r="r" b="b"/>
              <a:pathLst>
                <a:path w="54841" h="48161" fill="none" extrusionOk="0">
                  <a:moveTo>
                    <a:pt x="13872" y="1905"/>
                  </a:moveTo>
                  <a:lnTo>
                    <a:pt x="5037" y="1905"/>
                  </a:lnTo>
                  <a:cubicBezTo>
                    <a:pt x="2251" y="1905"/>
                    <a:pt x="1" y="4167"/>
                    <a:pt x="1" y="6954"/>
                  </a:cubicBezTo>
                  <a:lnTo>
                    <a:pt x="1" y="34671"/>
                  </a:lnTo>
                  <a:cubicBezTo>
                    <a:pt x="1" y="37457"/>
                    <a:pt x="2251" y="39719"/>
                    <a:pt x="5037" y="39719"/>
                  </a:cubicBezTo>
                  <a:lnTo>
                    <a:pt x="20372" y="39719"/>
                  </a:lnTo>
                  <a:cubicBezTo>
                    <a:pt x="21015" y="39719"/>
                    <a:pt x="21634" y="40029"/>
                    <a:pt x="22015" y="40553"/>
                  </a:cubicBezTo>
                  <a:lnTo>
                    <a:pt x="25766" y="47054"/>
                  </a:lnTo>
                  <a:cubicBezTo>
                    <a:pt x="26587" y="48161"/>
                    <a:pt x="28254" y="48161"/>
                    <a:pt x="29064" y="47054"/>
                  </a:cubicBezTo>
                  <a:lnTo>
                    <a:pt x="32814" y="40553"/>
                  </a:lnTo>
                  <a:cubicBezTo>
                    <a:pt x="33207" y="40029"/>
                    <a:pt x="33815" y="39719"/>
                    <a:pt x="34469" y="39719"/>
                  </a:cubicBezTo>
                  <a:lnTo>
                    <a:pt x="49793" y="39719"/>
                  </a:lnTo>
                  <a:cubicBezTo>
                    <a:pt x="52579" y="39719"/>
                    <a:pt x="54841" y="37457"/>
                    <a:pt x="54841" y="34671"/>
                  </a:cubicBezTo>
                  <a:lnTo>
                    <a:pt x="54841" y="0"/>
                  </a:lnTo>
                </a:path>
              </a:pathLst>
            </a:custGeom>
            <a:solidFill>
              <a:schemeClr val="accent1"/>
            </a:solidFill>
            <a:ln w="40775" cap="flat" cmpd="sng">
              <a:solidFill>
                <a:schemeClr val="bg2"/>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ctr" defTabSz="1219170" rtl="1" eaLnBrk="1" fontAlgn="auto" latinLnBrk="0" hangingPunct="1">
                <a:lnSpc>
                  <a:spcPct val="100000"/>
                </a:lnSpc>
                <a:spcBef>
                  <a:spcPts val="0"/>
                </a:spcBef>
                <a:spcAft>
                  <a:spcPts val="0"/>
                </a:spcAft>
                <a:buClr>
                  <a:srgbClr val="000000"/>
                </a:buClr>
                <a:buSzTx/>
                <a:buFontTx/>
                <a:buNone/>
                <a:tabLst/>
                <a:defRPr/>
              </a:pPr>
              <a:endParaRPr kumimoji="0" sz="2400" b="1" i="0" u="none" strike="noStrike" kern="0" cap="none" spc="0" normalizeH="0" baseline="0" noProof="0" dirty="0">
                <a:ln>
                  <a:noFill/>
                </a:ln>
                <a:solidFill>
                  <a:srgbClr val="000000"/>
                </a:solidFill>
                <a:effectLst/>
                <a:uLnTx/>
                <a:uFillTx/>
                <a:latin typeface="Arial"/>
                <a:cs typeface="B Bardiya" panose="00000400000000000000" pitchFamily="2" charset="-78"/>
                <a:sym typeface="Arial"/>
              </a:endParaRPr>
            </a:p>
          </p:txBody>
        </p:sp>
        <p:sp>
          <p:nvSpPr>
            <p:cNvPr id="6" name="Google Shape;957;p35">
              <a:extLst>
                <a:ext uri="{FF2B5EF4-FFF2-40B4-BE49-F238E27FC236}">
                  <a16:creationId xmlns:a16="http://schemas.microsoft.com/office/drawing/2014/main" id="{4AF186F1-9977-6ACE-26FC-F459B269DD45}"/>
                </a:ext>
              </a:extLst>
            </p:cNvPr>
            <p:cNvSpPr/>
            <p:nvPr/>
          </p:nvSpPr>
          <p:spPr>
            <a:xfrm>
              <a:off x="3280038" y="2023550"/>
              <a:ext cx="110175" cy="129800"/>
            </a:xfrm>
            <a:custGeom>
              <a:avLst/>
              <a:gdLst/>
              <a:ahLst/>
              <a:cxnLst/>
              <a:rect l="l" t="t" r="r" b="b"/>
              <a:pathLst>
                <a:path w="4407" h="5192" extrusionOk="0">
                  <a:moveTo>
                    <a:pt x="25" y="0"/>
                  </a:moveTo>
                  <a:lnTo>
                    <a:pt x="2263" y="2572"/>
                  </a:lnTo>
                  <a:lnTo>
                    <a:pt x="1" y="5180"/>
                  </a:lnTo>
                  <a:lnTo>
                    <a:pt x="13" y="5192"/>
                  </a:lnTo>
                  <a:lnTo>
                    <a:pt x="2120" y="5192"/>
                  </a:lnTo>
                  <a:lnTo>
                    <a:pt x="3334" y="3799"/>
                  </a:lnTo>
                  <a:lnTo>
                    <a:pt x="4406" y="2572"/>
                  </a:lnTo>
                  <a:lnTo>
                    <a:pt x="2168" y="0"/>
                  </a:lnTo>
                  <a:close/>
                </a:path>
              </a:pathLst>
            </a:custGeom>
            <a:solidFill>
              <a:schemeClr val="bg2"/>
            </a:solidFill>
            <a:ln w="9525" cap="flat" cmpd="sng">
              <a:solidFill>
                <a:schemeClr val="bg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ctr" defTabSz="1219170" rtl="1" eaLnBrk="1" fontAlgn="auto" latinLnBrk="0" hangingPunct="1">
                <a:lnSpc>
                  <a:spcPct val="100000"/>
                </a:lnSpc>
                <a:spcBef>
                  <a:spcPts val="0"/>
                </a:spcBef>
                <a:spcAft>
                  <a:spcPts val="0"/>
                </a:spcAft>
                <a:buClr>
                  <a:srgbClr val="000000"/>
                </a:buClr>
                <a:buSzTx/>
                <a:buFontTx/>
                <a:buNone/>
                <a:tabLst/>
                <a:defRPr/>
              </a:pPr>
              <a:endParaRPr kumimoji="0" sz="2400" b="1" i="0" u="none" strike="noStrike" kern="0" cap="none" spc="0" normalizeH="0" baseline="0" noProof="0" dirty="0">
                <a:ln>
                  <a:noFill/>
                </a:ln>
                <a:solidFill>
                  <a:srgbClr val="000000"/>
                </a:solidFill>
                <a:effectLst/>
                <a:uLnTx/>
                <a:uFillTx/>
                <a:latin typeface="Arial"/>
                <a:cs typeface="B Bardiya" panose="00000400000000000000" pitchFamily="2" charset="-78"/>
                <a:sym typeface="Arial"/>
              </a:endParaRPr>
            </a:p>
          </p:txBody>
        </p:sp>
      </p:grpSp>
      <p:grpSp>
        <p:nvGrpSpPr>
          <p:cNvPr id="7" name="Group 6">
            <a:extLst>
              <a:ext uri="{FF2B5EF4-FFF2-40B4-BE49-F238E27FC236}">
                <a16:creationId xmlns:a16="http://schemas.microsoft.com/office/drawing/2014/main" id="{AE3E0604-98FB-D692-D4DB-C5CEEB8F8901}"/>
              </a:ext>
            </a:extLst>
          </p:cNvPr>
          <p:cNvGrpSpPr/>
          <p:nvPr/>
        </p:nvGrpSpPr>
        <p:grpSpPr>
          <a:xfrm>
            <a:off x="11024580" y="1239190"/>
            <a:ext cx="824333" cy="824367"/>
            <a:chOff x="1224469" y="2613751"/>
            <a:chExt cx="824333" cy="824367"/>
          </a:xfrm>
          <a:solidFill>
            <a:srgbClr val="1F497D">
              <a:lumMod val="40000"/>
              <a:lumOff val="60000"/>
            </a:srgbClr>
          </a:solidFill>
        </p:grpSpPr>
        <p:sp>
          <p:nvSpPr>
            <p:cNvPr id="8" name="Google Shape;952;p35">
              <a:extLst>
                <a:ext uri="{FF2B5EF4-FFF2-40B4-BE49-F238E27FC236}">
                  <a16:creationId xmlns:a16="http://schemas.microsoft.com/office/drawing/2014/main" id="{236AE182-0006-52CE-4CB6-5288EE99AE0B}"/>
                </a:ext>
              </a:extLst>
            </p:cNvPr>
            <p:cNvSpPr/>
            <p:nvPr/>
          </p:nvSpPr>
          <p:spPr>
            <a:xfrm>
              <a:off x="1224469" y="2613751"/>
              <a:ext cx="691000" cy="691000"/>
            </a:xfrm>
            <a:custGeom>
              <a:avLst/>
              <a:gdLst/>
              <a:ahLst/>
              <a:cxnLst/>
              <a:rect l="l" t="t" r="r" b="b"/>
              <a:pathLst>
                <a:path w="20730" h="20730" extrusionOk="0">
                  <a:moveTo>
                    <a:pt x="10371" y="1"/>
                  </a:moveTo>
                  <a:cubicBezTo>
                    <a:pt x="4644" y="1"/>
                    <a:pt x="1" y="4644"/>
                    <a:pt x="1" y="10371"/>
                  </a:cubicBezTo>
                  <a:cubicBezTo>
                    <a:pt x="1" y="16086"/>
                    <a:pt x="4644" y="20730"/>
                    <a:pt x="10371" y="20730"/>
                  </a:cubicBezTo>
                  <a:cubicBezTo>
                    <a:pt x="16086" y="20730"/>
                    <a:pt x="20729" y="16086"/>
                    <a:pt x="20729" y="10371"/>
                  </a:cubicBezTo>
                  <a:cubicBezTo>
                    <a:pt x="20729" y="4644"/>
                    <a:pt x="16086" y="1"/>
                    <a:pt x="10371" y="1"/>
                  </a:cubicBezTo>
                  <a:close/>
                </a:path>
              </a:pathLst>
            </a:custGeom>
            <a:grpFill/>
            <a:ln>
              <a:noFill/>
            </a:ln>
          </p:spPr>
          <p:txBody>
            <a:bodyPr spcFirstLastPara="1" wrap="square" lIns="121900" tIns="121900" rIns="121900" bIns="121900" anchor="ctr" anchorCtr="0">
              <a:noAutofit/>
            </a:bodyPr>
            <a:lstStyle/>
            <a:p>
              <a:pPr marL="0" marR="0" lvl="0" indent="0" algn="ctr" defTabSz="1219170" rtl="1" eaLnBrk="1" fontAlgn="auto" latinLnBrk="0" hangingPunct="1">
                <a:lnSpc>
                  <a:spcPct val="100000"/>
                </a:lnSpc>
                <a:spcBef>
                  <a:spcPts val="0"/>
                </a:spcBef>
                <a:spcAft>
                  <a:spcPts val="0"/>
                </a:spcAft>
                <a:buClr>
                  <a:srgbClr val="000000"/>
                </a:buClr>
                <a:buSzPts val="1100"/>
                <a:buFontTx/>
                <a:buNone/>
                <a:tabLst/>
                <a:defRPr/>
              </a:pPr>
              <a:r>
                <a:rPr kumimoji="0" lang="en-US" sz="2400" b="1" i="0" u="none" strike="noStrike" kern="0" cap="none" spc="0" normalizeH="0" baseline="0" noProof="0" dirty="0">
                  <a:ln>
                    <a:noFill/>
                  </a:ln>
                  <a:solidFill>
                    <a:srgbClr val="FFFFFF"/>
                  </a:solidFill>
                  <a:effectLst/>
                  <a:uLnTx/>
                  <a:uFillTx/>
                  <a:latin typeface="Fira Sans Extra Condensed Medium"/>
                  <a:ea typeface="Fira Sans Extra Condensed Medium"/>
                  <a:cs typeface="B Bardiya" panose="00000400000000000000" pitchFamily="2" charset="-78"/>
                  <a:sym typeface="Fira Sans Extra Condensed Medium"/>
                </a:rPr>
                <a:t>36</a:t>
              </a:r>
              <a:endParaRPr kumimoji="0" sz="2400" b="1" i="0" u="none" strike="noStrike" kern="0" cap="none" spc="0" normalizeH="0" baseline="0" noProof="0" dirty="0">
                <a:ln>
                  <a:noFill/>
                </a:ln>
                <a:solidFill>
                  <a:srgbClr val="000000"/>
                </a:solidFill>
                <a:effectLst/>
                <a:uLnTx/>
                <a:uFillTx/>
                <a:cs typeface="B Bardiya" panose="00000400000000000000" pitchFamily="2" charset="-78"/>
                <a:sym typeface="Arial"/>
              </a:endParaRPr>
            </a:p>
          </p:txBody>
        </p:sp>
        <p:sp>
          <p:nvSpPr>
            <p:cNvPr id="9" name="Google Shape;953;p35">
              <a:extLst>
                <a:ext uri="{FF2B5EF4-FFF2-40B4-BE49-F238E27FC236}">
                  <a16:creationId xmlns:a16="http://schemas.microsoft.com/office/drawing/2014/main" id="{C32C622A-5586-E997-9214-8BF877C6D498}"/>
                </a:ext>
              </a:extLst>
            </p:cNvPr>
            <p:cNvSpPr/>
            <p:nvPr/>
          </p:nvSpPr>
          <p:spPr>
            <a:xfrm>
              <a:off x="1570135" y="2691551"/>
              <a:ext cx="478667" cy="746567"/>
            </a:xfrm>
            <a:custGeom>
              <a:avLst/>
              <a:gdLst/>
              <a:ahLst/>
              <a:cxnLst/>
              <a:rect l="l" t="t" r="r" b="b"/>
              <a:pathLst>
                <a:path w="14360" h="22397" fill="none" extrusionOk="0">
                  <a:moveTo>
                    <a:pt x="11907" y="1"/>
                  </a:moveTo>
                  <a:cubicBezTo>
                    <a:pt x="13455" y="2298"/>
                    <a:pt x="14360" y="5061"/>
                    <a:pt x="14360" y="8037"/>
                  </a:cubicBezTo>
                  <a:cubicBezTo>
                    <a:pt x="14360" y="15967"/>
                    <a:pt x="7930" y="22396"/>
                    <a:pt x="1" y="22396"/>
                  </a:cubicBezTo>
                </a:path>
              </a:pathLst>
            </a:custGeom>
            <a:grpFill/>
            <a:ln w="81550" cap="flat" cmpd="sng">
              <a:solidFill>
                <a:srgbClr val="FFC28C">
                  <a:lumMod val="75000"/>
                </a:srgbClr>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ctr" defTabSz="1219170" rtl="1" eaLnBrk="1" fontAlgn="auto" latinLnBrk="0" hangingPunct="1">
                <a:lnSpc>
                  <a:spcPct val="100000"/>
                </a:lnSpc>
                <a:spcBef>
                  <a:spcPts val="0"/>
                </a:spcBef>
                <a:spcAft>
                  <a:spcPts val="0"/>
                </a:spcAft>
                <a:buClr>
                  <a:srgbClr val="000000"/>
                </a:buClr>
                <a:buSzTx/>
                <a:buFontTx/>
                <a:buNone/>
                <a:tabLst/>
                <a:defRPr/>
              </a:pPr>
              <a:endParaRPr kumimoji="0" sz="2400" b="1" i="0" u="none" strike="noStrike" kern="0" cap="none" spc="0" normalizeH="0" baseline="0" noProof="0" dirty="0">
                <a:ln>
                  <a:noFill/>
                </a:ln>
                <a:solidFill>
                  <a:srgbClr val="000000"/>
                </a:solidFill>
                <a:effectLst/>
                <a:uLnTx/>
                <a:uFillTx/>
                <a:cs typeface="B Bardiya" panose="00000400000000000000" pitchFamily="2" charset="-78"/>
                <a:sym typeface="Arial"/>
              </a:endParaRPr>
            </a:p>
          </p:txBody>
        </p:sp>
      </p:grpSp>
      <p:pic>
        <p:nvPicPr>
          <p:cNvPr id="10" name="Picture 9">
            <a:extLst>
              <a:ext uri="{FF2B5EF4-FFF2-40B4-BE49-F238E27FC236}">
                <a16:creationId xmlns:a16="http://schemas.microsoft.com/office/drawing/2014/main" id="{5649B7B4-4673-3E29-C2CB-7394A565F1F9}"/>
              </a:ext>
            </a:extLst>
          </p:cNvPr>
          <p:cNvPicPr>
            <a:picLocks noChangeAspect="1"/>
          </p:cNvPicPr>
          <p:nvPr/>
        </p:nvPicPr>
        <p:blipFill>
          <a:blip r:embed="rId4"/>
          <a:stretch>
            <a:fillRect/>
          </a:stretch>
        </p:blipFill>
        <p:spPr>
          <a:xfrm>
            <a:off x="8858080" y="2454659"/>
            <a:ext cx="2857500" cy="29460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98596455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right)">
                                      <p:cBhvr>
                                        <p:cTn id="7" dur="500"/>
                                        <p:tgtEl>
                                          <p:spTgt spid="3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텍스트 개체 틀 2">
            <a:extLst>
              <a:ext uri="{FF2B5EF4-FFF2-40B4-BE49-F238E27FC236}">
                <a16:creationId xmlns:a16="http://schemas.microsoft.com/office/drawing/2014/main" id="{F8511628-96AF-4ABB-9D80-97EBDDF117F6}"/>
              </a:ext>
            </a:extLst>
          </p:cNvPr>
          <p:cNvSpPr>
            <a:spLocks noGrp="1"/>
          </p:cNvSpPr>
          <p:nvPr>
            <p:ph type="body" sz="quarter" idx="11"/>
          </p:nvPr>
        </p:nvSpPr>
        <p:spPr>
          <a:xfrm>
            <a:off x="3474720" y="359714"/>
            <a:ext cx="5772471" cy="724247"/>
          </a:xfrm>
          <a:prstGeom prst="rect">
            <a:avLst/>
          </a:prstGeom>
        </p:spPr>
        <p:txBody>
          <a:bodyPr>
            <a:normAutofit fontScale="92500" lnSpcReduction="10000"/>
          </a:bodyPr>
          <a:lstStyle/>
          <a:p>
            <a:r>
              <a:rPr lang="en-US" dirty="0">
                <a:solidFill>
                  <a:schemeClr val="bg1"/>
                </a:solidFill>
              </a:rPr>
              <a:t>Infographic Style</a:t>
            </a:r>
          </a:p>
        </p:txBody>
      </p:sp>
      <p:sp>
        <p:nvSpPr>
          <p:cNvPr id="21" name="Oval 20"/>
          <p:cNvSpPr/>
          <p:nvPr/>
        </p:nvSpPr>
        <p:spPr>
          <a:xfrm>
            <a:off x="4093316" y="3485579"/>
            <a:ext cx="828000" cy="828000"/>
          </a:xfrm>
          <a:prstGeom prst="ellipse">
            <a:avLst/>
          </a:prstGeom>
          <a:solidFill>
            <a:srgbClr val="A6A6A6"/>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srgbClr val="262626"/>
              </a:solidFill>
              <a:effectLst/>
              <a:uLnTx/>
              <a:uFillTx/>
              <a:latin typeface="Arial"/>
              <a:cs typeface="Arial" pitchFamily="34" charset="0"/>
            </a:endParaRPr>
          </a:p>
        </p:txBody>
      </p:sp>
      <p:sp>
        <p:nvSpPr>
          <p:cNvPr id="22" name="Oval 21"/>
          <p:cNvSpPr/>
          <p:nvPr/>
        </p:nvSpPr>
        <p:spPr>
          <a:xfrm>
            <a:off x="5729665" y="3485579"/>
            <a:ext cx="828000" cy="828000"/>
          </a:xfrm>
          <a:prstGeom prst="ellipse">
            <a:avLst/>
          </a:prstGeom>
          <a:solidFill>
            <a:srgbClr val="A6A6A6"/>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srgbClr val="262626"/>
              </a:solidFill>
              <a:effectLst/>
              <a:uLnTx/>
              <a:uFillTx/>
              <a:latin typeface="Arial"/>
              <a:cs typeface="Arial" pitchFamily="34" charset="0"/>
            </a:endParaRPr>
          </a:p>
        </p:txBody>
      </p:sp>
      <p:sp>
        <p:nvSpPr>
          <p:cNvPr id="23" name="Oval 22"/>
          <p:cNvSpPr/>
          <p:nvPr/>
        </p:nvSpPr>
        <p:spPr>
          <a:xfrm>
            <a:off x="7366014" y="3485579"/>
            <a:ext cx="828000" cy="828000"/>
          </a:xfrm>
          <a:prstGeom prst="ellipse">
            <a:avLst/>
          </a:prstGeom>
          <a:solidFill>
            <a:srgbClr val="A6A6A6"/>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srgbClr val="262626"/>
              </a:solidFill>
              <a:effectLst/>
              <a:uLnTx/>
              <a:uFillTx/>
              <a:latin typeface="Arial"/>
              <a:cs typeface="Arial" pitchFamily="34" charset="0"/>
            </a:endParaRPr>
          </a:p>
        </p:txBody>
      </p:sp>
      <p:sp>
        <p:nvSpPr>
          <p:cNvPr id="24" name="Oval 23"/>
          <p:cNvSpPr/>
          <p:nvPr/>
        </p:nvSpPr>
        <p:spPr>
          <a:xfrm>
            <a:off x="9002363" y="3485579"/>
            <a:ext cx="828000" cy="828000"/>
          </a:xfrm>
          <a:prstGeom prst="ellipse">
            <a:avLst/>
          </a:prstGeom>
          <a:solidFill>
            <a:srgbClr val="A6A6A6"/>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srgbClr val="262626"/>
              </a:solidFill>
              <a:effectLst/>
              <a:uLnTx/>
              <a:uFillTx/>
              <a:latin typeface="Arial"/>
              <a:cs typeface="Arial" pitchFamily="34" charset="0"/>
            </a:endParaRPr>
          </a:p>
        </p:txBody>
      </p:sp>
      <p:sp>
        <p:nvSpPr>
          <p:cNvPr id="25" name="Oval 24"/>
          <p:cNvSpPr/>
          <p:nvPr/>
        </p:nvSpPr>
        <p:spPr>
          <a:xfrm>
            <a:off x="10638711" y="3485579"/>
            <a:ext cx="828000" cy="828000"/>
          </a:xfrm>
          <a:prstGeom prst="ellipse">
            <a:avLst/>
          </a:prstGeom>
          <a:solidFill>
            <a:srgbClr val="A6A6A6"/>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srgbClr val="262626"/>
              </a:solidFill>
              <a:effectLst/>
              <a:uLnTx/>
              <a:uFillTx/>
              <a:latin typeface="Arial"/>
              <a:cs typeface="Arial" pitchFamily="34" charset="0"/>
            </a:endParaRPr>
          </a:p>
        </p:txBody>
      </p:sp>
      <p:sp>
        <p:nvSpPr>
          <p:cNvPr id="38" name="Oval 21">
            <a:extLst>
              <a:ext uri="{FF2B5EF4-FFF2-40B4-BE49-F238E27FC236}">
                <a16:creationId xmlns:a16="http://schemas.microsoft.com/office/drawing/2014/main" id="{08EEA71E-FE3C-4EA2-B818-C26F189197EB}"/>
              </a:ext>
            </a:extLst>
          </p:cNvPr>
          <p:cNvSpPr>
            <a:spLocks noChangeAspect="1"/>
          </p:cNvSpPr>
          <p:nvPr/>
        </p:nvSpPr>
        <p:spPr>
          <a:xfrm>
            <a:off x="5967244" y="3728656"/>
            <a:ext cx="334893" cy="337690"/>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Arial"/>
              <a:cs typeface="+mn-cs"/>
            </a:endParaRPr>
          </a:p>
        </p:txBody>
      </p:sp>
      <p:sp>
        <p:nvSpPr>
          <p:cNvPr id="39" name="Rounded Rectangle 27">
            <a:extLst>
              <a:ext uri="{FF2B5EF4-FFF2-40B4-BE49-F238E27FC236}">
                <a16:creationId xmlns:a16="http://schemas.microsoft.com/office/drawing/2014/main" id="{573FCC6E-68C8-439B-A434-A45950591A6D}"/>
              </a:ext>
            </a:extLst>
          </p:cNvPr>
          <p:cNvSpPr/>
          <p:nvPr/>
        </p:nvSpPr>
        <p:spPr>
          <a:xfrm>
            <a:off x="7598089" y="3743000"/>
            <a:ext cx="350627" cy="269329"/>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Arial"/>
              <a:cs typeface="+mn-cs"/>
            </a:endParaRPr>
          </a:p>
        </p:txBody>
      </p:sp>
      <p:sp>
        <p:nvSpPr>
          <p:cNvPr id="40" name="Rounded Rectangle 7">
            <a:extLst>
              <a:ext uri="{FF2B5EF4-FFF2-40B4-BE49-F238E27FC236}">
                <a16:creationId xmlns:a16="http://schemas.microsoft.com/office/drawing/2014/main" id="{6E5E5802-1B79-4C8D-A33C-AD8C8C881164}"/>
              </a:ext>
            </a:extLst>
          </p:cNvPr>
          <p:cNvSpPr/>
          <p:nvPr/>
        </p:nvSpPr>
        <p:spPr>
          <a:xfrm>
            <a:off x="4376650" y="3716576"/>
            <a:ext cx="356478" cy="307637"/>
          </a:xfrm>
          <a:custGeom>
            <a:avLst/>
            <a:gdLst/>
            <a:ahLst/>
            <a:cxnLst/>
            <a:rect l="l" t="t" r="r" b="b"/>
            <a:pathLst>
              <a:path w="3240006" h="2796091">
                <a:moveTo>
                  <a:pt x="686867" y="612319"/>
                </a:moveTo>
                <a:cubicBezTo>
                  <a:pt x="611281" y="612319"/>
                  <a:pt x="550007" y="673593"/>
                  <a:pt x="550007" y="749179"/>
                </a:cubicBezTo>
                <a:cubicBezTo>
                  <a:pt x="550007" y="824765"/>
                  <a:pt x="611281" y="886039"/>
                  <a:pt x="686867" y="886039"/>
                </a:cubicBezTo>
                <a:cubicBezTo>
                  <a:pt x="762453" y="886039"/>
                  <a:pt x="823727" y="824765"/>
                  <a:pt x="823727" y="749179"/>
                </a:cubicBezTo>
                <a:cubicBezTo>
                  <a:pt x="823727" y="673593"/>
                  <a:pt x="762453" y="612319"/>
                  <a:pt x="686867" y="612319"/>
                </a:cubicBezTo>
                <a:close/>
                <a:moveTo>
                  <a:pt x="1587500" y="281447"/>
                </a:moveTo>
                <a:cubicBezTo>
                  <a:pt x="1432061" y="281447"/>
                  <a:pt x="1306053" y="407455"/>
                  <a:pt x="1306053" y="562894"/>
                </a:cubicBezTo>
                <a:cubicBezTo>
                  <a:pt x="1306053" y="718333"/>
                  <a:pt x="1432061" y="844341"/>
                  <a:pt x="1587500" y="844341"/>
                </a:cubicBezTo>
                <a:cubicBezTo>
                  <a:pt x="1742939" y="844341"/>
                  <a:pt x="1868947" y="718333"/>
                  <a:pt x="1868947" y="562894"/>
                </a:cubicBezTo>
                <a:cubicBezTo>
                  <a:pt x="1868947" y="407455"/>
                  <a:pt x="1742939" y="281447"/>
                  <a:pt x="1587500" y="281447"/>
                </a:cubicBezTo>
                <a:close/>
                <a:moveTo>
                  <a:pt x="1587500" y="0"/>
                </a:moveTo>
                <a:cubicBezTo>
                  <a:pt x="1898378" y="0"/>
                  <a:pt x="2150394" y="252016"/>
                  <a:pt x="2150394" y="562894"/>
                </a:cubicBezTo>
                <a:cubicBezTo>
                  <a:pt x="2150394" y="786167"/>
                  <a:pt x="2020401" y="979078"/>
                  <a:pt x="1831095" y="1068260"/>
                </a:cubicBezTo>
                <a:lnTo>
                  <a:pt x="2215710" y="1068260"/>
                </a:lnTo>
                <a:cubicBezTo>
                  <a:pt x="2374756" y="1068260"/>
                  <a:pt x="2503688" y="1197192"/>
                  <a:pt x="2503688" y="1356238"/>
                </a:cubicBezTo>
                <a:lnTo>
                  <a:pt x="2503688" y="1474975"/>
                </a:lnTo>
                <a:lnTo>
                  <a:pt x="2656086" y="1474975"/>
                </a:lnTo>
                <a:cubicBezTo>
                  <a:pt x="2692420" y="1474975"/>
                  <a:pt x="2722815" y="1500405"/>
                  <a:pt x="2728975" y="1534767"/>
                </a:cubicBezTo>
                <a:lnTo>
                  <a:pt x="3240006" y="1109804"/>
                </a:lnTo>
                <a:lnTo>
                  <a:pt x="3240006" y="2754548"/>
                </a:lnTo>
                <a:lnTo>
                  <a:pt x="2728975" y="2329585"/>
                </a:lnTo>
                <a:cubicBezTo>
                  <a:pt x="2722815" y="2363946"/>
                  <a:pt x="2692420" y="2389375"/>
                  <a:pt x="2656086" y="2389375"/>
                </a:cubicBezTo>
                <a:lnTo>
                  <a:pt x="2503688" y="2389375"/>
                </a:lnTo>
                <a:lnTo>
                  <a:pt x="2503688" y="2508113"/>
                </a:lnTo>
                <a:cubicBezTo>
                  <a:pt x="2503688" y="2667159"/>
                  <a:pt x="2374756" y="2796091"/>
                  <a:pt x="2215710" y="2796091"/>
                </a:cubicBezTo>
                <a:lnTo>
                  <a:pt x="287978" y="2796091"/>
                </a:lnTo>
                <a:cubicBezTo>
                  <a:pt x="128932" y="2796091"/>
                  <a:pt x="0" y="2667159"/>
                  <a:pt x="0" y="2508113"/>
                </a:cubicBezTo>
                <a:lnTo>
                  <a:pt x="0" y="1356238"/>
                </a:lnTo>
                <a:cubicBezTo>
                  <a:pt x="0" y="1197192"/>
                  <a:pt x="128932" y="1068260"/>
                  <a:pt x="287978" y="1068260"/>
                </a:cubicBezTo>
                <a:lnTo>
                  <a:pt x="544513" y="1068260"/>
                </a:lnTo>
                <a:cubicBezTo>
                  <a:pt x="422089" y="1014226"/>
                  <a:pt x="336949" y="891645"/>
                  <a:pt x="336949" y="749179"/>
                </a:cubicBezTo>
                <a:cubicBezTo>
                  <a:pt x="336949" y="555925"/>
                  <a:pt x="493613" y="399261"/>
                  <a:pt x="686867" y="399261"/>
                </a:cubicBezTo>
                <a:cubicBezTo>
                  <a:pt x="880121" y="399261"/>
                  <a:pt x="1036785" y="555925"/>
                  <a:pt x="1036785" y="749179"/>
                </a:cubicBezTo>
                <a:cubicBezTo>
                  <a:pt x="1036785" y="891645"/>
                  <a:pt x="951645" y="1014226"/>
                  <a:pt x="829222" y="1068260"/>
                </a:cubicBezTo>
                <a:lnTo>
                  <a:pt x="1343906" y="1068260"/>
                </a:lnTo>
                <a:cubicBezTo>
                  <a:pt x="1154600" y="979078"/>
                  <a:pt x="1024606" y="786167"/>
                  <a:pt x="1024606" y="562894"/>
                </a:cubicBezTo>
                <a:cubicBezTo>
                  <a:pt x="1024606" y="252016"/>
                  <a:pt x="1276622" y="0"/>
                  <a:pt x="15875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Arial"/>
              <a:cs typeface="+mn-cs"/>
            </a:endParaRPr>
          </a:p>
        </p:txBody>
      </p:sp>
      <p:sp>
        <p:nvSpPr>
          <p:cNvPr id="41" name="Rectangle 16">
            <a:extLst>
              <a:ext uri="{FF2B5EF4-FFF2-40B4-BE49-F238E27FC236}">
                <a16:creationId xmlns:a16="http://schemas.microsoft.com/office/drawing/2014/main" id="{E974F343-1815-48F3-AFE2-F8BB4D1F9C3E}"/>
              </a:ext>
            </a:extLst>
          </p:cNvPr>
          <p:cNvSpPr/>
          <p:nvPr/>
        </p:nvSpPr>
        <p:spPr>
          <a:xfrm rot="2700000">
            <a:off x="10932909" y="3672735"/>
            <a:ext cx="250429" cy="448973"/>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Arial"/>
              <a:cs typeface="+mn-cs"/>
            </a:endParaRPr>
          </a:p>
        </p:txBody>
      </p:sp>
      <p:sp>
        <p:nvSpPr>
          <p:cNvPr id="42" name="Rectangle 9">
            <a:extLst>
              <a:ext uri="{FF2B5EF4-FFF2-40B4-BE49-F238E27FC236}">
                <a16:creationId xmlns:a16="http://schemas.microsoft.com/office/drawing/2014/main" id="{4123A319-CC65-496F-9F05-23F24F27B162}"/>
              </a:ext>
            </a:extLst>
          </p:cNvPr>
          <p:cNvSpPr/>
          <p:nvPr/>
        </p:nvSpPr>
        <p:spPr>
          <a:xfrm>
            <a:off x="9247191" y="3738485"/>
            <a:ext cx="339147" cy="317472"/>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Arial"/>
              <a:cs typeface="+mn-cs"/>
            </a:endParaRPr>
          </a:p>
        </p:txBody>
      </p:sp>
      <p:sp>
        <p:nvSpPr>
          <p:cNvPr id="4" name="TextBox 3">
            <a:extLst>
              <a:ext uri="{FF2B5EF4-FFF2-40B4-BE49-F238E27FC236}">
                <a16:creationId xmlns:a16="http://schemas.microsoft.com/office/drawing/2014/main" id="{2D7A36DD-FBB0-789D-6904-F979E8657324}"/>
              </a:ext>
            </a:extLst>
          </p:cNvPr>
          <p:cNvSpPr txBox="1"/>
          <p:nvPr/>
        </p:nvSpPr>
        <p:spPr>
          <a:xfrm>
            <a:off x="3496891" y="1743394"/>
            <a:ext cx="7830680" cy="1323439"/>
          </a:xfrm>
          <a:prstGeom prst="rect">
            <a:avLst/>
          </a:prstGeom>
          <a:noFill/>
        </p:spPr>
        <p:txBody>
          <a:bodyPr wrap="square">
            <a:spAutoFit/>
          </a:bodyPr>
          <a:lstStyle/>
          <a:p>
            <a:pPr algn="just" rtl="1"/>
            <a:r>
              <a:rPr kumimoji="0" lang="fa-IR" sz="2000" b="0" i="0" u="none" strike="noStrike" kern="1200" cap="none" spc="0" normalizeH="0" baseline="0" noProof="0" dirty="0">
                <a:ln>
                  <a:noFill/>
                </a:ln>
                <a:solidFill>
                  <a:srgbClr val="2C2F34"/>
                </a:solidFill>
                <a:effectLst/>
                <a:highlight>
                  <a:srgbClr val="FFFFFF"/>
                </a:highlight>
                <a:uLnTx/>
                <a:uFillTx/>
                <a:latin typeface="sahel"/>
                <a:cs typeface="B Mitra" panose="00000400000000000000" pitchFamily="2" charset="-78"/>
              </a:rPr>
              <a:t>در صورتی که اجرای طرح‌های تملک دارایی سرمایه ای یا سرمایه‌گذاری دارای مجوز اشخاص و همچنین اجرای بسته های سرمایه‌گذاریبدون نام منتج به ایجاد یا استحصال دارایی غیر منقول نظیر زمین گردد، سازمان ثبت اسناد و املاک کشور مکلف است با درخواست دستگاه اجرائی طرف قرارداد با سرمایه گذار، نسبت به صدور سند مالکیت مزبور قابل توثیق نزد نهادهای وثیقه پذیر است.</a:t>
            </a:r>
            <a:endParaRPr lang="en-US" sz="2000" dirty="0">
              <a:cs typeface="B Mitra" panose="00000400000000000000" pitchFamily="2" charset="-78"/>
            </a:endParaRPr>
          </a:p>
        </p:txBody>
      </p:sp>
      <p:sp>
        <p:nvSpPr>
          <p:cNvPr id="6" name="TextBox 5">
            <a:extLst>
              <a:ext uri="{FF2B5EF4-FFF2-40B4-BE49-F238E27FC236}">
                <a16:creationId xmlns:a16="http://schemas.microsoft.com/office/drawing/2014/main" id="{EA64E23E-ABF1-2935-FB8F-4A08E156FBEC}"/>
              </a:ext>
            </a:extLst>
          </p:cNvPr>
          <p:cNvSpPr txBox="1"/>
          <p:nvPr/>
        </p:nvSpPr>
        <p:spPr>
          <a:xfrm>
            <a:off x="3663183" y="4882255"/>
            <a:ext cx="7540214" cy="1323439"/>
          </a:xfrm>
          <a:prstGeom prst="rect">
            <a:avLst/>
          </a:prstGeom>
          <a:noFill/>
        </p:spPr>
        <p:txBody>
          <a:bodyPr wrap="square">
            <a:spAutoFit/>
          </a:bodyPr>
          <a:lstStyle/>
          <a:p>
            <a:pPr algn="just" rtl="1"/>
            <a:r>
              <a:rPr lang="fa-IR" sz="2000" dirty="0">
                <a:cs typeface="B Mitra" panose="00000400000000000000" pitchFamily="2" charset="-78"/>
              </a:rPr>
              <a:t>توقف عملیات اجرائی طرح‌های تولیدی و زیربنایی که با مالکیت یا مشارکت بخشهای غیر دولتی داخلی و خارجی انجام می‌شود، به جز مواردی که تداوم عملیات اجرائی ضرر غیر قابل جبران ایجاد می‌کند و فوریت در توقف آن ضروری است، صرفاً با حکم قطعی محاکم قضائی امکان پذیر می‌باشد. در هر صورت توقف عملیات اجرائی بیش از دو ماه مستلزم صدور حکم قطعی قضائی است.</a:t>
            </a:r>
            <a:endParaRPr lang="en-US" sz="2000" dirty="0">
              <a:cs typeface="B Mitra" panose="00000400000000000000" pitchFamily="2" charset="-78"/>
            </a:endParaRPr>
          </a:p>
        </p:txBody>
      </p:sp>
      <p:pic>
        <p:nvPicPr>
          <p:cNvPr id="2050" name="Picture 2" descr="‫نقش سرمایه‌گذاری بخش خصوصی در رونق اقتصاد چیست؟ | پایگاه خبری روشنای راه‬‎">
            <a:extLst>
              <a:ext uri="{FF2B5EF4-FFF2-40B4-BE49-F238E27FC236}">
                <a16:creationId xmlns:a16="http://schemas.microsoft.com/office/drawing/2014/main" id="{3E36788C-AC19-8B58-BF2E-716186020A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7912" y="1624630"/>
            <a:ext cx="2773681" cy="4883431"/>
          </a:xfrm>
          <a:prstGeom prst="rect">
            <a:avLst/>
          </a:prstGeom>
          <a:noFill/>
          <a:extLst>
            <a:ext uri="{909E8E84-426E-40DD-AFC4-6F175D3DCCD1}">
              <a14:hiddenFill xmlns:a14="http://schemas.microsoft.com/office/drawing/2010/main">
                <a:solidFill>
                  <a:srgbClr val="FFFFFF"/>
                </a:solidFill>
              </a14:hiddenFill>
            </a:ext>
          </a:extLst>
        </p:spPr>
      </p:pic>
      <p:sp>
        <p:nvSpPr>
          <p:cNvPr id="7" name="Rectángulo 46">
            <a:extLst>
              <a:ext uri="{FF2B5EF4-FFF2-40B4-BE49-F238E27FC236}">
                <a16:creationId xmlns:a16="http://schemas.microsoft.com/office/drawing/2014/main" id="{A12DE2AF-D72A-EC01-ECF6-383D43372277}"/>
              </a:ext>
            </a:extLst>
          </p:cNvPr>
          <p:cNvSpPr/>
          <p:nvPr/>
        </p:nvSpPr>
        <p:spPr>
          <a:xfrm>
            <a:off x="7827228" y="450311"/>
            <a:ext cx="4364772" cy="542853"/>
          </a:xfrm>
          <a:prstGeom prst="rect">
            <a:avLst/>
          </a:prstGeom>
          <a:solidFill>
            <a:srgbClr val="E46C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Arial"/>
              <a:cs typeface="+mn-cs"/>
            </a:endParaRPr>
          </a:p>
        </p:txBody>
      </p:sp>
      <p:sp>
        <p:nvSpPr>
          <p:cNvPr id="8" name="Rectángulo 44">
            <a:extLst>
              <a:ext uri="{FF2B5EF4-FFF2-40B4-BE49-F238E27FC236}">
                <a16:creationId xmlns:a16="http://schemas.microsoft.com/office/drawing/2014/main" id="{3E1AB97F-5A38-A33C-FA3B-82812FA28DAE}"/>
              </a:ext>
            </a:extLst>
          </p:cNvPr>
          <p:cNvSpPr/>
          <p:nvPr/>
        </p:nvSpPr>
        <p:spPr>
          <a:xfrm>
            <a:off x="0" y="462987"/>
            <a:ext cx="4364772" cy="542853"/>
          </a:xfrm>
          <a:prstGeom prst="rect">
            <a:avLst/>
          </a:prstGeom>
          <a:solidFill>
            <a:srgbClr val="E46C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Arial"/>
              <a:cs typeface="+mn-cs"/>
            </a:endParaRPr>
          </a:p>
        </p:txBody>
      </p:sp>
      <p:sp>
        <p:nvSpPr>
          <p:cNvPr id="9" name="Text Placeholder 2">
            <a:extLst>
              <a:ext uri="{FF2B5EF4-FFF2-40B4-BE49-F238E27FC236}">
                <a16:creationId xmlns:a16="http://schemas.microsoft.com/office/drawing/2014/main" id="{AFFBF96F-9A29-9EC0-8C1A-0C978165569F}"/>
              </a:ext>
            </a:extLst>
          </p:cNvPr>
          <p:cNvSpPr txBox="1">
            <a:spLocks/>
          </p:cNvSpPr>
          <p:nvPr/>
        </p:nvSpPr>
        <p:spPr>
          <a:xfrm>
            <a:off x="546531" y="320372"/>
            <a:ext cx="11098938" cy="542853"/>
          </a:xfrm>
          <a:prstGeom prst="rect">
            <a:avLst/>
          </a:prstGeom>
          <a:solidFill>
            <a:schemeClr val="bg1"/>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a-IR" sz="3200" b="0" i="0" u="none" strike="noStrike" kern="1200" cap="none" spc="0" normalizeH="0" baseline="0" noProof="0" dirty="0">
                <a:ln>
                  <a:noFill/>
                </a:ln>
                <a:solidFill>
                  <a:srgbClr val="E46C0A"/>
                </a:solidFill>
                <a:effectLst/>
                <a:uLnTx/>
                <a:uFillTx/>
                <a:latin typeface="Arial"/>
                <a:cs typeface="B Titr" panose="00000700000000000000" pitchFamily="2" charset="-78"/>
              </a:rPr>
              <a:t>سرمایه گذاری بخش خصوصی</a:t>
            </a:r>
          </a:p>
        </p:txBody>
      </p:sp>
      <p:pic>
        <p:nvPicPr>
          <p:cNvPr id="10" name="Picture 9">
            <a:extLst>
              <a:ext uri="{FF2B5EF4-FFF2-40B4-BE49-F238E27FC236}">
                <a16:creationId xmlns:a16="http://schemas.microsoft.com/office/drawing/2014/main" id="{C8ED66C9-6308-2CE1-1400-5DB91ADD4F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774" y="-212463"/>
            <a:ext cx="1345488" cy="1263332"/>
          </a:xfrm>
          <a:prstGeom prst="rect">
            <a:avLst/>
          </a:prstGeom>
        </p:spPr>
      </p:pic>
      <p:grpSp>
        <p:nvGrpSpPr>
          <p:cNvPr id="11" name="Group 10">
            <a:extLst>
              <a:ext uri="{FF2B5EF4-FFF2-40B4-BE49-F238E27FC236}">
                <a16:creationId xmlns:a16="http://schemas.microsoft.com/office/drawing/2014/main" id="{FAA3BCBF-CE7F-68BD-1DA6-827FC9012953}"/>
              </a:ext>
            </a:extLst>
          </p:cNvPr>
          <p:cNvGrpSpPr/>
          <p:nvPr/>
        </p:nvGrpSpPr>
        <p:grpSpPr>
          <a:xfrm>
            <a:off x="11233302" y="4881109"/>
            <a:ext cx="824333" cy="824367"/>
            <a:chOff x="1224469" y="2613751"/>
            <a:chExt cx="824333" cy="824367"/>
          </a:xfrm>
          <a:solidFill>
            <a:schemeClr val="tx2">
              <a:lumMod val="40000"/>
              <a:lumOff val="60000"/>
            </a:schemeClr>
          </a:solidFill>
        </p:grpSpPr>
        <p:sp>
          <p:nvSpPr>
            <p:cNvPr id="12" name="Google Shape;952;p35">
              <a:extLst>
                <a:ext uri="{FF2B5EF4-FFF2-40B4-BE49-F238E27FC236}">
                  <a16:creationId xmlns:a16="http://schemas.microsoft.com/office/drawing/2014/main" id="{8F1D79FD-74D7-3330-87FD-5F5753FCE3BF}"/>
                </a:ext>
              </a:extLst>
            </p:cNvPr>
            <p:cNvSpPr/>
            <p:nvPr/>
          </p:nvSpPr>
          <p:spPr>
            <a:xfrm>
              <a:off x="1224469" y="2613751"/>
              <a:ext cx="691000" cy="691000"/>
            </a:xfrm>
            <a:custGeom>
              <a:avLst/>
              <a:gdLst/>
              <a:ahLst/>
              <a:cxnLst/>
              <a:rect l="l" t="t" r="r" b="b"/>
              <a:pathLst>
                <a:path w="20730" h="20730" extrusionOk="0">
                  <a:moveTo>
                    <a:pt x="10371" y="1"/>
                  </a:moveTo>
                  <a:cubicBezTo>
                    <a:pt x="4644" y="1"/>
                    <a:pt x="1" y="4644"/>
                    <a:pt x="1" y="10371"/>
                  </a:cubicBezTo>
                  <a:cubicBezTo>
                    <a:pt x="1" y="16086"/>
                    <a:pt x="4644" y="20730"/>
                    <a:pt x="10371" y="20730"/>
                  </a:cubicBezTo>
                  <a:cubicBezTo>
                    <a:pt x="16086" y="20730"/>
                    <a:pt x="20729" y="16086"/>
                    <a:pt x="20729" y="10371"/>
                  </a:cubicBezTo>
                  <a:cubicBezTo>
                    <a:pt x="20729" y="4644"/>
                    <a:pt x="16086" y="1"/>
                    <a:pt x="10371" y="1"/>
                  </a:cubicBezTo>
                  <a:close/>
                </a:path>
              </a:pathLst>
            </a:custGeom>
            <a:grpFill/>
            <a:ln>
              <a:noFill/>
            </a:ln>
          </p:spPr>
          <p:txBody>
            <a:bodyPr spcFirstLastPara="1" wrap="square" lIns="121900" tIns="121900" rIns="121900" bIns="121900" anchor="ctr" anchorCtr="0">
              <a:noAutofit/>
            </a:bodyPr>
            <a:lstStyle/>
            <a:p>
              <a:pPr marL="0" marR="0" lvl="0" indent="0" algn="ctr" defTabSz="1219170" rtl="1" eaLnBrk="1" fontAlgn="auto" latinLnBrk="0" hangingPunct="1">
                <a:lnSpc>
                  <a:spcPct val="100000"/>
                </a:lnSpc>
                <a:spcBef>
                  <a:spcPts val="0"/>
                </a:spcBef>
                <a:spcAft>
                  <a:spcPts val="0"/>
                </a:spcAft>
                <a:buClr>
                  <a:srgbClr val="000000"/>
                </a:buClr>
                <a:buSzPts val="1100"/>
                <a:buFontTx/>
                <a:buNone/>
                <a:tabLst/>
                <a:defRPr/>
              </a:pPr>
              <a:r>
                <a:rPr kumimoji="0" lang="fa-IR" sz="2400" b="1" i="0" u="none" strike="noStrike" kern="0" cap="none" spc="0" normalizeH="0" baseline="0" noProof="0" dirty="0">
                  <a:ln>
                    <a:noFill/>
                  </a:ln>
                  <a:solidFill>
                    <a:srgbClr val="FFFFFF"/>
                  </a:solidFill>
                  <a:effectLst/>
                  <a:uLnTx/>
                  <a:uFillTx/>
                  <a:latin typeface="Fira Sans Extra Condensed Medium"/>
                  <a:ea typeface="Fira Sans Extra Condensed Medium"/>
                  <a:cs typeface="B Bardiya" panose="00000400000000000000" pitchFamily="2" charset="-78"/>
                  <a:sym typeface="Fira Sans Extra Condensed Medium"/>
                </a:rPr>
                <a:t>38</a:t>
              </a:r>
              <a:endParaRPr kumimoji="0" sz="2400" b="1" i="0" u="none" strike="noStrike" kern="0" cap="none" spc="0" normalizeH="0" baseline="0" noProof="0" dirty="0">
                <a:ln>
                  <a:noFill/>
                </a:ln>
                <a:solidFill>
                  <a:srgbClr val="000000"/>
                </a:solidFill>
                <a:effectLst/>
                <a:uLnTx/>
                <a:uFillTx/>
                <a:latin typeface="Arial"/>
                <a:cs typeface="B Bardiya" panose="00000400000000000000" pitchFamily="2" charset="-78"/>
                <a:sym typeface="Arial"/>
              </a:endParaRPr>
            </a:p>
          </p:txBody>
        </p:sp>
        <p:sp>
          <p:nvSpPr>
            <p:cNvPr id="13" name="Google Shape;953;p35">
              <a:extLst>
                <a:ext uri="{FF2B5EF4-FFF2-40B4-BE49-F238E27FC236}">
                  <a16:creationId xmlns:a16="http://schemas.microsoft.com/office/drawing/2014/main" id="{675CAA9D-727E-A5E2-85E3-4FC181C3E4C5}"/>
                </a:ext>
              </a:extLst>
            </p:cNvPr>
            <p:cNvSpPr/>
            <p:nvPr/>
          </p:nvSpPr>
          <p:spPr>
            <a:xfrm>
              <a:off x="1570135" y="2691551"/>
              <a:ext cx="478667" cy="746567"/>
            </a:xfrm>
            <a:custGeom>
              <a:avLst/>
              <a:gdLst/>
              <a:ahLst/>
              <a:cxnLst/>
              <a:rect l="l" t="t" r="r" b="b"/>
              <a:pathLst>
                <a:path w="14360" h="22397" fill="none" extrusionOk="0">
                  <a:moveTo>
                    <a:pt x="11907" y="1"/>
                  </a:moveTo>
                  <a:cubicBezTo>
                    <a:pt x="13455" y="2298"/>
                    <a:pt x="14360" y="5061"/>
                    <a:pt x="14360" y="8037"/>
                  </a:cubicBezTo>
                  <a:cubicBezTo>
                    <a:pt x="14360" y="15967"/>
                    <a:pt x="7930" y="22396"/>
                    <a:pt x="1" y="22396"/>
                  </a:cubicBezTo>
                </a:path>
              </a:pathLst>
            </a:custGeom>
            <a:grpFill/>
            <a:ln w="81550" cap="flat" cmpd="sng">
              <a:solidFill>
                <a:srgbClr val="FFC28C">
                  <a:lumMod val="75000"/>
                </a:srgbClr>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ctr" defTabSz="1219170" rtl="1" eaLnBrk="1" fontAlgn="auto" latinLnBrk="0" hangingPunct="1">
                <a:lnSpc>
                  <a:spcPct val="100000"/>
                </a:lnSpc>
                <a:spcBef>
                  <a:spcPts val="0"/>
                </a:spcBef>
                <a:spcAft>
                  <a:spcPts val="0"/>
                </a:spcAft>
                <a:buClr>
                  <a:srgbClr val="000000"/>
                </a:buClr>
                <a:buSzTx/>
                <a:buFontTx/>
                <a:buNone/>
                <a:tabLst/>
                <a:defRPr/>
              </a:pPr>
              <a:endParaRPr kumimoji="0" sz="2400" b="1" i="0" u="none" strike="noStrike" kern="0" cap="none" spc="0" normalizeH="0" baseline="0" noProof="0" dirty="0">
                <a:ln>
                  <a:noFill/>
                </a:ln>
                <a:solidFill>
                  <a:srgbClr val="000000"/>
                </a:solidFill>
                <a:effectLst/>
                <a:uLnTx/>
                <a:uFillTx/>
                <a:latin typeface="Arial"/>
                <a:cs typeface="B Bardiya" panose="00000400000000000000" pitchFamily="2" charset="-78"/>
                <a:sym typeface="Arial"/>
              </a:endParaRPr>
            </a:p>
          </p:txBody>
        </p:sp>
      </p:grpSp>
      <p:grpSp>
        <p:nvGrpSpPr>
          <p:cNvPr id="14" name="Group 13">
            <a:extLst>
              <a:ext uri="{FF2B5EF4-FFF2-40B4-BE49-F238E27FC236}">
                <a16:creationId xmlns:a16="http://schemas.microsoft.com/office/drawing/2014/main" id="{1908E826-5F3C-3CD4-1506-2113C302A041}"/>
              </a:ext>
            </a:extLst>
          </p:cNvPr>
          <p:cNvGrpSpPr/>
          <p:nvPr/>
        </p:nvGrpSpPr>
        <p:grpSpPr>
          <a:xfrm>
            <a:off x="11206944" y="1285892"/>
            <a:ext cx="824333" cy="824367"/>
            <a:chOff x="1224469" y="2613751"/>
            <a:chExt cx="824333" cy="824367"/>
          </a:xfrm>
          <a:solidFill>
            <a:schemeClr val="tx2">
              <a:lumMod val="40000"/>
              <a:lumOff val="60000"/>
            </a:schemeClr>
          </a:solidFill>
        </p:grpSpPr>
        <p:sp>
          <p:nvSpPr>
            <p:cNvPr id="15" name="Google Shape;952;p35">
              <a:extLst>
                <a:ext uri="{FF2B5EF4-FFF2-40B4-BE49-F238E27FC236}">
                  <a16:creationId xmlns:a16="http://schemas.microsoft.com/office/drawing/2014/main" id="{B81B9EE1-275E-C65E-52A1-917961C60C64}"/>
                </a:ext>
              </a:extLst>
            </p:cNvPr>
            <p:cNvSpPr/>
            <p:nvPr/>
          </p:nvSpPr>
          <p:spPr>
            <a:xfrm>
              <a:off x="1224469" y="2613751"/>
              <a:ext cx="691000" cy="691000"/>
            </a:xfrm>
            <a:custGeom>
              <a:avLst/>
              <a:gdLst/>
              <a:ahLst/>
              <a:cxnLst/>
              <a:rect l="l" t="t" r="r" b="b"/>
              <a:pathLst>
                <a:path w="20730" h="20730" extrusionOk="0">
                  <a:moveTo>
                    <a:pt x="10371" y="1"/>
                  </a:moveTo>
                  <a:cubicBezTo>
                    <a:pt x="4644" y="1"/>
                    <a:pt x="1" y="4644"/>
                    <a:pt x="1" y="10371"/>
                  </a:cubicBezTo>
                  <a:cubicBezTo>
                    <a:pt x="1" y="16086"/>
                    <a:pt x="4644" y="20730"/>
                    <a:pt x="10371" y="20730"/>
                  </a:cubicBezTo>
                  <a:cubicBezTo>
                    <a:pt x="16086" y="20730"/>
                    <a:pt x="20729" y="16086"/>
                    <a:pt x="20729" y="10371"/>
                  </a:cubicBezTo>
                  <a:cubicBezTo>
                    <a:pt x="20729" y="4644"/>
                    <a:pt x="16086" y="1"/>
                    <a:pt x="10371" y="1"/>
                  </a:cubicBezTo>
                  <a:close/>
                </a:path>
              </a:pathLst>
            </a:custGeom>
            <a:grpFill/>
            <a:ln>
              <a:noFill/>
            </a:ln>
          </p:spPr>
          <p:txBody>
            <a:bodyPr spcFirstLastPara="1" wrap="square" lIns="121900" tIns="121900" rIns="121900" bIns="121900" anchor="ctr" anchorCtr="0">
              <a:noAutofit/>
            </a:bodyPr>
            <a:lstStyle/>
            <a:p>
              <a:pPr marL="0" marR="0" lvl="0" indent="0" algn="ctr" defTabSz="1219170" rtl="1" eaLnBrk="1" fontAlgn="auto" latinLnBrk="0" hangingPunct="1">
                <a:lnSpc>
                  <a:spcPct val="100000"/>
                </a:lnSpc>
                <a:spcBef>
                  <a:spcPts val="0"/>
                </a:spcBef>
                <a:spcAft>
                  <a:spcPts val="0"/>
                </a:spcAft>
                <a:buClr>
                  <a:srgbClr val="000000"/>
                </a:buClr>
                <a:buSzPts val="1100"/>
                <a:buFontTx/>
                <a:buNone/>
                <a:tabLst/>
                <a:defRPr/>
              </a:pPr>
              <a:r>
                <a:rPr kumimoji="0" lang="fa-IR" sz="2400" b="1" i="0" u="none" strike="noStrike" kern="0" cap="none" spc="0" normalizeH="0" baseline="0" noProof="0" dirty="0">
                  <a:ln>
                    <a:noFill/>
                  </a:ln>
                  <a:solidFill>
                    <a:srgbClr val="FFFFFF"/>
                  </a:solidFill>
                  <a:effectLst/>
                  <a:uLnTx/>
                  <a:uFillTx/>
                  <a:latin typeface="Fira Sans Extra Condensed Medium"/>
                  <a:ea typeface="Fira Sans Extra Condensed Medium"/>
                  <a:cs typeface="B Bardiya" panose="00000400000000000000" pitchFamily="2" charset="-78"/>
                  <a:sym typeface="Fira Sans Extra Condensed Medium"/>
                </a:rPr>
                <a:t>37</a:t>
              </a:r>
              <a:endParaRPr kumimoji="0" sz="2400" b="1" i="0" u="none" strike="noStrike" kern="0" cap="none" spc="0" normalizeH="0" baseline="0" noProof="0" dirty="0">
                <a:ln>
                  <a:noFill/>
                </a:ln>
                <a:solidFill>
                  <a:srgbClr val="000000"/>
                </a:solidFill>
                <a:effectLst/>
                <a:uLnTx/>
                <a:uFillTx/>
                <a:latin typeface="Arial"/>
                <a:cs typeface="B Bardiya" panose="00000400000000000000" pitchFamily="2" charset="-78"/>
                <a:sym typeface="Arial"/>
              </a:endParaRPr>
            </a:p>
          </p:txBody>
        </p:sp>
        <p:sp>
          <p:nvSpPr>
            <p:cNvPr id="16" name="Google Shape;953;p35">
              <a:extLst>
                <a:ext uri="{FF2B5EF4-FFF2-40B4-BE49-F238E27FC236}">
                  <a16:creationId xmlns:a16="http://schemas.microsoft.com/office/drawing/2014/main" id="{846C4610-C9DC-6760-B9E9-D5C63E50DF8E}"/>
                </a:ext>
              </a:extLst>
            </p:cNvPr>
            <p:cNvSpPr/>
            <p:nvPr/>
          </p:nvSpPr>
          <p:spPr>
            <a:xfrm>
              <a:off x="1570135" y="2691551"/>
              <a:ext cx="478667" cy="746567"/>
            </a:xfrm>
            <a:custGeom>
              <a:avLst/>
              <a:gdLst/>
              <a:ahLst/>
              <a:cxnLst/>
              <a:rect l="l" t="t" r="r" b="b"/>
              <a:pathLst>
                <a:path w="14360" h="22397" fill="none" extrusionOk="0">
                  <a:moveTo>
                    <a:pt x="11907" y="1"/>
                  </a:moveTo>
                  <a:cubicBezTo>
                    <a:pt x="13455" y="2298"/>
                    <a:pt x="14360" y="5061"/>
                    <a:pt x="14360" y="8037"/>
                  </a:cubicBezTo>
                  <a:cubicBezTo>
                    <a:pt x="14360" y="15967"/>
                    <a:pt x="7930" y="22396"/>
                    <a:pt x="1" y="22396"/>
                  </a:cubicBezTo>
                </a:path>
              </a:pathLst>
            </a:custGeom>
            <a:grpFill/>
            <a:ln w="81550" cap="flat" cmpd="sng">
              <a:solidFill>
                <a:srgbClr val="FFC28C">
                  <a:lumMod val="75000"/>
                </a:srgbClr>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ctr" defTabSz="1219170" rtl="1" eaLnBrk="1" fontAlgn="auto" latinLnBrk="0" hangingPunct="1">
                <a:lnSpc>
                  <a:spcPct val="100000"/>
                </a:lnSpc>
                <a:spcBef>
                  <a:spcPts val="0"/>
                </a:spcBef>
                <a:spcAft>
                  <a:spcPts val="0"/>
                </a:spcAft>
                <a:buClr>
                  <a:srgbClr val="000000"/>
                </a:buClr>
                <a:buSzTx/>
                <a:buFontTx/>
                <a:buNone/>
                <a:tabLst/>
                <a:defRPr/>
              </a:pPr>
              <a:endParaRPr kumimoji="0" sz="2400" b="1" i="0" u="none" strike="noStrike" kern="0" cap="none" spc="0" normalizeH="0" baseline="0" noProof="0" dirty="0">
                <a:ln>
                  <a:noFill/>
                </a:ln>
                <a:solidFill>
                  <a:srgbClr val="000000"/>
                </a:solidFill>
                <a:effectLst/>
                <a:uLnTx/>
                <a:uFillTx/>
                <a:latin typeface="Arial"/>
                <a:cs typeface="B Bardiya" panose="00000400000000000000" pitchFamily="2" charset="-78"/>
                <a:sym typeface="Arial"/>
              </a:endParaRPr>
            </a:p>
          </p:txBody>
        </p:sp>
      </p:grpSp>
    </p:spTree>
    <p:extLst>
      <p:ext uri="{BB962C8B-B14F-4D97-AF65-F5344CB8AC3E}">
        <p14:creationId xmlns:p14="http://schemas.microsoft.com/office/powerpoint/2010/main" val="1978416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ángulo 46">
            <a:extLst>
              <a:ext uri="{FF2B5EF4-FFF2-40B4-BE49-F238E27FC236}">
                <a16:creationId xmlns:a16="http://schemas.microsoft.com/office/drawing/2014/main" id="{0FA3CB53-99DF-442C-8F0E-A0DB1050948C}"/>
              </a:ext>
            </a:extLst>
          </p:cNvPr>
          <p:cNvSpPr/>
          <p:nvPr/>
        </p:nvSpPr>
        <p:spPr>
          <a:xfrm>
            <a:off x="7827228" y="450311"/>
            <a:ext cx="4364772" cy="542853"/>
          </a:xfrm>
          <a:prstGeom prst="rect">
            <a:avLst/>
          </a:prstGeom>
          <a:solidFill>
            <a:srgbClr val="E46C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Arial"/>
              <a:cs typeface="+mn-cs"/>
            </a:endParaRPr>
          </a:p>
        </p:txBody>
      </p:sp>
      <p:sp>
        <p:nvSpPr>
          <p:cNvPr id="9" name="TextBox 8">
            <a:extLst>
              <a:ext uri="{FF2B5EF4-FFF2-40B4-BE49-F238E27FC236}">
                <a16:creationId xmlns:a16="http://schemas.microsoft.com/office/drawing/2014/main" id="{FB3E1BA7-017D-4A2A-9DF8-F8669DFFCC7E}"/>
              </a:ext>
            </a:extLst>
          </p:cNvPr>
          <p:cNvSpPr txBox="1"/>
          <p:nvPr/>
        </p:nvSpPr>
        <p:spPr>
          <a:xfrm rot="18900000">
            <a:off x="4741156" y="2393705"/>
            <a:ext cx="881298"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2800" b="1" i="0" u="none" strike="noStrike" kern="1200" cap="none" spc="0" normalizeH="0" baseline="0" noProof="0" dirty="0">
                <a:ln>
                  <a:noFill/>
                </a:ln>
                <a:solidFill>
                  <a:prstClr val="white"/>
                </a:solidFill>
                <a:effectLst/>
                <a:uLnTx/>
                <a:uFillTx/>
                <a:latin typeface="Arial"/>
                <a:cs typeface="Calibri" pitchFamily="34" charset="0"/>
              </a:rPr>
              <a:t>01</a:t>
            </a:r>
            <a:endParaRPr kumimoji="0" lang="ko-KR" altLang="en-US" sz="2800" b="1" i="0" u="none" strike="noStrike" kern="1200" cap="none" spc="0" normalizeH="0" baseline="0" noProof="0" dirty="0">
              <a:ln>
                <a:noFill/>
              </a:ln>
              <a:solidFill>
                <a:prstClr val="white"/>
              </a:solidFill>
              <a:effectLst/>
              <a:uLnTx/>
              <a:uFillTx/>
              <a:latin typeface="Arial"/>
              <a:cs typeface="Calibri" pitchFamily="34" charset="0"/>
            </a:endParaRPr>
          </a:p>
        </p:txBody>
      </p:sp>
      <p:sp>
        <p:nvSpPr>
          <p:cNvPr id="10" name="TextBox 9">
            <a:extLst>
              <a:ext uri="{FF2B5EF4-FFF2-40B4-BE49-F238E27FC236}">
                <a16:creationId xmlns:a16="http://schemas.microsoft.com/office/drawing/2014/main" id="{9A0AB4A7-222C-4B39-882C-D42BA844FC6A}"/>
              </a:ext>
            </a:extLst>
          </p:cNvPr>
          <p:cNvSpPr txBox="1"/>
          <p:nvPr/>
        </p:nvSpPr>
        <p:spPr>
          <a:xfrm rot="18900000">
            <a:off x="3886329" y="3054803"/>
            <a:ext cx="1284213" cy="46166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ko-KR" sz="1200" b="0" i="0" u="none" strike="noStrike" kern="1200" cap="none" spc="0" normalizeH="0" baseline="0" noProof="0" dirty="0">
                <a:ln>
                  <a:noFill/>
                </a:ln>
                <a:solidFill>
                  <a:prstClr val="white"/>
                </a:solidFill>
                <a:effectLst/>
                <a:uLnTx/>
                <a:uFillTx/>
                <a:latin typeface="Arial"/>
                <a:cs typeface="+mn-cs"/>
              </a:rPr>
              <a:t>PowerPoint</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ko-KR" sz="1200" b="0" i="0" u="none" strike="noStrike" kern="1200" cap="none" spc="0" normalizeH="0" baseline="0" noProof="0" dirty="0">
                <a:ln>
                  <a:noFill/>
                </a:ln>
                <a:solidFill>
                  <a:prstClr val="white"/>
                </a:solidFill>
                <a:effectLst/>
                <a:uLnTx/>
                <a:uFillTx/>
                <a:latin typeface="Arial"/>
                <a:cs typeface="+mn-cs"/>
              </a:rPr>
              <a:t>Presentation</a:t>
            </a:r>
            <a:endParaRPr kumimoji="0" lang="ko-KR" altLang="en-US" sz="1200" b="0" i="0" u="none" strike="noStrike" kern="1200" cap="none" spc="0" normalizeH="0" baseline="0" noProof="0" dirty="0">
              <a:ln>
                <a:noFill/>
              </a:ln>
              <a:solidFill>
                <a:prstClr val="white"/>
              </a:solidFill>
              <a:effectLst/>
              <a:uLnTx/>
              <a:uFillTx/>
              <a:latin typeface="Arial"/>
              <a:cs typeface="+mn-cs"/>
            </a:endParaRPr>
          </a:p>
        </p:txBody>
      </p:sp>
      <p:grpSp>
        <p:nvGrpSpPr>
          <p:cNvPr id="13" name="Group 12">
            <a:extLst>
              <a:ext uri="{FF2B5EF4-FFF2-40B4-BE49-F238E27FC236}">
                <a16:creationId xmlns:a16="http://schemas.microsoft.com/office/drawing/2014/main" id="{8A71ABC1-6BED-4DAC-870B-BDBC3398B25B}"/>
              </a:ext>
            </a:extLst>
          </p:cNvPr>
          <p:cNvGrpSpPr/>
          <p:nvPr/>
        </p:nvGrpSpPr>
        <p:grpSpPr>
          <a:xfrm rot="5400000">
            <a:off x="4288922" y="4764147"/>
            <a:ext cx="1754962" cy="1133337"/>
            <a:chOff x="5117547" y="3969470"/>
            <a:chExt cx="1291952" cy="834330"/>
          </a:xfrm>
        </p:grpSpPr>
        <p:sp>
          <p:nvSpPr>
            <p:cNvPr id="14" name="TextBox 13">
              <a:extLst>
                <a:ext uri="{FF2B5EF4-FFF2-40B4-BE49-F238E27FC236}">
                  <a16:creationId xmlns:a16="http://schemas.microsoft.com/office/drawing/2014/main" id="{7F8F638D-3118-4D43-91B8-564A0226C431}"/>
                </a:ext>
              </a:extLst>
            </p:cNvPr>
            <p:cNvSpPr txBox="1"/>
            <p:nvPr/>
          </p:nvSpPr>
          <p:spPr>
            <a:xfrm rot="18900000">
              <a:off x="5117547" y="4418621"/>
              <a:ext cx="648786" cy="38517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2800" b="1" i="0" u="none" strike="noStrike" kern="1200" cap="none" spc="0" normalizeH="0" baseline="0" noProof="0" dirty="0">
                  <a:ln>
                    <a:noFill/>
                  </a:ln>
                  <a:solidFill>
                    <a:prstClr val="white"/>
                  </a:solidFill>
                  <a:effectLst/>
                  <a:uLnTx/>
                  <a:uFillTx/>
                  <a:latin typeface="Arial"/>
                  <a:cs typeface="Calibri" pitchFamily="34" charset="0"/>
                </a:rPr>
                <a:t>04</a:t>
              </a:r>
              <a:endParaRPr kumimoji="0" lang="ko-KR" altLang="en-US" sz="2800" b="1" i="0" u="none" strike="noStrike" kern="1200" cap="none" spc="0" normalizeH="0" baseline="0" noProof="0" dirty="0">
                <a:ln>
                  <a:noFill/>
                </a:ln>
                <a:solidFill>
                  <a:prstClr val="white"/>
                </a:solidFill>
                <a:effectLst/>
                <a:uLnTx/>
                <a:uFillTx/>
                <a:latin typeface="Arial"/>
                <a:cs typeface="Calibri" pitchFamily="34" charset="0"/>
              </a:endParaRPr>
            </a:p>
          </p:txBody>
        </p:sp>
        <p:sp>
          <p:nvSpPr>
            <p:cNvPr id="15" name="TextBox 14">
              <a:extLst>
                <a:ext uri="{FF2B5EF4-FFF2-40B4-BE49-F238E27FC236}">
                  <a16:creationId xmlns:a16="http://schemas.microsoft.com/office/drawing/2014/main" id="{92B571D8-DF57-45E4-8637-9420FD602FE8}"/>
                </a:ext>
              </a:extLst>
            </p:cNvPr>
            <p:cNvSpPr txBox="1"/>
            <p:nvPr/>
          </p:nvSpPr>
          <p:spPr>
            <a:xfrm rot="18900000">
              <a:off x="5434106" y="3969470"/>
              <a:ext cx="975393" cy="3398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200" b="0" i="0" u="none" strike="noStrike" kern="1200" cap="none" spc="0" normalizeH="0" baseline="0" noProof="0" dirty="0">
                  <a:ln>
                    <a:noFill/>
                  </a:ln>
                  <a:solidFill>
                    <a:prstClr val="white"/>
                  </a:solidFill>
                  <a:effectLst/>
                  <a:uLnTx/>
                  <a:uFillTx/>
                  <a:latin typeface="Arial"/>
                  <a:cs typeface="+mn-cs"/>
                </a:rPr>
                <a:t>PowerPoint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200" b="0" i="0" u="none" strike="noStrike" kern="1200" cap="none" spc="0" normalizeH="0" baseline="0" noProof="0" dirty="0">
                  <a:ln>
                    <a:noFill/>
                  </a:ln>
                  <a:solidFill>
                    <a:prstClr val="white"/>
                  </a:solidFill>
                  <a:effectLst/>
                  <a:uLnTx/>
                  <a:uFillTx/>
                  <a:latin typeface="Arial"/>
                  <a:cs typeface="+mn-cs"/>
                </a:rPr>
                <a:t>Presentation</a:t>
              </a:r>
              <a:endParaRPr kumimoji="0" lang="ko-KR" altLang="en-US" sz="1200" b="0" i="0" u="none" strike="noStrike" kern="1200" cap="none" spc="0" normalizeH="0" baseline="0" noProof="0" dirty="0">
                <a:ln>
                  <a:noFill/>
                </a:ln>
                <a:solidFill>
                  <a:prstClr val="white"/>
                </a:solidFill>
                <a:effectLst/>
                <a:uLnTx/>
                <a:uFillTx/>
                <a:latin typeface="Arial"/>
                <a:cs typeface="+mn-cs"/>
              </a:endParaRPr>
            </a:p>
          </p:txBody>
        </p:sp>
      </p:grpSp>
      <p:sp>
        <p:nvSpPr>
          <p:cNvPr id="45" name="Rectángulo 44">
            <a:extLst>
              <a:ext uri="{FF2B5EF4-FFF2-40B4-BE49-F238E27FC236}">
                <a16:creationId xmlns:a16="http://schemas.microsoft.com/office/drawing/2014/main" id="{0D22449C-2407-4E13-A866-94374F52BD33}"/>
              </a:ext>
            </a:extLst>
          </p:cNvPr>
          <p:cNvSpPr/>
          <p:nvPr/>
        </p:nvSpPr>
        <p:spPr>
          <a:xfrm>
            <a:off x="0" y="462987"/>
            <a:ext cx="4364772" cy="542853"/>
          </a:xfrm>
          <a:prstGeom prst="rect">
            <a:avLst/>
          </a:prstGeom>
          <a:solidFill>
            <a:srgbClr val="E46C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Arial"/>
              <a:cs typeface="+mn-cs"/>
            </a:endParaRPr>
          </a:p>
        </p:txBody>
      </p:sp>
      <p:sp>
        <p:nvSpPr>
          <p:cNvPr id="46" name="Text Placeholder 2">
            <a:extLst>
              <a:ext uri="{FF2B5EF4-FFF2-40B4-BE49-F238E27FC236}">
                <a16:creationId xmlns:a16="http://schemas.microsoft.com/office/drawing/2014/main" id="{87199C38-C126-4B7C-A769-3539454A4E64}"/>
              </a:ext>
            </a:extLst>
          </p:cNvPr>
          <p:cNvSpPr txBox="1">
            <a:spLocks/>
          </p:cNvSpPr>
          <p:nvPr/>
        </p:nvSpPr>
        <p:spPr>
          <a:xfrm>
            <a:off x="558695" y="206421"/>
            <a:ext cx="11098938" cy="542853"/>
          </a:xfrm>
          <a:prstGeom prst="rect">
            <a:avLst/>
          </a:prstGeom>
          <a:solidFill>
            <a:schemeClr val="bg1"/>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a-IR" sz="3200" dirty="0">
                <a:solidFill>
                  <a:srgbClr val="E46C0A"/>
                </a:solidFill>
                <a:latin typeface="Arial"/>
                <a:cs typeface="B Titr" panose="00000700000000000000" pitchFamily="2" charset="-78"/>
              </a:rPr>
              <a:t>انواع قرارداد های مشارکت</a:t>
            </a:r>
            <a:endParaRPr kumimoji="0" lang="fa-IR" sz="3200" b="0" i="0" u="none" strike="noStrike" kern="1200" cap="none" spc="0" normalizeH="0" baseline="0" noProof="0" dirty="0">
              <a:ln>
                <a:noFill/>
              </a:ln>
              <a:solidFill>
                <a:srgbClr val="E46C0A"/>
              </a:solidFill>
              <a:effectLst/>
              <a:uLnTx/>
              <a:uFillTx/>
              <a:latin typeface="Arial"/>
              <a:cs typeface="B Titr" panose="00000700000000000000" pitchFamily="2" charset="-78"/>
            </a:endParaRPr>
          </a:p>
        </p:txBody>
      </p:sp>
      <p:pic>
        <p:nvPicPr>
          <p:cNvPr id="4" name="Picture 3">
            <a:extLst>
              <a:ext uri="{FF2B5EF4-FFF2-40B4-BE49-F238E27FC236}">
                <a16:creationId xmlns:a16="http://schemas.microsoft.com/office/drawing/2014/main" id="{B924832C-C747-4CBE-7FB8-F760B463C4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774" y="-212463"/>
            <a:ext cx="1345488" cy="1263332"/>
          </a:xfrm>
          <a:prstGeom prst="rect">
            <a:avLst/>
          </a:prstGeom>
        </p:spPr>
      </p:pic>
      <p:pic>
        <p:nvPicPr>
          <p:cNvPr id="3076" name="Picture 4" descr="قرارداد شراکت چیست؟(معرفی 3 نمونه پرکاربرد) | ایران وکالت ⚖️">
            <a:extLst>
              <a:ext uri="{FF2B5EF4-FFF2-40B4-BE49-F238E27FC236}">
                <a16:creationId xmlns:a16="http://schemas.microsoft.com/office/drawing/2014/main" id="{0FEAC4DE-F46C-9303-6156-E14D3D8E6C0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4953" y="1571484"/>
            <a:ext cx="2762250" cy="447486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E9EDA753-89AA-D58E-B979-486A200230F2}"/>
              </a:ext>
            </a:extLst>
          </p:cNvPr>
          <p:cNvSpPr/>
          <p:nvPr/>
        </p:nvSpPr>
        <p:spPr>
          <a:xfrm>
            <a:off x="3429000" y="1571484"/>
            <a:ext cx="8570548" cy="4532571"/>
          </a:xfrm>
          <a:prstGeom prst="rect">
            <a:avLst/>
          </a:prstGeom>
          <a:solidFill>
            <a:schemeClr val="accent6">
              <a:alpha val="2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cs typeface="+mn-cs"/>
            </a:endParaRPr>
          </a:p>
        </p:txBody>
      </p:sp>
      <p:grpSp>
        <p:nvGrpSpPr>
          <p:cNvPr id="8" name="Group 7">
            <a:extLst>
              <a:ext uri="{FF2B5EF4-FFF2-40B4-BE49-F238E27FC236}">
                <a16:creationId xmlns:a16="http://schemas.microsoft.com/office/drawing/2014/main" id="{6C510E4C-0E81-AF51-AAED-96D60C4E7AC5}"/>
              </a:ext>
            </a:extLst>
          </p:cNvPr>
          <p:cNvGrpSpPr/>
          <p:nvPr/>
        </p:nvGrpSpPr>
        <p:grpSpPr>
          <a:xfrm>
            <a:off x="10600390" y="2188141"/>
            <a:ext cx="824333" cy="824367"/>
            <a:chOff x="1224469" y="2613751"/>
            <a:chExt cx="824333" cy="824367"/>
          </a:xfrm>
          <a:solidFill>
            <a:schemeClr val="tx2">
              <a:lumMod val="40000"/>
              <a:lumOff val="60000"/>
            </a:schemeClr>
          </a:solidFill>
        </p:grpSpPr>
        <p:sp>
          <p:nvSpPr>
            <p:cNvPr id="11" name="Google Shape;952;p35">
              <a:extLst>
                <a:ext uri="{FF2B5EF4-FFF2-40B4-BE49-F238E27FC236}">
                  <a16:creationId xmlns:a16="http://schemas.microsoft.com/office/drawing/2014/main" id="{1463D672-412E-5C95-4D14-29D05E16E64F}"/>
                </a:ext>
              </a:extLst>
            </p:cNvPr>
            <p:cNvSpPr/>
            <p:nvPr/>
          </p:nvSpPr>
          <p:spPr>
            <a:xfrm>
              <a:off x="1224469" y="2613751"/>
              <a:ext cx="691000" cy="691000"/>
            </a:xfrm>
            <a:custGeom>
              <a:avLst/>
              <a:gdLst/>
              <a:ahLst/>
              <a:cxnLst/>
              <a:rect l="l" t="t" r="r" b="b"/>
              <a:pathLst>
                <a:path w="20730" h="20730" extrusionOk="0">
                  <a:moveTo>
                    <a:pt x="10371" y="1"/>
                  </a:moveTo>
                  <a:cubicBezTo>
                    <a:pt x="4644" y="1"/>
                    <a:pt x="1" y="4644"/>
                    <a:pt x="1" y="10371"/>
                  </a:cubicBezTo>
                  <a:cubicBezTo>
                    <a:pt x="1" y="16086"/>
                    <a:pt x="4644" y="20730"/>
                    <a:pt x="10371" y="20730"/>
                  </a:cubicBezTo>
                  <a:cubicBezTo>
                    <a:pt x="16086" y="20730"/>
                    <a:pt x="20729" y="16086"/>
                    <a:pt x="20729" y="10371"/>
                  </a:cubicBezTo>
                  <a:cubicBezTo>
                    <a:pt x="20729" y="4644"/>
                    <a:pt x="16086" y="1"/>
                    <a:pt x="10371" y="1"/>
                  </a:cubicBezTo>
                  <a:close/>
                </a:path>
              </a:pathLst>
            </a:custGeom>
            <a:grpFill/>
            <a:ln>
              <a:noFill/>
            </a:ln>
          </p:spPr>
          <p:txBody>
            <a:bodyPr spcFirstLastPara="1" wrap="square" lIns="121900" tIns="121900" rIns="121900" bIns="121900" anchor="ctr" anchorCtr="0">
              <a:noAutofit/>
            </a:bodyPr>
            <a:lstStyle/>
            <a:p>
              <a:pPr marL="0" marR="0" lvl="0" indent="0" algn="ctr" defTabSz="1219170" rtl="1" eaLnBrk="1" fontAlgn="auto" latinLnBrk="0" hangingPunct="1">
                <a:lnSpc>
                  <a:spcPct val="100000"/>
                </a:lnSpc>
                <a:spcBef>
                  <a:spcPts val="0"/>
                </a:spcBef>
                <a:spcAft>
                  <a:spcPts val="0"/>
                </a:spcAft>
                <a:buClr>
                  <a:srgbClr val="000000"/>
                </a:buClr>
                <a:buSzPts val="1100"/>
                <a:buFontTx/>
                <a:buNone/>
                <a:tabLst/>
                <a:defRPr/>
              </a:pPr>
              <a:r>
                <a:rPr kumimoji="0" lang="fa-IR" sz="2400" b="1" i="0" u="none" strike="noStrike" kern="0" cap="none" spc="0" normalizeH="0" baseline="0" noProof="0" dirty="0">
                  <a:ln>
                    <a:noFill/>
                  </a:ln>
                  <a:solidFill>
                    <a:srgbClr val="FFFFFF"/>
                  </a:solidFill>
                  <a:effectLst/>
                  <a:uLnTx/>
                  <a:uFillTx/>
                  <a:latin typeface="Fira Sans Extra Condensed Medium"/>
                  <a:ea typeface="Fira Sans Extra Condensed Medium"/>
                  <a:cs typeface="B Bardiya" panose="00000400000000000000" pitchFamily="2" charset="-78"/>
                  <a:sym typeface="Fira Sans Extra Condensed Medium"/>
                </a:rPr>
                <a:t>40</a:t>
              </a:r>
              <a:endParaRPr kumimoji="0" sz="2400" b="1" i="0" u="none" strike="noStrike" kern="0" cap="none" spc="0" normalizeH="0" baseline="0" noProof="0" dirty="0">
                <a:ln>
                  <a:noFill/>
                </a:ln>
                <a:solidFill>
                  <a:srgbClr val="000000"/>
                </a:solidFill>
                <a:effectLst/>
                <a:uLnTx/>
                <a:uFillTx/>
                <a:latin typeface="Arial"/>
                <a:cs typeface="B Bardiya" panose="00000400000000000000" pitchFamily="2" charset="-78"/>
                <a:sym typeface="Arial"/>
              </a:endParaRPr>
            </a:p>
          </p:txBody>
        </p:sp>
        <p:sp>
          <p:nvSpPr>
            <p:cNvPr id="12" name="Google Shape;953;p35">
              <a:extLst>
                <a:ext uri="{FF2B5EF4-FFF2-40B4-BE49-F238E27FC236}">
                  <a16:creationId xmlns:a16="http://schemas.microsoft.com/office/drawing/2014/main" id="{88EAC15F-C26F-A641-208B-93AD38CF8093}"/>
                </a:ext>
              </a:extLst>
            </p:cNvPr>
            <p:cNvSpPr/>
            <p:nvPr/>
          </p:nvSpPr>
          <p:spPr>
            <a:xfrm>
              <a:off x="1570135" y="2691551"/>
              <a:ext cx="478667" cy="746567"/>
            </a:xfrm>
            <a:custGeom>
              <a:avLst/>
              <a:gdLst/>
              <a:ahLst/>
              <a:cxnLst/>
              <a:rect l="l" t="t" r="r" b="b"/>
              <a:pathLst>
                <a:path w="14360" h="22397" fill="none" extrusionOk="0">
                  <a:moveTo>
                    <a:pt x="11907" y="1"/>
                  </a:moveTo>
                  <a:cubicBezTo>
                    <a:pt x="13455" y="2298"/>
                    <a:pt x="14360" y="5061"/>
                    <a:pt x="14360" y="8037"/>
                  </a:cubicBezTo>
                  <a:cubicBezTo>
                    <a:pt x="14360" y="15967"/>
                    <a:pt x="7930" y="22396"/>
                    <a:pt x="1" y="22396"/>
                  </a:cubicBezTo>
                </a:path>
              </a:pathLst>
            </a:custGeom>
            <a:grpFill/>
            <a:ln w="81550" cap="flat" cmpd="sng">
              <a:solidFill>
                <a:srgbClr val="FFC28C">
                  <a:lumMod val="75000"/>
                </a:srgbClr>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ctr" defTabSz="1219170" rtl="1" eaLnBrk="1" fontAlgn="auto" latinLnBrk="0" hangingPunct="1">
                <a:lnSpc>
                  <a:spcPct val="100000"/>
                </a:lnSpc>
                <a:spcBef>
                  <a:spcPts val="0"/>
                </a:spcBef>
                <a:spcAft>
                  <a:spcPts val="0"/>
                </a:spcAft>
                <a:buClr>
                  <a:srgbClr val="000000"/>
                </a:buClr>
                <a:buSzTx/>
                <a:buFontTx/>
                <a:buNone/>
                <a:tabLst/>
                <a:defRPr/>
              </a:pPr>
              <a:endParaRPr kumimoji="0" sz="2400" b="1" i="0" u="none" strike="noStrike" kern="0" cap="none" spc="0" normalizeH="0" baseline="0" noProof="0" dirty="0">
                <a:ln>
                  <a:noFill/>
                </a:ln>
                <a:solidFill>
                  <a:srgbClr val="000000"/>
                </a:solidFill>
                <a:effectLst/>
                <a:uLnTx/>
                <a:uFillTx/>
                <a:latin typeface="Arial"/>
                <a:cs typeface="B Bardiya" panose="00000400000000000000" pitchFamily="2" charset="-78"/>
                <a:sym typeface="Arial"/>
              </a:endParaRPr>
            </a:p>
          </p:txBody>
        </p:sp>
      </p:grpSp>
      <p:grpSp>
        <p:nvGrpSpPr>
          <p:cNvPr id="3" name="Google Shape;954;p35">
            <a:extLst>
              <a:ext uri="{FF2B5EF4-FFF2-40B4-BE49-F238E27FC236}">
                <a16:creationId xmlns:a16="http://schemas.microsoft.com/office/drawing/2014/main" id="{528917BE-0315-74C0-2945-FE2620700947}"/>
              </a:ext>
            </a:extLst>
          </p:cNvPr>
          <p:cNvGrpSpPr/>
          <p:nvPr/>
        </p:nvGrpSpPr>
        <p:grpSpPr>
          <a:xfrm rot="10800000" flipV="1">
            <a:off x="9953119" y="1969589"/>
            <a:ext cx="1715135" cy="1459411"/>
            <a:chOff x="1597088" y="2023550"/>
            <a:chExt cx="1793125" cy="1395125"/>
          </a:xfrm>
        </p:grpSpPr>
        <p:sp>
          <p:nvSpPr>
            <p:cNvPr id="5" name="Google Shape;955;p35">
              <a:extLst>
                <a:ext uri="{FF2B5EF4-FFF2-40B4-BE49-F238E27FC236}">
                  <a16:creationId xmlns:a16="http://schemas.microsoft.com/office/drawing/2014/main" id="{F90E7BD2-53BF-12BD-BE9B-5E8EDEE65086}"/>
                </a:ext>
              </a:extLst>
            </p:cNvPr>
            <p:cNvSpPr/>
            <p:nvPr/>
          </p:nvSpPr>
          <p:spPr>
            <a:xfrm>
              <a:off x="2968088" y="2088450"/>
              <a:ext cx="367050" cy="126225"/>
            </a:xfrm>
            <a:custGeom>
              <a:avLst/>
              <a:gdLst/>
              <a:ahLst/>
              <a:cxnLst/>
              <a:rect l="l" t="t" r="r" b="b"/>
              <a:pathLst>
                <a:path w="14682" h="5049" fill="none" extrusionOk="0">
                  <a:moveTo>
                    <a:pt x="14681" y="0"/>
                  </a:moveTo>
                  <a:lnTo>
                    <a:pt x="5037" y="0"/>
                  </a:lnTo>
                  <a:cubicBezTo>
                    <a:pt x="2251" y="0"/>
                    <a:pt x="1" y="2262"/>
                    <a:pt x="1" y="5048"/>
                  </a:cubicBezTo>
                </a:path>
              </a:pathLst>
            </a:custGeom>
            <a:solidFill>
              <a:schemeClr val="accent1"/>
            </a:solidFill>
            <a:ln w="40775" cap="flat" cmpd="sng">
              <a:solidFill>
                <a:schemeClr val="bg2"/>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ctr" defTabSz="1219170" rtl="1" eaLnBrk="1" fontAlgn="auto" latinLnBrk="0" hangingPunct="1">
                <a:lnSpc>
                  <a:spcPct val="100000"/>
                </a:lnSpc>
                <a:spcBef>
                  <a:spcPts val="0"/>
                </a:spcBef>
                <a:spcAft>
                  <a:spcPts val="0"/>
                </a:spcAft>
                <a:buClr>
                  <a:srgbClr val="000000"/>
                </a:buClr>
                <a:buSzTx/>
                <a:buFontTx/>
                <a:buNone/>
                <a:tabLst/>
                <a:defRPr/>
              </a:pPr>
              <a:endParaRPr kumimoji="0" sz="2400" b="1" i="0" u="none" strike="noStrike" kern="0" cap="none" spc="0" normalizeH="0" baseline="0" noProof="0" dirty="0">
                <a:ln>
                  <a:noFill/>
                </a:ln>
                <a:solidFill>
                  <a:srgbClr val="000000"/>
                </a:solidFill>
                <a:effectLst/>
                <a:uLnTx/>
                <a:uFillTx/>
                <a:latin typeface="Arial"/>
                <a:cs typeface="B Bardiya" panose="00000400000000000000" pitchFamily="2" charset="-78"/>
                <a:sym typeface="Arial"/>
              </a:endParaRPr>
            </a:p>
          </p:txBody>
        </p:sp>
        <p:sp>
          <p:nvSpPr>
            <p:cNvPr id="6" name="Google Shape;956;p35">
              <a:extLst>
                <a:ext uri="{FF2B5EF4-FFF2-40B4-BE49-F238E27FC236}">
                  <a16:creationId xmlns:a16="http://schemas.microsoft.com/office/drawing/2014/main" id="{1EC13DF2-1286-ABB3-3676-071C506C30F9}"/>
                </a:ext>
              </a:extLst>
            </p:cNvPr>
            <p:cNvSpPr/>
            <p:nvPr/>
          </p:nvSpPr>
          <p:spPr>
            <a:xfrm>
              <a:off x="1597088" y="2214650"/>
              <a:ext cx="1371025" cy="1204025"/>
            </a:xfrm>
            <a:custGeom>
              <a:avLst/>
              <a:gdLst/>
              <a:ahLst/>
              <a:cxnLst/>
              <a:rect l="l" t="t" r="r" b="b"/>
              <a:pathLst>
                <a:path w="54841" h="48161" fill="none" extrusionOk="0">
                  <a:moveTo>
                    <a:pt x="13872" y="1905"/>
                  </a:moveTo>
                  <a:lnTo>
                    <a:pt x="5037" y="1905"/>
                  </a:lnTo>
                  <a:cubicBezTo>
                    <a:pt x="2251" y="1905"/>
                    <a:pt x="1" y="4167"/>
                    <a:pt x="1" y="6954"/>
                  </a:cubicBezTo>
                  <a:lnTo>
                    <a:pt x="1" y="34671"/>
                  </a:lnTo>
                  <a:cubicBezTo>
                    <a:pt x="1" y="37457"/>
                    <a:pt x="2251" y="39719"/>
                    <a:pt x="5037" y="39719"/>
                  </a:cubicBezTo>
                  <a:lnTo>
                    <a:pt x="20372" y="39719"/>
                  </a:lnTo>
                  <a:cubicBezTo>
                    <a:pt x="21015" y="39719"/>
                    <a:pt x="21634" y="40029"/>
                    <a:pt x="22015" y="40553"/>
                  </a:cubicBezTo>
                  <a:lnTo>
                    <a:pt x="25766" y="47054"/>
                  </a:lnTo>
                  <a:cubicBezTo>
                    <a:pt x="26587" y="48161"/>
                    <a:pt x="28254" y="48161"/>
                    <a:pt x="29064" y="47054"/>
                  </a:cubicBezTo>
                  <a:lnTo>
                    <a:pt x="32814" y="40553"/>
                  </a:lnTo>
                  <a:cubicBezTo>
                    <a:pt x="33207" y="40029"/>
                    <a:pt x="33815" y="39719"/>
                    <a:pt x="34469" y="39719"/>
                  </a:cubicBezTo>
                  <a:lnTo>
                    <a:pt x="49793" y="39719"/>
                  </a:lnTo>
                  <a:cubicBezTo>
                    <a:pt x="52579" y="39719"/>
                    <a:pt x="54841" y="37457"/>
                    <a:pt x="54841" y="34671"/>
                  </a:cubicBezTo>
                  <a:lnTo>
                    <a:pt x="54841" y="0"/>
                  </a:lnTo>
                </a:path>
              </a:pathLst>
            </a:custGeom>
            <a:solidFill>
              <a:schemeClr val="accent1"/>
            </a:solidFill>
            <a:ln w="40775" cap="flat" cmpd="sng">
              <a:solidFill>
                <a:schemeClr val="bg2"/>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ctr" defTabSz="1219170" rtl="1" eaLnBrk="1" fontAlgn="auto" latinLnBrk="0" hangingPunct="1">
                <a:lnSpc>
                  <a:spcPct val="100000"/>
                </a:lnSpc>
                <a:spcBef>
                  <a:spcPts val="0"/>
                </a:spcBef>
                <a:spcAft>
                  <a:spcPts val="0"/>
                </a:spcAft>
                <a:buClr>
                  <a:srgbClr val="000000"/>
                </a:buClr>
                <a:buSzTx/>
                <a:buFontTx/>
                <a:buNone/>
                <a:tabLst/>
                <a:defRPr/>
              </a:pPr>
              <a:endParaRPr kumimoji="0" sz="2400" b="1" i="0" u="none" strike="noStrike" kern="0" cap="none" spc="0" normalizeH="0" baseline="0" noProof="0" dirty="0">
                <a:ln>
                  <a:noFill/>
                </a:ln>
                <a:solidFill>
                  <a:srgbClr val="000000"/>
                </a:solidFill>
                <a:effectLst/>
                <a:uLnTx/>
                <a:uFillTx/>
                <a:latin typeface="Arial"/>
                <a:cs typeface="B Bardiya" panose="00000400000000000000" pitchFamily="2" charset="-78"/>
                <a:sym typeface="Arial"/>
              </a:endParaRPr>
            </a:p>
          </p:txBody>
        </p:sp>
        <p:sp>
          <p:nvSpPr>
            <p:cNvPr id="7" name="Google Shape;957;p35">
              <a:extLst>
                <a:ext uri="{FF2B5EF4-FFF2-40B4-BE49-F238E27FC236}">
                  <a16:creationId xmlns:a16="http://schemas.microsoft.com/office/drawing/2014/main" id="{D56E971C-164E-ADD8-2BBE-82129DEEDF6C}"/>
                </a:ext>
              </a:extLst>
            </p:cNvPr>
            <p:cNvSpPr/>
            <p:nvPr/>
          </p:nvSpPr>
          <p:spPr>
            <a:xfrm>
              <a:off x="3280038" y="2023550"/>
              <a:ext cx="110175" cy="129800"/>
            </a:xfrm>
            <a:custGeom>
              <a:avLst/>
              <a:gdLst/>
              <a:ahLst/>
              <a:cxnLst/>
              <a:rect l="l" t="t" r="r" b="b"/>
              <a:pathLst>
                <a:path w="4407" h="5192" extrusionOk="0">
                  <a:moveTo>
                    <a:pt x="25" y="0"/>
                  </a:moveTo>
                  <a:lnTo>
                    <a:pt x="2263" y="2572"/>
                  </a:lnTo>
                  <a:lnTo>
                    <a:pt x="1" y="5180"/>
                  </a:lnTo>
                  <a:lnTo>
                    <a:pt x="13" y="5192"/>
                  </a:lnTo>
                  <a:lnTo>
                    <a:pt x="2120" y="5192"/>
                  </a:lnTo>
                  <a:lnTo>
                    <a:pt x="3334" y="3799"/>
                  </a:lnTo>
                  <a:lnTo>
                    <a:pt x="4406" y="2572"/>
                  </a:lnTo>
                  <a:lnTo>
                    <a:pt x="2168" y="0"/>
                  </a:lnTo>
                  <a:close/>
                </a:path>
              </a:pathLst>
            </a:custGeom>
            <a:solidFill>
              <a:schemeClr val="bg2"/>
            </a:solidFill>
            <a:ln w="9525" cap="flat" cmpd="sng">
              <a:solidFill>
                <a:schemeClr val="bg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ctr" defTabSz="1219170" rtl="1" eaLnBrk="1" fontAlgn="auto" latinLnBrk="0" hangingPunct="1">
                <a:lnSpc>
                  <a:spcPct val="100000"/>
                </a:lnSpc>
                <a:spcBef>
                  <a:spcPts val="0"/>
                </a:spcBef>
                <a:spcAft>
                  <a:spcPts val="0"/>
                </a:spcAft>
                <a:buClr>
                  <a:srgbClr val="000000"/>
                </a:buClr>
                <a:buSzTx/>
                <a:buFontTx/>
                <a:buNone/>
                <a:tabLst/>
                <a:defRPr/>
              </a:pPr>
              <a:endParaRPr kumimoji="0" sz="2400" b="1" i="0" u="none" strike="noStrike" kern="0" cap="none" spc="0" normalizeH="0" baseline="0" noProof="0" dirty="0">
                <a:ln>
                  <a:noFill/>
                </a:ln>
                <a:solidFill>
                  <a:srgbClr val="000000"/>
                </a:solidFill>
                <a:effectLst/>
                <a:uLnTx/>
                <a:uFillTx/>
                <a:latin typeface="Arial"/>
                <a:cs typeface="B Bardiya" panose="00000400000000000000" pitchFamily="2" charset="-78"/>
                <a:sym typeface="Arial"/>
              </a:endParaRPr>
            </a:p>
          </p:txBody>
        </p:sp>
      </p:grpSp>
      <p:sp>
        <p:nvSpPr>
          <p:cNvPr id="18" name="TextBox 17">
            <a:extLst>
              <a:ext uri="{FF2B5EF4-FFF2-40B4-BE49-F238E27FC236}">
                <a16:creationId xmlns:a16="http://schemas.microsoft.com/office/drawing/2014/main" id="{93CE1BED-A095-448A-E969-DC70EAE8FB39}"/>
              </a:ext>
            </a:extLst>
          </p:cNvPr>
          <p:cNvSpPr txBox="1"/>
          <p:nvPr/>
        </p:nvSpPr>
        <p:spPr>
          <a:xfrm>
            <a:off x="3632869" y="2339438"/>
            <a:ext cx="6684329" cy="2554545"/>
          </a:xfrm>
          <a:prstGeom prst="rect">
            <a:avLst/>
          </a:prstGeom>
          <a:noFill/>
        </p:spPr>
        <p:txBody>
          <a:bodyPr wrap="square">
            <a:spAutoFit/>
          </a:bodyPr>
          <a:lstStyle/>
          <a:p>
            <a:pPr algn="just" rtl="1"/>
            <a:r>
              <a:rPr kumimoji="0" lang="fa-IR" sz="2000" b="0" i="0" u="none" strike="noStrike" kern="1200" cap="none" spc="0" normalizeH="0" baseline="0" noProof="0" dirty="0">
                <a:ln>
                  <a:noFill/>
                </a:ln>
                <a:solidFill>
                  <a:srgbClr val="2C2F34"/>
                </a:solidFill>
                <a:effectLst/>
                <a:uLnTx/>
                <a:uFillTx/>
                <a:latin typeface="sahel"/>
                <a:cs typeface="B Mitra" panose="00000400000000000000" pitchFamily="2" charset="-78"/>
              </a:rPr>
              <a:t>به دستگاه‌های اجرایی اجازه داده می‌شود با استفاده از آورده های نقدی و غیر نقدی خود در قالب انواع قراردادهای مشارکت عمومی و خصوصی نظیر ساخت، بهره برداری و واگذاری (بی. اُ. تی)، تأمین منابع مالی، ساخت، تملک و بهره برداری، (بی.اُ.اُ)، طرح و ساخت کلید در دست (ای. پی سی. اِف)، ساخت، بهره برداری و مالکیت واگذاری (بی. اُ.اُ.تی)، ساخت و اجاره و واگذاری (بی. ال. تی) احیا، بهره برداری و انتقال (آو. اُ.تی)، ساخت و اجاره و بهره برداری (بی. ال. اُ) و سایر روش‌های مصوب شورا با پیش‌بینی شرایط رقابتی از طریق برگزاری مزایده یا مناقصه نسبت به اجرای مشارکتی طرح‌های انتفاعی یا طرح های تولیدی و زیر بنایی با بخش‌های غیر دولتی اقدام نمایند</a:t>
            </a:r>
            <a:endParaRPr lang="en-US" sz="2000" dirty="0">
              <a:cs typeface="B Mitra" panose="00000400000000000000" pitchFamily="2" charset="-78"/>
            </a:endParaRPr>
          </a:p>
        </p:txBody>
      </p:sp>
    </p:spTree>
    <p:extLst>
      <p:ext uri="{BB962C8B-B14F-4D97-AF65-F5344CB8AC3E}">
        <p14:creationId xmlns:p14="http://schemas.microsoft.com/office/powerpoint/2010/main" val="2559874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165"/>
        <p:cNvGrpSpPr/>
        <p:nvPr/>
      </p:nvGrpSpPr>
      <p:grpSpPr>
        <a:xfrm>
          <a:off x="0" y="0"/>
          <a:ext cx="0" cy="0"/>
          <a:chOff x="0" y="0"/>
          <a:chExt cx="0" cy="0"/>
        </a:xfrm>
      </p:grpSpPr>
      <p:grpSp>
        <p:nvGrpSpPr>
          <p:cNvPr id="2171" name="Google Shape;2171;p41"/>
          <p:cNvGrpSpPr/>
          <p:nvPr/>
        </p:nvGrpSpPr>
        <p:grpSpPr>
          <a:xfrm flipH="1">
            <a:off x="1886714" y="3940268"/>
            <a:ext cx="1376872" cy="715600"/>
            <a:chOff x="6696200" y="2955200"/>
            <a:chExt cx="1032600" cy="536700"/>
          </a:xfrm>
          <a:solidFill>
            <a:schemeClr val="accent5"/>
          </a:solidFill>
        </p:grpSpPr>
        <p:sp>
          <p:nvSpPr>
            <p:cNvPr id="2172" name="Google Shape;2172;p41"/>
            <p:cNvSpPr/>
            <p:nvPr/>
          </p:nvSpPr>
          <p:spPr>
            <a:xfrm>
              <a:off x="6696200" y="2979325"/>
              <a:ext cx="990050" cy="512575"/>
            </a:xfrm>
            <a:custGeom>
              <a:avLst/>
              <a:gdLst/>
              <a:ahLst/>
              <a:cxnLst/>
              <a:rect l="l" t="t" r="r" b="b"/>
              <a:pathLst>
                <a:path w="39602" h="20503" extrusionOk="0">
                  <a:moveTo>
                    <a:pt x="36696" y="0"/>
                  </a:moveTo>
                  <a:lnTo>
                    <a:pt x="36756" y="262"/>
                  </a:lnTo>
                  <a:cubicBezTo>
                    <a:pt x="37029" y="1453"/>
                    <a:pt x="37172" y="2679"/>
                    <a:pt x="37172" y="3905"/>
                  </a:cubicBezTo>
                  <a:cubicBezTo>
                    <a:pt x="37172" y="12823"/>
                    <a:pt x="29921" y="20074"/>
                    <a:pt x="21004" y="20074"/>
                  </a:cubicBezTo>
                  <a:cubicBezTo>
                    <a:pt x="12098" y="20074"/>
                    <a:pt x="4847" y="12823"/>
                    <a:pt x="4847" y="3905"/>
                  </a:cubicBezTo>
                  <a:cubicBezTo>
                    <a:pt x="4847" y="2691"/>
                    <a:pt x="4990" y="1476"/>
                    <a:pt x="5252" y="298"/>
                  </a:cubicBezTo>
                  <a:lnTo>
                    <a:pt x="5311" y="36"/>
                  </a:lnTo>
                  <a:lnTo>
                    <a:pt x="1" y="36"/>
                  </a:lnTo>
                  <a:lnTo>
                    <a:pt x="1" y="464"/>
                  </a:lnTo>
                  <a:lnTo>
                    <a:pt x="4775" y="464"/>
                  </a:lnTo>
                  <a:cubicBezTo>
                    <a:pt x="4537" y="1596"/>
                    <a:pt x="4418" y="2750"/>
                    <a:pt x="4418" y="3905"/>
                  </a:cubicBezTo>
                  <a:cubicBezTo>
                    <a:pt x="4418" y="13061"/>
                    <a:pt x="11860" y="20503"/>
                    <a:pt x="21004" y="20503"/>
                  </a:cubicBezTo>
                  <a:cubicBezTo>
                    <a:pt x="30160" y="20503"/>
                    <a:pt x="37601" y="13061"/>
                    <a:pt x="37601" y="3905"/>
                  </a:cubicBezTo>
                  <a:cubicBezTo>
                    <a:pt x="37601" y="2739"/>
                    <a:pt x="37470" y="1560"/>
                    <a:pt x="37232" y="429"/>
                  </a:cubicBezTo>
                  <a:lnTo>
                    <a:pt x="39601" y="429"/>
                  </a:lnTo>
                  <a:lnTo>
                    <a:pt x="39601" y="0"/>
                  </a:ln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2173" name="Google Shape;2173;p41"/>
            <p:cNvSpPr/>
            <p:nvPr/>
          </p:nvSpPr>
          <p:spPr>
            <a:xfrm>
              <a:off x="7677575" y="2955200"/>
              <a:ext cx="51225" cy="58975"/>
            </a:xfrm>
            <a:custGeom>
              <a:avLst/>
              <a:gdLst/>
              <a:ahLst/>
              <a:cxnLst/>
              <a:rect l="l" t="t" r="r" b="b"/>
              <a:pathLst>
                <a:path w="2049" h="2359" extrusionOk="0">
                  <a:moveTo>
                    <a:pt x="1" y="1"/>
                  </a:moveTo>
                  <a:lnTo>
                    <a:pt x="1" y="2358"/>
                  </a:lnTo>
                  <a:lnTo>
                    <a:pt x="2049" y="1179"/>
                  </a:lnTo>
                  <a:lnTo>
                    <a:pt x="1" y="1"/>
                  </a:ln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grpSp>
      <p:grpSp>
        <p:nvGrpSpPr>
          <p:cNvPr id="19" name="Group 18">
            <a:extLst>
              <a:ext uri="{FF2B5EF4-FFF2-40B4-BE49-F238E27FC236}">
                <a16:creationId xmlns:a16="http://schemas.microsoft.com/office/drawing/2014/main" id="{50FE8638-D7D5-5200-CB5B-B32FEC54E373}"/>
              </a:ext>
            </a:extLst>
          </p:cNvPr>
          <p:cNvGrpSpPr/>
          <p:nvPr/>
        </p:nvGrpSpPr>
        <p:grpSpPr>
          <a:xfrm>
            <a:off x="2545548" y="4778868"/>
            <a:ext cx="74637" cy="400066"/>
            <a:chOff x="2545548" y="4778868"/>
            <a:chExt cx="74637" cy="400066"/>
          </a:xfrm>
        </p:grpSpPr>
        <p:sp>
          <p:nvSpPr>
            <p:cNvPr id="2174" name="Google Shape;2174;p41"/>
            <p:cNvSpPr/>
            <p:nvPr/>
          </p:nvSpPr>
          <p:spPr>
            <a:xfrm flipH="1">
              <a:off x="2545548" y="4778868"/>
              <a:ext cx="74637" cy="74633"/>
            </a:xfrm>
            <a:custGeom>
              <a:avLst/>
              <a:gdLst/>
              <a:ahLst/>
              <a:cxnLst/>
              <a:rect l="l" t="t" r="r" b="b"/>
              <a:pathLst>
                <a:path w="2239" h="2239" extrusionOk="0">
                  <a:moveTo>
                    <a:pt x="1119" y="1"/>
                  </a:moveTo>
                  <a:cubicBezTo>
                    <a:pt x="500" y="1"/>
                    <a:pt x="0" y="501"/>
                    <a:pt x="0" y="1120"/>
                  </a:cubicBezTo>
                  <a:cubicBezTo>
                    <a:pt x="0" y="1739"/>
                    <a:pt x="500" y="2239"/>
                    <a:pt x="1119" y="2239"/>
                  </a:cubicBezTo>
                  <a:cubicBezTo>
                    <a:pt x="1738" y="2239"/>
                    <a:pt x="2238" y="1739"/>
                    <a:pt x="2238" y="1120"/>
                  </a:cubicBezTo>
                  <a:cubicBezTo>
                    <a:pt x="2238" y="501"/>
                    <a:pt x="1738" y="1"/>
                    <a:pt x="1119"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2175" name="Google Shape;2175;p41"/>
            <p:cNvSpPr/>
            <p:nvPr/>
          </p:nvSpPr>
          <p:spPr>
            <a:xfrm flipH="1">
              <a:off x="2545548" y="4941601"/>
              <a:ext cx="74637" cy="74633"/>
            </a:xfrm>
            <a:custGeom>
              <a:avLst/>
              <a:gdLst/>
              <a:ahLst/>
              <a:cxnLst/>
              <a:rect l="l" t="t" r="r" b="b"/>
              <a:pathLst>
                <a:path w="2239" h="2239" extrusionOk="0">
                  <a:moveTo>
                    <a:pt x="1119" y="0"/>
                  </a:moveTo>
                  <a:cubicBezTo>
                    <a:pt x="500" y="0"/>
                    <a:pt x="0" y="500"/>
                    <a:pt x="0" y="1119"/>
                  </a:cubicBezTo>
                  <a:cubicBezTo>
                    <a:pt x="0" y="1738"/>
                    <a:pt x="500" y="2238"/>
                    <a:pt x="1119" y="2238"/>
                  </a:cubicBezTo>
                  <a:cubicBezTo>
                    <a:pt x="1738" y="2238"/>
                    <a:pt x="2238" y="1738"/>
                    <a:pt x="2238" y="1119"/>
                  </a:cubicBezTo>
                  <a:cubicBezTo>
                    <a:pt x="2238" y="500"/>
                    <a:pt x="1738" y="0"/>
                    <a:pt x="1119"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2176" name="Google Shape;2176;p41"/>
            <p:cNvSpPr/>
            <p:nvPr/>
          </p:nvSpPr>
          <p:spPr>
            <a:xfrm flipH="1">
              <a:off x="2545548" y="5104301"/>
              <a:ext cx="74637" cy="74633"/>
            </a:xfrm>
            <a:custGeom>
              <a:avLst/>
              <a:gdLst/>
              <a:ahLst/>
              <a:cxnLst/>
              <a:rect l="l" t="t" r="r" b="b"/>
              <a:pathLst>
                <a:path w="2239" h="2239" extrusionOk="0">
                  <a:moveTo>
                    <a:pt x="1119" y="1"/>
                  </a:moveTo>
                  <a:cubicBezTo>
                    <a:pt x="500" y="1"/>
                    <a:pt x="0" y="501"/>
                    <a:pt x="0" y="1120"/>
                  </a:cubicBezTo>
                  <a:cubicBezTo>
                    <a:pt x="0" y="1739"/>
                    <a:pt x="500" y="2239"/>
                    <a:pt x="1119" y="2239"/>
                  </a:cubicBezTo>
                  <a:cubicBezTo>
                    <a:pt x="1738" y="2239"/>
                    <a:pt x="2238" y="1739"/>
                    <a:pt x="2238" y="1120"/>
                  </a:cubicBezTo>
                  <a:cubicBezTo>
                    <a:pt x="2238" y="501"/>
                    <a:pt x="1738" y="1"/>
                    <a:pt x="1119"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grpSp>
      <p:grpSp>
        <p:nvGrpSpPr>
          <p:cNvPr id="23" name="Group 22">
            <a:extLst>
              <a:ext uri="{FF2B5EF4-FFF2-40B4-BE49-F238E27FC236}">
                <a16:creationId xmlns:a16="http://schemas.microsoft.com/office/drawing/2014/main" id="{9BB75EA3-5B73-FEF1-76D5-83C421628201}"/>
              </a:ext>
            </a:extLst>
          </p:cNvPr>
          <p:cNvGrpSpPr/>
          <p:nvPr/>
        </p:nvGrpSpPr>
        <p:grpSpPr>
          <a:xfrm>
            <a:off x="2433641" y="5228534"/>
            <a:ext cx="297283" cy="388567"/>
            <a:chOff x="2433641" y="5228534"/>
            <a:chExt cx="297283" cy="388567"/>
          </a:xfrm>
        </p:grpSpPr>
        <p:sp>
          <p:nvSpPr>
            <p:cNvPr id="2177" name="Google Shape;2177;p41"/>
            <p:cNvSpPr/>
            <p:nvPr/>
          </p:nvSpPr>
          <p:spPr>
            <a:xfrm flipH="1">
              <a:off x="2433641" y="5228534"/>
              <a:ext cx="297283" cy="388567"/>
            </a:xfrm>
            <a:custGeom>
              <a:avLst/>
              <a:gdLst/>
              <a:ahLst/>
              <a:cxnLst/>
              <a:rect l="l" t="t" r="r" b="b"/>
              <a:pathLst>
                <a:path w="8918" h="11657" extrusionOk="0">
                  <a:moveTo>
                    <a:pt x="4441" y="4036"/>
                  </a:moveTo>
                  <a:cubicBezTo>
                    <a:pt x="6191" y="4036"/>
                    <a:pt x="7608" y="5453"/>
                    <a:pt x="7608" y="7204"/>
                  </a:cubicBezTo>
                  <a:cubicBezTo>
                    <a:pt x="7608" y="8954"/>
                    <a:pt x="6191" y="10371"/>
                    <a:pt x="4441" y="10371"/>
                  </a:cubicBezTo>
                  <a:cubicBezTo>
                    <a:pt x="2691" y="10371"/>
                    <a:pt x="1274" y="8954"/>
                    <a:pt x="1274" y="7204"/>
                  </a:cubicBezTo>
                  <a:cubicBezTo>
                    <a:pt x="1274" y="5453"/>
                    <a:pt x="2691" y="4036"/>
                    <a:pt x="4441" y="4036"/>
                  </a:cubicBezTo>
                  <a:close/>
                  <a:moveTo>
                    <a:pt x="3691" y="0"/>
                  </a:moveTo>
                  <a:lnTo>
                    <a:pt x="3691" y="2810"/>
                  </a:lnTo>
                  <a:cubicBezTo>
                    <a:pt x="1608" y="3179"/>
                    <a:pt x="0" y="5013"/>
                    <a:pt x="0" y="7204"/>
                  </a:cubicBezTo>
                  <a:cubicBezTo>
                    <a:pt x="0" y="9656"/>
                    <a:pt x="1989" y="11656"/>
                    <a:pt x="4453" y="11656"/>
                  </a:cubicBezTo>
                  <a:cubicBezTo>
                    <a:pt x="6906" y="11656"/>
                    <a:pt x="8918" y="9656"/>
                    <a:pt x="8918" y="7204"/>
                  </a:cubicBezTo>
                  <a:cubicBezTo>
                    <a:pt x="8918" y="4989"/>
                    <a:pt x="7263" y="3144"/>
                    <a:pt x="5179" y="2798"/>
                  </a:cubicBezTo>
                  <a:lnTo>
                    <a:pt x="5179" y="0"/>
                  </a:ln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2178" name="Google Shape;2178;p41"/>
            <p:cNvSpPr/>
            <p:nvPr/>
          </p:nvSpPr>
          <p:spPr>
            <a:xfrm flipH="1">
              <a:off x="2530881" y="5416634"/>
              <a:ext cx="104005" cy="104033"/>
            </a:xfrm>
            <a:custGeom>
              <a:avLst/>
              <a:gdLst/>
              <a:ahLst/>
              <a:cxnLst/>
              <a:rect l="l" t="t" r="r" b="b"/>
              <a:pathLst>
                <a:path w="3120" h="3121" extrusionOk="0">
                  <a:moveTo>
                    <a:pt x="1560" y="1"/>
                  </a:moveTo>
                  <a:cubicBezTo>
                    <a:pt x="703" y="1"/>
                    <a:pt x="0" y="691"/>
                    <a:pt x="0" y="1561"/>
                  </a:cubicBezTo>
                  <a:cubicBezTo>
                    <a:pt x="0" y="2418"/>
                    <a:pt x="703" y="3120"/>
                    <a:pt x="1560" y="3120"/>
                  </a:cubicBezTo>
                  <a:cubicBezTo>
                    <a:pt x="2429" y="3120"/>
                    <a:pt x="3120" y="2418"/>
                    <a:pt x="3120" y="1561"/>
                  </a:cubicBezTo>
                  <a:cubicBezTo>
                    <a:pt x="3120" y="691"/>
                    <a:pt x="2429" y="1"/>
                    <a:pt x="1560"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grpSp>
      <p:grpSp>
        <p:nvGrpSpPr>
          <p:cNvPr id="2192" name="Google Shape;2192;p41"/>
          <p:cNvGrpSpPr/>
          <p:nvPr/>
        </p:nvGrpSpPr>
        <p:grpSpPr>
          <a:xfrm flipH="1">
            <a:off x="4235137" y="2661934"/>
            <a:ext cx="1376872" cy="711633"/>
            <a:chOff x="4934975" y="1996450"/>
            <a:chExt cx="1032600" cy="533725"/>
          </a:xfrm>
          <a:solidFill>
            <a:schemeClr val="accent4"/>
          </a:solidFill>
        </p:grpSpPr>
        <p:sp>
          <p:nvSpPr>
            <p:cNvPr id="2193" name="Google Shape;2193;p41"/>
            <p:cNvSpPr/>
            <p:nvPr/>
          </p:nvSpPr>
          <p:spPr>
            <a:xfrm>
              <a:off x="4934975" y="1996450"/>
              <a:ext cx="993900" cy="511700"/>
            </a:xfrm>
            <a:custGeom>
              <a:avLst/>
              <a:gdLst/>
              <a:ahLst/>
              <a:cxnLst/>
              <a:rect l="l" t="t" r="r" b="b"/>
              <a:pathLst>
                <a:path w="39756" h="20468" extrusionOk="0">
                  <a:moveTo>
                    <a:pt x="21015" y="1"/>
                  </a:moveTo>
                  <a:cubicBezTo>
                    <a:pt x="11871" y="1"/>
                    <a:pt x="4442" y="7430"/>
                    <a:pt x="4442" y="16574"/>
                  </a:cubicBezTo>
                  <a:cubicBezTo>
                    <a:pt x="4442" y="17741"/>
                    <a:pt x="4561" y="18896"/>
                    <a:pt x="4811" y="20039"/>
                  </a:cubicBezTo>
                  <a:lnTo>
                    <a:pt x="1" y="20039"/>
                  </a:lnTo>
                  <a:lnTo>
                    <a:pt x="1" y="20432"/>
                  </a:lnTo>
                  <a:lnTo>
                    <a:pt x="5299" y="20432"/>
                  </a:lnTo>
                  <a:lnTo>
                    <a:pt x="5239" y="20182"/>
                  </a:lnTo>
                  <a:cubicBezTo>
                    <a:pt x="4978" y="19003"/>
                    <a:pt x="4835" y="17789"/>
                    <a:pt x="4835" y="16574"/>
                  </a:cubicBezTo>
                  <a:cubicBezTo>
                    <a:pt x="4835" y="7645"/>
                    <a:pt x="12097" y="394"/>
                    <a:pt x="21015" y="394"/>
                  </a:cubicBezTo>
                  <a:cubicBezTo>
                    <a:pt x="29933" y="394"/>
                    <a:pt x="37196" y="7645"/>
                    <a:pt x="37196" y="16574"/>
                  </a:cubicBezTo>
                  <a:cubicBezTo>
                    <a:pt x="37196" y="17801"/>
                    <a:pt x="37053" y="19039"/>
                    <a:pt x="36779" y="20229"/>
                  </a:cubicBezTo>
                  <a:lnTo>
                    <a:pt x="36720" y="20468"/>
                  </a:lnTo>
                  <a:lnTo>
                    <a:pt x="39756" y="20468"/>
                  </a:lnTo>
                  <a:lnTo>
                    <a:pt x="39756" y="20075"/>
                  </a:lnTo>
                  <a:lnTo>
                    <a:pt x="37220" y="20075"/>
                  </a:lnTo>
                  <a:cubicBezTo>
                    <a:pt x="37458" y="18932"/>
                    <a:pt x="37589" y="17753"/>
                    <a:pt x="37589" y="16574"/>
                  </a:cubicBezTo>
                  <a:cubicBezTo>
                    <a:pt x="37589" y="7430"/>
                    <a:pt x="30147" y="1"/>
                    <a:pt x="21015" y="1"/>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2194" name="Google Shape;2194;p41"/>
            <p:cNvSpPr/>
            <p:nvPr/>
          </p:nvSpPr>
          <p:spPr>
            <a:xfrm>
              <a:off x="5920825" y="2476275"/>
              <a:ext cx="46750" cy="53900"/>
            </a:xfrm>
            <a:custGeom>
              <a:avLst/>
              <a:gdLst/>
              <a:ahLst/>
              <a:cxnLst/>
              <a:rect l="l" t="t" r="r" b="b"/>
              <a:pathLst>
                <a:path w="1870" h="2156" extrusionOk="0">
                  <a:moveTo>
                    <a:pt x="0" y="1"/>
                  </a:moveTo>
                  <a:lnTo>
                    <a:pt x="0" y="2156"/>
                  </a:lnTo>
                  <a:lnTo>
                    <a:pt x="1869" y="1072"/>
                  </a:lnTo>
                  <a:lnTo>
                    <a:pt x="0" y="1"/>
                  </a:ln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grpSp>
      <p:sp>
        <p:nvSpPr>
          <p:cNvPr id="2196" name="Google Shape;2196;p41"/>
          <p:cNvSpPr/>
          <p:nvPr/>
        </p:nvSpPr>
        <p:spPr>
          <a:xfrm flipH="1">
            <a:off x="2538414" y="1872768"/>
            <a:ext cx="44902" cy="545333"/>
          </a:xfrm>
          <a:custGeom>
            <a:avLst/>
            <a:gdLst/>
            <a:ahLst/>
            <a:cxnLst/>
            <a:rect l="l" t="t" r="r" b="b"/>
            <a:pathLst>
              <a:path w="1347" h="16360" extrusionOk="0">
                <a:moveTo>
                  <a:pt x="1" y="1"/>
                </a:moveTo>
                <a:lnTo>
                  <a:pt x="1" y="16360"/>
                </a:lnTo>
                <a:lnTo>
                  <a:pt x="1346" y="16360"/>
                </a:lnTo>
                <a:lnTo>
                  <a:pt x="1346" y="1"/>
                </a:lnTo>
                <a:close/>
              </a:path>
            </a:pathLst>
          </a:custGeom>
          <a:solidFill>
            <a:srgbClr val="F2F2F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grpSp>
        <p:nvGrpSpPr>
          <p:cNvPr id="18" name="Group 17">
            <a:extLst>
              <a:ext uri="{FF2B5EF4-FFF2-40B4-BE49-F238E27FC236}">
                <a16:creationId xmlns:a16="http://schemas.microsoft.com/office/drawing/2014/main" id="{33BA4AE6-C191-0662-F7EA-2D798A844A0D}"/>
              </a:ext>
            </a:extLst>
          </p:cNvPr>
          <p:cNvGrpSpPr/>
          <p:nvPr/>
        </p:nvGrpSpPr>
        <p:grpSpPr>
          <a:xfrm>
            <a:off x="4880903" y="2165468"/>
            <a:ext cx="74637" cy="400066"/>
            <a:chOff x="4880903" y="2165468"/>
            <a:chExt cx="74637" cy="400066"/>
          </a:xfrm>
        </p:grpSpPr>
        <p:sp>
          <p:nvSpPr>
            <p:cNvPr id="2198" name="Google Shape;2198;p41"/>
            <p:cNvSpPr/>
            <p:nvPr/>
          </p:nvSpPr>
          <p:spPr>
            <a:xfrm flipH="1">
              <a:off x="4880903" y="2490901"/>
              <a:ext cx="74637" cy="74633"/>
            </a:xfrm>
            <a:custGeom>
              <a:avLst/>
              <a:gdLst/>
              <a:ahLst/>
              <a:cxnLst/>
              <a:rect l="l" t="t" r="r" b="b"/>
              <a:pathLst>
                <a:path w="2239" h="2239" extrusionOk="0">
                  <a:moveTo>
                    <a:pt x="1120" y="0"/>
                  </a:moveTo>
                  <a:cubicBezTo>
                    <a:pt x="501" y="0"/>
                    <a:pt x="1" y="500"/>
                    <a:pt x="1" y="1119"/>
                  </a:cubicBezTo>
                  <a:cubicBezTo>
                    <a:pt x="1" y="1738"/>
                    <a:pt x="501" y="2239"/>
                    <a:pt x="1120" y="2239"/>
                  </a:cubicBezTo>
                  <a:cubicBezTo>
                    <a:pt x="1739" y="2239"/>
                    <a:pt x="2239" y="1738"/>
                    <a:pt x="2239" y="1119"/>
                  </a:cubicBezTo>
                  <a:cubicBezTo>
                    <a:pt x="2239" y="500"/>
                    <a:pt x="1739" y="0"/>
                    <a:pt x="1120"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2199" name="Google Shape;2199;p41"/>
            <p:cNvSpPr/>
            <p:nvPr/>
          </p:nvSpPr>
          <p:spPr>
            <a:xfrm flipH="1">
              <a:off x="4880903" y="2328168"/>
              <a:ext cx="74637" cy="74633"/>
            </a:xfrm>
            <a:custGeom>
              <a:avLst/>
              <a:gdLst/>
              <a:ahLst/>
              <a:cxnLst/>
              <a:rect l="l" t="t" r="r" b="b"/>
              <a:pathLst>
                <a:path w="2239" h="2239" extrusionOk="0">
                  <a:moveTo>
                    <a:pt x="1120" y="1"/>
                  </a:moveTo>
                  <a:cubicBezTo>
                    <a:pt x="501" y="1"/>
                    <a:pt x="1" y="501"/>
                    <a:pt x="1" y="1120"/>
                  </a:cubicBezTo>
                  <a:cubicBezTo>
                    <a:pt x="1" y="1739"/>
                    <a:pt x="501" y="2239"/>
                    <a:pt x="1120" y="2239"/>
                  </a:cubicBezTo>
                  <a:cubicBezTo>
                    <a:pt x="1739" y="2239"/>
                    <a:pt x="2239" y="1739"/>
                    <a:pt x="2239" y="1120"/>
                  </a:cubicBezTo>
                  <a:cubicBezTo>
                    <a:pt x="2239" y="501"/>
                    <a:pt x="1739" y="1"/>
                    <a:pt x="1120"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2200" name="Google Shape;2200;p41"/>
            <p:cNvSpPr/>
            <p:nvPr/>
          </p:nvSpPr>
          <p:spPr>
            <a:xfrm flipH="1">
              <a:off x="4880903" y="2165468"/>
              <a:ext cx="74637" cy="74633"/>
            </a:xfrm>
            <a:custGeom>
              <a:avLst/>
              <a:gdLst/>
              <a:ahLst/>
              <a:cxnLst/>
              <a:rect l="l" t="t" r="r" b="b"/>
              <a:pathLst>
                <a:path w="2239" h="2239" extrusionOk="0">
                  <a:moveTo>
                    <a:pt x="1120" y="0"/>
                  </a:moveTo>
                  <a:cubicBezTo>
                    <a:pt x="501" y="0"/>
                    <a:pt x="1" y="500"/>
                    <a:pt x="1" y="1119"/>
                  </a:cubicBezTo>
                  <a:cubicBezTo>
                    <a:pt x="1" y="1738"/>
                    <a:pt x="501" y="2238"/>
                    <a:pt x="1120" y="2238"/>
                  </a:cubicBezTo>
                  <a:cubicBezTo>
                    <a:pt x="1739" y="2238"/>
                    <a:pt x="2239" y="1738"/>
                    <a:pt x="2239" y="1119"/>
                  </a:cubicBezTo>
                  <a:cubicBezTo>
                    <a:pt x="2239" y="500"/>
                    <a:pt x="1739" y="0"/>
                    <a:pt x="1120"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grpSp>
      <p:grpSp>
        <p:nvGrpSpPr>
          <p:cNvPr id="22" name="Group 21">
            <a:extLst>
              <a:ext uri="{FF2B5EF4-FFF2-40B4-BE49-F238E27FC236}">
                <a16:creationId xmlns:a16="http://schemas.microsoft.com/office/drawing/2014/main" id="{1FB8C830-DE60-2832-07A2-E71F12E910AC}"/>
              </a:ext>
            </a:extLst>
          </p:cNvPr>
          <p:cNvGrpSpPr/>
          <p:nvPr/>
        </p:nvGrpSpPr>
        <p:grpSpPr>
          <a:xfrm>
            <a:off x="2538414" y="1727701"/>
            <a:ext cx="2528666" cy="385400"/>
            <a:chOff x="2538414" y="1727701"/>
            <a:chExt cx="2528666" cy="385400"/>
          </a:xfrm>
        </p:grpSpPr>
        <p:sp>
          <p:nvSpPr>
            <p:cNvPr id="2197" name="Google Shape;2197;p41"/>
            <p:cNvSpPr/>
            <p:nvPr/>
          </p:nvSpPr>
          <p:spPr>
            <a:xfrm flipH="1">
              <a:off x="2538414" y="1727701"/>
              <a:ext cx="2528666" cy="385400"/>
            </a:xfrm>
            <a:custGeom>
              <a:avLst/>
              <a:gdLst/>
              <a:ahLst/>
              <a:cxnLst/>
              <a:rect l="l" t="t" r="r" b="b"/>
              <a:pathLst>
                <a:path w="75856" h="11562" extrusionOk="0">
                  <a:moveTo>
                    <a:pt x="4466" y="1274"/>
                  </a:moveTo>
                  <a:cubicBezTo>
                    <a:pt x="6204" y="1274"/>
                    <a:pt x="7633" y="2703"/>
                    <a:pt x="7633" y="4441"/>
                  </a:cubicBezTo>
                  <a:cubicBezTo>
                    <a:pt x="7633" y="6192"/>
                    <a:pt x="6204" y="7620"/>
                    <a:pt x="4466" y="7620"/>
                  </a:cubicBezTo>
                  <a:cubicBezTo>
                    <a:pt x="2716" y="7620"/>
                    <a:pt x="1299" y="6192"/>
                    <a:pt x="1299" y="4441"/>
                  </a:cubicBezTo>
                  <a:cubicBezTo>
                    <a:pt x="1299" y="2703"/>
                    <a:pt x="2716" y="1274"/>
                    <a:pt x="4466" y="1274"/>
                  </a:cubicBezTo>
                  <a:close/>
                  <a:moveTo>
                    <a:pt x="4466" y="0"/>
                  </a:moveTo>
                  <a:cubicBezTo>
                    <a:pt x="2001" y="0"/>
                    <a:pt x="1" y="1989"/>
                    <a:pt x="1" y="4453"/>
                  </a:cubicBezTo>
                  <a:cubicBezTo>
                    <a:pt x="1" y="6644"/>
                    <a:pt x="1585" y="8466"/>
                    <a:pt x="3668" y="8835"/>
                  </a:cubicBezTo>
                  <a:lnTo>
                    <a:pt x="3668" y="11561"/>
                  </a:lnTo>
                  <a:lnTo>
                    <a:pt x="5156" y="11561"/>
                  </a:lnTo>
                  <a:lnTo>
                    <a:pt x="5156" y="8847"/>
                  </a:lnTo>
                  <a:cubicBezTo>
                    <a:pt x="7097" y="8537"/>
                    <a:pt x="8633" y="6954"/>
                    <a:pt x="8883" y="5013"/>
                  </a:cubicBezTo>
                  <a:lnTo>
                    <a:pt x="75856" y="5013"/>
                  </a:lnTo>
                  <a:lnTo>
                    <a:pt x="75856" y="3679"/>
                  </a:lnTo>
                  <a:lnTo>
                    <a:pt x="8847" y="3679"/>
                  </a:lnTo>
                  <a:cubicBezTo>
                    <a:pt x="8478" y="1596"/>
                    <a:pt x="6657" y="0"/>
                    <a:pt x="4466" y="0"/>
                  </a:cubicBezTo>
                  <a:close/>
                </a:path>
              </a:pathLst>
            </a:custGeom>
            <a:solidFill>
              <a:srgbClr val="F2F2F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2201" name="Google Shape;2201;p41"/>
            <p:cNvSpPr/>
            <p:nvPr/>
          </p:nvSpPr>
          <p:spPr>
            <a:xfrm flipH="1">
              <a:off x="4866203" y="1823734"/>
              <a:ext cx="104405" cy="104433"/>
            </a:xfrm>
            <a:custGeom>
              <a:avLst/>
              <a:gdLst/>
              <a:ahLst/>
              <a:cxnLst/>
              <a:rect l="l" t="t" r="r" b="b"/>
              <a:pathLst>
                <a:path w="3132" h="3133" extrusionOk="0">
                  <a:moveTo>
                    <a:pt x="1572" y="1"/>
                  </a:moveTo>
                  <a:cubicBezTo>
                    <a:pt x="703" y="1"/>
                    <a:pt x="0" y="703"/>
                    <a:pt x="0" y="1560"/>
                  </a:cubicBezTo>
                  <a:cubicBezTo>
                    <a:pt x="0" y="2430"/>
                    <a:pt x="703" y="3132"/>
                    <a:pt x="1572" y="3132"/>
                  </a:cubicBezTo>
                  <a:cubicBezTo>
                    <a:pt x="2429" y="3132"/>
                    <a:pt x="3132" y="2430"/>
                    <a:pt x="3132" y="1560"/>
                  </a:cubicBezTo>
                  <a:cubicBezTo>
                    <a:pt x="3132" y="703"/>
                    <a:pt x="2429" y="1"/>
                    <a:pt x="1572"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grpSp>
      <p:grpSp>
        <p:nvGrpSpPr>
          <p:cNvPr id="2221" name="Google Shape;2221;p41"/>
          <p:cNvGrpSpPr/>
          <p:nvPr/>
        </p:nvGrpSpPr>
        <p:grpSpPr>
          <a:xfrm flipH="1">
            <a:off x="6579192" y="3943435"/>
            <a:ext cx="1376872" cy="711633"/>
            <a:chOff x="3177025" y="2957575"/>
            <a:chExt cx="1032600" cy="533725"/>
          </a:xfrm>
          <a:solidFill>
            <a:schemeClr val="bg2"/>
          </a:solidFill>
        </p:grpSpPr>
        <p:sp>
          <p:nvSpPr>
            <p:cNvPr id="2222" name="Google Shape;2222;p41"/>
            <p:cNvSpPr/>
            <p:nvPr/>
          </p:nvSpPr>
          <p:spPr>
            <a:xfrm>
              <a:off x="3177025" y="2979600"/>
              <a:ext cx="993600" cy="511700"/>
            </a:xfrm>
            <a:custGeom>
              <a:avLst/>
              <a:gdLst/>
              <a:ahLst/>
              <a:cxnLst/>
              <a:rect l="l" t="t" r="r" b="b"/>
              <a:pathLst>
                <a:path w="39744" h="20468" extrusionOk="0">
                  <a:moveTo>
                    <a:pt x="36719" y="1"/>
                  </a:moveTo>
                  <a:lnTo>
                    <a:pt x="36767" y="239"/>
                  </a:lnTo>
                  <a:cubicBezTo>
                    <a:pt x="37041" y="1442"/>
                    <a:pt x="37184" y="2668"/>
                    <a:pt x="37184" y="3894"/>
                  </a:cubicBezTo>
                  <a:cubicBezTo>
                    <a:pt x="37184" y="12824"/>
                    <a:pt x="29933" y="20075"/>
                    <a:pt x="21003" y="20075"/>
                  </a:cubicBezTo>
                  <a:cubicBezTo>
                    <a:pt x="12085" y="20075"/>
                    <a:pt x="4834" y="12824"/>
                    <a:pt x="4834" y="3894"/>
                  </a:cubicBezTo>
                  <a:cubicBezTo>
                    <a:pt x="4834" y="2680"/>
                    <a:pt x="4965" y="1465"/>
                    <a:pt x="5239" y="287"/>
                  </a:cubicBezTo>
                  <a:lnTo>
                    <a:pt x="5287" y="37"/>
                  </a:lnTo>
                  <a:lnTo>
                    <a:pt x="0" y="37"/>
                  </a:lnTo>
                  <a:lnTo>
                    <a:pt x="0" y="442"/>
                  </a:lnTo>
                  <a:lnTo>
                    <a:pt x="4799" y="442"/>
                  </a:lnTo>
                  <a:cubicBezTo>
                    <a:pt x="4560" y="1573"/>
                    <a:pt x="4441" y="2728"/>
                    <a:pt x="4441" y="3894"/>
                  </a:cubicBezTo>
                  <a:cubicBezTo>
                    <a:pt x="4441" y="13038"/>
                    <a:pt x="11871" y="20468"/>
                    <a:pt x="21003" y="20468"/>
                  </a:cubicBezTo>
                  <a:cubicBezTo>
                    <a:pt x="30147" y="20468"/>
                    <a:pt x="37577" y="13038"/>
                    <a:pt x="37577" y="3894"/>
                  </a:cubicBezTo>
                  <a:cubicBezTo>
                    <a:pt x="37577" y="2716"/>
                    <a:pt x="37457" y="1537"/>
                    <a:pt x="37207" y="394"/>
                  </a:cubicBezTo>
                  <a:lnTo>
                    <a:pt x="39743" y="394"/>
                  </a:lnTo>
                  <a:lnTo>
                    <a:pt x="39743" y="1"/>
                  </a:ln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2223" name="Google Shape;2223;p41"/>
            <p:cNvSpPr/>
            <p:nvPr/>
          </p:nvSpPr>
          <p:spPr>
            <a:xfrm>
              <a:off x="4162850" y="2957575"/>
              <a:ext cx="46775" cy="53900"/>
            </a:xfrm>
            <a:custGeom>
              <a:avLst/>
              <a:gdLst/>
              <a:ahLst/>
              <a:cxnLst/>
              <a:rect l="l" t="t" r="r" b="b"/>
              <a:pathLst>
                <a:path w="1871" h="2156" extrusionOk="0">
                  <a:moveTo>
                    <a:pt x="1" y="1"/>
                  </a:moveTo>
                  <a:lnTo>
                    <a:pt x="1" y="2156"/>
                  </a:lnTo>
                  <a:lnTo>
                    <a:pt x="1870" y="1084"/>
                  </a:lnTo>
                  <a:lnTo>
                    <a:pt x="1" y="1"/>
                  </a:ln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grpSp>
      <p:grpSp>
        <p:nvGrpSpPr>
          <p:cNvPr id="17" name="Group 16">
            <a:extLst>
              <a:ext uri="{FF2B5EF4-FFF2-40B4-BE49-F238E27FC236}">
                <a16:creationId xmlns:a16="http://schemas.microsoft.com/office/drawing/2014/main" id="{3BEBEA4F-D6C1-F252-6418-AB9A19A8817A}"/>
              </a:ext>
            </a:extLst>
          </p:cNvPr>
          <p:cNvGrpSpPr/>
          <p:nvPr/>
        </p:nvGrpSpPr>
        <p:grpSpPr>
          <a:xfrm>
            <a:off x="7233293" y="4778868"/>
            <a:ext cx="74637" cy="400066"/>
            <a:chOff x="7233293" y="4778868"/>
            <a:chExt cx="74637" cy="400066"/>
          </a:xfrm>
        </p:grpSpPr>
        <p:sp>
          <p:nvSpPr>
            <p:cNvPr id="2224" name="Google Shape;2224;p41"/>
            <p:cNvSpPr/>
            <p:nvPr/>
          </p:nvSpPr>
          <p:spPr>
            <a:xfrm flipH="1">
              <a:off x="7233293" y="4778868"/>
              <a:ext cx="74637" cy="74633"/>
            </a:xfrm>
            <a:custGeom>
              <a:avLst/>
              <a:gdLst/>
              <a:ahLst/>
              <a:cxnLst/>
              <a:rect l="l" t="t" r="r" b="b"/>
              <a:pathLst>
                <a:path w="2239" h="2239" extrusionOk="0">
                  <a:moveTo>
                    <a:pt x="1119" y="1"/>
                  </a:moveTo>
                  <a:cubicBezTo>
                    <a:pt x="500" y="1"/>
                    <a:pt x="0" y="501"/>
                    <a:pt x="0" y="1120"/>
                  </a:cubicBezTo>
                  <a:cubicBezTo>
                    <a:pt x="0" y="1739"/>
                    <a:pt x="500" y="2239"/>
                    <a:pt x="1119" y="2239"/>
                  </a:cubicBezTo>
                  <a:cubicBezTo>
                    <a:pt x="1739" y="2239"/>
                    <a:pt x="2239" y="1739"/>
                    <a:pt x="2239" y="1120"/>
                  </a:cubicBezTo>
                  <a:cubicBezTo>
                    <a:pt x="2239" y="501"/>
                    <a:pt x="1739" y="1"/>
                    <a:pt x="1119" y="1"/>
                  </a:cubicBezTo>
                  <a:close/>
                </a:path>
              </a:pathLst>
            </a:custGeom>
            <a:solidFill>
              <a:schemeClr val="bg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2225" name="Google Shape;2225;p41"/>
            <p:cNvSpPr/>
            <p:nvPr/>
          </p:nvSpPr>
          <p:spPr>
            <a:xfrm flipH="1">
              <a:off x="7233293" y="4941601"/>
              <a:ext cx="74637" cy="74633"/>
            </a:xfrm>
            <a:custGeom>
              <a:avLst/>
              <a:gdLst/>
              <a:ahLst/>
              <a:cxnLst/>
              <a:rect l="l" t="t" r="r" b="b"/>
              <a:pathLst>
                <a:path w="2239" h="2239" extrusionOk="0">
                  <a:moveTo>
                    <a:pt x="1119" y="0"/>
                  </a:moveTo>
                  <a:cubicBezTo>
                    <a:pt x="500" y="0"/>
                    <a:pt x="0" y="500"/>
                    <a:pt x="0" y="1119"/>
                  </a:cubicBezTo>
                  <a:cubicBezTo>
                    <a:pt x="0" y="1738"/>
                    <a:pt x="500" y="2238"/>
                    <a:pt x="1119" y="2238"/>
                  </a:cubicBezTo>
                  <a:cubicBezTo>
                    <a:pt x="1739" y="2238"/>
                    <a:pt x="2239" y="1738"/>
                    <a:pt x="2239" y="1119"/>
                  </a:cubicBezTo>
                  <a:cubicBezTo>
                    <a:pt x="2239" y="500"/>
                    <a:pt x="1739" y="0"/>
                    <a:pt x="1119" y="0"/>
                  </a:cubicBezTo>
                  <a:close/>
                </a:path>
              </a:pathLst>
            </a:custGeom>
            <a:solidFill>
              <a:schemeClr val="bg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2226" name="Google Shape;2226;p41"/>
            <p:cNvSpPr/>
            <p:nvPr/>
          </p:nvSpPr>
          <p:spPr>
            <a:xfrm flipH="1">
              <a:off x="7233293" y="5104301"/>
              <a:ext cx="74637" cy="74633"/>
            </a:xfrm>
            <a:custGeom>
              <a:avLst/>
              <a:gdLst/>
              <a:ahLst/>
              <a:cxnLst/>
              <a:rect l="l" t="t" r="r" b="b"/>
              <a:pathLst>
                <a:path w="2239" h="2239" extrusionOk="0">
                  <a:moveTo>
                    <a:pt x="1119" y="1"/>
                  </a:moveTo>
                  <a:cubicBezTo>
                    <a:pt x="500" y="1"/>
                    <a:pt x="0" y="501"/>
                    <a:pt x="0" y="1120"/>
                  </a:cubicBezTo>
                  <a:cubicBezTo>
                    <a:pt x="0" y="1739"/>
                    <a:pt x="500" y="2239"/>
                    <a:pt x="1119" y="2239"/>
                  </a:cubicBezTo>
                  <a:cubicBezTo>
                    <a:pt x="1739" y="2239"/>
                    <a:pt x="2239" y="1739"/>
                    <a:pt x="2239" y="1120"/>
                  </a:cubicBezTo>
                  <a:cubicBezTo>
                    <a:pt x="2239" y="501"/>
                    <a:pt x="1739" y="1"/>
                    <a:pt x="1119" y="1"/>
                  </a:cubicBezTo>
                  <a:close/>
                </a:path>
              </a:pathLst>
            </a:custGeom>
            <a:solidFill>
              <a:schemeClr val="bg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grpSp>
      <p:grpSp>
        <p:nvGrpSpPr>
          <p:cNvPr id="21" name="Group 20">
            <a:extLst>
              <a:ext uri="{FF2B5EF4-FFF2-40B4-BE49-F238E27FC236}">
                <a16:creationId xmlns:a16="http://schemas.microsoft.com/office/drawing/2014/main" id="{B6A27E94-235E-2227-9234-D7A7FB01E2D2}"/>
              </a:ext>
            </a:extLst>
          </p:cNvPr>
          <p:cNvGrpSpPr/>
          <p:nvPr/>
        </p:nvGrpSpPr>
        <p:grpSpPr>
          <a:xfrm>
            <a:off x="7179137" y="5231501"/>
            <a:ext cx="197470" cy="385400"/>
            <a:chOff x="7218226" y="5231501"/>
            <a:chExt cx="200843" cy="385400"/>
          </a:xfrm>
        </p:grpSpPr>
        <p:sp>
          <p:nvSpPr>
            <p:cNvPr id="2217" name="Google Shape;2217;p41"/>
            <p:cNvSpPr/>
            <p:nvPr/>
          </p:nvSpPr>
          <p:spPr>
            <a:xfrm rot="10800000">
              <a:off x="7271684" y="5231501"/>
              <a:ext cx="147385" cy="385400"/>
            </a:xfrm>
            <a:custGeom>
              <a:avLst/>
              <a:gdLst/>
              <a:ahLst/>
              <a:cxnLst/>
              <a:rect l="l" t="t" r="r" b="b"/>
              <a:pathLst>
                <a:path w="75856" h="11562" extrusionOk="0">
                  <a:moveTo>
                    <a:pt x="4466" y="1274"/>
                  </a:moveTo>
                  <a:cubicBezTo>
                    <a:pt x="6204" y="1274"/>
                    <a:pt x="7633" y="2703"/>
                    <a:pt x="7633" y="4441"/>
                  </a:cubicBezTo>
                  <a:cubicBezTo>
                    <a:pt x="7633" y="6192"/>
                    <a:pt x="6204" y="7620"/>
                    <a:pt x="4466" y="7620"/>
                  </a:cubicBezTo>
                  <a:cubicBezTo>
                    <a:pt x="2716" y="7620"/>
                    <a:pt x="1299" y="6192"/>
                    <a:pt x="1299" y="4441"/>
                  </a:cubicBezTo>
                  <a:cubicBezTo>
                    <a:pt x="1299" y="2703"/>
                    <a:pt x="2716" y="1274"/>
                    <a:pt x="4466" y="1274"/>
                  </a:cubicBezTo>
                  <a:close/>
                  <a:moveTo>
                    <a:pt x="4466" y="0"/>
                  </a:moveTo>
                  <a:cubicBezTo>
                    <a:pt x="2001" y="0"/>
                    <a:pt x="1" y="1989"/>
                    <a:pt x="1" y="4453"/>
                  </a:cubicBezTo>
                  <a:cubicBezTo>
                    <a:pt x="1" y="6644"/>
                    <a:pt x="1585" y="8466"/>
                    <a:pt x="3668" y="8835"/>
                  </a:cubicBezTo>
                  <a:lnTo>
                    <a:pt x="3668" y="11561"/>
                  </a:lnTo>
                  <a:lnTo>
                    <a:pt x="5156" y="11561"/>
                  </a:lnTo>
                  <a:lnTo>
                    <a:pt x="5156" y="8847"/>
                  </a:lnTo>
                  <a:cubicBezTo>
                    <a:pt x="7097" y="8537"/>
                    <a:pt x="8633" y="6954"/>
                    <a:pt x="8883" y="5013"/>
                  </a:cubicBezTo>
                  <a:lnTo>
                    <a:pt x="75856" y="5013"/>
                  </a:lnTo>
                  <a:lnTo>
                    <a:pt x="75856" y="3679"/>
                  </a:lnTo>
                  <a:lnTo>
                    <a:pt x="8847" y="3679"/>
                  </a:lnTo>
                  <a:cubicBezTo>
                    <a:pt x="8478" y="1596"/>
                    <a:pt x="6657" y="0"/>
                    <a:pt x="4466" y="0"/>
                  </a:cubicBezTo>
                  <a:close/>
                </a:path>
              </a:pathLst>
            </a:custGeom>
            <a:solidFill>
              <a:srgbClr val="F2F2F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2227" name="Google Shape;2227;p41"/>
            <p:cNvSpPr/>
            <p:nvPr/>
          </p:nvSpPr>
          <p:spPr>
            <a:xfrm flipH="1">
              <a:off x="7218226" y="5416634"/>
              <a:ext cx="104405" cy="104033"/>
            </a:xfrm>
            <a:custGeom>
              <a:avLst/>
              <a:gdLst/>
              <a:ahLst/>
              <a:cxnLst/>
              <a:rect l="l" t="t" r="r" b="b"/>
              <a:pathLst>
                <a:path w="3132" h="3121" extrusionOk="0">
                  <a:moveTo>
                    <a:pt x="1560" y="1"/>
                  </a:moveTo>
                  <a:cubicBezTo>
                    <a:pt x="703" y="1"/>
                    <a:pt x="1" y="691"/>
                    <a:pt x="1" y="1561"/>
                  </a:cubicBezTo>
                  <a:cubicBezTo>
                    <a:pt x="1" y="2418"/>
                    <a:pt x="703" y="3120"/>
                    <a:pt x="1560" y="3120"/>
                  </a:cubicBezTo>
                  <a:cubicBezTo>
                    <a:pt x="2430" y="3120"/>
                    <a:pt x="3132" y="2418"/>
                    <a:pt x="3132" y="1561"/>
                  </a:cubicBezTo>
                  <a:cubicBezTo>
                    <a:pt x="3132" y="691"/>
                    <a:pt x="2430" y="1"/>
                    <a:pt x="1560" y="1"/>
                  </a:cubicBezTo>
                  <a:close/>
                </a:path>
              </a:pathLst>
            </a:custGeom>
            <a:solidFill>
              <a:schemeClr val="bg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grpSp>
      <p:grpSp>
        <p:nvGrpSpPr>
          <p:cNvPr id="2243" name="Google Shape;2243;p41"/>
          <p:cNvGrpSpPr/>
          <p:nvPr/>
        </p:nvGrpSpPr>
        <p:grpSpPr>
          <a:xfrm flipH="1">
            <a:off x="8929615" y="2661936"/>
            <a:ext cx="1383205" cy="711635"/>
            <a:chOff x="1409550" y="1996449"/>
            <a:chExt cx="1037350" cy="533726"/>
          </a:xfrm>
          <a:solidFill>
            <a:schemeClr val="accent1"/>
          </a:solidFill>
        </p:grpSpPr>
        <p:sp>
          <p:nvSpPr>
            <p:cNvPr id="2244" name="Google Shape;2244;p41"/>
            <p:cNvSpPr/>
            <p:nvPr/>
          </p:nvSpPr>
          <p:spPr>
            <a:xfrm>
              <a:off x="1409550" y="1996449"/>
              <a:ext cx="1003400" cy="511700"/>
            </a:xfrm>
            <a:custGeom>
              <a:avLst/>
              <a:gdLst/>
              <a:ahLst/>
              <a:cxnLst/>
              <a:rect l="l" t="t" r="r" b="b"/>
              <a:pathLst>
                <a:path w="40136" h="20468" extrusionOk="0">
                  <a:moveTo>
                    <a:pt x="21205" y="1"/>
                  </a:moveTo>
                  <a:cubicBezTo>
                    <a:pt x="12073" y="1"/>
                    <a:pt x="4632" y="7430"/>
                    <a:pt x="4632" y="16574"/>
                  </a:cubicBezTo>
                  <a:cubicBezTo>
                    <a:pt x="4632" y="17741"/>
                    <a:pt x="4751" y="18896"/>
                    <a:pt x="5001" y="20027"/>
                  </a:cubicBezTo>
                  <a:lnTo>
                    <a:pt x="191" y="20027"/>
                  </a:lnTo>
                  <a:cubicBezTo>
                    <a:pt x="83" y="20027"/>
                    <a:pt x="0" y="20122"/>
                    <a:pt x="0" y="20229"/>
                  </a:cubicBezTo>
                  <a:cubicBezTo>
                    <a:pt x="0" y="20337"/>
                    <a:pt x="83" y="20432"/>
                    <a:pt x="191" y="20432"/>
                  </a:cubicBezTo>
                  <a:lnTo>
                    <a:pt x="5239" y="20432"/>
                  </a:lnTo>
                  <a:cubicBezTo>
                    <a:pt x="5298" y="20432"/>
                    <a:pt x="5358" y="20396"/>
                    <a:pt x="5394" y="20348"/>
                  </a:cubicBezTo>
                  <a:cubicBezTo>
                    <a:pt x="5429" y="20301"/>
                    <a:pt x="5453" y="20241"/>
                    <a:pt x="5429" y="20182"/>
                  </a:cubicBezTo>
                  <a:cubicBezTo>
                    <a:pt x="5167" y="19003"/>
                    <a:pt x="5025" y="17789"/>
                    <a:pt x="5025" y="16574"/>
                  </a:cubicBezTo>
                  <a:cubicBezTo>
                    <a:pt x="5025" y="7645"/>
                    <a:pt x="12287" y="394"/>
                    <a:pt x="21205" y="394"/>
                  </a:cubicBezTo>
                  <a:cubicBezTo>
                    <a:pt x="30123" y="394"/>
                    <a:pt x="37386" y="7645"/>
                    <a:pt x="37386" y="16574"/>
                  </a:cubicBezTo>
                  <a:cubicBezTo>
                    <a:pt x="37386" y="17801"/>
                    <a:pt x="37243" y="19039"/>
                    <a:pt x="36969" y="20229"/>
                  </a:cubicBezTo>
                  <a:cubicBezTo>
                    <a:pt x="36957" y="20277"/>
                    <a:pt x="36969" y="20348"/>
                    <a:pt x="37005" y="20396"/>
                  </a:cubicBezTo>
                  <a:cubicBezTo>
                    <a:pt x="37040" y="20444"/>
                    <a:pt x="37100" y="20468"/>
                    <a:pt x="37159" y="20468"/>
                  </a:cubicBezTo>
                  <a:lnTo>
                    <a:pt x="39946" y="20468"/>
                  </a:lnTo>
                  <a:cubicBezTo>
                    <a:pt x="40053" y="20468"/>
                    <a:pt x="40136" y="20372"/>
                    <a:pt x="40136" y="20265"/>
                  </a:cubicBezTo>
                  <a:cubicBezTo>
                    <a:pt x="40136" y="20158"/>
                    <a:pt x="40053" y="20075"/>
                    <a:pt x="39946" y="20075"/>
                  </a:cubicBezTo>
                  <a:lnTo>
                    <a:pt x="37410" y="20075"/>
                  </a:lnTo>
                  <a:cubicBezTo>
                    <a:pt x="37648" y="18932"/>
                    <a:pt x="37779" y="17753"/>
                    <a:pt x="37779" y="16574"/>
                  </a:cubicBezTo>
                  <a:cubicBezTo>
                    <a:pt x="37779" y="7430"/>
                    <a:pt x="30337" y="1"/>
                    <a:pt x="21205" y="1"/>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2245" name="Google Shape;2245;p41"/>
            <p:cNvSpPr/>
            <p:nvPr/>
          </p:nvSpPr>
          <p:spPr>
            <a:xfrm>
              <a:off x="2400150" y="2476275"/>
              <a:ext cx="46750" cy="53900"/>
            </a:xfrm>
            <a:custGeom>
              <a:avLst/>
              <a:gdLst/>
              <a:ahLst/>
              <a:cxnLst/>
              <a:rect l="l" t="t" r="r" b="b"/>
              <a:pathLst>
                <a:path w="1870" h="2156" extrusionOk="0">
                  <a:moveTo>
                    <a:pt x="0" y="1"/>
                  </a:moveTo>
                  <a:lnTo>
                    <a:pt x="0" y="2156"/>
                  </a:lnTo>
                  <a:lnTo>
                    <a:pt x="1869" y="1072"/>
                  </a:lnTo>
                  <a:lnTo>
                    <a:pt x="0" y="1"/>
                  </a:ln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grpSp>
      <p:grpSp>
        <p:nvGrpSpPr>
          <p:cNvPr id="16" name="Group 15">
            <a:extLst>
              <a:ext uri="{FF2B5EF4-FFF2-40B4-BE49-F238E27FC236}">
                <a16:creationId xmlns:a16="http://schemas.microsoft.com/office/drawing/2014/main" id="{0B2253CF-A529-63F7-86EA-E201C8747878}"/>
              </a:ext>
            </a:extLst>
          </p:cNvPr>
          <p:cNvGrpSpPr/>
          <p:nvPr/>
        </p:nvGrpSpPr>
        <p:grpSpPr>
          <a:xfrm>
            <a:off x="9568615" y="2165468"/>
            <a:ext cx="74671" cy="400066"/>
            <a:chOff x="9568615" y="2165468"/>
            <a:chExt cx="74671" cy="400066"/>
          </a:xfrm>
        </p:grpSpPr>
        <p:sp>
          <p:nvSpPr>
            <p:cNvPr id="2246" name="Google Shape;2246;p41"/>
            <p:cNvSpPr/>
            <p:nvPr/>
          </p:nvSpPr>
          <p:spPr>
            <a:xfrm flipH="1">
              <a:off x="9568615" y="2490901"/>
              <a:ext cx="74671" cy="74633"/>
            </a:xfrm>
            <a:custGeom>
              <a:avLst/>
              <a:gdLst/>
              <a:ahLst/>
              <a:cxnLst/>
              <a:rect l="l" t="t" r="r" b="b"/>
              <a:pathLst>
                <a:path w="2240" h="2239" extrusionOk="0">
                  <a:moveTo>
                    <a:pt x="1120" y="0"/>
                  </a:moveTo>
                  <a:cubicBezTo>
                    <a:pt x="501" y="0"/>
                    <a:pt x="1" y="500"/>
                    <a:pt x="1" y="1119"/>
                  </a:cubicBezTo>
                  <a:cubicBezTo>
                    <a:pt x="1" y="1738"/>
                    <a:pt x="501" y="2239"/>
                    <a:pt x="1120" y="2239"/>
                  </a:cubicBezTo>
                  <a:cubicBezTo>
                    <a:pt x="1739" y="2239"/>
                    <a:pt x="2239" y="1738"/>
                    <a:pt x="2239" y="1119"/>
                  </a:cubicBezTo>
                  <a:cubicBezTo>
                    <a:pt x="2239" y="500"/>
                    <a:pt x="1739" y="0"/>
                    <a:pt x="1120"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2247" name="Google Shape;2247;p41"/>
            <p:cNvSpPr/>
            <p:nvPr/>
          </p:nvSpPr>
          <p:spPr>
            <a:xfrm flipH="1">
              <a:off x="9568615" y="2328168"/>
              <a:ext cx="74671" cy="74633"/>
            </a:xfrm>
            <a:custGeom>
              <a:avLst/>
              <a:gdLst/>
              <a:ahLst/>
              <a:cxnLst/>
              <a:rect l="l" t="t" r="r" b="b"/>
              <a:pathLst>
                <a:path w="2240" h="2239" extrusionOk="0">
                  <a:moveTo>
                    <a:pt x="1120" y="1"/>
                  </a:moveTo>
                  <a:cubicBezTo>
                    <a:pt x="501" y="1"/>
                    <a:pt x="1" y="501"/>
                    <a:pt x="1" y="1120"/>
                  </a:cubicBezTo>
                  <a:cubicBezTo>
                    <a:pt x="1" y="1739"/>
                    <a:pt x="501" y="2239"/>
                    <a:pt x="1120" y="2239"/>
                  </a:cubicBezTo>
                  <a:cubicBezTo>
                    <a:pt x="1739" y="2239"/>
                    <a:pt x="2239" y="1739"/>
                    <a:pt x="2239" y="1120"/>
                  </a:cubicBezTo>
                  <a:cubicBezTo>
                    <a:pt x="2239" y="501"/>
                    <a:pt x="1739" y="1"/>
                    <a:pt x="1120"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2248" name="Google Shape;2248;p41"/>
            <p:cNvSpPr/>
            <p:nvPr/>
          </p:nvSpPr>
          <p:spPr>
            <a:xfrm flipH="1">
              <a:off x="9568615" y="2165468"/>
              <a:ext cx="74671" cy="74633"/>
            </a:xfrm>
            <a:custGeom>
              <a:avLst/>
              <a:gdLst/>
              <a:ahLst/>
              <a:cxnLst/>
              <a:rect l="l" t="t" r="r" b="b"/>
              <a:pathLst>
                <a:path w="2240" h="2239" extrusionOk="0">
                  <a:moveTo>
                    <a:pt x="1120" y="0"/>
                  </a:moveTo>
                  <a:cubicBezTo>
                    <a:pt x="501" y="0"/>
                    <a:pt x="1" y="500"/>
                    <a:pt x="1" y="1119"/>
                  </a:cubicBezTo>
                  <a:cubicBezTo>
                    <a:pt x="1" y="1738"/>
                    <a:pt x="501" y="2238"/>
                    <a:pt x="1120" y="2238"/>
                  </a:cubicBezTo>
                  <a:cubicBezTo>
                    <a:pt x="1739" y="2238"/>
                    <a:pt x="2239" y="1738"/>
                    <a:pt x="2239" y="1119"/>
                  </a:cubicBezTo>
                  <a:cubicBezTo>
                    <a:pt x="2239" y="500"/>
                    <a:pt x="1739" y="0"/>
                    <a:pt x="1120"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grpSp>
      <p:grpSp>
        <p:nvGrpSpPr>
          <p:cNvPr id="20" name="Group 19">
            <a:extLst>
              <a:ext uri="{FF2B5EF4-FFF2-40B4-BE49-F238E27FC236}">
                <a16:creationId xmlns:a16="http://schemas.microsoft.com/office/drawing/2014/main" id="{09FF9A56-39A5-8EED-7C48-BE0C5846E7F6}"/>
              </a:ext>
            </a:extLst>
          </p:cNvPr>
          <p:cNvGrpSpPr/>
          <p:nvPr/>
        </p:nvGrpSpPr>
        <p:grpSpPr>
          <a:xfrm>
            <a:off x="9549213" y="1727701"/>
            <a:ext cx="211142" cy="385400"/>
            <a:chOff x="9549213" y="1727701"/>
            <a:chExt cx="211142" cy="385400"/>
          </a:xfrm>
        </p:grpSpPr>
        <p:sp>
          <p:nvSpPr>
            <p:cNvPr id="2239" name="Google Shape;2239;p41"/>
            <p:cNvSpPr/>
            <p:nvPr/>
          </p:nvSpPr>
          <p:spPr>
            <a:xfrm flipH="1">
              <a:off x="9549213" y="1727701"/>
              <a:ext cx="211142" cy="385400"/>
            </a:xfrm>
            <a:custGeom>
              <a:avLst/>
              <a:gdLst/>
              <a:ahLst/>
              <a:cxnLst/>
              <a:rect l="l" t="t" r="r" b="b"/>
              <a:pathLst>
                <a:path w="75856" h="11562" extrusionOk="0">
                  <a:moveTo>
                    <a:pt x="4466" y="1274"/>
                  </a:moveTo>
                  <a:cubicBezTo>
                    <a:pt x="6204" y="1274"/>
                    <a:pt x="7633" y="2703"/>
                    <a:pt x="7633" y="4441"/>
                  </a:cubicBezTo>
                  <a:cubicBezTo>
                    <a:pt x="7633" y="6192"/>
                    <a:pt x="6204" y="7620"/>
                    <a:pt x="4466" y="7620"/>
                  </a:cubicBezTo>
                  <a:cubicBezTo>
                    <a:pt x="2716" y="7620"/>
                    <a:pt x="1299" y="6192"/>
                    <a:pt x="1299" y="4441"/>
                  </a:cubicBezTo>
                  <a:cubicBezTo>
                    <a:pt x="1299" y="2703"/>
                    <a:pt x="2716" y="1274"/>
                    <a:pt x="4466" y="1274"/>
                  </a:cubicBezTo>
                  <a:close/>
                  <a:moveTo>
                    <a:pt x="4466" y="0"/>
                  </a:moveTo>
                  <a:cubicBezTo>
                    <a:pt x="2001" y="0"/>
                    <a:pt x="1" y="1989"/>
                    <a:pt x="1" y="4453"/>
                  </a:cubicBezTo>
                  <a:cubicBezTo>
                    <a:pt x="1" y="6644"/>
                    <a:pt x="1585" y="8466"/>
                    <a:pt x="3668" y="8835"/>
                  </a:cubicBezTo>
                  <a:lnTo>
                    <a:pt x="3668" y="11561"/>
                  </a:lnTo>
                  <a:lnTo>
                    <a:pt x="5156" y="11561"/>
                  </a:lnTo>
                  <a:lnTo>
                    <a:pt x="5156" y="8847"/>
                  </a:lnTo>
                  <a:cubicBezTo>
                    <a:pt x="7097" y="8537"/>
                    <a:pt x="8633" y="6954"/>
                    <a:pt x="8883" y="5013"/>
                  </a:cubicBezTo>
                  <a:lnTo>
                    <a:pt x="75856" y="5013"/>
                  </a:lnTo>
                  <a:lnTo>
                    <a:pt x="75856" y="3679"/>
                  </a:lnTo>
                  <a:lnTo>
                    <a:pt x="8847" y="3679"/>
                  </a:lnTo>
                  <a:cubicBezTo>
                    <a:pt x="8478" y="1596"/>
                    <a:pt x="6657" y="0"/>
                    <a:pt x="4466" y="0"/>
                  </a:cubicBezTo>
                  <a:close/>
                </a:path>
              </a:pathLst>
            </a:custGeom>
            <a:solidFill>
              <a:srgbClr val="F2F2F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2249" name="Google Shape;2249;p41"/>
            <p:cNvSpPr/>
            <p:nvPr/>
          </p:nvSpPr>
          <p:spPr>
            <a:xfrm flipH="1">
              <a:off x="9553947" y="1823734"/>
              <a:ext cx="104005" cy="104433"/>
            </a:xfrm>
            <a:custGeom>
              <a:avLst/>
              <a:gdLst/>
              <a:ahLst/>
              <a:cxnLst/>
              <a:rect l="l" t="t" r="r" b="b"/>
              <a:pathLst>
                <a:path w="3120" h="3133" extrusionOk="0">
                  <a:moveTo>
                    <a:pt x="1560" y="1"/>
                  </a:moveTo>
                  <a:cubicBezTo>
                    <a:pt x="703" y="1"/>
                    <a:pt x="0" y="703"/>
                    <a:pt x="0" y="1560"/>
                  </a:cubicBezTo>
                  <a:cubicBezTo>
                    <a:pt x="0" y="2430"/>
                    <a:pt x="703" y="3132"/>
                    <a:pt x="1560" y="3132"/>
                  </a:cubicBezTo>
                  <a:cubicBezTo>
                    <a:pt x="2429" y="3132"/>
                    <a:pt x="3120" y="2430"/>
                    <a:pt x="3120" y="1560"/>
                  </a:cubicBezTo>
                  <a:cubicBezTo>
                    <a:pt x="3120" y="703"/>
                    <a:pt x="2429" y="1"/>
                    <a:pt x="1560"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grpSp>
      <p:grpSp>
        <p:nvGrpSpPr>
          <p:cNvPr id="15" name="Group 14">
            <a:extLst>
              <a:ext uri="{FF2B5EF4-FFF2-40B4-BE49-F238E27FC236}">
                <a16:creationId xmlns:a16="http://schemas.microsoft.com/office/drawing/2014/main" id="{9E266203-3DF2-7F7F-BBCE-445ACFACE38C}"/>
              </a:ext>
            </a:extLst>
          </p:cNvPr>
          <p:cNvGrpSpPr/>
          <p:nvPr/>
        </p:nvGrpSpPr>
        <p:grpSpPr>
          <a:xfrm>
            <a:off x="1621200" y="3422735"/>
            <a:ext cx="1914233" cy="1097800"/>
            <a:chOff x="1621200" y="3422735"/>
            <a:chExt cx="1914233" cy="1097800"/>
          </a:xfrm>
        </p:grpSpPr>
        <p:sp>
          <p:nvSpPr>
            <p:cNvPr id="2168" name="Google Shape;2168;p41"/>
            <p:cNvSpPr/>
            <p:nvPr/>
          </p:nvSpPr>
          <p:spPr>
            <a:xfrm flipH="1">
              <a:off x="1621200" y="3422735"/>
              <a:ext cx="1914233" cy="1097800"/>
            </a:xfrm>
            <a:custGeom>
              <a:avLst/>
              <a:gdLst/>
              <a:ahLst/>
              <a:cxnLst/>
              <a:rect l="l" t="t" r="r" b="b"/>
              <a:pathLst>
                <a:path w="57424" h="32934" extrusionOk="0">
                  <a:moveTo>
                    <a:pt x="6441" y="1"/>
                  </a:moveTo>
                  <a:lnTo>
                    <a:pt x="0" y="7061"/>
                  </a:lnTo>
                  <a:lnTo>
                    <a:pt x="6441" y="14288"/>
                  </a:lnTo>
                  <a:lnTo>
                    <a:pt x="18288" y="14288"/>
                  </a:lnTo>
                  <a:cubicBezTo>
                    <a:pt x="17205" y="16074"/>
                    <a:pt x="16586" y="18277"/>
                    <a:pt x="16586" y="20575"/>
                  </a:cubicBezTo>
                  <a:cubicBezTo>
                    <a:pt x="16586" y="27397"/>
                    <a:pt x="22122" y="32934"/>
                    <a:pt x="28944" y="32934"/>
                  </a:cubicBezTo>
                  <a:cubicBezTo>
                    <a:pt x="35767" y="32934"/>
                    <a:pt x="41303" y="27397"/>
                    <a:pt x="41303" y="20563"/>
                  </a:cubicBezTo>
                  <a:cubicBezTo>
                    <a:pt x="41303" y="18277"/>
                    <a:pt x="40684" y="16086"/>
                    <a:pt x="39600" y="14300"/>
                  </a:cubicBezTo>
                  <a:lnTo>
                    <a:pt x="50995" y="14300"/>
                  </a:lnTo>
                  <a:lnTo>
                    <a:pt x="57424" y="7299"/>
                  </a:lnTo>
                  <a:lnTo>
                    <a:pt x="50995" y="1"/>
                  </a:ln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2169" name="Google Shape;2169;p41"/>
            <p:cNvSpPr/>
            <p:nvPr/>
          </p:nvSpPr>
          <p:spPr>
            <a:xfrm flipH="1">
              <a:off x="2254232" y="3789068"/>
              <a:ext cx="641401" cy="641367"/>
            </a:xfrm>
            <a:custGeom>
              <a:avLst/>
              <a:gdLst/>
              <a:ahLst/>
              <a:cxnLst/>
              <a:rect l="l" t="t" r="r" b="b"/>
              <a:pathLst>
                <a:path w="19241" h="19241" extrusionOk="0">
                  <a:moveTo>
                    <a:pt x="9620" y="0"/>
                  </a:moveTo>
                  <a:cubicBezTo>
                    <a:pt x="4310" y="0"/>
                    <a:pt x="0" y="4310"/>
                    <a:pt x="0" y="9621"/>
                  </a:cubicBezTo>
                  <a:cubicBezTo>
                    <a:pt x="0" y="14931"/>
                    <a:pt x="4310" y="19241"/>
                    <a:pt x="9620" y="19241"/>
                  </a:cubicBezTo>
                  <a:cubicBezTo>
                    <a:pt x="14931" y="19241"/>
                    <a:pt x="19241" y="14931"/>
                    <a:pt x="19241" y="9621"/>
                  </a:cubicBezTo>
                  <a:cubicBezTo>
                    <a:pt x="19241" y="4310"/>
                    <a:pt x="14931" y="0"/>
                    <a:pt x="9620" y="0"/>
                  </a:cubicBezTo>
                  <a:close/>
                </a:path>
              </a:pathLst>
            </a:custGeom>
            <a:solidFill>
              <a:schemeClr val="bg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2170" name="Google Shape;2170;p41"/>
            <p:cNvSpPr/>
            <p:nvPr/>
          </p:nvSpPr>
          <p:spPr>
            <a:xfrm flipH="1">
              <a:off x="2304235" y="3839068"/>
              <a:ext cx="541395" cy="541367"/>
            </a:xfrm>
            <a:custGeom>
              <a:avLst/>
              <a:gdLst/>
              <a:ahLst/>
              <a:cxnLst/>
              <a:rect l="l" t="t" r="r" b="b"/>
              <a:pathLst>
                <a:path w="16241" h="16241" extrusionOk="0">
                  <a:moveTo>
                    <a:pt x="8120" y="441"/>
                  </a:moveTo>
                  <a:cubicBezTo>
                    <a:pt x="12359" y="441"/>
                    <a:pt x="15812" y="3882"/>
                    <a:pt x="15812" y="8121"/>
                  </a:cubicBezTo>
                  <a:cubicBezTo>
                    <a:pt x="15812" y="12359"/>
                    <a:pt x="12359" y="15812"/>
                    <a:pt x="8120" y="15812"/>
                  </a:cubicBezTo>
                  <a:cubicBezTo>
                    <a:pt x="3882" y="15812"/>
                    <a:pt x="429" y="12359"/>
                    <a:pt x="429" y="8121"/>
                  </a:cubicBezTo>
                  <a:cubicBezTo>
                    <a:pt x="429" y="3882"/>
                    <a:pt x="3882" y="441"/>
                    <a:pt x="8120" y="441"/>
                  </a:cubicBezTo>
                  <a:close/>
                  <a:moveTo>
                    <a:pt x="8120" y="1"/>
                  </a:moveTo>
                  <a:cubicBezTo>
                    <a:pt x="3644" y="1"/>
                    <a:pt x="0" y="3644"/>
                    <a:pt x="0" y="8121"/>
                  </a:cubicBezTo>
                  <a:cubicBezTo>
                    <a:pt x="0" y="12597"/>
                    <a:pt x="3644" y="16241"/>
                    <a:pt x="8120" y="16241"/>
                  </a:cubicBezTo>
                  <a:cubicBezTo>
                    <a:pt x="12597" y="16241"/>
                    <a:pt x="16240" y="12597"/>
                    <a:pt x="16240" y="8121"/>
                  </a:cubicBezTo>
                  <a:cubicBezTo>
                    <a:pt x="16240" y="3644"/>
                    <a:pt x="12597" y="1"/>
                    <a:pt x="8120"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grpSp>
          <p:nvGrpSpPr>
            <p:cNvPr id="2179" name="Google Shape;2179;p41"/>
            <p:cNvGrpSpPr/>
            <p:nvPr/>
          </p:nvGrpSpPr>
          <p:grpSpPr>
            <a:xfrm flipH="1">
              <a:off x="2401074" y="3979968"/>
              <a:ext cx="326284" cy="311567"/>
              <a:chOff x="7098350" y="2984975"/>
              <a:chExt cx="244700" cy="233675"/>
            </a:xfrm>
            <a:solidFill>
              <a:schemeClr val="accent5"/>
            </a:solidFill>
          </p:grpSpPr>
          <p:sp>
            <p:nvSpPr>
              <p:cNvPr id="2180" name="Google Shape;2180;p41"/>
              <p:cNvSpPr/>
              <p:nvPr/>
            </p:nvSpPr>
            <p:spPr>
              <a:xfrm>
                <a:off x="7098350" y="2984975"/>
                <a:ext cx="244700" cy="15800"/>
              </a:xfrm>
              <a:custGeom>
                <a:avLst/>
                <a:gdLst/>
                <a:ahLst/>
                <a:cxnLst/>
                <a:rect l="l" t="t" r="r" b="b"/>
                <a:pathLst>
                  <a:path w="9788" h="632" extrusionOk="0">
                    <a:moveTo>
                      <a:pt x="298" y="0"/>
                    </a:moveTo>
                    <a:cubicBezTo>
                      <a:pt x="131" y="0"/>
                      <a:pt x="0" y="131"/>
                      <a:pt x="0" y="298"/>
                    </a:cubicBezTo>
                    <a:lnTo>
                      <a:pt x="0" y="334"/>
                    </a:lnTo>
                    <a:cubicBezTo>
                      <a:pt x="0" y="500"/>
                      <a:pt x="131" y="631"/>
                      <a:pt x="298" y="631"/>
                    </a:cubicBezTo>
                    <a:lnTo>
                      <a:pt x="9490" y="631"/>
                    </a:lnTo>
                    <a:cubicBezTo>
                      <a:pt x="9656" y="631"/>
                      <a:pt x="9787" y="500"/>
                      <a:pt x="9787" y="334"/>
                    </a:cubicBezTo>
                    <a:lnTo>
                      <a:pt x="9787" y="298"/>
                    </a:lnTo>
                    <a:cubicBezTo>
                      <a:pt x="9787" y="131"/>
                      <a:pt x="9656" y="0"/>
                      <a:pt x="9490" y="0"/>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2181" name="Google Shape;2181;p41"/>
              <p:cNvSpPr/>
              <p:nvPr/>
            </p:nvSpPr>
            <p:spPr>
              <a:xfrm>
                <a:off x="7127225" y="3007300"/>
                <a:ext cx="186950" cy="129500"/>
              </a:xfrm>
              <a:custGeom>
                <a:avLst/>
                <a:gdLst/>
                <a:ahLst/>
                <a:cxnLst/>
                <a:rect l="l" t="t" r="r" b="b"/>
                <a:pathLst>
                  <a:path w="7478" h="5180" extrusionOk="0">
                    <a:moveTo>
                      <a:pt x="2370" y="2941"/>
                    </a:moveTo>
                    <a:lnTo>
                      <a:pt x="2370" y="4584"/>
                    </a:lnTo>
                    <a:lnTo>
                      <a:pt x="1548" y="4584"/>
                    </a:lnTo>
                    <a:lnTo>
                      <a:pt x="1548" y="2941"/>
                    </a:lnTo>
                    <a:close/>
                    <a:moveTo>
                      <a:pt x="4275" y="727"/>
                    </a:moveTo>
                    <a:lnTo>
                      <a:pt x="4275" y="4584"/>
                    </a:lnTo>
                    <a:lnTo>
                      <a:pt x="3453" y="4584"/>
                    </a:lnTo>
                    <a:lnTo>
                      <a:pt x="3453" y="727"/>
                    </a:lnTo>
                    <a:close/>
                    <a:moveTo>
                      <a:pt x="6168" y="2036"/>
                    </a:moveTo>
                    <a:lnTo>
                      <a:pt x="6168" y="4584"/>
                    </a:lnTo>
                    <a:lnTo>
                      <a:pt x="5346" y="4584"/>
                    </a:lnTo>
                    <a:lnTo>
                      <a:pt x="5346" y="2036"/>
                    </a:lnTo>
                    <a:close/>
                    <a:moveTo>
                      <a:pt x="0" y="0"/>
                    </a:moveTo>
                    <a:lnTo>
                      <a:pt x="0" y="5179"/>
                    </a:lnTo>
                    <a:lnTo>
                      <a:pt x="7477" y="5179"/>
                    </a:lnTo>
                    <a:lnTo>
                      <a:pt x="7477" y="0"/>
                    </a:ln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2182" name="Google Shape;2182;p41"/>
              <p:cNvSpPr/>
              <p:nvPr/>
            </p:nvSpPr>
            <p:spPr>
              <a:xfrm>
                <a:off x="7221275" y="3134100"/>
                <a:ext cx="5075" cy="84550"/>
              </a:xfrm>
              <a:custGeom>
                <a:avLst/>
                <a:gdLst/>
                <a:ahLst/>
                <a:cxnLst/>
                <a:rect l="l" t="t" r="r" b="b"/>
                <a:pathLst>
                  <a:path w="203" h="3382" extrusionOk="0">
                    <a:moveTo>
                      <a:pt x="96" y="0"/>
                    </a:moveTo>
                    <a:cubicBezTo>
                      <a:pt x="48" y="0"/>
                      <a:pt x="1" y="48"/>
                      <a:pt x="1" y="107"/>
                    </a:cubicBezTo>
                    <a:lnTo>
                      <a:pt x="1" y="3286"/>
                    </a:lnTo>
                    <a:cubicBezTo>
                      <a:pt x="1" y="3346"/>
                      <a:pt x="48" y="3382"/>
                      <a:pt x="96" y="3382"/>
                    </a:cubicBezTo>
                    <a:cubicBezTo>
                      <a:pt x="155" y="3382"/>
                      <a:pt x="203" y="3346"/>
                      <a:pt x="203" y="3286"/>
                    </a:cubicBezTo>
                    <a:lnTo>
                      <a:pt x="203" y="107"/>
                    </a:lnTo>
                    <a:cubicBezTo>
                      <a:pt x="203" y="48"/>
                      <a:pt x="155" y="0"/>
                      <a:pt x="96" y="0"/>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2183" name="Google Shape;2183;p41"/>
              <p:cNvSpPr/>
              <p:nvPr/>
            </p:nvSpPr>
            <p:spPr>
              <a:xfrm>
                <a:off x="7197175" y="3181200"/>
                <a:ext cx="29475" cy="37450"/>
              </a:xfrm>
              <a:custGeom>
                <a:avLst/>
                <a:gdLst/>
                <a:ahLst/>
                <a:cxnLst/>
                <a:rect l="l" t="t" r="r" b="b"/>
                <a:pathLst>
                  <a:path w="1179" h="1498" extrusionOk="0">
                    <a:moveTo>
                      <a:pt x="1060" y="1"/>
                    </a:moveTo>
                    <a:cubicBezTo>
                      <a:pt x="1028" y="1"/>
                      <a:pt x="998" y="16"/>
                      <a:pt x="977" y="45"/>
                    </a:cubicBezTo>
                    <a:lnTo>
                      <a:pt x="36" y="1343"/>
                    </a:lnTo>
                    <a:cubicBezTo>
                      <a:pt x="0" y="1391"/>
                      <a:pt x="12" y="1450"/>
                      <a:pt x="60" y="1486"/>
                    </a:cubicBezTo>
                    <a:cubicBezTo>
                      <a:pt x="84" y="1498"/>
                      <a:pt x="95" y="1498"/>
                      <a:pt x="119" y="1498"/>
                    </a:cubicBezTo>
                    <a:cubicBezTo>
                      <a:pt x="155" y="1498"/>
                      <a:pt x="179" y="1486"/>
                      <a:pt x="203" y="1462"/>
                    </a:cubicBezTo>
                    <a:lnTo>
                      <a:pt x="1143" y="164"/>
                    </a:lnTo>
                    <a:cubicBezTo>
                      <a:pt x="1179" y="117"/>
                      <a:pt x="1167" y="57"/>
                      <a:pt x="1119" y="21"/>
                    </a:cubicBezTo>
                    <a:cubicBezTo>
                      <a:pt x="1101" y="7"/>
                      <a:pt x="1080" y="1"/>
                      <a:pt x="1060" y="1"/>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2184" name="Google Shape;2184;p41"/>
              <p:cNvSpPr/>
              <p:nvPr/>
            </p:nvSpPr>
            <p:spPr>
              <a:xfrm>
                <a:off x="7220975" y="3181200"/>
                <a:ext cx="29500" cy="37450"/>
              </a:xfrm>
              <a:custGeom>
                <a:avLst/>
                <a:gdLst/>
                <a:ahLst/>
                <a:cxnLst/>
                <a:rect l="l" t="t" r="r" b="b"/>
                <a:pathLst>
                  <a:path w="1180" h="1498" extrusionOk="0">
                    <a:moveTo>
                      <a:pt x="120" y="1"/>
                    </a:moveTo>
                    <a:cubicBezTo>
                      <a:pt x="100" y="1"/>
                      <a:pt x="79" y="7"/>
                      <a:pt x="60" y="21"/>
                    </a:cubicBezTo>
                    <a:cubicBezTo>
                      <a:pt x="13" y="57"/>
                      <a:pt x="1" y="117"/>
                      <a:pt x="36" y="164"/>
                    </a:cubicBezTo>
                    <a:lnTo>
                      <a:pt x="977" y="1462"/>
                    </a:lnTo>
                    <a:cubicBezTo>
                      <a:pt x="1001" y="1486"/>
                      <a:pt x="1025" y="1498"/>
                      <a:pt x="1060" y="1498"/>
                    </a:cubicBezTo>
                    <a:cubicBezTo>
                      <a:pt x="1084" y="1498"/>
                      <a:pt x="1096" y="1498"/>
                      <a:pt x="1120" y="1486"/>
                    </a:cubicBezTo>
                    <a:cubicBezTo>
                      <a:pt x="1168" y="1450"/>
                      <a:pt x="1179" y="1391"/>
                      <a:pt x="1144" y="1343"/>
                    </a:cubicBezTo>
                    <a:lnTo>
                      <a:pt x="203" y="45"/>
                    </a:lnTo>
                    <a:cubicBezTo>
                      <a:pt x="181" y="16"/>
                      <a:pt x="151" y="1"/>
                      <a:pt x="120" y="1"/>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grpSp>
        <p:sp>
          <p:nvSpPr>
            <p:cNvPr id="9" name="TextBox 8">
              <a:extLst>
                <a:ext uri="{FF2B5EF4-FFF2-40B4-BE49-F238E27FC236}">
                  <a16:creationId xmlns:a16="http://schemas.microsoft.com/office/drawing/2014/main" id="{8DE07191-CFAE-5F5F-BADF-9E0FF465885D}"/>
                </a:ext>
              </a:extLst>
            </p:cNvPr>
            <p:cNvSpPr txBox="1"/>
            <p:nvPr/>
          </p:nvSpPr>
          <p:spPr>
            <a:xfrm flipH="1">
              <a:off x="2330492" y="3432895"/>
              <a:ext cx="495650" cy="400110"/>
            </a:xfrm>
            <a:prstGeom prst="rect">
              <a:avLst/>
            </a:prstGeom>
            <a:noFill/>
          </p:spPr>
          <p:txBody>
            <a:bodyPr wrap="none" rtlCol="0">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2000" b="1" i="0" u="none" strike="noStrike" kern="1200" cap="none" spc="0" normalizeH="0" baseline="0" noProof="0" dirty="0">
                  <a:ln>
                    <a:noFill/>
                  </a:ln>
                  <a:solidFill>
                    <a:prstClr val="white"/>
                  </a:solidFill>
                  <a:effectLst/>
                  <a:uLnTx/>
                  <a:uFillTx/>
                  <a:latin typeface="Arial"/>
                  <a:ea typeface="+mn-ea"/>
                  <a:cs typeface="B Bardiya" panose="00000400000000000000" pitchFamily="2" charset="-78"/>
                </a:rPr>
                <a:t>الف</a:t>
              </a:r>
              <a:endParaRPr kumimoji="0" lang="en-US" sz="2000" b="1" i="0" u="none" strike="noStrike" kern="1200" cap="none" spc="0" normalizeH="0" baseline="0" noProof="0" dirty="0">
                <a:ln>
                  <a:noFill/>
                </a:ln>
                <a:solidFill>
                  <a:prstClr val="white"/>
                </a:solidFill>
                <a:effectLst/>
                <a:uLnTx/>
                <a:uFillTx/>
                <a:latin typeface="Arial"/>
                <a:ea typeface="+mn-ea"/>
                <a:cs typeface="B Bardiya" panose="00000400000000000000" pitchFamily="2" charset="-78"/>
              </a:endParaRPr>
            </a:p>
          </p:txBody>
        </p:sp>
      </p:grpSp>
      <p:grpSp>
        <p:nvGrpSpPr>
          <p:cNvPr id="14" name="Group 13">
            <a:extLst>
              <a:ext uri="{FF2B5EF4-FFF2-40B4-BE49-F238E27FC236}">
                <a16:creationId xmlns:a16="http://schemas.microsoft.com/office/drawing/2014/main" id="{F2BE7DEF-A095-154F-B3C5-979799CF368D}"/>
              </a:ext>
            </a:extLst>
          </p:cNvPr>
          <p:cNvGrpSpPr/>
          <p:nvPr/>
        </p:nvGrpSpPr>
        <p:grpSpPr>
          <a:xfrm>
            <a:off x="3962088" y="2802034"/>
            <a:ext cx="1914234" cy="1097000"/>
            <a:chOff x="3962088" y="2802034"/>
            <a:chExt cx="1914234" cy="1097000"/>
          </a:xfrm>
        </p:grpSpPr>
        <p:sp>
          <p:nvSpPr>
            <p:cNvPr id="2189" name="Google Shape;2189;p41"/>
            <p:cNvSpPr/>
            <p:nvPr/>
          </p:nvSpPr>
          <p:spPr>
            <a:xfrm flipH="1">
              <a:off x="3962088" y="2802034"/>
              <a:ext cx="1914234" cy="1097000"/>
            </a:xfrm>
            <a:custGeom>
              <a:avLst/>
              <a:gdLst/>
              <a:ahLst/>
              <a:cxnLst/>
              <a:rect l="l" t="t" r="r" b="b"/>
              <a:pathLst>
                <a:path w="57424" h="32910" extrusionOk="0">
                  <a:moveTo>
                    <a:pt x="28944" y="1"/>
                  </a:moveTo>
                  <a:cubicBezTo>
                    <a:pt x="22122" y="1"/>
                    <a:pt x="16586" y="5513"/>
                    <a:pt x="16586" y="12347"/>
                  </a:cubicBezTo>
                  <a:cubicBezTo>
                    <a:pt x="16586" y="14645"/>
                    <a:pt x="17217" y="16836"/>
                    <a:pt x="18312" y="18622"/>
                  </a:cubicBezTo>
                  <a:lnTo>
                    <a:pt x="6441" y="18622"/>
                  </a:lnTo>
                  <a:lnTo>
                    <a:pt x="0" y="25861"/>
                  </a:lnTo>
                  <a:lnTo>
                    <a:pt x="6441" y="32909"/>
                  </a:lnTo>
                  <a:lnTo>
                    <a:pt x="50995" y="32909"/>
                  </a:lnTo>
                  <a:lnTo>
                    <a:pt x="57424" y="25623"/>
                  </a:lnTo>
                  <a:lnTo>
                    <a:pt x="50995" y="18622"/>
                  </a:lnTo>
                  <a:lnTo>
                    <a:pt x="39588" y="18622"/>
                  </a:lnTo>
                  <a:cubicBezTo>
                    <a:pt x="40684" y="16836"/>
                    <a:pt x="41303" y="14645"/>
                    <a:pt x="41303" y="12347"/>
                  </a:cubicBezTo>
                  <a:cubicBezTo>
                    <a:pt x="41303" y="5525"/>
                    <a:pt x="35778" y="1"/>
                    <a:pt x="28944"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2190" name="Google Shape;2190;p41"/>
            <p:cNvSpPr/>
            <p:nvPr/>
          </p:nvSpPr>
          <p:spPr>
            <a:xfrm flipH="1">
              <a:off x="4585588" y="2893701"/>
              <a:ext cx="641434" cy="641000"/>
            </a:xfrm>
            <a:custGeom>
              <a:avLst/>
              <a:gdLst/>
              <a:ahLst/>
              <a:cxnLst/>
              <a:rect l="l" t="t" r="r" b="b"/>
              <a:pathLst>
                <a:path w="19242" h="19230" extrusionOk="0">
                  <a:moveTo>
                    <a:pt x="9621" y="1"/>
                  </a:moveTo>
                  <a:cubicBezTo>
                    <a:pt x="4311" y="1"/>
                    <a:pt x="1" y="4311"/>
                    <a:pt x="1" y="9621"/>
                  </a:cubicBezTo>
                  <a:cubicBezTo>
                    <a:pt x="1" y="14931"/>
                    <a:pt x="4311" y="19230"/>
                    <a:pt x="9621" y="19230"/>
                  </a:cubicBezTo>
                  <a:cubicBezTo>
                    <a:pt x="14931" y="19230"/>
                    <a:pt x="19241" y="14931"/>
                    <a:pt x="19241" y="9621"/>
                  </a:cubicBezTo>
                  <a:cubicBezTo>
                    <a:pt x="19241" y="4311"/>
                    <a:pt x="14931" y="1"/>
                    <a:pt x="9621" y="1"/>
                  </a:cubicBezTo>
                  <a:close/>
                </a:path>
              </a:pathLst>
            </a:custGeom>
            <a:solidFill>
              <a:schemeClr val="bg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2191" name="Google Shape;2191;p41"/>
            <p:cNvSpPr/>
            <p:nvPr/>
          </p:nvSpPr>
          <p:spPr>
            <a:xfrm flipH="1">
              <a:off x="4635624" y="2943734"/>
              <a:ext cx="541395" cy="540967"/>
            </a:xfrm>
            <a:custGeom>
              <a:avLst/>
              <a:gdLst/>
              <a:ahLst/>
              <a:cxnLst/>
              <a:rect l="l" t="t" r="r" b="b"/>
              <a:pathLst>
                <a:path w="16241" h="16229" extrusionOk="0">
                  <a:moveTo>
                    <a:pt x="8121" y="429"/>
                  </a:moveTo>
                  <a:cubicBezTo>
                    <a:pt x="12360" y="429"/>
                    <a:pt x="15812" y="3882"/>
                    <a:pt x="15812" y="8120"/>
                  </a:cubicBezTo>
                  <a:cubicBezTo>
                    <a:pt x="15812" y="12359"/>
                    <a:pt x="12360" y="15800"/>
                    <a:pt x="8121" y="15800"/>
                  </a:cubicBezTo>
                  <a:cubicBezTo>
                    <a:pt x="3882" y="15800"/>
                    <a:pt x="441" y="12359"/>
                    <a:pt x="441" y="8120"/>
                  </a:cubicBezTo>
                  <a:cubicBezTo>
                    <a:pt x="441" y="3882"/>
                    <a:pt x="3882" y="429"/>
                    <a:pt x="8121" y="429"/>
                  </a:cubicBezTo>
                  <a:close/>
                  <a:moveTo>
                    <a:pt x="8121" y="0"/>
                  </a:moveTo>
                  <a:cubicBezTo>
                    <a:pt x="3644" y="0"/>
                    <a:pt x="1" y="3643"/>
                    <a:pt x="1" y="8120"/>
                  </a:cubicBezTo>
                  <a:cubicBezTo>
                    <a:pt x="1" y="12597"/>
                    <a:pt x="3644" y="16228"/>
                    <a:pt x="8121" y="16228"/>
                  </a:cubicBezTo>
                  <a:cubicBezTo>
                    <a:pt x="12598" y="16228"/>
                    <a:pt x="16241" y="12597"/>
                    <a:pt x="16241" y="8120"/>
                  </a:cubicBezTo>
                  <a:cubicBezTo>
                    <a:pt x="16241" y="3643"/>
                    <a:pt x="12598" y="0"/>
                    <a:pt x="8121"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grpSp>
          <p:nvGrpSpPr>
            <p:cNvPr id="2202" name="Google Shape;2202;p41"/>
            <p:cNvGrpSpPr/>
            <p:nvPr/>
          </p:nvGrpSpPr>
          <p:grpSpPr>
            <a:xfrm flipH="1">
              <a:off x="4720162" y="3015168"/>
              <a:ext cx="365952" cy="322300"/>
              <a:chOff x="5329375" y="2261375"/>
              <a:chExt cx="274450" cy="241725"/>
            </a:xfrm>
            <a:solidFill>
              <a:schemeClr val="accent4"/>
            </a:solidFill>
          </p:grpSpPr>
          <p:sp>
            <p:nvSpPr>
              <p:cNvPr id="2203" name="Google Shape;2203;p41"/>
              <p:cNvSpPr/>
              <p:nvPr/>
            </p:nvSpPr>
            <p:spPr>
              <a:xfrm>
                <a:off x="5443975" y="2261375"/>
                <a:ext cx="50925" cy="50925"/>
              </a:xfrm>
              <a:custGeom>
                <a:avLst/>
                <a:gdLst/>
                <a:ahLst/>
                <a:cxnLst/>
                <a:rect l="l" t="t" r="r" b="b"/>
                <a:pathLst>
                  <a:path w="2037" h="2037" extrusionOk="0">
                    <a:moveTo>
                      <a:pt x="1012" y="0"/>
                    </a:moveTo>
                    <a:cubicBezTo>
                      <a:pt x="453" y="0"/>
                      <a:pt x="0" y="453"/>
                      <a:pt x="0" y="1024"/>
                    </a:cubicBezTo>
                    <a:cubicBezTo>
                      <a:pt x="0" y="1584"/>
                      <a:pt x="453" y="2036"/>
                      <a:pt x="1012" y="2036"/>
                    </a:cubicBezTo>
                    <a:cubicBezTo>
                      <a:pt x="1584" y="2036"/>
                      <a:pt x="2036" y="1584"/>
                      <a:pt x="2036" y="1024"/>
                    </a:cubicBezTo>
                    <a:cubicBezTo>
                      <a:pt x="2036" y="453"/>
                      <a:pt x="1584" y="0"/>
                      <a:pt x="1012" y="0"/>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2204" name="Google Shape;2204;p41"/>
              <p:cNvSpPr/>
              <p:nvPr/>
            </p:nvSpPr>
            <p:spPr>
              <a:xfrm>
                <a:off x="5428800" y="2311675"/>
                <a:ext cx="81275" cy="40800"/>
              </a:xfrm>
              <a:custGeom>
                <a:avLst/>
                <a:gdLst/>
                <a:ahLst/>
                <a:cxnLst/>
                <a:rect l="l" t="t" r="r" b="b"/>
                <a:pathLst>
                  <a:path w="3251" h="1632" extrusionOk="0">
                    <a:moveTo>
                      <a:pt x="1619" y="0"/>
                    </a:moveTo>
                    <a:cubicBezTo>
                      <a:pt x="726" y="0"/>
                      <a:pt x="0" y="727"/>
                      <a:pt x="0" y="1632"/>
                    </a:cubicBezTo>
                    <a:lnTo>
                      <a:pt x="3251" y="1632"/>
                    </a:lnTo>
                    <a:cubicBezTo>
                      <a:pt x="3251" y="727"/>
                      <a:pt x="2524" y="0"/>
                      <a:pt x="1619" y="0"/>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2205" name="Google Shape;2205;p41"/>
              <p:cNvSpPr/>
              <p:nvPr/>
            </p:nvSpPr>
            <p:spPr>
              <a:xfrm>
                <a:off x="5344850" y="2411975"/>
                <a:ext cx="50925" cy="51225"/>
              </a:xfrm>
              <a:custGeom>
                <a:avLst/>
                <a:gdLst/>
                <a:ahLst/>
                <a:cxnLst/>
                <a:rect l="l" t="t" r="r" b="b"/>
                <a:pathLst>
                  <a:path w="2037" h="2049" extrusionOk="0">
                    <a:moveTo>
                      <a:pt x="1013" y="1"/>
                    </a:moveTo>
                    <a:cubicBezTo>
                      <a:pt x="453" y="1"/>
                      <a:pt x="1" y="465"/>
                      <a:pt x="1" y="1025"/>
                    </a:cubicBezTo>
                    <a:cubicBezTo>
                      <a:pt x="1" y="1584"/>
                      <a:pt x="453" y="2049"/>
                      <a:pt x="1013" y="2049"/>
                    </a:cubicBezTo>
                    <a:cubicBezTo>
                      <a:pt x="1572" y="2049"/>
                      <a:pt x="2037" y="1584"/>
                      <a:pt x="2037" y="1025"/>
                    </a:cubicBezTo>
                    <a:cubicBezTo>
                      <a:pt x="2037" y="465"/>
                      <a:pt x="1572" y="1"/>
                      <a:pt x="1013" y="1"/>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2206" name="Google Shape;2206;p41"/>
              <p:cNvSpPr/>
              <p:nvPr/>
            </p:nvSpPr>
            <p:spPr>
              <a:xfrm>
                <a:off x="5329375" y="2462275"/>
                <a:ext cx="81575" cy="40825"/>
              </a:xfrm>
              <a:custGeom>
                <a:avLst/>
                <a:gdLst/>
                <a:ahLst/>
                <a:cxnLst/>
                <a:rect l="l" t="t" r="r" b="b"/>
                <a:pathLst>
                  <a:path w="3263" h="1633" extrusionOk="0">
                    <a:moveTo>
                      <a:pt x="1632" y="1"/>
                    </a:moveTo>
                    <a:cubicBezTo>
                      <a:pt x="739" y="1"/>
                      <a:pt x="0" y="739"/>
                      <a:pt x="0" y="1632"/>
                    </a:cubicBezTo>
                    <a:lnTo>
                      <a:pt x="3263" y="1632"/>
                    </a:lnTo>
                    <a:cubicBezTo>
                      <a:pt x="3263" y="739"/>
                      <a:pt x="2537" y="1"/>
                      <a:pt x="1632" y="1"/>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2207" name="Google Shape;2207;p41"/>
              <p:cNvSpPr/>
              <p:nvPr/>
            </p:nvSpPr>
            <p:spPr>
              <a:xfrm>
                <a:off x="5537425" y="2411975"/>
                <a:ext cx="50925" cy="51225"/>
              </a:xfrm>
              <a:custGeom>
                <a:avLst/>
                <a:gdLst/>
                <a:ahLst/>
                <a:cxnLst/>
                <a:rect l="l" t="t" r="r" b="b"/>
                <a:pathLst>
                  <a:path w="2037" h="2049" extrusionOk="0">
                    <a:moveTo>
                      <a:pt x="1025" y="1"/>
                    </a:moveTo>
                    <a:cubicBezTo>
                      <a:pt x="453" y="1"/>
                      <a:pt x="1" y="465"/>
                      <a:pt x="1" y="1025"/>
                    </a:cubicBezTo>
                    <a:cubicBezTo>
                      <a:pt x="1" y="1584"/>
                      <a:pt x="453" y="2049"/>
                      <a:pt x="1025" y="2049"/>
                    </a:cubicBezTo>
                    <a:cubicBezTo>
                      <a:pt x="1584" y="2049"/>
                      <a:pt x="2037" y="1584"/>
                      <a:pt x="2037" y="1025"/>
                    </a:cubicBezTo>
                    <a:cubicBezTo>
                      <a:pt x="2037" y="465"/>
                      <a:pt x="1584" y="1"/>
                      <a:pt x="1025" y="1"/>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2208" name="Google Shape;2208;p41"/>
              <p:cNvSpPr/>
              <p:nvPr/>
            </p:nvSpPr>
            <p:spPr>
              <a:xfrm>
                <a:off x="5522250" y="2462275"/>
                <a:ext cx="81575" cy="40825"/>
              </a:xfrm>
              <a:custGeom>
                <a:avLst/>
                <a:gdLst/>
                <a:ahLst/>
                <a:cxnLst/>
                <a:rect l="l" t="t" r="r" b="b"/>
                <a:pathLst>
                  <a:path w="3263" h="1633" extrusionOk="0">
                    <a:moveTo>
                      <a:pt x="1632" y="1"/>
                    </a:moveTo>
                    <a:cubicBezTo>
                      <a:pt x="727" y="1"/>
                      <a:pt x="1" y="739"/>
                      <a:pt x="1" y="1632"/>
                    </a:cubicBezTo>
                    <a:lnTo>
                      <a:pt x="3263" y="1632"/>
                    </a:lnTo>
                    <a:cubicBezTo>
                      <a:pt x="3263" y="739"/>
                      <a:pt x="2525" y="1"/>
                      <a:pt x="1632" y="1"/>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2209" name="Google Shape;2209;p41"/>
              <p:cNvSpPr/>
              <p:nvPr/>
            </p:nvSpPr>
            <p:spPr>
              <a:xfrm>
                <a:off x="5421050" y="2362875"/>
                <a:ext cx="51525" cy="92300"/>
              </a:xfrm>
              <a:custGeom>
                <a:avLst/>
                <a:gdLst/>
                <a:ahLst/>
                <a:cxnLst/>
                <a:rect l="l" t="t" r="r" b="b"/>
                <a:pathLst>
                  <a:path w="2061" h="3692" extrusionOk="0">
                    <a:moveTo>
                      <a:pt x="1941" y="0"/>
                    </a:moveTo>
                    <a:cubicBezTo>
                      <a:pt x="1882" y="0"/>
                      <a:pt x="1822" y="48"/>
                      <a:pt x="1822" y="119"/>
                    </a:cubicBezTo>
                    <a:lnTo>
                      <a:pt x="1822" y="2203"/>
                    </a:lnTo>
                    <a:lnTo>
                      <a:pt x="72" y="3477"/>
                    </a:lnTo>
                    <a:cubicBezTo>
                      <a:pt x="13" y="3525"/>
                      <a:pt x="1" y="3596"/>
                      <a:pt x="48" y="3644"/>
                    </a:cubicBezTo>
                    <a:cubicBezTo>
                      <a:pt x="60" y="3679"/>
                      <a:pt x="96" y="3691"/>
                      <a:pt x="132" y="3691"/>
                    </a:cubicBezTo>
                    <a:cubicBezTo>
                      <a:pt x="155" y="3691"/>
                      <a:pt x="179" y="3679"/>
                      <a:pt x="203" y="3667"/>
                    </a:cubicBezTo>
                    <a:lnTo>
                      <a:pt x="2060" y="2322"/>
                    </a:lnTo>
                    <a:lnTo>
                      <a:pt x="2060" y="119"/>
                    </a:lnTo>
                    <a:cubicBezTo>
                      <a:pt x="2060" y="48"/>
                      <a:pt x="2001" y="0"/>
                      <a:pt x="1941" y="0"/>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2210" name="Google Shape;2210;p41"/>
              <p:cNvSpPr/>
              <p:nvPr/>
            </p:nvSpPr>
            <p:spPr>
              <a:xfrm>
                <a:off x="5466300" y="2416550"/>
                <a:ext cx="51800" cy="38625"/>
              </a:xfrm>
              <a:custGeom>
                <a:avLst/>
                <a:gdLst/>
                <a:ahLst/>
                <a:cxnLst/>
                <a:rect l="l" t="t" r="r" b="b"/>
                <a:pathLst>
                  <a:path w="2072" h="1545" extrusionOk="0">
                    <a:moveTo>
                      <a:pt x="133" y="0"/>
                    </a:moveTo>
                    <a:cubicBezTo>
                      <a:pt x="95" y="0"/>
                      <a:pt x="58" y="19"/>
                      <a:pt x="36" y="56"/>
                    </a:cubicBezTo>
                    <a:cubicBezTo>
                      <a:pt x="0" y="104"/>
                      <a:pt x="12" y="175"/>
                      <a:pt x="60" y="211"/>
                    </a:cubicBezTo>
                    <a:lnTo>
                      <a:pt x="1870" y="1520"/>
                    </a:lnTo>
                    <a:cubicBezTo>
                      <a:pt x="1893" y="1532"/>
                      <a:pt x="1917" y="1544"/>
                      <a:pt x="1941" y="1544"/>
                    </a:cubicBezTo>
                    <a:cubicBezTo>
                      <a:pt x="1977" y="1544"/>
                      <a:pt x="2013" y="1532"/>
                      <a:pt x="2024" y="1497"/>
                    </a:cubicBezTo>
                    <a:cubicBezTo>
                      <a:pt x="2072" y="1449"/>
                      <a:pt x="2060" y="1378"/>
                      <a:pt x="2001" y="1330"/>
                    </a:cubicBezTo>
                    <a:lnTo>
                      <a:pt x="203" y="20"/>
                    </a:lnTo>
                    <a:cubicBezTo>
                      <a:pt x="180" y="7"/>
                      <a:pt x="156" y="0"/>
                      <a:pt x="133" y="0"/>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grpSp>
        <p:sp>
          <p:nvSpPr>
            <p:cNvPr id="10" name="TextBox 9">
              <a:extLst>
                <a:ext uri="{FF2B5EF4-FFF2-40B4-BE49-F238E27FC236}">
                  <a16:creationId xmlns:a16="http://schemas.microsoft.com/office/drawing/2014/main" id="{DDE47DFE-A3BA-F378-B831-C4E745B5144B}"/>
                </a:ext>
              </a:extLst>
            </p:cNvPr>
            <p:cNvSpPr txBox="1"/>
            <p:nvPr/>
          </p:nvSpPr>
          <p:spPr>
            <a:xfrm flipH="1">
              <a:off x="4743517" y="3488880"/>
              <a:ext cx="351378" cy="400110"/>
            </a:xfrm>
            <a:prstGeom prst="rect">
              <a:avLst/>
            </a:prstGeom>
            <a:noFill/>
          </p:spPr>
          <p:txBody>
            <a:bodyPr wrap="none" rtlCol="0">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2000" b="1" i="0" u="none" strike="noStrike" kern="1200" cap="none" spc="0" normalizeH="0" baseline="0" noProof="0" dirty="0">
                  <a:ln>
                    <a:noFill/>
                  </a:ln>
                  <a:solidFill>
                    <a:prstClr val="white"/>
                  </a:solidFill>
                  <a:effectLst/>
                  <a:uLnTx/>
                  <a:uFillTx/>
                  <a:latin typeface="Arial"/>
                  <a:ea typeface="+mn-ea"/>
                  <a:cs typeface="B Bardiya" panose="00000400000000000000" pitchFamily="2" charset="-78"/>
                </a:rPr>
                <a:t>ب</a:t>
              </a:r>
              <a:endParaRPr kumimoji="0" lang="en-US" sz="2000" b="1" i="0" u="none" strike="noStrike" kern="1200" cap="none" spc="0" normalizeH="0" baseline="0" noProof="0" dirty="0">
                <a:ln>
                  <a:noFill/>
                </a:ln>
                <a:solidFill>
                  <a:prstClr val="white"/>
                </a:solidFill>
                <a:effectLst/>
                <a:uLnTx/>
                <a:uFillTx/>
                <a:latin typeface="Arial"/>
                <a:ea typeface="+mn-ea"/>
                <a:cs typeface="B Bardiya" panose="00000400000000000000" pitchFamily="2" charset="-78"/>
              </a:endParaRPr>
            </a:p>
          </p:txBody>
        </p:sp>
      </p:grpSp>
      <p:grpSp>
        <p:nvGrpSpPr>
          <p:cNvPr id="13" name="Group 12">
            <a:extLst>
              <a:ext uri="{FF2B5EF4-FFF2-40B4-BE49-F238E27FC236}">
                <a16:creationId xmlns:a16="http://schemas.microsoft.com/office/drawing/2014/main" id="{50744961-2228-59CF-D941-8F46A41D1C16}"/>
              </a:ext>
            </a:extLst>
          </p:cNvPr>
          <p:cNvGrpSpPr/>
          <p:nvPr/>
        </p:nvGrpSpPr>
        <p:grpSpPr>
          <a:xfrm>
            <a:off x="6302978" y="3422735"/>
            <a:ext cx="1914233" cy="1097800"/>
            <a:chOff x="6302978" y="3422735"/>
            <a:chExt cx="1914233" cy="1097800"/>
          </a:xfrm>
        </p:grpSpPr>
        <p:sp>
          <p:nvSpPr>
            <p:cNvPr id="2218" name="Google Shape;2218;p41"/>
            <p:cNvSpPr/>
            <p:nvPr/>
          </p:nvSpPr>
          <p:spPr>
            <a:xfrm flipH="1">
              <a:off x="6302978" y="3422735"/>
              <a:ext cx="1914233" cy="1097800"/>
            </a:xfrm>
            <a:custGeom>
              <a:avLst/>
              <a:gdLst/>
              <a:ahLst/>
              <a:cxnLst/>
              <a:rect l="l" t="t" r="r" b="b"/>
              <a:pathLst>
                <a:path w="57424" h="32934" extrusionOk="0">
                  <a:moveTo>
                    <a:pt x="6441" y="1"/>
                  </a:moveTo>
                  <a:lnTo>
                    <a:pt x="0" y="7061"/>
                  </a:lnTo>
                  <a:lnTo>
                    <a:pt x="6441" y="14288"/>
                  </a:lnTo>
                  <a:lnTo>
                    <a:pt x="18288" y="14288"/>
                  </a:lnTo>
                  <a:cubicBezTo>
                    <a:pt x="17205" y="16074"/>
                    <a:pt x="16585" y="18277"/>
                    <a:pt x="16585" y="20575"/>
                  </a:cubicBezTo>
                  <a:cubicBezTo>
                    <a:pt x="16585" y="27397"/>
                    <a:pt x="22122" y="32934"/>
                    <a:pt x="28944" y="32934"/>
                  </a:cubicBezTo>
                  <a:cubicBezTo>
                    <a:pt x="35778" y="32934"/>
                    <a:pt x="41315" y="27397"/>
                    <a:pt x="41315" y="20563"/>
                  </a:cubicBezTo>
                  <a:cubicBezTo>
                    <a:pt x="41315" y="18277"/>
                    <a:pt x="40684" y="16086"/>
                    <a:pt x="39600" y="14300"/>
                  </a:cubicBezTo>
                  <a:lnTo>
                    <a:pt x="50995" y="14300"/>
                  </a:lnTo>
                  <a:lnTo>
                    <a:pt x="57424" y="7299"/>
                  </a:lnTo>
                  <a:lnTo>
                    <a:pt x="50995" y="1"/>
                  </a:lnTo>
                  <a:close/>
                </a:path>
              </a:pathLst>
            </a:custGeom>
            <a:solidFill>
              <a:schemeClr val="bg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2219" name="Google Shape;2219;p41"/>
            <p:cNvSpPr/>
            <p:nvPr/>
          </p:nvSpPr>
          <p:spPr>
            <a:xfrm flipH="1">
              <a:off x="6928877" y="3789068"/>
              <a:ext cx="641401" cy="641367"/>
            </a:xfrm>
            <a:custGeom>
              <a:avLst/>
              <a:gdLst/>
              <a:ahLst/>
              <a:cxnLst/>
              <a:rect l="l" t="t" r="r" b="b"/>
              <a:pathLst>
                <a:path w="19241" h="19241" extrusionOk="0">
                  <a:moveTo>
                    <a:pt x="9621" y="0"/>
                  </a:moveTo>
                  <a:cubicBezTo>
                    <a:pt x="4310" y="0"/>
                    <a:pt x="0" y="4310"/>
                    <a:pt x="0" y="9621"/>
                  </a:cubicBezTo>
                  <a:cubicBezTo>
                    <a:pt x="0" y="14931"/>
                    <a:pt x="4310" y="19241"/>
                    <a:pt x="9621" y="19241"/>
                  </a:cubicBezTo>
                  <a:cubicBezTo>
                    <a:pt x="14931" y="19241"/>
                    <a:pt x="19241" y="14931"/>
                    <a:pt x="19241" y="9621"/>
                  </a:cubicBezTo>
                  <a:cubicBezTo>
                    <a:pt x="19241" y="4310"/>
                    <a:pt x="14931" y="0"/>
                    <a:pt x="9621" y="0"/>
                  </a:cubicBezTo>
                  <a:close/>
                </a:path>
              </a:pathLst>
            </a:custGeom>
            <a:solidFill>
              <a:schemeClr val="bg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2220" name="Google Shape;2220;p41"/>
            <p:cNvSpPr/>
            <p:nvPr/>
          </p:nvSpPr>
          <p:spPr>
            <a:xfrm flipH="1">
              <a:off x="6978879" y="3839068"/>
              <a:ext cx="541395" cy="541367"/>
            </a:xfrm>
            <a:custGeom>
              <a:avLst/>
              <a:gdLst/>
              <a:ahLst/>
              <a:cxnLst/>
              <a:rect l="l" t="t" r="r" b="b"/>
              <a:pathLst>
                <a:path w="16241" h="16241" extrusionOk="0">
                  <a:moveTo>
                    <a:pt x="8121" y="441"/>
                  </a:moveTo>
                  <a:cubicBezTo>
                    <a:pt x="12359" y="441"/>
                    <a:pt x="15800" y="3882"/>
                    <a:pt x="15800" y="8121"/>
                  </a:cubicBezTo>
                  <a:cubicBezTo>
                    <a:pt x="15800" y="12359"/>
                    <a:pt x="12359" y="15812"/>
                    <a:pt x="8121" y="15812"/>
                  </a:cubicBezTo>
                  <a:cubicBezTo>
                    <a:pt x="3882" y="15812"/>
                    <a:pt x="429" y="12359"/>
                    <a:pt x="429" y="8121"/>
                  </a:cubicBezTo>
                  <a:cubicBezTo>
                    <a:pt x="429" y="3882"/>
                    <a:pt x="3882" y="441"/>
                    <a:pt x="8121" y="441"/>
                  </a:cubicBezTo>
                  <a:close/>
                  <a:moveTo>
                    <a:pt x="8121" y="1"/>
                  </a:moveTo>
                  <a:cubicBezTo>
                    <a:pt x="3644" y="1"/>
                    <a:pt x="0" y="3644"/>
                    <a:pt x="0" y="8121"/>
                  </a:cubicBezTo>
                  <a:cubicBezTo>
                    <a:pt x="0" y="12597"/>
                    <a:pt x="3644" y="16241"/>
                    <a:pt x="8121" y="16241"/>
                  </a:cubicBezTo>
                  <a:cubicBezTo>
                    <a:pt x="12597" y="16241"/>
                    <a:pt x="16241" y="12597"/>
                    <a:pt x="16241" y="8121"/>
                  </a:cubicBezTo>
                  <a:cubicBezTo>
                    <a:pt x="16241" y="3644"/>
                    <a:pt x="12597" y="1"/>
                    <a:pt x="8121" y="1"/>
                  </a:cubicBezTo>
                  <a:close/>
                </a:path>
              </a:pathLst>
            </a:custGeom>
            <a:solidFill>
              <a:schemeClr val="bg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grpSp>
          <p:nvGrpSpPr>
            <p:cNvPr id="2228" name="Google Shape;2228;p41"/>
            <p:cNvGrpSpPr/>
            <p:nvPr/>
          </p:nvGrpSpPr>
          <p:grpSpPr>
            <a:xfrm flipH="1">
              <a:off x="7097952" y="3958535"/>
              <a:ext cx="300883" cy="300467"/>
              <a:chOff x="3594925" y="2968900"/>
              <a:chExt cx="225650" cy="225350"/>
            </a:xfrm>
            <a:solidFill>
              <a:schemeClr val="bg2"/>
            </a:solidFill>
          </p:grpSpPr>
          <p:sp>
            <p:nvSpPr>
              <p:cNvPr id="2229" name="Google Shape;2229;p41"/>
              <p:cNvSpPr/>
              <p:nvPr/>
            </p:nvSpPr>
            <p:spPr>
              <a:xfrm>
                <a:off x="3594925" y="2968900"/>
                <a:ext cx="225650" cy="225350"/>
              </a:xfrm>
              <a:custGeom>
                <a:avLst/>
                <a:gdLst/>
                <a:ahLst/>
                <a:cxnLst/>
                <a:rect l="l" t="t" r="r" b="b"/>
                <a:pathLst>
                  <a:path w="9026" h="9014" extrusionOk="0">
                    <a:moveTo>
                      <a:pt x="4513" y="584"/>
                    </a:moveTo>
                    <a:cubicBezTo>
                      <a:pt x="6680" y="584"/>
                      <a:pt x="8442" y="2346"/>
                      <a:pt x="8442" y="4501"/>
                    </a:cubicBezTo>
                    <a:cubicBezTo>
                      <a:pt x="8442" y="6668"/>
                      <a:pt x="6680" y="8430"/>
                      <a:pt x="4513" y="8430"/>
                    </a:cubicBezTo>
                    <a:cubicBezTo>
                      <a:pt x="2346" y="8430"/>
                      <a:pt x="584" y="6668"/>
                      <a:pt x="584" y="4501"/>
                    </a:cubicBezTo>
                    <a:cubicBezTo>
                      <a:pt x="584" y="2346"/>
                      <a:pt x="2346" y="584"/>
                      <a:pt x="4513" y="584"/>
                    </a:cubicBezTo>
                    <a:close/>
                    <a:moveTo>
                      <a:pt x="4513" y="0"/>
                    </a:moveTo>
                    <a:cubicBezTo>
                      <a:pt x="2025" y="0"/>
                      <a:pt x="1" y="2024"/>
                      <a:pt x="1" y="4501"/>
                    </a:cubicBezTo>
                    <a:cubicBezTo>
                      <a:pt x="1" y="6989"/>
                      <a:pt x="2025" y="9013"/>
                      <a:pt x="4513" y="9013"/>
                    </a:cubicBezTo>
                    <a:cubicBezTo>
                      <a:pt x="7002" y="9013"/>
                      <a:pt x="9026" y="6989"/>
                      <a:pt x="9026" y="4501"/>
                    </a:cubicBezTo>
                    <a:cubicBezTo>
                      <a:pt x="9026" y="2024"/>
                      <a:pt x="7002" y="0"/>
                      <a:pt x="4513" y="0"/>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2230" name="Google Shape;2230;p41"/>
              <p:cNvSpPr/>
              <p:nvPr/>
            </p:nvSpPr>
            <p:spPr>
              <a:xfrm>
                <a:off x="3661900" y="2968900"/>
                <a:ext cx="92000" cy="225350"/>
              </a:xfrm>
              <a:custGeom>
                <a:avLst/>
                <a:gdLst/>
                <a:ahLst/>
                <a:cxnLst/>
                <a:rect l="l" t="t" r="r" b="b"/>
                <a:pathLst>
                  <a:path w="3680" h="9014" extrusionOk="0">
                    <a:moveTo>
                      <a:pt x="1834" y="584"/>
                    </a:moveTo>
                    <a:cubicBezTo>
                      <a:pt x="2358" y="584"/>
                      <a:pt x="3096" y="2072"/>
                      <a:pt x="3096" y="4501"/>
                    </a:cubicBezTo>
                    <a:cubicBezTo>
                      <a:pt x="3096" y="6942"/>
                      <a:pt x="2358" y="8430"/>
                      <a:pt x="1834" y="8430"/>
                    </a:cubicBezTo>
                    <a:cubicBezTo>
                      <a:pt x="1310" y="8430"/>
                      <a:pt x="584" y="6942"/>
                      <a:pt x="584" y="4501"/>
                    </a:cubicBezTo>
                    <a:cubicBezTo>
                      <a:pt x="584" y="2072"/>
                      <a:pt x="1310" y="584"/>
                      <a:pt x="1834" y="584"/>
                    </a:cubicBezTo>
                    <a:close/>
                    <a:moveTo>
                      <a:pt x="1834" y="0"/>
                    </a:moveTo>
                    <a:cubicBezTo>
                      <a:pt x="644" y="0"/>
                      <a:pt x="1" y="2322"/>
                      <a:pt x="1" y="4501"/>
                    </a:cubicBezTo>
                    <a:cubicBezTo>
                      <a:pt x="1" y="6692"/>
                      <a:pt x="644" y="9013"/>
                      <a:pt x="1834" y="9013"/>
                    </a:cubicBezTo>
                    <a:cubicBezTo>
                      <a:pt x="3037" y="9013"/>
                      <a:pt x="3680" y="6692"/>
                      <a:pt x="3680" y="4501"/>
                    </a:cubicBezTo>
                    <a:cubicBezTo>
                      <a:pt x="3680" y="2322"/>
                      <a:pt x="3037" y="0"/>
                      <a:pt x="1834" y="0"/>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2231" name="Google Shape;2231;p41"/>
              <p:cNvSpPr/>
              <p:nvPr/>
            </p:nvSpPr>
            <p:spPr>
              <a:xfrm>
                <a:off x="3611600" y="3032300"/>
                <a:ext cx="193500" cy="14600"/>
              </a:xfrm>
              <a:custGeom>
                <a:avLst/>
                <a:gdLst/>
                <a:ahLst/>
                <a:cxnLst/>
                <a:rect l="l" t="t" r="r" b="b"/>
                <a:pathLst>
                  <a:path w="7740" h="584" extrusionOk="0">
                    <a:moveTo>
                      <a:pt x="1" y="0"/>
                    </a:moveTo>
                    <a:lnTo>
                      <a:pt x="1" y="584"/>
                    </a:lnTo>
                    <a:lnTo>
                      <a:pt x="7740" y="584"/>
                    </a:lnTo>
                    <a:lnTo>
                      <a:pt x="7740" y="0"/>
                    </a:ln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2232" name="Google Shape;2232;p41"/>
              <p:cNvSpPr/>
              <p:nvPr/>
            </p:nvSpPr>
            <p:spPr>
              <a:xfrm>
                <a:off x="3611600" y="3116825"/>
                <a:ext cx="193500" cy="14625"/>
              </a:xfrm>
              <a:custGeom>
                <a:avLst/>
                <a:gdLst/>
                <a:ahLst/>
                <a:cxnLst/>
                <a:rect l="l" t="t" r="r" b="b"/>
                <a:pathLst>
                  <a:path w="7740" h="585" extrusionOk="0">
                    <a:moveTo>
                      <a:pt x="1" y="1"/>
                    </a:moveTo>
                    <a:lnTo>
                      <a:pt x="1" y="584"/>
                    </a:lnTo>
                    <a:lnTo>
                      <a:pt x="7740" y="584"/>
                    </a:lnTo>
                    <a:lnTo>
                      <a:pt x="7740" y="1"/>
                    </a:ln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grpSp>
        <p:sp>
          <p:nvSpPr>
            <p:cNvPr id="11" name="TextBox 10">
              <a:extLst>
                <a:ext uri="{FF2B5EF4-FFF2-40B4-BE49-F238E27FC236}">
                  <a16:creationId xmlns:a16="http://schemas.microsoft.com/office/drawing/2014/main" id="{0414E1AD-F60C-F414-0F0E-1EB453823644}"/>
                </a:ext>
              </a:extLst>
            </p:cNvPr>
            <p:cNvSpPr txBox="1"/>
            <p:nvPr/>
          </p:nvSpPr>
          <p:spPr>
            <a:xfrm flipH="1">
              <a:off x="7084407" y="3432895"/>
              <a:ext cx="351378" cy="400110"/>
            </a:xfrm>
            <a:prstGeom prst="rect">
              <a:avLst/>
            </a:prstGeom>
            <a:noFill/>
          </p:spPr>
          <p:txBody>
            <a:bodyPr wrap="none" rtlCol="0">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2000" b="1" i="0" u="none" strike="noStrike" kern="1200" cap="none" spc="0" normalizeH="0" baseline="0" noProof="0" dirty="0">
                  <a:ln>
                    <a:noFill/>
                  </a:ln>
                  <a:solidFill>
                    <a:prstClr val="white"/>
                  </a:solidFill>
                  <a:effectLst/>
                  <a:uLnTx/>
                  <a:uFillTx/>
                  <a:latin typeface="Arial"/>
                  <a:ea typeface="+mn-ea"/>
                  <a:cs typeface="B Bardiya" panose="00000400000000000000" pitchFamily="2" charset="-78"/>
                </a:rPr>
                <a:t>پ</a:t>
              </a:r>
              <a:endParaRPr kumimoji="0" lang="en-US" sz="2000" b="1" i="0" u="none" strike="noStrike" kern="1200" cap="none" spc="0" normalizeH="0" baseline="0" noProof="0" dirty="0">
                <a:ln>
                  <a:noFill/>
                </a:ln>
                <a:solidFill>
                  <a:prstClr val="white"/>
                </a:solidFill>
                <a:effectLst/>
                <a:uLnTx/>
                <a:uFillTx/>
                <a:latin typeface="Arial"/>
                <a:ea typeface="+mn-ea"/>
                <a:cs typeface="B Bardiya" panose="00000400000000000000" pitchFamily="2" charset="-78"/>
              </a:endParaRPr>
            </a:p>
          </p:txBody>
        </p:sp>
      </p:grpSp>
      <p:grpSp>
        <p:nvGrpSpPr>
          <p:cNvPr id="3" name="Group 2">
            <a:extLst>
              <a:ext uri="{FF2B5EF4-FFF2-40B4-BE49-F238E27FC236}">
                <a16:creationId xmlns:a16="http://schemas.microsoft.com/office/drawing/2014/main" id="{63C3033A-3CE7-C249-1EA0-1AD66C682BC2}"/>
              </a:ext>
            </a:extLst>
          </p:cNvPr>
          <p:cNvGrpSpPr/>
          <p:nvPr/>
        </p:nvGrpSpPr>
        <p:grpSpPr>
          <a:xfrm>
            <a:off x="8656567" y="2802034"/>
            <a:ext cx="1914233" cy="1097000"/>
            <a:chOff x="8656567" y="2802034"/>
            <a:chExt cx="1914233" cy="1097000"/>
          </a:xfrm>
        </p:grpSpPr>
        <p:sp>
          <p:nvSpPr>
            <p:cNvPr id="2240" name="Google Shape;2240;p41"/>
            <p:cNvSpPr/>
            <p:nvPr/>
          </p:nvSpPr>
          <p:spPr>
            <a:xfrm flipH="1">
              <a:off x="8656567" y="2802034"/>
              <a:ext cx="1914233" cy="1097000"/>
            </a:xfrm>
            <a:custGeom>
              <a:avLst/>
              <a:gdLst/>
              <a:ahLst/>
              <a:cxnLst/>
              <a:rect l="l" t="t" r="r" b="b"/>
              <a:pathLst>
                <a:path w="57424" h="32910" extrusionOk="0">
                  <a:moveTo>
                    <a:pt x="28944" y="1"/>
                  </a:moveTo>
                  <a:cubicBezTo>
                    <a:pt x="22122" y="1"/>
                    <a:pt x="16585" y="5513"/>
                    <a:pt x="16585" y="12347"/>
                  </a:cubicBezTo>
                  <a:cubicBezTo>
                    <a:pt x="16585" y="14645"/>
                    <a:pt x="17216" y="16836"/>
                    <a:pt x="18300" y="18622"/>
                  </a:cubicBezTo>
                  <a:lnTo>
                    <a:pt x="6441" y="18622"/>
                  </a:lnTo>
                  <a:lnTo>
                    <a:pt x="0" y="25861"/>
                  </a:lnTo>
                  <a:lnTo>
                    <a:pt x="6441" y="32909"/>
                  </a:lnTo>
                  <a:lnTo>
                    <a:pt x="50994" y="32909"/>
                  </a:lnTo>
                  <a:lnTo>
                    <a:pt x="57424" y="25623"/>
                  </a:lnTo>
                  <a:lnTo>
                    <a:pt x="50994" y="18622"/>
                  </a:lnTo>
                  <a:lnTo>
                    <a:pt x="39588" y="18622"/>
                  </a:lnTo>
                  <a:cubicBezTo>
                    <a:pt x="40672" y="16836"/>
                    <a:pt x="41303" y="14645"/>
                    <a:pt x="41303" y="12347"/>
                  </a:cubicBezTo>
                  <a:cubicBezTo>
                    <a:pt x="41303" y="5525"/>
                    <a:pt x="35778" y="1"/>
                    <a:pt x="28944" y="1"/>
                  </a:cubicBezTo>
                  <a:close/>
                </a:path>
              </a:pathLst>
            </a:custGeom>
            <a:solidFill>
              <a:schemeClr val="accent1"/>
            </a:solidFill>
            <a:ln>
              <a:noFill/>
            </a:ln>
          </p:spPr>
          <p:txBody>
            <a:bodyPr spcFirstLastPara="1" wrap="square" lIns="121900" tIns="121900" rIns="121900" bIns="121900" anchor="b" anchorCtr="0">
              <a:noAutofit/>
            </a:bodyPr>
            <a:lstStyle/>
            <a:p>
              <a:pPr marL="0" marR="0" lvl="0" indent="0" algn="ctr" defTabSz="1219170" rtl="0" eaLnBrk="1" fontAlgn="auto" latinLnBrk="0" hangingPunct="1">
                <a:lnSpc>
                  <a:spcPct val="100000"/>
                </a:lnSpc>
                <a:spcBef>
                  <a:spcPts val="0"/>
                </a:spcBef>
                <a:spcAft>
                  <a:spcPts val="0"/>
                </a:spcAft>
                <a:buClr>
                  <a:srgbClr val="000000"/>
                </a:buClr>
                <a:buSzPts val="1100"/>
                <a:buFontTx/>
                <a:buNone/>
                <a:tabLst/>
                <a:defRPr/>
              </a:pPr>
              <a:endParaRPr kumimoji="0" sz="2000" b="0" i="0" u="none" strike="noStrike" kern="0" cap="none" spc="0" normalizeH="0" baseline="0" noProof="0" dirty="0">
                <a:ln>
                  <a:noFill/>
                </a:ln>
                <a:solidFill>
                  <a:srgbClr val="434343"/>
                </a:solidFill>
                <a:effectLst/>
                <a:uLnTx/>
                <a:uFillTx/>
                <a:latin typeface="Fira Sans Extra Condensed Medium"/>
                <a:ea typeface="Fira Sans Extra Condensed Medium"/>
                <a:cs typeface="Fira Sans Extra Condensed Medium"/>
                <a:sym typeface="Fira Sans Extra Condensed Medium"/>
              </a:endParaRPr>
            </a:p>
          </p:txBody>
        </p:sp>
        <p:sp>
          <p:nvSpPr>
            <p:cNvPr id="2241" name="Google Shape;2241;p41"/>
            <p:cNvSpPr/>
            <p:nvPr/>
          </p:nvSpPr>
          <p:spPr>
            <a:xfrm flipH="1">
              <a:off x="9285233" y="2893701"/>
              <a:ext cx="641434" cy="641000"/>
            </a:xfrm>
            <a:custGeom>
              <a:avLst/>
              <a:gdLst/>
              <a:ahLst/>
              <a:cxnLst/>
              <a:rect l="l" t="t" r="r" b="b"/>
              <a:pathLst>
                <a:path w="19242" h="19230" extrusionOk="0">
                  <a:moveTo>
                    <a:pt x="9621" y="1"/>
                  </a:moveTo>
                  <a:cubicBezTo>
                    <a:pt x="4311" y="1"/>
                    <a:pt x="1" y="4311"/>
                    <a:pt x="1" y="9621"/>
                  </a:cubicBezTo>
                  <a:cubicBezTo>
                    <a:pt x="1" y="14931"/>
                    <a:pt x="4311" y="19230"/>
                    <a:pt x="9621" y="19230"/>
                  </a:cubicBezTo>
                  <a:cubicBezTo>
                    <a:pt x="14931" y="19230"/>
                    <a:pt x="19241" y="14931"/>
                    <a:pt x="19241" y="9621"/>
                  </a:cubicBezTo>
                  <a:cubicBezTo>
                    <a:pt x="19241" y="4311"/>
                    <a:pt x="14931" y="1"/>
                    <a:pt x="9621" y="1"/>
                  </a:cubicBezTo>
                  <a:close/>
                </a:path>
              </a:pathLst>
            </a:custGeom>
            <a:solidFill>
              <a:schemeClr val="bg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2242" name="Google Shape;2242;p41"/>
            <p:cNvSpPr/>
            <p:nvPr/>
          </p:nvSpPr>
          <p:spPr>
            <a:xfrm flipH="1">
              <a:off x="9335235" y="2943734"/>
              <a:ext cx="541395" cy="540967"/>
            </a:xfrm>
            <a:custGeom>
              <a:avLst/>
              <a:gdLst/>
              <a:ahLst/>
              <a:cxnLst/>
              <a:rect l="l" t="t" r="r" b="b"/>
              <a:pathLst>
                <a:path w="16241" h="16229" extrusionOk="0">
                  <a:moveTo>
                    <a:pt x="8120" y="429"/>
                  </a:moveTo>
                  <a:cubicBezTo>
                    <a:pt x="12359" y="429"/>
                    <a:pt x="15812" y="3882"/>
                    <a:pt x="15812" y="8120"/>
                  </a:cubicBezTo>
                  <a:cubicBezTo>
                    <a:pt x="15812" y="12359"/>
                    <a:pt x="12359" y="15800"/>
                    <a:pt x="8120" y="15800"/>
                  </a:cubicBezTo>
                  <a:cubicBezTo>
                    <a:pt x="3881" y="15800"/>
                    <a:pt x="429" y="12359"/>
                    <a:pt x="429" y="8120"/>
                  </a:cubicBezTo>
                  <a:cubicBezTo>
                    <a:pt x="429" y="3882"/>
                    <a:pt x="3881" y="429"/>
                    <a:pt x="8120" y="429"/>
                  </a:cubicBezTo>
                  <a:close/>
                  <a:moveTo>
                    <a:pt x="8120" y="0"/>
                  </a:moveTo>
                  <a:cubicBezTo>
                    <a:pt x="3643" y="0"/>
                    <a:pt x="0" y="3643"/>
                    <a:pt x="0" y="8120"/>
                  </a:cubicBezTo>
                  <a:cubicBezTo>
                    <a:pt x="0" y="12597"/>
                    <a:pt x="3643" y="16228"/>
                    <a:pt x="8120" y="16228"/>
                  </a:cubicBezTo>
                  <a:cubicBezTo>
                    <a:pt x="12597" y="16228"/>
                    <a:pt x="16240" y="12597"/>
                    <a:pt x="16240" y="8120"/>
                  </a:cubicBezTo>
                  <a:cubicBezTo>
                    <a:pt x="16240" y="3643"/>
                    <a:pt x="12597" y="0"/>
                    <a:pt x="8120"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2250" name="Google Shape;2250;p41"/>
            <p:cNvSpPr/>
            <p:nvPr/>
          </p:nvSpPr>
          <p:spPr>
            <a:xfrm flipH="1">
              <a:off x="9456309" y="3338201"/>
              <a:ext cx="299283" cy="20700"/>
            </a:xfrm>
            <a:custGeom>
              <a:avLst/>
              <a:gdLst/>
              <a:ahLst/>
              <a:cxnLst/>
              <a:rect l="l" t="t" r="r" b="b"/>
              <a:pathLst>
                <a:path w="8978" h="621" extrusionOk="0">
                  <a:moveTo>
                    <a:pt x="286" y="1"/>
                  </a:moveTo>
                  <a:cubicBezTo>
                    <a:pt x="131" y="1"/>
                    <a:pt x="0" y="132"/>
                    <a:pt x="0" y="287"/>
                  </a:cubicBezTo>
                  <a:lnTo>
                    <a:pt x="0" y="334"/>
                  </a:lnTo>
                  <a:cubicBezTo>
                    <a:pt x="0" y="489"/>
                    <a:pt x="131" y="620"/>
                    <a:pt x="286" y="620"/>
                  </a:cubicBezTo>
                  <a:lnTo>
                    <a:pt x="8692" y="620"/>
                  </a:lnTo>
                  <a:cubicBezTo>
                    <a:pt x="8847" y="620"/>
                    <a:pt x="8978" y="489"/>
                    <a:pt x="8978" y="334"/>
                  </a:cubicBezTo>
                  <a:lnTo>
                    <a:pt x="8978" y="287"/>
                  </a:lnTo>
                  <a:cubicBezTo>
                    <a:pt x="8978" y="132"/>
                    <a:pt x="8847" y="1"/>
                    <a:pt x="8692"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grpSp>
          <p:nvGrpSpPr>
            <p:cNvPr id="2251" name="Google Shape;2251;p41"/>
            <p:cNvGrpSpPr/>
            <p:nvPr/>
          </p:nvGrpSpPr>
          <p:grpSpPr>
            <a:xfrm flipH="1">
              <a:off x="9460276" y="3043734"/>
              <a:ext cx="291348" cy="298867"/>
              <a:chOff x="1830425" y="2282800"/>
              <a:chExt cx="218500" cy="224150"/>
            </a:xfrm>
            <a:solidFill>
              <a:schemeClr val="accent1"/>
            </a:solidFill>
          </p:grpSpPr>
          <p:sp>
            <p:nvSpPr>
              <p:cNvPr id="2252" name="Google Shape;2252;p41"/>
              <p:cNvSpPr/>
              <p:nvPr/>
            </p:nvSpPr>
            <p:spPr>
              <a:xfrm>
                <a:off x="1868225" y="2384000"/>
                <a:ext cx="17000" cy="87250"/>
              </a:xfrm>
              <a:custGeom>
                <a:avLst/>
                <a:gdLst/>
                <a:ahLst/>
                <a:cxnLst/>
                <a:rect l="l" t="t" r="r" b="b"/>
                <a:pathLst>
                  <a:path w="680" h="3490" extrusionOk="0">
                    <a:moveTo>
                      <a:pt x="1" y="1"/>
                    </a:moveTo>
                    <a:lnTo>
                      <a:pt x="1" y="3489"/>
                    </a:lnTo>
                    <a:lnTo>
                      <a:pt x="679" y="3489"/>
                    </a:lnTo>
                    <a:lnTo>
                      <a:pt x="679" y="1"/>
                    </a:ln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2253" name="Google Shape;2253;p41"/>
              <p:cNvSpPr/>
              <p:nvPr/>
            </p:nvSpPr>
            <p:spPr>
              <a:xfrm>
                <a:off x="1856325" y="2366450"/>
                <a:ext cx="40800" cy="22050"/>
              </a:xfrm>
              <a:custGeom>
                <a:avLst/>
                <a:gdLst/>
                <a:ahLst/>
                <a:cxnLst/>
                <a:rect l="l" t="t" r="r" b="b"/>
                <a:pathLst>
                  <a:path w="1632" h="882" extrusionOk="0">
                    <a:moveTo>
                      <a:pt x="0" y="0"/>
                    </a:moveTo>
                    <a:lnTo>
                      <a:pt x="0" y="881"/>
                    </a:lnTo>
                    <a:lnTo>
                      <a:pt x="1632" y="881"/>
                    </a:lnTo>
                    <a:lnTo>
                      <a:pt x="1632" y="0"/>
                    </a:ln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2254" name="Google Shape;2254;p41"/>
              <p:cNvSpPr/>
              <p:nvPr/>
            </p:nvSpPr>
            <p:spPr>
              <a:xfrm>
                <a:off x="1856325" y="2464975"/>
                <a:ext cx="40800" cy="22050"/>
              </a:xfrm>
              <a:custGeom>
                <a:avLst/>
                <a:gdLst/>
                <a:ahLst/>
                <a:cxnLst/>
                <a:rect l="l" t="t" r="r" b="b"/>
                <a:pathLst>
                  <a:path w="1632" h="882" extrusionOk="0">
                    <a:moveTo>
                      <a:pt x="0" y="0"/>
                    </a:moveTo>
                    <a:lnTo>
                      <a:pt x="0" y="881"/>
                    </a:lnTo>
                    <a:lnTo>
                      <a:pt x="1632" y="881"/>
                    </a:lnTo>
                    <a:lnTo>
                      <a:pt x="1632" y="0"/>
                    </a:ln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2255" name="Google Shape;2255;p41"/>
              <p:cNvSpPr/>
              <p:nvPr/>
            </p:nvSpPr>
            <p:spPr>
              <a:xfrm>
                <a:off x="1931325" y="2384000"/>
                <a:ext cx="16700" cy="87250"/>
              </a:xfrm>
              <a:custGeom>
                <a:avLst/>
                <a:gdLst/>
                <a:ahLst/>
                <a:cxnLst/>
                <a:rect l="l" t="t" r="r" b="b"/>
                <a:pathLst>
                  <a:path w="668" h="3490" extrusionOk="0">
                    <a:moveTo>
                      <a:pt x="1" y="1"/>
                    </a:moveTo>
                    <a:lnTo>
                      <a:pt x="1" y="3489"/>
                    </a:lnTo>
                    <a:lnTo>
                      <a:pt x="667" y="3489"/>
                    </a:lnTo>
                    <a:lnTo>
                      <a:pt x="667" y="1"/>
                    </a:ln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2256" name="Google Shape;2256;p41"/>
              <p:cNvSpPr/>
              <p:nvPr/>
            </p:nvSpPr>
            <p:spPr>
              <a:xfrm>
                <a:off x="1919125" y="2366450"/>
                <a:ext cx="41100" cy="22050"/>
              </a:xfrm>
              <a:custGeom>
                <a:avLst/>
                <a:gdLst/>
                <a:ahLst/>
                <a:cxnLst/>
                <a:rect l="l" t="t" r="r" b="b"/>
                <a:pathLst>
                  <a:path w="1644" h="882" extrusionOk="0">
                    <a:moveTo>
                      <a:pt x="1" y="0"/>
                    </a:moveTo>
                    <a:lnTo>
                      <a:pt x="1" y="881"/>
                    </a:lnTo>
                    <a:lnTo>
                      <a:pt x="1644" y="881"/>
                    </a:lnTo>
                    <a:lnTo>
                      <a:pt x="1644" y="0"/>
                    </a:ln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2257" name="Google Shape;2257;p41"/>
              <p:cNvSpPr/>
              <p:nvPr/>
            </p:nvSpPr>
            <p:spPr>
              <a:xfrm>
                <a:off x="1919125" y="2464975"/>
                <a:ext cx="41100" cy="22050"/>
              </a:xfrm>
              <a:custGeom>
                <a:avLst/>
                <a:gdLst/>
                <a:ahLst/>
                <a:cxnLst/>
                <a:rect l="l" t="t" r="r" b="b"/>
                <a:pathLst>
                  <a:path w="1644" h="882" extrusionOk="0">
                    <a:moveTo>
                      <a:pt x="1" y="0"/>
                    </a:moveTo>
                    <a:lnTo>
                      <a:pt x="1" y="881"/>
                    </a:lnTo>
                    <a:lnTo>
                      <a:pt x="1644" y="881"/>
                    </a:lnTo>
                    <a:lnTo>
                      <a:pt x="1644" y="0"/>
                    </a:ln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2258" name="Google Shape;2258;p41"/>
              <p:cNvSpPr/>
              <p:nvPr/>
            </p:nvSpPr>
            <p:spPr>
              <a:xfrm>
                <a:off x="1994125" y="2384000"/>
                <a:ext cx="17000" cy="87250"/>
              </a:xfrm>
              <a:custGeom>
                <a:avLst/>
                <a:gdLst/>
                <a:ahLst/>
                <a:cxnLst/>
                <a:rect l="l" t="t" r="r" b="b"/>
                <a:pathLst>
                  <a:path w="680" h="3490" extrusionOk="0">
                    <a:moveTo>
                      <a:pt x="1" y="1"/>
                    </a:moveTo>
                    <a:lnTo>
                      <a:pt x="1" y="3489"/>
                    </a:lnTo>
                    <a:lnTo>
                      <a:pt x="680" y="3489"/>
                    </a:lnTo>
                    <a:lnTo>
                      <a:pt x="680" y="1"/>
                    </a:ln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2259" name="Google Shape;2259;p41"/>
              <p:cNvSpPr/>
              <p:nvPr/>
            </p:nvSpPr>
            <p:spPr>
              <a:xfrm>
                <a:off x="1982225" y="2366450"/>
                <a:ext cx="40800" cy="22050"/>
              </a:xfrm>
              <a:custGeom>
                <a:avLst/>
                <a:gdLst/>
                <a:ahLst/>
                <a:cxnLst/>
                <a:rect l="l" t="t" r="r" b="b"/>
                <a:pathLst>
                  <a:path w="1632" h="882" extrusionOk="0">
                    <a:moveTo>
                      <a:pt x="1" y="0"/>
                    </a:moveTo>
                    <a:lnTo>
                      <a:pt x="1" y="881"/>
                    </a:lnTo>
                    <a:lnTo>
                      <a:pt x="1632" y="881"/>
                    </a:lnTo>
                    <a:lnTo>
                      <a:pt x="1632" y="0"/>
                    </a:ln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2260" name="Google Shape;2260;p41"/>
              <p:cNvSpPr/>
              <p:nvPr/>
            </p:nvSpPr>
            <p:spPr>
              <a:xfrm>
                <a:off x="1982225" y="2464975"/>
                <a:ext cx="40800" cy="22050"/>
              </a:xfrm>
              <a:custGeom>
                <a:avLst/>
                <a:gdLst/>
                <a:ahLst/>
                <a:cxnLst/>
                <a:rect l="l" t="t" r="r" b="b"/>
                <a:pathLst>
                  <a:path w="1632" h="882" extrusionOk="0">
                    <a:moveTo>
                      <a:pt x="1" y="0"/>
                    </a:moveTo>
                    <a:lnTo>
                      <a:pt x="1" y="881"/>
                    </a:lnTo>
                    <a:lnTo>
                      <a:pt x="1632" y="881"/>
                    </a:lnTo>
                    <a:lnTo>
                      <a:pt x="1632" y="0"/>
                    </a:ln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2261" name="Google Shape;2261;p41"/>
              <p:cNvSpPr/>
              <p:nvPr/>
            </p:nvSpPr>
            <p:spPr>
              <a:xfrm>
                <a:off x="1830425" y="2282800"/>
                <a:ext cx="218500" cy="79200"/>
              </a:xfrm>
              <a:custGeom>
                <a:avLst/>
                <a:gdLst/>
                <a:ahLst/>
                <a:cxnLst/>
                <a:rect l="l" t="t" r="r" b="b"/>
                <a:pathLst>
                  <a:path w="8740" h="3168" extrusionOk="0">
                    <a:moveTo>
                      <a:pt x="4370" y="1"/>
                    </a:moveTo>
                    <a:lnTo>
                      <a:pt x="1" y="3168"/>
                    </a:lnTo>
                    <a:lnTo>
                      <a:pt x="8740" y="3168"/>
                    </a:lnTo>
                    <a:lnTo>
                      <a:pt x="4370" y="1"/>
                    </a:ln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2262" name="Google Shape;2262;p41"/>
              <p:cNvSpPr/>
              <p:nvPr/>
            </p:nvSpPr>
            <p:spPr>
              <a:xfrm>
                <a:off x="1840550" y="2487000"/>
                <a:ext cx="198250" cy="19950"/>
              </a:xfrm>
              <a:custGeom>
                <a:avLst/>
                <a:gdLst/>
                <a:ahLst/>
                <a:cxnLst/>
                <a:rect l="l" t="t" r="r" b="b"/>
                <a:pathLst>
                  <a:path w="7930" h="798" extrusionOk="0">
                    <a:moveTo>
                      <a:pt x="0" y="0"/>
                    </a:moveTo>
                    <a:lnTo>
                      <a:pt x="0" y="798"/>
                    </a:lnTo>
                    <a:lnTo>
                      <a:pt x="7930" y="798"/>
                    </a:lnTo>
                    <a:lnTo>
                      <a:pt x="7930" y="0"/>
                    </a:ln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2263" name="Google Shape;2263;p41"/>
              <p:cNvSpPr/>
              <p:nvPr/>
            </p:nvSpPr>
            <p:spPr>
              <a:xfrm>
                <a:off x="1840550" y="2361975"/>
                <a:ext cx="198250" cy="10150"/>
              </a:xfrm>
              <a:custGeom>
                <a:avLst/>
                <a:gdLst/>
                <a:ahLst/>
                <a:cxnLst/>
                <a:rect l="l" t="t" r="r" b="b"/>
                <a:pathLst>
                  <a:path w="7930" h="406" extrusionOk="0">
                    <a:moveTo>
                      <a:pt x="0" y="1"/>
                    </a:moveTo>
                    <a:lnTo>
                      <a:pt x="0" y="405"/>
                    </a:lnTo>
                    <a:lnTo>
                      <a:pt x="7930" y="405"/>
                    </a:lnTo>
                    <a:lnTo>
                      <a:pt x="7930" y="1"/>
                    </a:ln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grpSp>
        <p:sp>
          <p:nvSpPr>
            <p:cNvPr id="12" name="TextBox 11">
              <a:extLst>
                <a:ext uri="{FF2B5EF4-FFF2-40B4-BE49-F238E27FC236}">
                  <a16:creationId xmlns:a16="http://schemas.microsoft.com/office/drawing/2014/main" id="{C93D3C3A-A62C-975D-70C9-8C99313C03EC}"/>
                </a:ext>
              </a:extLst>
            </p:cNvPr>
            <p:cNvSpPr txBox="1"/>
            <p:nvPr/>
          </p:nvSpPr>
          <p:spPr>
            <a:xfrm flipH="1">
              <a:off x="9425296" y="3488880"/>
              <a:ext cx="351378" cy="400110"/>
            </a:xfrm>
            <a:prstGeom prst="rect">
              <a:avLst/>
            </a:prstGeom>
            <a:noFill/>
          </p:spPr>
          <p:txBody>
            <a:bodyPr wrap="none" rtlCol="0">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2000" b="1" i="0" u="none" strike="noStrike" kern="1200" cap="none" spc="0" normalizeH="0" baseline="0" noProof="0" dirty="0">
                  <a:ln>
                    <a:noFill/>
                  </a:ln>
                  <a:solidFill>
                    <a:prstClr val="white"/>
                  </a:solidFill>
                  <a:effectLst/>
                  <a:uLnTx/>
                  <a:uFillTx/>
                  <a:latin typeface="Arial"/>
                  <a:ea typeface="+mn-ea"/>
                  <a:cs typeface="B Bardiya" panose="00000400000000000000" pitchFamily="2" charset="-78"/>
                </a:rPr>
                <a:t>ت</a:t>
              </a:r>
              <a:endParaRPr kumimoji="0" lang="en-US" sz="2000" b="1" i="0" u="none" strike="noStrike" kern="1200" cap="none" spc="0" normalizeH="0" baseline="0" noProof="0" dirty="0">
                <a:ln>
                  <a:noFill/>
                </a:ln>
                <a:solidFill>
                  <a:prstClr val="white"/>
                </a:solidFill>
                <a:effectLst/>
                <a:uLnTx/>
                <a:uFillTx/>
                <a:latin typeface="Arial"/>
                <a:ea typeface="+mn-ea"/>
                <a:cs typeface="B Bardiya" panose="00000400000000000000" pitchFamily="2" charset="-78"/>
              </a:endParaRPr>
            </a:p>
          </p:txBody>
        </p:sp>
      </p:grpSp>
      <p:sp>
        <p:nvSpPr>
          <p:cNvPr id="30" name="Rectángulo 44">
            <a:extLst>
              <a:ext uri="{FF2B5EF4-FFF2-40B4-BE49-F238E27FC236}">
                <a16:creationId xmlns:a16="http://schemas.microsoft.com/office/drawing/2014/main" id="{DAF37E66-46CD-13E5-9EB7-25E7218ED46F}"/>
              </a:ext>
            </a:extLst>
          </p:cNvPr>
          <p:cNvSpPr/>
          <p:nvPr/>
        </p:nvSpPr>
        <p:spPr>
          <a:xfrm>
            <a:off x="0" y="462987"/>
            <a:ext cx="4364772" cy="542853"/>
          </a:xfrm>
          <a:prstGeom prst="rect">
            <a:avLst/>
          </a:prstGeom>
          <a:solidFill>
            <a:srgbClr val="E46C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Arial"/>
              <a:cs typeface="+mn-cs"/>
            </a:endParaRPr>
          </a:p>
        </p:txBody>
      </p:sp>
      <p:sp>
        <p:nvSpPr>
          <p:cNvPr id="31" name="Rectángulo 46">
            <a:extLst>
              <a:ext uri="{FF2B5EF4-FFF2-40B4-BE49-F238E27FC236}">
                <a16:creationId xmlns:a16="http://schemas.microsoft.com/office/drawing/2014/main" id="{63F278BD-A32E-3A43-9CEA-377D8AB257A4}"/>
              </a:ext>
            </a:extLst>
          </p:cNvPr>
          <p:cNvSpPr/>
          <p:nvPr/>
        </p:nvSpPr>
        <p:spPr>
          <a:xfrm>
            <a:off x="7827228" y="450311"/>
            <a:ext cx="4364772" cy="542853"/>
          </a:xfrm>
          <a:prstGeom prst="rect">
            <a:avLst/>
          </a:prstGeom>
          <a:solidFill>
            <a:srgbClr val="E46C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Arial"/>
              <a:cs typeface="+mn-cs"/>
            </a:endParaRPr>
          </a:p>
        </p:txBody>
      </p:sp>
      <p:sp>
        <p:nvSpPr>
          <p:cNvPr id="32" name="Text Placeholder 2">
            <a:extLst>
              <a:ext uri="{FF2B5EF4-FFF2-40B4-BE49-F238E27FC236}">
                <a16:creationId xmlns:a16="http://schemas.microsoft.com/office/drawing/2014/main" id="{2B1A03A5-D78F-9154-4AB4-6F7246B527BC}"/>
              </a:ext>
            </a:extLst>
          </p:cNvPr>
          <p:cNvSpPr txBox="1">
            <a:spLocks/>
          </p:cNvSpPr>
          <p:nvPr/>
        </p:nvSpPr>
        <p:spPr>
          <a:xfrm>
            <a:off x="605267" y="307324"/>
            <a:ext cx="11098938" cy="542853"/>
          </a:xfrm>
          <a:prstGeom prst="rect">
            <a:avLst/>
          </a:prstGeom>
          <a:solidFill>
            <a:sysClr val="window" lastClr="FFFFFF"/>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a-IR" sz="3200" b="0" i="0" u="none" strike="noStrike" kern="1200" cap="none" spc="0" normalizeH="0" baseline="0" noProof="0" dirty="0">
                <a:ln>
                  <a:noFill/>
                </a:ln>
                <a:solidFill>
                  <a:srgbClr val="E46C0A"/>
                </a:solidFill>
                <a:effectLst/>
                <a:uLnTx/>
                <a:uFillTx/>
                <a:latin typeface="Arial"/>
                <a:cs typeface="B Titr" panose="00000700000000000000" pitchFamily="2" charset="-78"/>
              </a:rPr>
              <a:t>ماده 44 (تامین مالی حوزه انرژی)</a:t>
            </a:r>
          </a:p>
        </p:txBody>
      </p:sp>
      <p:sp>
        <p:nvSpPr>
          <p:cNvPr id="34" name="TextBox 33">
            <a:extLst>
              <a:ext uri="{FF2B5EF4-FFF2-40B4-BE49-F238E27FC236}">
                <a16:creationId xmlns:a16="http://schemas.microsoft.com/office/drawing/2014/main" id="{7BDDD452-2EB8-77A7-D29A-05E4FDD0949E}"/>
              </a:ext>
            </a:extLst>
          </p:cNvPr>
          <p:cNvSpPr txBox="1"/>
          <p:nvPr/>
        </p:nvSpPr>
        <p:spPr>
          <a:xfrm>
            <a:off x="133879" y="1136100"/>
            <a:ext cx="11924242" cy="400110"/>
          </a:xfrm>
          <a:prstGeom prst="rect">
            <a:avLst/>
          </a:prstGeom>
          <a:noFill/>
        </p:spPr>
        <p:txBody>
          <a:bodyPr wrap="square">
            <a:spAutoFit/>
          </a:bodyPr>
          <a:lstStyle/>
          <a:p>
            <a:pPr algn="ctr" rtl="1"/>
            <a:r>
              <a:rPr lang="fa-IR" sz="2000" b="1" i="0" dirty="0">
                <a:solidFill>
                  <a:srgbClr val="2C2F34"/>
                </a:solidFill>
                <a:effectLst/>
                <a:highlight>
                  <a:srgbClr val="FFFFFF"/>
                </a:highlight>
                <a:latin typeface="sahel"/>
                <a:cs typeface="B Mitra" panose="00000400000000000000" pitchFamily="2" charset="-78"/>
              </a:rPr>
              <a:t>به منظور حمایت از تأمین مالی اشخاص حقیقی و حقوقی در طرح‌های سرمایه‌گذاری تولید و زیر بنایی حوزه انرژی، وزارت نیرو مکلف است:</a:t>
            </a:r>
            <a:endParaRPr lang="en-US" sz="2000" b="1" dirty="0">
              <a:cs typeface="B Mitra" panose="00000400000000000000" pitchFamily="2" charset="-78"/>
            </a:endParaRPr>
          </a:p>
        </p:txBody>
      </p:sp>
      <p:sp>
        <p:nvSpPr>
          <p:cNvPr id="36" name="TextBox 35">
            <a:extLst>
              <a:ext uri="{FF2B5EF4-FFF2-40B4-BE49-F238E27FC236}">
                <a16:creationId xmlns:a16="http://schemas.microsoft.com/office/drawing/2014/main" id="{59001515-ED52-56C7-E04A-99635A6D6EA5}"/>
              </a:ext>
            </a:extLst>
          </p:cNvPr>
          <p:cNvSpPr txBox="1"/>
          <p:nvPr/>
        </p:nvSpPr>
        <p:spPr>
          <a:xfrm>
            <a:off x="1288238" y="5581276"/>
            <a:ext cx="2290806" cy="1200329"/>
          </a:xfrm>
          <a:prstGeom prst="rect">
            <a:avLst/>
          </a:prstGeom>
          <a:noFill/>
        </p:spPr>
        <p:txBody>
          <a:bodyPr wrap="square">
            <a:spAutoFit/>
          </a:bodyPr>
          <a:lstStyle/>
          <a:p>
            <a:pPr algn="ctr"/>
            <a:r>
              <a:rPr lang="fa-IR" i="0" dirty="0">
                <a:solidFill>
                  <a:srgbClr val="2C2F34"/>
                </a:solidFill>
                <a:effectLst/>
                <a:highlight>
                  <a:srgbClr val="FFFFFF"/>
                </a:highlight>
                <a:latin typeface="sahel"/>
                <a:cs typeface="B Mitra" panose="00000400000000000000" pitchFamily="2" charset="-78"/>
              </a:rPr>
              <a:t>زیرساخت‌ها و هزینه‌های مربوط به انتقال برق تولیدی اعم از برق حاصل از منابع تجدیدپذیر را تا محل مصرف تأمین کند.</a:t>
            </a:r>
            <a:endParaRPr lang="en-US" dirty="0">
              <a:cs typeface="B Mitra" panose="00000400000000000000" pitchFamily="2" charset="-78"/>
            </a:endParaRPr>
          </a:p>
        </p:txBody>
      </p:sp>
      <p:sp>
        <p:nvSpPr>
          <p:cNvPr id="38" name="TextBox 37">
            <a:extLst>
              <a:ext uri="{FF2B5EF4-FFF2-40B4-BE49-F238E27FC236}">
                <a16:creationId xmlns:a16="http://schemas.microsoft.com/office/drawing/2014/main" id="{A7459A22-11A1-CFF8-2EF7-395E983E661A}"/>
              </a:ext>
            </a:extLst>
          </p:cNvPr>
          <p:cNvSpPr txBox="1"/>
          <p:nvPr/>
        </p:nvSpPr>
        <p:spPr>
          <a:xfrm>
            <a:off x="2197836" y="1820773"/>
            <a:ext cx="2683066" cy="923330"/>
          </a:xfrm>
          <a:prstGeom prst="rect">
            <a:avLst/>
          </a:prstGeom>
          <a:noFill/>
        </p:spPr>
        <p:txBody>
          <a:bodyPr wrap="square">
            <a:spAutoFit/>
          </a:bodyPr>
          <a:lstStyle/>
          <a:p>
            <a:pPr algn="ctr"/>
            <a:r>
              <a:rPr lang="fa-IR" b="0" i="0" dirty="0">
                <a:solidFill>
                  <a:srgbClr val="2C2F34"/>
                </a:solidFill>
                <a:effectLst/>
                <a:highlight>
                  <a:srgbClr val="FFFFFF"/>
                </a:highlight>
                <a:latin typeface="sahel"/>
                <a:cs typeface="B Mitra" panose="00000400000000000000" pitchFamily="2" charset="-78"/>
              </a:rPr>
              <a:t>برق حاصل از زیست گاز (بیوگاز) را به قیمت تمام شده برق حرارتی خریداری نماید.</a:t>
            </a:r>
            <a:endParaRPr lang="en-US" dirty="0">
              <a:cs typeface="B Mitra" panose="00000400000000000000" pitchFamily="2" charset="-78"/>
            </a:endParaRPr>
          </a:p>
        </p:txBody>
      </p:sp>
      <p:sp>
        <p:nvSpPr>
          <p:cNvPr id="40" name="TextBox 39">
            <a:extLst>
              <a:ext uri="{FF2B5EF4-FFF2-40B4-BE49-F238E27FC236}">
                <a16:creationId xmlns:a16="http://schemas.microsoft.com/office/drawing/2014/main" id="{AA6BCCD3-BAA3-887B-D069-B60137A29577}"/>
              </a:ext>
            </a:extLst>
          </p:cNvPr>
          <p:cNvSpPr txBox="1"/>
          <p:nvPr/>
        </p:nvSpPr>
        <p:spPr>
          <a:xfrm>
            <a:off x="6051365" y="2219125"/>
            <a:ext cx="2761277" cy="923330"/>
          </a:xfrm>
          <a:prstGeom prst="rect">
            <a:avLst/>
          </a:prstGeom>
          <a:noFill/>
        </p:spPr>
        <p:txBody>
          <a:bodyPr wrap="square">
            <a:spAutoFit/>
          </a:bodyPr>
          <a:lstStyle/>
          <a:p>
            <a:pPr algn="ctr"/>
            <a:r>
              <a:rPr lang="fa-IR" b="0" i="0" dirty="0">
                <a:solidFill>
                  <a:srgbClr val="2C2F34"/>
                </a:solidFill>
                <a:effectLst/>
                <a:highlight>
                  <a:srgbClr val="FFFFFF"/>
                </a:highlight>
                <a:latin typeface="sahel"/>
                <a:cs typeface="B Mitra" panose="00000400000000000000" pitchFamily="2" charset="-78"/>
              </a:rPr>
              <a:t>قیمت خرید برق از مولدهای نو و کارکرده را با رعایت شرایط بهره‌وری، به نرخ یکسان تعیین نماید.</a:t>
            </a:r>
            <a:endParaRPr lang="en-US" dirty="0">
              <a:cs typeface="B Mitra" panose="00000400000000000000" pitchFamily="2" charset="-78"/>
            </a:endParaRPr>
          </a:p>
        </p:txBody>
      </p:sp>
      <p:sp>
        <p:nvSpPr>
          <p:cNvPr id="42" name="TextBox 41">
            <a:extLst>
              <a:ext uri="{FF2B5EF4-FFF2-40B4-BE49-F238E27FC236}">
                <a16:creationId xmlns:a16="http://schemas.microsoft.com/office/drawing/2014/main" id="{3C6D8015-9D0E-3065-4322-781994EC5C17}"/>
              </a:ext>
            </a:extLst>
          </p:cNvPr>
          <p:cNvSpPr txBox="1"/>
          <p:nvPr/>
        </p:nvSpPr>
        <p:spPr>
          <a:xfrm>
            <a:off x="8311624" y="3911489"/>
            <a:ext cx="2851399" cy="1477328"/>
          </a:xfrm>
          <a:prstGeom prst="rect">
            <a:avLst/>
          </a:prstGeom>
          <a:noFill/>
        </p:spPr>
        <p:txBody>
          <a:bodyPr wrap="square">
            <a:spAutoFit/>
          </a:bodyPr>
          <a:lstStyle/>
          <a:p>
            <a:pPr algn="ctr"/>
            <a:r>
              <a:rPr lang="fa-IR" dirty="0">
                <a:cs typeface="B Mitra" panose="00000400000000000000" pitchFamily="2" charset="-78"/>
              </a:rPr>
              <a:t>در نواحی و شرکت‌های صنعتی، مناطق ویژه اقتصادی و مناطق آزاد تجاری صنعتی برق خریداری شده (دیماند) صاحب امتیاز واحدهای تعطیل اعم از موقت یا دائم به متقاضیان اقدام نماید.</a:t>
            </a:r>
            <a:endParaRPr lang="en-US" dirty="0">
              <a:cs typeface="B Mitra" panose="00000400000000000000" pitchFamily="2" charset="-78"/>
            </a:endParaRPr>
          </a:p>
        </p:txBody>
      </p:sp>
      <p:pic>
        <p:nvPicPr>
          <p:cNvPr id="43" name="Picture 42">
            <a:extLst>
              <a:ext uri="{FF2B5EF4-FFF2-40B4-BE49-F238E27FC236}">
                <a16:creationId xmlns:a16="http://schemas.microsoft.com/office/drawing/2014/main" id="{4A9C545F-E5C9-1021-937D-AB37DD8A17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5267" y="-198253"/>
            <a:ext cx="1180133" cy="1069495"/>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vertical)">
                                      <p:cBhvr>
                                        <p:cTn id="7" dur="750"/>
                                        <p:tgtEl>
                                          <p:spTgt spid="3"/>
                                        </p:tgtEl>
                                      </p:cBhvr>
                                    </p:animEffect>
                                  </p:childTnLst>
                                </p:cTn>
                              </p:par>
                            </p:childTnLst>
                          </p:cTn>
                        </p:par>
                        <p:par>
                          <p:cTn id="8" fill="hold">
                            <p:stCondLst>
                              <p:cond delay="750"/>
                            </p:stCondLst>
                            <p:childTnLst>
                              <p:par>
                                <p:cTn id="9" presetID="10" presetClass="entr" presetSubtype="0" fill="hold" nodeType="afterEffect">
                                  <p:stCondLst>
                                    <p:cond delay="0"/>
                                  </p:stCondLst>
                                  <p:childTnLst>
                                    <p:set>
                                      <p:cBhvr>
                                        <p:cTn id="10" dur="1" fill="hold">
                                          <p:stCondLst>
                                            <p:cond delay="0"/>
                                          </p:stCondLst>
                                        </p:cTn>
                                        <p:tgtEl>
                                          <p:spTgt spid="2243"/>
                                        </p:tgtEl>
                                        <p:attrNameLst>
                                          <p:attrName>style.visibility</p:attrName>
                                        </p:attrNameLst>
                                      </p:cBhvr>
                                      <p:to>
                                        <p:strVal val="visible"/>
                                      </p:to>
                                    </p:set>
                                    <p:animEffect transition="in" filter="fade">
                                      <p:cBhvr>
                                        <p:cTn id="11" dur="500"/>
                                        <p:tgtEl>
                                          <p:spTgt spid="2243"/>
                                        </p:tgtEl>
                                      </p:cBhvr>
                                    </p:animEffect>
                                  </p:childTnLst>
                                </p:cTn>
                              </p:par>
                            </p:childTnLst>
                          </p:cTn>
                        </p:par>
                        <p:par>
                          <p:cTn id="12" fill="hold">
                            <p:stCondLst>
                              <p:cond delay="1250"/>
                            </p:stCondLst>
                            <p:childTnLst>
                              <p:par>
                                <p:cTn id="13" presetID="22" presetClass="entr" presetSubtype="4" fill="hold"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down)">
                                      <p:cBhvr>
                                        <p:cTn id="15" dur="500"/>
                                        <p:tgtEl>
                                          <p:spTgt spid="16"/>
                                        </p:tgtEl>
                                      </p:cBhvr>
                                    </p:animEffect>
                                  </p:childTnLst>
                                </p:cTn>
                              </p:par>
                            </p:childTnLst>
                          </p:cTn>
                        </p:par>
                        <p:par>
                          <p:cTn id="16" fill="hold">
                            <p:stCondLst>
                              <p:cond delay="1750"/>
                            </p:stCondLst>
                            <p:childTnLst>
                              <p:par>
                                <p:cTn id="17" presetID="22" presetClass="entr" presetSubtype="2"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right)">
                                      <p:cBhvr>
                                        <p:cTn id="19" dur="500"/>
                                        <p:tgtEl>
                                          <p:spTgt spid="20"/>
                                        </p:tgtEl>
                                      </p:cBhvr>
                                    </p:animEffect>
                                  </p:childTnLst>
                                </p:cTn>
                              </p:par>
                            </p:childTnLst>
                          </p:cTn>
                        </p:par>
                        <p:par>
                          <p:cTn id="20" fill="hold">
                            <p:stCondLst>
                              <p:cond delay="2250"/>
                            </p:stCondLst>
                            <p:childTnLst>
                              <p:par>
                                <p:cTn id="21" presetID="14" presetClass="entr" presetSubtype="5"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randombar(vertical)">
                                      <p:cBhvr>
                                        <p:cTn id="23" dur="750"/>
                                        <p:tgtEl>
                                          <p:spTgt spid="13"/>
                                        </p:tgtEl>
                                      </p:cBhvr>
                                    </p:animEffect>
                                  </p:childTnLst>
                                </p:cTn>
                              </p:par>
                            </p:childTnLst>
                          </p:cTn>
                        </p:par>
                        <p:par>
                          <p:cTn id="24" fill="hold">
                            <p:stCondLst>
                              <p:cond delay="3000"/>
                            </p:stCondLst>
                            <p:childTnLst>
                              <p:par>
                                <p:cTn id="25" presetID="10" presetClass="entr" presetSubtype="0" fill="hold" nodeType="afterEffect">
                                  <p:stCondLst>
                                    <p:cond delay="0"/>
                                  </p:stCondLst>
                                  <p:childTnLst>
                                    <p:set>
                                      <p:cBhvr>
                                        <p:cTn id="26" dur="1" fill="hold">
                                          <p:stCondLst>
                                            <p:cond delay="0"/>
                                          </p:stCondLst>
                                        </p:cTn>
                                        <p:tgtEl>
                                          <p:spTgt spid="2221"/>
                                        </p:tgtEl>
                                        <p:attrNameLst>
                                          <p:attrName>style.visibility</p:attrName>
                                        </p:attrNameLst>
                                      </p:cBhvr>
                                      <p:to>
                                        <p:strVal val="visible"/>
                                      </p:to>
                                    </p:set>
                                    <p:animEffect transition="in" filter="fade">
                                      <p:cBhvr>
                                        <p:cTn id="27" dur="500"/>
                                        <p:tgtEl>
                                          <p:spTgt spid="2221"/>
                                        </p:tgtEl>
                                      </p:cBhvr>
                                    </p:animEffect>
                                  </p:childTnLst>
                                </p:cTn>
                              </p:par>
                            </p:childTnLst>
                          </p:cTn>
                        </p:par>
                        <p:par>
                          <p:cTn id="28" fill="hold">
                            <p:stCondLst>
                              <p:cond delay="3500"/>
                            </p:stCondLst>
                            <p:childTnLst>
                              <p:par>
                                <p:cTn id="29" presetID="22" presetClass="entr" presetSubtype="1"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up)">
                                      <p:cBhvr>
                                        <p:cTn id="31" dur="500"/>
                                        <p:tgtEl>
                                          <p:spTgt spid="1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wipe(right)">
                                      <p:cBhvr>
                                        <p:cTn id="35" dur="500"/>
                                        <p:tgtEl>
                                          <p:spTgt spid="21"/>
                                        </p:tgtEl>
                                      </p:cBhvr>
                                    </p:animEffect>
                                  </p:childTnLst>
                                </p:cTn>
                              </p:par>
                            </p:childTnLst>
                          </p:cTn>
                        </p:par>
                        <p:par>
                          <p:cTn id="36" fill="hold">
                            <p:stCondLst>
                              <p:cond delay="4500"/>
                            </p:stCondLst>
                            <p:childTnLst>
                              <p:par>
                                <p:cTn id="37" presetID="14" presetClass="entr" presetSubtype="5" fill="hold" nodeType="after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randombar(vertical)">
                                      <p:cBhvr>
                                        <p:cTn id="39" dur="750"/>
                                        <p:tgtEl>
                                          <p:spTgt spid="14"/>
                                        </p:tgtEl>
                                      </p:cBhvr>
                                    </p:animEffect>
                                  </p:childTnLst>
                                </p:cTn>
                              </p:par>
                            </p:childTnLst>
                          </p:cTn>
                        </p:par>
                        <p:par>
                          <p:cTn id="40" fill="hold">
                            <p:stCondLst>
                              <p:cond delay="5250"/>
                            </p:stCondLst>
                            <p:childTnLst>
                              <p:par>
                                <p:cTn id="41" presetID="10" presetClass="entr" presetSubtype="0" fill="hold" nodeType="afterEffect">
                                  <p:stCondLst>
                                    <p:cond delay="0"/>
                                  </p:stCondLst>
                                  <p:childTnLst>
                                    <p:set>
                                      <p:cBhvr>
                                        <p:cTn id="42" dur="1" fill="hold">
                                          <p:stCondLst>
                                            <p:cond delay="0"/>
                                          </p:stCondLst>
                                        </p:cTn>
                                        <p:tgtEl>
                                          <p:spTgt spid="2192"/>
                                        </p:tgtEl>
                                        <p:attrNameLst>
                                          <p:attrName>style.visibility</p:attrName>
                                        </p:attrNameLst>
                                      </p:cBhvr>
                                      <p:to>
                                        <p:strVal val="visible"/>
                                      </p:to>
                                    </p:set>
                                    <p:animEffect transition="in" filter="fade">
                                      <p:cBhvr>
                                        <p:cTn id="43" dur="500"/>
                                        <p:tgtEl>
                                          <p:spTgt spid="2192"/>
                                        </p:tgtEl>
                                      </p:cBhvr>
                                    </p:animEffect>
                                  </p:childTnLst>
                                </p:cTn>
                              </p:par>
                            </p:childTnLst>
                          </p:cTn>
                        </p:par>
                        <p:par>
                          <p:cTn id="44" fill="hold">
                            <p:stCondLst>
                              <p:cond delay="5750"/>
                            </p:stCondLst>
                            <p:childTnLst>
                              <p:par>
                                <p:cTn id="45" presetID="22" presetClass="entr" presetSubtype="4" fill="hold" nodeType="after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down)">
                                      <p:cBhvr>
                                        <p:cTn id="47" dur="500"/>
                                        <p:tgtEl>
                                          <p:spTgt spid="18"/>
                                        </p:tgtEl>
                                      </p:cBhvr>
                                    </p:animEffect>
                                  </p:childTnLst>
                                </p:cTn>
                              </p:par>
                            </p:childTnLst>
                          </p:cTn>
                        </p:par>
                        <p:par>
                          <p:cTn id="48" fill="hold">
                            <p:stCondLst>
                              <p:cond delay="6250"/>
                            </p:stCondLst>
                            <p:childTnLst>
                              <p:par>
                                <p:cTn id="49" presetID="22" presetClass="entr" presetSubtype="2"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Effect transition="in" filter="wipe(right)">
                                      <p:cBhvr>
                                        <p:cTn id="51" dur="500"/>
                                        <p:tgtEl>
                                          <p:spTgt spid="22"/>
                                        </p:tgtEl>
                                      </p:cBhvr>
                                    </p:animEffect>
                                  </p:childTnLst>
                                </p:cTn>
                              </p:par>
                            </p:childTnLst>
                          </p:cTn>
                        </p:par>
                        <p:par>
                          <p:cTn id="52" fill="hold">
                            <p:stCondLst>
                              <p:cond delay="6750"/>
                            </p:stCondLst>
                            <p:childTnLst>
                              <p:par>
                                <p:cTn id="53" presetID="22" presetClass="entr" presetSubtype="1" fill="hold" grpId="0" nodeType="afterEffect">
                                  <p:stCondLst>
                                    <p:cond delay="0"/>
                                  </p:stCondLst>
                                  <p:childTnLst>
                                    <p:set>
                                      <p:cBhvr>
                                        <p:cTn id="54" dur="1" fill="hold">
                                          <p:stCondLst>
                                            <p:cond delay="0"/>
                                          </p:stCondLst>
                                        </p:cTn>
                                        <p:tgtEl>
                                          <p:spTgt spid="2196"/>
                                        </p:tgtEl>
                                        <p:attrNameLst>
                                          <p:attrName>style.visibility</p:attrName>
                                        </p:attrNameLst>
                                      </p:cBhvr>
                                      <p:to>
                                        <p:strVal val="visible"/>
                                      </p:to>
                                    </p:set>
                                    <p:animEffect transition="in" filter="wipe(up)">
                                      <p:cBhvr>
                                        <p:cTn id="55" dur="500"/>
                                        <p:tgtEl>
                                          <p:spTgt spid="2196"/>
                                        </p:tgtEl>
                                      </p:cBhvr>
                                    </p:animEffect>
                                  </p:childTnLst>
                                </p:cTn>
                              </p:par>
                            </p:childTnLst>
                          </p:cTn>
                        </p:par>
                        <p:par>
                          <p:cTn id="56" fill="hold">
                            <p:stCondLst>
                              <p:cond delay="7250"/>
                            </p:stCondLst>
                            <p:childTnLst>
                              <p:par>
                                <p:cTn id="57" presetID="14" presetClass="entr" presetSubtype="5" fill="hold"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randombar(vertical)">
                                      <p:cBhvr>
                                        <p:cTn id="59" dur="750"/>
                                        <p:tgtEl>
                                          <p:spTgt spid="15"/>
                                        </p:tgtEl>
                                      </p:cBhvr>
                                    </p:animEffect>
                                  </p:childTnLst>
                                </p:cTn>
                              </p:par>
                            </p:childTnLst>
                          </p:cTn>
                        </p:par>
                        <p:par>
                          <p:cTn id="60" fill="hold">
                            <p:stCondLst>
                              <p:cond delay="8000"/>
                            </p:stCondLst>
                            <p:childTnLst>
                              <p:par>
                                <p:cTn id="61" presetID="10" presetClass="entr" presetSubtype="0" fill="hold" nodeType="afterEffect">
                                  <p:stCondLst>
                                    <p:cond delay="0"/>
                                  </p:stCondLst>
                                  <p:childTnLst>
                                    <p:set>
                                      <p:cBhvr>
                                        <p:cTn id="62" dur="1" fill="hold">
                                          <p:stCondLst>
                                            <p:cond delay="0"/>
                                          </p:stCondLst>
                                        </p:cTn>
                                        <p:tgtEl>
                                          <p:spTgt spid="2171"/>
                                        </p:tgtEl>
                                        <p:attrNameLst>
                                          <p:attrName>style.visibility</p:attrName>
                                        </p:attrNameLst>
                                      </p:cBhvr>
                                      <p:to>
                                        <p:strVal val="visible"/>
                                      </p:to>
                                    </p:set>
                                    <p:animEffect transition="in" filter="fade">
                                      <p:cBhvr>
                                        <p:cTn id="63" dur="500"/>
                                        <p:tgtEl>
                                          <p:spTgt spid="2171"/>
                                        </p:tgtEl>
                                      </p:cBhvr>
                                    </p:animEffect>
                                  </p:childTnLst>
                                </p:cTn>
                              </p:par>
                            </p:childTnLst>
                          </p:cTn>
                        </p:par>
                        <p:par>
                          <p:cTn id="64" fill="hold">
                            <p:stCondLst>
                              <p:cond delay="8500"/>
                            </p:stCondLst>
                            <p:childTnLst>
                              <p:par>
                                <p:cTn id="65" presetID="22" presetClass="entr" presetSubtype="1" fill="hold"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ipe(up)">
                                      <p:cBhvr>
                                        <p:cTn id="67" dur="500"/>
                                        <p:tgtEl>
                                          <p:spTgt spid="19"/>
                                        </p:tgtEl>
                                      </p:cBhvr>
                                    </p:animEffect>
                                  </p:childTnLst>
                                </p:cTn>
                              </p:par>
                            </p:childTnLst>
                          </p:cTn>
                        </p:par>
                        <p:par>
                          <p:cTn id="68" fill="hold">
                            <p:stCondLst>
                              <p:cond delay="9000"/>
                            </p:stCondLst>
                            <p:childTnLst>
                              <p:par>
                                <p:cTn id="69" presetID="10" presetClass="entr" presetSubtype="0"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fade">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9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Rounded Corners 22">
            <a:extLst>
              <a:ext uri="{FF2B5EF4-FFF2-40B4-BE49-F238E27FC236}">
                <a16:creationId xmlns:a16="http://schemas.microsoft.com/office/drawing/2014/main" id="{712E43E7-C46B-40C0-6F45-937189865339}"/>
              </a:ext>
            </a:extLst>
          </p:cNvPr>
          <p:cNvSpPr/>
          <p:nvPr/>
        </p:nvSpPr>
        <p:spPr>
          <a:xfrm>
            <a:off x="268538" y="1382534"/>
            <a:ext cx="11679251" cy="4982709"/>
          </a:xfrm>
          <a:prstGeom prst="roundRect">
            <a:avLst/>
          </a:prstGeom>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w="22225">
                <a:solidFill>
                  <a:srgbClr val="4BACC6"/>
                </a:solidFill>
                <a:prstDash val="solid"/>
              </a:ln>
              <a:solidFill>
                <a:srgbClr val="4BACC6">
                  <a:lumMod val="40000"/>
                  <a:lumOff val="60000"/>
                </a:srgbClr>
              </a:solidFill>
              <a:effectLst/>
              <a:uLnTx/>
              <a:uFillTx/>
              <a:latin typeface="Arial"/>
              <a:cs typeface="+mn-cs"/>
            </a:endParaRPr>
          </a:p>
        </p:txBody>
      </p:sp>
      <p:sp>
        <p:nvSpPr>
          <p:cNvPr id="47" name="Rectángulo 46">
            <a:extLst>
              <a:ext uri="{FF2B5EF4-FFF2-40B4-BE49-F238E27FC236}">
                <a16:creationId xmlns:a16="http://schemas.microsoft.com/office/drawing/2014/main" id="{0FA3CB53-99DF-442C-8F0E-A0DB1050948C}"/>
              </a:ext>
            </a:extLst>
          </p:cNvPr>
          <p:cNvSpPr/>
          <p:nvPr/>
        </p:nvSpPr>
        <p:spPr>
          <a:xfrm>
            <a:off x="7827228" y="450311"/>
            <a:ext cx="4364772" cy="542853"/>
          </a:xfrm>
          <a:prstGeom prst="rect">
            <a:avLst/>
          </a:prstGeom>
          <a:solidFill>
            <a:srgbClr val="E46C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Arial"/>
              <a:cs typeface="+mn-cs"/>
            </a:endParaRPr>
          </a:p>
        </p:txBody>
      </p:sp>
      <p:sp>
        <p:nvSpPr>
          <p:cNvPr id="45" name="Rectángulo 44">
            <a:extLst>
              <a:ext uri="{FF2B5EF4-FFF2-40B4-BE49-F238E27FC236}">
                <a16:creationId xmlns:a16="http://schemas.microsoft.com/office/drawing/2014/main" id="{0D22449C-2407-4E13-A866-94374F52BD33}"/>
              </a:ext>
            </a:extLst>
          </p:cNvPr>
          <p:cNvSpPr/>
          <p:nvPr/>
        </p:nvSpPr>
        <p:spPr>
          <a:xfrm>
            <a:off x="0" y="462987"/>
            <a:ext cx="4364772" cy="542853"/>
          </a:xfrm>
          <a:prstGeom prst="rect">
            <a:avLst/>
          </a:prstGeom>
          <a:solidFill>
            <a:srgbClr val="E46C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Arial"/>
              <a:cs typeface="+mn-cs"/>
            </a:endParaRPr>
          </a:p>
        </p:txBody>
      </p:sp>
      <p:sp>
        <p:nvSpPr>
          <p:cNvPr id="46" name="Text Placeholder 2">
            <a:extLst>
              <a:ext uri="{FF2B5EF4-FFF2-40B4-BE49-F238E27FC236}">
                <a16:creationId xmlns:a16="http://schemas.microsoft.com/office/drawing/2014/main" id="{87199C38-C126-4B7C-A769-3539454A4E64}"/>
              </a:ext>
            </a:extLst>
          </p:cNvPr>
          <p:cNvSpPr txBox="1">
            <a:spLocks/>
          </p:cNvSpPr>
          <p:nvPr/>
        </p:nvSpPr>
        <p:spPr>
          <a:xfrm>
            <a:off x="558695" y="206421"/>
            <a:ext cx="11098938" cy="542853"/>
          </a:xfrm>
          <a:prstGeom prst="rect">
            <a:avLst/>
          </a:prstGeom>
          <a:solidFill>
            <a:schemeClr val="bg1"/>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a-IR" sz="3200" b="0" i="0" u="none" strike="noStrike" kern="1200" cap="none" spc="0" normalizeH="0" baseline="0" noProof="0" dirty="0">
              <a:ln>
                <a:noFill/>
              </a:ln>
              <a:solidFill>
                <a:srgbClr val="E46C0A"/>
              </a:solidFill>
              <a:effectLst/>
              <a:uLnTx/>
              <a:uFillTx/>
              <a:latin typeface="Arial"/>
              <a:cs typeface="B Titr" panose="00000700000000000000" pitchFamily="2" charset="-78"/>
            </a:endParaRPr>
          </a:p>
        </p:txBody>
      </p:sp>
      <p:pic>
        <p:nvPicPr>
          <p:cNvPr id="12" name="Picture 11">
            <a:extLst>
              <a:ext uri="{FF2B5EF4-FFF2-40B4-BE49-F238E27FC236}">
                <a16:creationId xmlns:a16="http://schemas.microsoft.com/office/drawing/2014/main" id="{4ED26A2A-9B46-FC0E-B2E5-F6BF4520BB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5779" y="-200043"/>
            <a:ext cx="1180133" cy="1069495"/>
          </a:xfrm>
          <a:prstGeom prst="rect">
            <a:avLst/>
          </a:prstGeom>
        </p:spPr>
      </p:pic>
      <p:sp>
        <p:nvSpPr>
          <p:cNvPr id="3" name="Content Placeholder 2">
            <a:extLst>
              <a:ext uri="{FF2B5EF4-FFF2-40B4-BE49-F238E27FC236}">
                <a16:creationId xmlns:a16="http://schemas.microsoft.com/office/drawing/2014/main" id="{F386E934-1048-3B3A-D5AF-596912BBF26E}"/>
              </a:ext>
            </a:extLst>
          </p:cNvPr>
          <p:cNvSpPr txBox="1">
            <a:spLocks/>
          </p:cNvSpPr>
          <p:nvPr/>
        </p:nvSpPr>
        <p:spPr>
          <a:xfrm>
            <a:off x="937730" y="2247294"/>
            <a:ext cx="9297365" cy="3244064"/>
          </a:xfrm>
          <a:prstGeom prst="rect">
            <a:avLst/>
          </a:prstGeom>
        </p:spPr>
        <p:txBody>
          <a:bodyPr vert="horz" lIns="91440" tIns="45720" rIns="91440" bIns="45720" rtlCol="0">
            <a:normAutofit/>
          </a:bodyPr>
          <a:lst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marL="0" marR="0" lvl="0" indent="0" algn="just" defTabSz="914126" rtl="1"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a-IR" sz="2400" b="0" i="0" u="none" strike="noStrike" kern="1200" cap="none" spc="0" normalizeH="0" baseline="0" noProof="0" dirty="0">
                <a:ln>
                  <a:noFill/>
                </a:ln>
                <a:solidFill>
                  <a:sysClr val="windowText" lastClr="000000"/>
                </a:solidFill>
                <a:effectLst/>
                <a:uLnTx/>
                <a:uFillTx/>
                <a:latin typeface="Calibri" panose="020F0502020204030204"/>
                <a:cs typeface="B Mitra" panose="00000400000000000000" pitchFamily="2" charset="-78"/>
              </a:rPr>
              <a:t>تمامی اشخاص حقیقی و حقوقی جهت ارتقای ضمانت اجرای قراردادهای خود می‌توانند ایفای تعهدات طرفین قرارداد را به صورت موردی، ثبت کنند. بدین منظور اشخاص مزبور می‌توانند با رجوع به شعب بانک‌های عامل یا به صورت غیر حضوری از طریق نرم‌افزار‌های اینترنت بانک و احراز هویت الکترونیکی نسبت به ثبت قرارداد و اقساط مربوط به آن نزد بانک اقدام نمایند. در این شعب بانک‌های عامل مکلف به افتتاح حساب جهت واریز و برداشت وجوه طرفین قرارداد می‌باشند. در صورت تأخیر در پرداخت اقساط قرارداد، بانک مکلف است نسبت به ارائه گزارش اعتباری به پایگاه داده اعتباری کشور اقدام نماید. نرخ کارمزد این خدمت و همچنین نحوه اجرای این حکم توسط شورا تعیین می‌شود.</a:t>
            </a:r>
          </a:p>
        </p:txBody>
      </p:sp>
      <p:sp>
        <p:nvSpPr>
          <p:cNvPr id="4" name="TextBox 3">
            <a:extLst>
              <a:ext uri="{FF2B5EF4-FFF2-40B4-BE49-F238E27FC236}">
                <a16:creationId xmlns:a16="http://schemas.microsoft.com/office/drawing/2014/main" id="{DDDDD9CC-B101-4D69-4AC4-F04847DD4A92}"/>
              </a:ext>
            </a:extLst>
          </p:cNvPr>
          <p:cNvSpPr txBox="1"/>
          <p:nvPr/>
        </p:nvSpPr>
        <p:spPr>
          <a:xfrm>
            <a:off x="1371601" y="212780"/>
            <a:ext cx="10261704" cy="433965"/>
          </a:xfrm>
          <a:prstGeom prst="rect">
            <a:avLst/>
          </a:prstGeom>
          <a:noFill/>
        </p:spPr>
        <p:txBody>
          <a:bodyPr wrap="square">
            <a:sp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a-IR" sz="2400" b="0" i="0" u="none" strike="noStrike" kern="1200" cap="none" spc="0" normalizeH="0" baseline="0" noProof="0" dirty="0">
                <a:ln>
                  <a:noFill/>
                </a:ln>
                <a:solidFill>
                  <a:srgbClr val="E46C0A"/>
                </a:solidFill>
                <a:effectLst/>
                <a:uLnTx/>
                <a:uFillTx/>
                <a:latin typeface="Arial"/>
                <a:cs typeface="B Titr" panose="00000700000000000000" pitchFamily="2" charset="-78"/>
              </a:rPr>
              <a:t>ضمانت اجرای قراردادهای  اشخاص حقیقی و حقوقی</a:t>
            </a:r>
          </a:p>
        </p:txBody>
      </p:sp>
      <p:grpSp>
        <p:nvGrpSpPr>
          <p:cNvPr id="5" name="Google Shape;954;p35">
            <a:extLst>
              <a:ext uri="{FF2B5EF4-FFF2-40B4-BE49-F238E27FC236}">
                <a16:creationId xmlns:a16="http://schemas.microsoft.com/office/drawing/2014/main" id="{A03D83C1-4333-49FC-3011-B13DEC73E7C3}"/>
              </a:ext>
            </a:extLst>
          </p:cNvPr>
          <p:cNvGrpSpPr/>
          <p:nvPr/>
        </p:nvGrpSpPr>
        <p:grpSpPr>
          <a:xfrm rot="10800000" flipV="1">
            <a:off x="9953119" y="1969589"/>
            <a:ext cx="1715135" cy="1459411"/>
            <a:chOff x="1597088" y="2023550"/>
            <a:chExt cx="1793125" cy="1395125"/>
          </a:xfrm>
        </p:grpSpPr>
        <p:sp>
          <p:nvSpPr>
            <p:cNvPr id="6" name="Google Shape;955;p35">
              <a:extLst>
                <a:ext uri="{FF2B5EF4-FFF2-40B4-BE49-F238E27FC236}">
                  <a16:creationId xmlns:a16="http://schemas.microsoft.com/office/drawing/2014/main" id="{8DF89CAD-6200-5B56-2538-12DB624D7078}"/>
                </a:ext>
              </a:extLst>
            </p:cNvPr>
            <p:cNvSpPr/>
            <p:nvPr/>
          </p:nvSpPr>
          <p:spPr>
            <a:xfrm>
              <a:off x="2968088" y="2088450"/>
              <a:ext cx="367050" cy="126225"/>
            </a:xfrm>
            <a:custGeom>
              <a:avLst/>
              <a:gdLst/>
              <a:ahLst/>
              <a:cxnLst/>
              <a:rect l="l" t="t" r="r" b="b"/>
              <a:pathLst>
                <a:path w="14682" h="5049" fill="none" extrusionOk="0">
                  <a:moveTo>
                    <a:pt x="14681" y="0"/>
                  </a:moveTo>
                  <a:lnTo>
                    <a:pt x="5037" y="0"/>
                  </a:lnTo>
                  <a:cubicBezTo>
                    <a:pt x="2251" y="0"/>
                    <a:pt x="1" y="2262"/>
                    <a:pt x="1" y="5048"/>
                  </a:cubicBezTo>
                </a:path>
              </a:pathLst>
            </a:custGeom>
            <a:solidFill>
              <a:schemeClr val="accent1"/>
            </a:solidFill>
            <a:ln w="40775" cap="flat" cmpd="sng">
              <a:solidFill>
                <a:schemeClr val="bg2"/>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ctr" defTabSz="1219170" rtl="1" eaLnBrk="1" fontAlgn="auto" latinLnBrk="0" hangingPunct="1">
                <a:lnSpc>
                  <a:spcPct val="100000"/>
                </a:lnSpc>
                <a:spcBef>
                  <a:spcPts val="0"/>
                </a:spcBef>
                <a:spcAft>
                  <a:spcPts val="0"/>
                </a:spcAft>
                <a:buClr>
                  <a:srgbClr val="000000"/>
                </a:buClr>
                <a:buSzTx/>
                <a:buFontTx/>
                <a:buNone/>
                <a:tabLst/>
                <a:defRPr/>
              </a:pPr>
              <a:endParaRPr kumimoji="0" sz="2400" b="1" i="0" u="none" strike="noStrike" kern="0" cap="none" spc="0" normalizeH="0" baseline="0" noProof="0" dirty="0">
                <a:ln>
                  <a:noFill/>
                </a:ln>
                <a:solidFill>
                  <a:srgbClr val="000000"/>
                </a:solidFill>
                <a:effectLst/>
                <a:uLnTx/>
                <a:uFillTx/>
                <a:latin typeface="Arial"/>
                <a:cs typeface="B Bardiya" panose="00000400000000000000" pitchFamily="2" charset="-78"/>
                <a:sym typeface="Arial"/>
              </a:endParaRPr>
            </a:p>
          </p:txBody>
        </p:sp>
        <p:sp>
          <p:nvSpPr>
            <p:cNvPr id="7" name="Google Shape;956;p35">
              <a:extLst>
                <a:ext uri="{FF2B5EF4-FFF2-40B4-BE49-F238E27FC236}">
                  <a16:creationId xmlns:a16="http://schemas.microsoft.com/office/drawing/2014/main" id="{23ED3362-CBFC-2C8E-34A6-DB21EC91BB16}"/>
                </a:ext>
              </a:extLst>
            </p:cNvPr>
            <p:cNvSpPr/>
            <p:nvPr/>
          </p:nvSpPr>
          <p:spPr>
            <a:xfrm>
              <a:off x="1597088" y="2214650"/>
              <a:ext cx="1371025" cy="1204025"/>
            </a:xfrm>
            <a:custGeom>
              <a:avLst/>
              <a:gdLst/>
              <a:ahLst/>
              <a:cxnLst/>
              <a:rect l="l" t="t" r="r" b="b"/>
              <a:pathLst>
                <a:path w="54841" h="48161" fill="none" extrusionOk="0">
                  <a:moveTo>
                    <a:pt x="13872" y="1905"/>
                  </a:moveTo>
                  <a:lnTo>
                    <a:pt x="5037" y="1905"/>
                  </a:lnTo>
                  <a:cubicBezTo>
                    <a:pt x="2251" y="1905"/>
                    <a:pt x="1" y="4167"/>
                    <a:pt x="1" y="6954"/>
                  </a:cubicBezTo>
                  <a:lnTo>
                    <a:pt x="1" y="34671"/>
                  </a:lnTo>
                  <a:cubicBezTo>
                    <a:pt x="1" y="37457"/>
                    <a:pt x="2251" y="39719"/>
                    <a:pt x="5037" y="39719"/>
                  </a:cubicBezTo>
                  <a:lnTo>
                    <a:pt x="20372" y="39719"/>
                  </a:lnTo>
                  <a:cubicBezTo>
                    <a:pt x="21015" y="39719"/>
                    <a:pt x="21634" y="40029"/>
                    <a:pt x="22015" y="40553"/>
                  </a:cubicBezTo>
                  <a:lnTo>
                    <a:pt x="25766" y="47054"/>
                  </a:lnTo>
                  <a:cubicBezTo>
                    <a:pt x="26587" y="48161"/>
                    <a:pt x="28254" y="48161"/>
                    <a:pt x="29064" y="47054"/>
                  </a:cubicBezTo>
                  <a:lnTo>
                    <a:pt x="32814" y="40553"/>
                  </a:lnTo>
                  <a:cubicBezTo>
                    <a:pt x="33207" y="40029"/>
                    <a:pt x="33815" y="39719"/>
                    <a:pt x="34469" y="39719"/>
                  </a:cubicBezTo>
                  <a:lnTo>
                    <a:pt x="49793" y="39719"/>
                  </a:lnTo>
                  <a:cubicBezTo>
                    <a:pt x="52579" y="39719"/>
                    <a:pt x="54841" y="37457"/>
                    <a:pt x="54841" y="34671"/>
                  </a:cubicBezTo>
                  <a:lnTo>
                    <a:pt x="54841" y="0"/>
                  </a:lnTo>
                </a:path>
              </a:pathLst>
            </a:custGeom>
            <a:solidFill>
              <a:schemeClr val="accent1"/>
            </a:solidFill>
            <a:ln w="40775" cap="flat" cmpd="sng">
              <a:solidFill>
                <a:schemeClr val="bg2"/>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ctr" defTabSz="1219170" rtl="1" eaLnBrk="1" fontAlgn="auto" latinLnBrk="0" hangingPunct="1">
                <a:lnSpc>
                  <a:spcPct val="100000"/>
                </a:lnSpc>
                <a:spcBef>
                  <a:spcPts val="0"/>
                </a:spcBef>
                <a:spcAft>
                  <a:spcPts val="0"/>
                </a:spcAft>
                <a:buClr>
                  <a:srgbClr val="000000"/>
                </a:buClr>
                <a:buSzTx/>
                <a:buFontTx/>
                <a:buNone/>
                <a:tabLst/>
                <a:defRPr/>
              </a:pPr>
              <a:endParaRPr kumimoji="0" sz="2400" b="1" i="0" u="none" strike="noStrike" kern="0" cap="none" spc="0" normalizeH="0" baseline="0" noProof="0" dirty="0">
                <a:ln>
                  <a:noFill/>
                </a:ln>
                <a:solidFill>
                  <a:srgbClr val="000000"/>
                </a:solidFill>
                <a:effectLst/>
                <a:uLnTx/>
                <a:uFillTx/>
                <a:latin typeface="Arial"/>
                <a:cs typeface="B Bardiya" panose="00000400000000000000" pitchFamily="2" charset="-78"/>
                <a:sym typeface="Arial"/>
              </a:endParaRPr>
            </a:p>
          </p:txBody>
        </p:sp>
        <p:sp>
          <p:nvSpPr>
            <p:cNvPr id="8" name="Google Shape;957;p35">
              <a:extLst>
                <a:ext uri="{FF2B5EF4-FFF2-40B4-BE49-F238E27FC236}">
                  <a16:creationId xmlns:a16="http://schemas.microsoft.com/office/drawing/2014/main" id="{2043BFD4-07FF-DF26-7A52-BE2BD191C4C9}"/>
                </a:ext>
              </a:extLst>
            </p:cNvPr>
            <p:cNvSpPr/>
            <p:nvPr/>
          </p:nvSpPr>
          <p:spPr>
            <a:xfrm>
              <a:off x="3280038" y="2023550"/>
              <a:ext cx="110175" cy="129800"/>
            </a:xfrm>
            <a:custGeom>
              <a:avLst/>
              <a:gdLst/>
              <a:ahLst/>
              <a:cxnLst/>
              <a:rect l="l" t="t" r="r" b="b"/>
              <a:pathLst>
                <a:path w="4407" h="5192" extrusionOk="0">
                  <a:moveTo>
                    <a:pt x="25" y="0"/>
                  </a:moveTo>
                  <a:lnTo>
                    <a:pt x="2263" y="2572"/>
                  </a:lnTo>
                  <a:lnTo>
                    <a:pt x="1" y="5180"/>
                  </a:lnTo>
                  <a:lnTo>
                    <a:pt x="13" y="5192"/>
                  </a:lnTo>
                  <a:lnTo>
                    <a:pt x="2120" y="5192"/>
                  </a:lnTo>
                  <a:lnTo>
                    <a:pt x="3334" y="3799"/>
                  </a:lnTo>
                  <a:lnTo>
                    <a:pt x="4406" y="2572"/>
                  </a:lnTo>
                  <a:lnTo>
                    <a:pt x="2168" y="0"/>
                  </a:lnTo>
                  <a:close/>
                </a:path>
              </a:pathLst>
            </a:custGeom>
            <a:solidFill>
              <a:schemeClr val="bg2"/>
            </a:solidFill>
            <a:ln w="9525" cap="flat" cmpd="sng">
              <a:solidFill>
                <a:schemeClr val="bg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ctr" defTabSz="1219170" rtl="1" eaLnBrk="1" fontAlgn="auto" latinLnBrk="0" hangingPunct="1">
                <a:lnSpc>
                  <a:spcPct val="100000"/>
                </a:lnSpc>
                <a:spcBef>
                  <a:spcPts val="0"/>
                </a:spcBef>
                <a:spcAft>
                  <a:spcPts val="0"/>
                </a:spcAft>
                <a:buClr>
                  <a:srgbClr val="000000"/>
                </a:buClr>
                <a:buSzTx/>
                <a:buFontTx/>
                <a:buNone/>
                <a:tabLst/>
                <a:defRPr/>
              </a:pPr>
              <a:endParaRPr kumimoji="0" sz="2400" b="1" i="0" u="none" strike="noStrike" kern="0" cap="none" spc="0" normalizeH="0" baseline="0" noProof="0" dirty="0">
                <a:ln>
                  <a:noFill/>
                </a:ln>
                <a:solidFill>
                  <a:srgbClr val="000000"/>
                </a:solidFill>
                <a:effectLst/>
                <a:uLnTx/>
                <a:uFillTx/>
                <a:latin typeface="Arial"/>
                <a:cs typeface="B Bardiya" panose="00000400000000000000" pitchFamily="2" charset="-78"/>
                <a:sym typeface="Arial"/>
              </a:endParaRPr>
            </a:p>
          </p:txBody>
        </p:sp>
      </p:grpSp>
      <p:grpSp>
        <p:nvGrpSpPr>
          <p:cNvPr id="11" name="Group 10">
            <a:extLst>
              <a:ext uri="{FF2B5EF4-FFF2-40B4-BE49-F238E27FC236}">
                <a16:creationId xmlns:a16="http://schemas.microsoft.com/office/drawing/2014/main" id="{C00A33F1-6160-20E6-18A2-760ADA8687CC}"/>
              </a:ext>
            </a:extLst>
          </p:cNvPr>
          <p:cNvGrpSpPr/>
          <p:nvPr/>
        </p:nvGrpSpPr>
        <p:grpSpPr>
          <a:xfrm>
            <a:off x="10600390" y="2169494"/>
            <a:ext cx="824333" cy="824367"/>
            <a:chOff x="1224469" y="2613751"/>
            <a:chExt cx="824333" cy="824367"/>
          </a:xfrm>
          <a:solidFill>
            <a:schemeClr val="tx2">
              <a:lumMod val="40000"/>
              <a:lumOff val="60000"/>
            </a:schemeClr>
          </a:solidFill>
        </p:grpSpPr>
        <p:sp>
          <p:nvSpPr>
            <p:cNvPr id="19" name="Google Shape;952;p35">
              <a:extLst>
                <a:ext uri="{FF2B5EF4-FFF2-40B4-BE49-F238E27FC236}">
                  <a16:creationId xmlns:a16="http://schemas.microsoft.com/office/drawing/2014/main" id="{1B4B7C78-F1E1-AEE3-520B-02C947E7E1D6}"/>
                </a:ext>
              </a:extLst>
            </p:cNvPr>
            <p:cNvSpPr/>
            <p:nvPr/>
          </p:nvSpPr>
          <p:spPr>
            <a:xfrm>
              <a:off x="1224469" y="2613751"/>
              <a:ext cx="691000" cy="691000"/>
            </a:xfrm>
            <a:custGeom>
              <a:avLst/>
              <a:gdLst/>
              <a:ahLst/>
              <a:cxnLst/>
              <a:rect l="l" t="t" r="r" b="b"/>
              <a:pathLst>
                <a:path w="20730" h="20730" extrusionOk="0">
                  <a:moveTo>
                    <a:pt x="10371" y="1"/>
                  </a:moveTo>
                  <a:cubicBezTo>
                    <a:pt x="4644" y="1"/>
                    <a:pt x="1" y="4644"/>
                    <a:pt x="1" y="10371"/>
                  </a:cubicBezTo>
                  <a:cubicBezTo>
                    <a:pt x="1" y="16086"/>
                    <a:pt x="4644" y="20730"/>
                    <a:pt x="10371" y="20730"/>
                  </a:cubicBezTo>
                  <a:cubicBezTo>
                    <a:pt x="16086" y="20730"/>
                    <a:pt x="20729" y="16086"/>
                    <a:pt x="20729" y="10371"/>
                  </a:cubicBezTo>
                  <a:cubicBezTo>
                    <a:pt x="20729" y="4644"/>
                    <a:pt x="16086" y="1"/>
                    <a:pt x="10371" y="1"/>
                  </a:cubicBezTo>
                  <a:close/>
                </a:path>
              </a:pathLst>
            </a:custGeom>
            <a:grpFill/>
            <a:ln>
              <a:noFill/>
            </a:ln>
          </p:spPr>
          <p:txBody>
            <a:bodyPr spcFirstLastPara="1" wrap="square" lIns="121900" tIns="121900" rIns="121900" bIns="121900" anchor="ctr" anchorCtr="0">
              <a:noAutofit/>
            </a:bodyPr>
            <a:lstStyle/>
            <a:p>
              <a:pPr marL="0" marR="0" lvl="0" indent="0" algn="ctr" defTabSz="1219170" rtl="1" eaLnBrk="1" fontAlgn="auto" latinLnBrk="0" hangingPunct="1">
                <a:lnSpc>
                  <a:spcPct val="100000"/>
                </a:lnSpc>
                <a:spcBef>
                  <a:spcPts val="0"/>
                </a:spcBef>
                <a:spcAft>
                  <a:spcPts val="0"/>
                </a:spcAft>
                <a:buClr>
                  <a:srgbClr val="000000"/>
                </a:buClr>
                <a:buSzPts val="1100"/>
                <a:buFontTx/>
                <a:buNone/>
                <a:tabLst/>
                <a:defRPr/>
              </a:pPr>
              <a:r>
                <a:rPr kumimoji="0" lang="fa-IR" sz="2400" b="1" i="0" u="none" strike="noStrike" kern="0" cap="none" spc="0" normalizeH="0" baseline="0" noProof="0" dirty="0">
                  <a:ln>
                    <a:noFill/>
                  </a:ln>
                  <a:solidFill>
                    <a:srgbClr val="FFFFFF"/>
                  </a:solidFill>
                  <a:effectLst/>
                  <a:uLnTx/>
                  <a:uFillTx/>
                  <a:latin typeface="Fira Sans Extra Condensed Medium"/>
                  <a:ea typeface="Fira Sans Extra Condensed Medium"/>
                  <a:cs typeface="B Bardiya" panose="00000400000000000000" pitchFamily="2" charset="-78"/>
                  <a:sym typeface="Fira Sans Extra Condensed Medium"/>
                </a:rPr>
                <a:t>45</a:t>
              </a:r>
              <a:endParaRPr kumimoji="0" sz="2400" b="1" i="0" u="none" strike="noStrike" kern="0" cap="none" spc="0" normalizeH="0" baseline="0" noProof="0" dirty="0">
                <a:ln>
                  <a:noFill/>
                </a:ln>
                <a:solidFill>
                  <a:srgbClr val="000000"/>
                </a:solidFill>
                <a:effectLst/>
                <a:uLnTx/>
                <a:uFillTx/>
                <a:latin typeface="Arial"/>
                <a:cs typeface="B Bardiya" panose="00000400000000000000" pitchFamily="2" charset="-78"/>
                <a:sym typeface="Arial"/>
              </a:endParaRPr>
            </a:p>
          </p:txBody>
        </p:sp>
        <p:sp>
          <p:nvSpPr>
            <p:cNvPr id="20" name="Google Shape;953;p35">
              <a:extLst>
                <a:ext uri="{FF2B5EF4-FFF2-40B4-BE49-F238E27FC236}">
                  <a16:creationId xmlns:a16="http://schemas.microsoft.com/office/drawing/2014/main" id="{677D1C79-59DB-2774-E2E6-15ED292623EC}"/>
                </a:ext>
              </a:extLst>
            </p:cNvPr>
            <p:cNvSpPr/>
            <p:nvPr/>
          </p:nvSpPr>
          <p:spPr>
            <a:xfrm>
              <a:off x="1570135" y="2691551"/>
              <a:ext cx="478667" cy="746567"/>
            </a:xfrm>
            <a:custGeom>
              <a:avLst/>
              <a:gdLst/>
              <a:ahLst/>
              <a:cxnLst/>
              <a:rect l="l" t="t" r="r" b="b"/>
              <a:pathLst>
                <a:path w="14360" h="22397" fill="none" extrusionOk="0">
                  <a:moveTo>
                    <a:pt x="11907" y="1"/>
                  </a:moveTo>
                  <a:cubicBezTo>
                    <a:pt x="13455" y="2298"/>
                    <a:pt x="14360" y="5061"/>
                    <a:pt x="14360" y="8037"/>
                  </a:cubicBezTo>
                  <a:cubicBezTo>
                    <a:pt x="14360" y="15967"/>
                    <a:pt x="7930" y="22396"/>
                    <a:pt x="1" y="22396"/>
                  </a:cubicBezTo>
                </a:path>
              </a:pathLst>
            </a:custGeom>
            <a:grpFill/>
            <a:ln w="81550" cap="flat" cmpd="sng">
              <a:solidFill>
                <a:srgbClr val="FFC28C">
                  <a:lumMod val="75000"/>
                </a:srgbClr>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ctr" defTabSz="1219170" rtl="1" eaLnBrk="1" fontAlgn="auto" latinLnBrk="0" hangingPunct="1">
                <a:lnSpc>
                  <a:spcPct val="100000"/>
                </a:lnSpc>
                <a:spcBef>
                  <a:spcPts val="0"/>
                </a:spcBef>
                <a:spcAft>
                  <a:spcPts val="0"/>
                </a:spcAft>
                <a:buClr>
                  <a:srgbClr val="000000"/>
                </a:buClr>
                <a:buSzTx/>
                <a:buFontTx/>
                <a:buNone/>
                <a:tabLst/>
                <a:defRPr/>
              </a:pPr>
              <a:endParaRPr kumimoji="0" sz="2400" b="1" i="0" u="none" strike="noStrike" kern="0" cap="none" spc="0" normalizeH="0" baseline="0" noProof="0" dirty="0">
                <a:ln>
                  <a:noFill/>
                </a:ln>
                <a:solidFill>
                  <a:srgbClr val="000000"/>
                </a:solidFill>
                <a:effectLst/>
                <a:uLnTx/>
                <a:uFillTx/>
                <a:latin typeface="Arial"/>
                <a:cs typeface="B Bardiya" panose="00000400000000000000" pitchFamily="2" charset="-78"/>
                <a:sym typeface="Arial"/>
              </a:endParaRPr>
            </a:p>
          </p:txBody>
        </p:sp>
      </p:grpSp>
    </p:spTree>
    <p:extLst>
      <p:ext uri="{BB962C8B-B14F-4D97-AF65-F5344CB8AC3E}">
        <p14:creationId xmlns:p14="http://schemas.microsoft.com/office/powerpoint/2010/main" val="1811506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grpSp>
        <p:nvGrpSpPr>
          <p:cNvPr id="17" name="Group 16">
            <a:extLst>
              <a:ext uri="{FF2B5EF4-FFF2-40B4-BE49-F238E27FC236}">
                <a16:creationId xmlns:a16="http://schemas.microsoft.com/office/drawing/2014/main" id="{899173A1-500E-242E-0F01-10221F9ADCC3}"/>
              </a:ext>
            </a:extLst>
          </p:cNvPr>
          <p:cNvGrpSpPr/>
          <p:nvPr/>
        </p:nvGrpSpPr>
        <p:grpSpPr>
          <a:xfrm>
            <a:off x="201275" y="4516551"/>
            <a:ext cx="4404176" cy="1213267"/>
            <a:chOff x="597751" y="4516551"/>
            <a:chExt cx="4007701" cy="1213267"/>
          </a:xfrm>
        </p:grpSpPr>
        <p:sp>
          <p:nvSpPr>
            <p:cNvPr id="222" name="Google Shape;222;p19"/>
            <p:cNvSpPr/>
            <p:nvPr/>
          </p:nvSpPr>
          <p:spPr>
            <a:xfrm>
              <a:off x="597751" y="4516551"/>
              <a:ext cx="3559946" cy="1213267"/>
            </a:xfrm>
            <a:custGeom>
              <a:avLst/>
              <a:gdLst/>
              <a:ahLst/>
              <a:cxnLst/>
              <a:rect l="l" t="t" r="r" b="b"/>
              <a:pathLst>
                <a:path w="102193" h="36398" extrusionOk="0">
                  <a:moveTo>
                    <a:pt x="18194" y="0"/>
                  </a:moveTo>
                  <a:cubicBezTo>
                    <a:pt x="8145" y="0"/>
                    <a:pt x="1" y="8144"/>
                    <a:pt x="1" y="18193"/>
                  </a:cubicBezTo>
                  <a:cubicBezTo>
                    <a:pt x="1" y="28242"/>
                    <a:pt x="8145" y="36397"/>
                    <a:pt x="18194" y="36397"/>
                  </a:cubicBezTo>
                  <a:lnTo>
                    <a:pt x="102192" y="36397"/>
                  </a:lnTo>
                  <a:cubicBezTo>
                    <a:pt x="92143" y="36397"/>
                    <a:pt x="83999" y="28242"/>
                    <a:pt x="83999" y="18193"/>
                  </a:cubicBezTo>
                  <a:cubicBezTo>
                    <a:pt x="83999" y="8144"/>
                    <a:pt x="92143" y="0"/>
                    <a:pt x="102192" y="0"/>
                  </a:cubicBezTo>
                  <a:close/>
                </a:path>
              </a:pathLst>
            </a:custGeom>
            <a:solidFill>
              <a:schemeClr val="accent5"/>
            </a:solidFill>
            <a:ln>
              <a:noFill/>
            </a:ln>
          </p:spPr>
          <p:txBody>
            <a:bodyPr spcFirstLastPara="1" wrap="square" lIns="609600" tIns="121900" rIns="975333" bIns="121900" anchor="ctr" anchorCtr="0">
              <a:noAutofit/>
            </a:bodyPr>
            <a:lstStyle/>
            <a:p>
              <a:pPr marL="0" marR="0" lvl="0" indent="0" algn="just" defTabSz="1219170" rtl="1" eaLnBrk="1" fontAlgn="auto" latinLnBrk="0" hangingPunct="1">
                <a:lnSpc>
                  <a:spcPct val="100000"/>
                </a:lnSpc>
                <a:spcBef>
                  <a:spcPts val="0"/>
                </a:spcBef>
                <a:spcAft>
                  <a:spcPts val="0"/>
                </a:spcAft>
                <a:buClr>
                  <a:srgbClr val="000000"/>
                </a:buClr>
                <a:buSzPts val="1100"/>
                <a:buFontTx/>
                <a:buNone/>
                <a:tabLst/>
                <a:defRPr/>
              </a:pPr>
              <a:r>
                <a:rPr kumimoji="0" lang="fa-IR" sz="1600" b="1" i="0" u="none" strike="noStrike" kern="0" cap="none" spc="0" normalizeH="0" baseline="0" noProof="0" dirty="0">
                  <a:ln>
                    <a:noFill/>
                  </a:ln>
                  <a:solidFill>
                    <a:prstClr val="white"/>
                  </a:solidFill>
                  <a:effectLst/>
                  <a:uLnTx/>
                  <a:uFillTx/>
                  <a:latin typeface="Roboto"/>
                  <a:ea typeface="Roboto"/>
                  <a:cs typeface="B Mitra" panose="00000400000000000000" pitchFamily="2" charset="-78"/>
                  <a:sym typeface="Roboto"/>
                </a:rPr>
                <a:t>ب- آیین نامه‌های اجرایی این قانون سه ماه پس از لازم الاجرا شدن آن با پیشنهاد شورا به تصویب هیات وزیران می‌رسد</a:t>
              </a:r>
              <a:endParaRPr kumimoji="0" lang="fa-IR" sz="1100" b="0" i="0" u="none" strike="noStrike" kern="0" cap="none" spc="0" normalizeH="0" baseline="0" noProof="0" dirty="0">
                <a:ln>
                  <a:noFill/>
                </a:ln>
                <a:solidFill>
                  <a:prstClr val="white"/>
                </a:solidFill>
                <a:effectLst/>
                <a:uLnTx/>
                <a:uFillTx/>
                <a:latin typeface="Vazir" panose="020B0603030804020204" pitchFamily="34" charset="-78"/>
                <a:ea typeface="Roboto"/>
                <a:cs typeface="B Mitra" panose="00000400000000000000" pitchFamily="2" charset="-78"/>
                <a:sym typeface="Roboto"/>
              </a:endParaRPr>
            </a:p>
          </p:txBody>
        </p:sp>
        <p:sp>
          <p:nvSpPr>
            <p:cNvPr id="223" name="Google Shape;223;p19"/>
            <p:cNvSpPr/>
            <p:nvPr/>
          </p:nvSpPr>
          <p:spPr>
            <a:xfrm>
              <a:off x="3392152" y="4516551"/>
              <a:ext cx="1213300" cy="1213267"/>
            </a:xfrm>
            <a:custGeom>
              <a:avLst/>
              <a:gdLst/>
              <a:ahLst/>
              <a:cxnLst/>
              <a:rect l="l" t="t" r="r" b="b"/>
              <a:pathLst>
                <a:path w="36399" h="36398" extrusionOk="0">
                  <a:moveTo>
                    <a:pt x="18194" y="0"/>
                  </a:moveTo>
                  <a:cubicBezTo>
                    <a:pt x="8145" y="0"/>
                    <a:pt x="1" y="8144"/>
                    <a:pt x="1" y="18193"/>
                  </a:cubicBezTo>
                  <a:cubicBezTo>
                    <a:pt x="1" y="28242"/>
                    <a:pt x="8145" y="36397"/>
                    <a:pt x="18194" y="36397"/>
                  </a:cubicBezTo>
                  <a:cubicBezTo>
                    <a:pt x="28254" y="36397"/>
                    <a:pt x="36398" y="28242"/>
                    <a:pt x="36398" y="18193"/>
                  </a:cubicBezTo>
                  <a:cubicBezTo>
                    <a:pt x="36398" y="8144"/>
                    <a:pt x="28254" y="0"/>
                    <a:pt x="18194"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grpSp>
      <p:sp>
        <p:nvSpPr>
          <p:cNvPr id="227" name="Google Shape;227;p19"/>
          <p:cNvSpPr/>
          <p:nvPr/>
        </p:nvSpPr>
        <p:spPr>
          <a:xfrm>
            <a:off x="2516234" y="3402942"/>
            <a:ext cx="1213300" cy="1213300"/>
          </a:xfrm>
          <a:custGeom>
            <a:avLst/>
            <a:gdLst/>
            <a:ahLst/>
            <a:cxnLst/>
            <a:rect l="l" t="t" r="r" b="b"/>
            <a:pathLst>
              <a:path w="36399" h="36399" extrusionOk="0">
                <a:moveTo>
                  <a:pt x="18193" y="1"/>
                </a:moveTo>
                <a:cubicBezTo>
                  <a:pt x="8145" y="1"/>
                  <a:pt x="1" y="8145"/>
                  <a:pt x="1" y="18194"/>
                </a:cubicBezTo>
                <a:cubicBezTo>
                  <a:pt x="1" y="28242"/>
                  <a:pt x="8145" y="36398"/>
                  <a:pt x="18193" y="36398"/>
                </a:cubicBezTo>
                <a:cubicBezTo>
                  <a:pt x="28242" y="36398"/>
                  <a:pt x="36398" y="28242"/>
                  <a:pt x="36398" y="18194"/>
                </a:cubicBezTo>
                <a:cubicBezTo>
                  <a:pt x="36398" y="8145"/>
                  <a:pt x="28242" y="1"/>
                  <a:pt x="18193"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grpSp>
        <p:nvGrpSpPr>
          <p:cNvPr id="11" name="Group 10">
            <a:extLst>
              <a:ext uri="{FF2B5EF4-FFF2-40B4-BE49-F238E27FC236}">
                <a16:creationId xmlns:a16="http://schemas.microsoft.com/office/drawing/2014/main" id="{45AE76FF-80EC-F653-6307-7796B0B2346A}"/>
              </a:ext>
            </a:extLst>
          </p:cNvPr>
          <p:cNvGrpSpPr/>
          <p:nvPr/>
        </p:nvGrpSpPr>
        <p:grpSpPr>
          <a:xfrm>
            <a:off x="2522206" y="1523446"/>
            <a:ext cx="5035698" cy="1304805"/>
            <a:chOff x="2522206" y="1523446"/>
            <a:chExt cx="5035698" cy="1304805"/>
          </a:xfrm>
        </p:grpSpPr>
        <p:sp>
          <p:nvSpPr>
            <p:cNvPr id="229" name="Google Shape;229;p19"/>
            <p:cNvSpPr/>
            <p:nvPr/>
          </p:nvSpPr>
          <p:spPr>
            <a:xfrm>
              <a:off x="2888958" y="1523446"/>
              <a:ext cx="4668946" cy="1304805"/>
            </a:xfrm>
            <a:custGeom>
              <a:avLst/>
              <a:gdLst/>
              <a:ahLst/>
              <a:cxnLst/>
              <a:rect l="l" t="t" r="r" b="b"/>
              <a:pathLst>
                <a:path w="102192" h="36398" extrusionOk="0">
                  <a:moveTo>
                    <a:pt x="1" y="1"/>
                  </a:moveTo>
                  <a:cubicBezTo>
                    <a:pt x="10049" y="1"/>
                    <a:pt x="18193" y="8145"/>
                    <a:pt x="18193" y="18193"/>
                  </a:cubicBezTo>
                  <a:cubicBezTo>
                    <a:pt x="18193" y="28242"/>
                    <a:pt x="10049" y="36398"/>
                    <a:pt x="1" y="36398"/>
                  </a:cubicBezTo>
                  <a:lnTo>
                    <a:pt x="83999" y="36398"/>
                  </a:lnTo>
                  <a:cubicBezTo>
                    <a:pt x="94048" y="36398"/>
                    <a:pt x="102192" y="28242"/>
                    <a:pt x="102192" y="18193"/>
                  </a:cubicBezTo>
                  <a:cubicBezTo>
                    <a:pt x="102192" y="8145"/>
                    <a:pt x="94048" y="1"/>
                    <a:pt x="83999" y="1"/>
                  </a:cubicBezTo>
                  <a:close/>
                </a:path>
              </a:pathLst>
            </a:custGeom>
            <a:solidFill>
              <a:schemeClr val="bg2"/>
            </a:solidFill>
            <a:ln>
              <a:noFill/>
            </a:ln>
          </p:spPr>
          <p:txBody>
            <a:bodyPr spcFirstLastPara="1" wrap="square" lIns="975333" tIns="121900" rIns="609600" bIns="121900" anchor="ctr" anchorCtr="0">
              <a:noAutofit/>
            </a:bodyPr>
            <a:lstStyle/>
            <a:p>
              <a:pPr marL="0" marR="0" lvl="0" indent="0" algn="r" defTabSz="1219170" rtl="1" eaLnBrk="1" fontAlgn="auto" latinLnBrk="0" hangingPunct="1">
                <a:lnSpc>
                  <a:spcPct val="100000"/>
                </a:lnSpc>
                <a:spcBef>
                  <a:spcPts val="0"/>
                </a:spcBef>
                <a:spcAft>
                  <a:spcPts val="0"/>
                </a:spcAft>
                <a:buClr>
                  <a:srgbClr val="000000"/>
                </a:buClr>
                <a:buSzPts val="1100"/>
                <a:buFontTx/>
                <a:buNone/>
                <a:tabLst/>
                <a:defRPr/>
              </a:pPr>
              <a:r>
                <a:rPr kumimoji="0" lang="fa-IR" sz="1400" b="1" i="0" u="none" strike="noStrike" kern="0" cap="none" spc="0" normalizeH="0" baseline="0" noProof="0" dirty="0">
                  <a:ln>
                    <a:noFill/>
                  </a:ln>
                  <a:solidFill>
                    <a:prstClr val="white"/>
                  </a:solidFill>
                  <a:effectLst/>
                  <a:uLnTx/>
                  <a:uFillTx/>
                  <a:latin typeface="Roboto"/>
                  <a:ea typeface="Roboto"/>
                  <a:cs typeface="B Mitra" panose="00000400000000000000" pitchFamily="2" charset="-78"/>
                  <a:sym typeface="Roboto"/>
                </a:rPr>
                <a:t>الف- دستورالعمل‌های این قانون سه ماه پس از لازم‌الاجرا شدن آن به تصویب شورا رسیده و توسط وزیر امور اقتصادی و دارایی ابلاغ می‌شود.</a:t>
              </a:r>
              <a:endParaRPr kumimoji="0" sz="1050" b="0" i="0" u="none" strike="noStrike" kern="0" cap="none" spc="0" normalizeH="0" baseline="0" noProof="0" dirty="0">
                <a:ln>
                  <a:noFill/>
                </a:ln>
                <a:solidFill>
                  <a:prstClr val="white"/>
                </a:solidFill>
                <a:effectLst/>
                <a:uLnTx/>
                <a:uFillTx/>
                <a:latin typeface="Vazir" panose="020B0603030804020204" pitchFamily="34" charset="-78"/>
                <a:ea typeface="Roboto"/>
                <a:cs typeface="B Mitra" panose="00000400000000000000" pitchFamily="2" charset="-78"/>
                <a:sym typeface="Roboto"/>
              </a:endParaRPr>
            </a:p>
          </p:txBody>
        </p:sp>
        <p:sp>
          <p:nvSpPr>
            <p:cNvPr id="230" name="Google Shape;230;p19"/>
            <p:cNvSpPr/>
            <p:nvPr/>
          </p:nvSpPr>
          <p:spPr>
            <a:xfrm>
              <a:off x="2522206" y="1559231"/>
              <a:ext cx="1213300" cy="1213267"/>
            </a:xfrm>
            <a:custGeom>
              <a:avLst/>
              <a:gdLst/>
              <a:ahLst/>
              <a:cxnLst/>
              <a:rect l="l" t="t" r="r" b="b"/>
              <a:pathLst>
                <a:path w="36399" h="36398" extrusionOk="0">
                  <a:moveTo>
                    <a:pt x="18193" y="1"/>
                  </a:moveTo>
                  <a:cubicBezTo>
                    <a:pt x="8145" y="1"/>
                    <a:pt x="1" y="8145"/>
                    <a:pt x="1" y="18193"/>
                  </a:cubicBezTo>
                  <a:cubicBezTo>
                    <a:pt x="1" y="28242"/>
                    <a:pt x="8145" y="36398"/>
                    <a:pt x="18193" y="36398"/>
                  </a:cubicBezTo>
                  <a:cubicBezTo>
                    <a:pt x="28242" y="36398"/>
                    <a:pt x="36398" y="28242"/>
                    <a:pt x="36398" y="18193"/>
                  </a:cubicBezTo>
                  <a:cubicBezTo>
                    <a:pt x="36398" y="8145"/>
                    <a:pt x="28242" y="1"/>
                    <a:pt x="18193" y="1"/>
                  </a:cubicBezTo>
                  <a:close/>
                </a:path>
              </a:pathLst>
            </a:custGeom>
            <a:solidFill>
              <a:schemeClr val="bg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grpSp>
      <p:sp>
        <p:nvSpPr>
          <p:cNvPr id="233" name="Google Shape;233;p19"/>
          <p:cNvSpPr/>
          <p:nvPr/>
        </p:nvSpPr>
        <p:spPr>
          <a:xfrm>
            <a:off x="3272121" y="2636759"/>
            <a:ext cx="1213300" cy="1213300"/>
          </a:xfrm>
          <a:custGeom>
            <a:avLst/>
            <a:gdLst/>
            <a:ahLst/>
            <a:cxnLst/>
            <a:rect l="l" t="t" r="r" b="b"/>
            <a:pathLst>
              <a:path w="36399" h="36399" extrusionOk="0">
                <a:moveTo>
                  <a:pt x="18194" y="1"/>
                </a:moveTo>
                <a:cubicBezTo>
                  <a:pt x="8145" y="1"/>
                  <a:pt x="1" y="8145"/>
                  <a:pt x="1" y="18194"/>
                </a:cubicBezTo>
                <a:cubicBezTo>
                  <a:pt x="1" y="28243"/>
                  <a:pt x="8145" y="36398"/>
                  <a:pt x="18194" y="36398"/>
                </a:cubicBezTo>
                <a:cubicBezTo>
                  <a:pt x="28254" y="36398"/>
                  <a:pt x="36398" y="28243"/>
                  <a:pt x="36398" y="18194"/>
                </a:cubicBezTo>
                <a:cubicBezTo>
                  <a:pt x="36398" y="8145"/>
                  <a:pt x="28254" y="1"/>
                  <a:pt x="18194"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grpSp>
        <p:nvGrpSpPr>
          <p:cNvPr id="7" name="Group 6">
            <a:extLst>
              <a:ext uri="{FF2B5EF4-FFF2-40B4-BE49-F238E27FC236}">
                <a16:creationId xmlns:a16="http://schemas.microsoft.com/office/drawing/2014/main" id="{6AB0713E-6B1F-FBEA-3807-D13BBE2C639E}"/>
              </a:ext>
            </a:extLst>
          </p:cNvPr>
          <p:cNvGrpSpPr/>
          <p:nvPr/>
        </p:nvGrpSpPr>
        <p:grpSpPr>
          <a:xfrm>
            <a:off x="2634518" y="1823351"/>
            <a:ext cx="1789733" cy="3697733"/>
            <a:chOff x="2634518" y="1823351"/>
            <a:chExt cx="1789733" cy="3697733"/>
          </a:xfrm>
        </p:grpSpPr>
        <p:sp>
          <p:nvSpPr>
            <p:cNvPr id="234" name="Google Shape;234;p19"/>
            <p:cNvSpPr/>
            <p:nvPr/>
          </p:nvSpPr>
          <p:spPr>
            <a:xfrm>
              <a:off x="2634518" y="1823351"/>
              <a:ext cx="1789733" cy="3697733"/>
            </a:xfrm>
            <a:custGeom>
              <a:avLst/>
              <a:gdLst/>
              <a:ahLst/>
              <a:cxnLst/>
              <a:rect l="l" t="t" r="r" b="b"/>
              <a:pathLst>
                <a:path w="53692" h="110932" extrusionOk="0">
                  <a:moveTo>
                    <a:pt x="12240" y="0"/>
                  </a:moveTo>
                  <a:cubicBezTo>
                    <a:pt x="5644" y="0"/>
                    <a:pt x="298" y="5346"/>
                    <a:pt x="286" y="11930"/>
                  </a:cubicBezTo>
                  <a:cubicBezTo>
                    <a:pt x="286" y="18312"/>
                    <a:pt x="5501" y="23694"/>
                    <a:pt x="11883" y="23884"/>
                  </a:cubicBezTo>
                  <a:lnTo>
                    <a:pt x="12038" y="23884"/>
                  </a:lnTo>
                  <a:cubicBezTo>
                    <a:pt x="16646" y="23956"/>
                    <a:pt x="21063" y="25670"/>
                    <a:pt x="24325" y="28933"/>
                  </a:cubicBezTo>
                  <a:lnTo>
                    <a:pt x="24480" y="29087"/>
                  </a:lnTo>
                  <a:cubicBezTo>
                    <a:pt x="27492" y="32100"/>
                    <a:pt x="29028" y="36219"/>
                    <a:pt x="28992" y="40482"/>
                  </a:cubicBezTo>
                  <a:cubicBezTo>
                    <a:pt x="28992" y="40517"/>
                    <a:pt x="28992" y="40565"/>
                    <a:pt x="28992" y="40601"/>
                  </a:cubicBezTo>
                  <a:cubicBezTo>
                    <a:pt x="28992" y="40624"/>
                    <a:pt x="28992" y="40648"/>
                    <a:pt x="28992" y="40660"/>
                  </a:cubicBezTo>
                  <a:cubicBezTo>
                    <a:pt x="29004" y="45077"/>
                    <a:pt x="27445" y="49340"/>
                    <a:pt x="24325" y="52447"/>
                  </a:cubicBezTo>
                  <a:lnTo>
                    <a:pt x="23932" y="52840"/>
                  </a:lnTo>
                  <a:cubicBezTo>
                    <a:pt x="21027" y="55757"/>
                    <a:pt x="17094" y="57513"/>
                    <a:pt x="12988" y="57513"/>
                  </a:cubicBezTo>
                  <a:cubicBezTo>
                    <a:pt x="12854" y="57513"/>
                    <a:pt x="12720" y="57511"/>
                    <a:pt x="12586" y="57508"/>
                  </a:cubicBezTo>
                  <a:cubicBezTo>
                    <a:pt x="12467" y="57502"/>
                    <a:pt x="12348" y="57499"/>
                    <a:pt x="12228" y="57499"/>
                  </a:cubicBezTo>
                  <a:cubicBezTo>
                    <a:pt x="12109" y="57499"/>
                    <a:pt x="11990" y="57502"/>
                    <a:pt x="11871" y="57508"/>
                  </a:cubicBezTo>
                  <a:cubicBezTo>
                    <a:pt x="5704" y="57686"/>
                    <a:pt x="572" y="62734"/>
                    <a:pt x="298" y="68902"/>
                  </a:cubicBezTo>
                  <a:cubicBezTo>
                    <a:pt x="1" y="75736"/>
                    <a:pt x="5454" y="81379"/>
                    <a:pt x="12228" y="81379"/>
                  </a:cubicBezTo>
                  <a:lnTo>
                    <a:pt x="12288" y="81379"/>
                  </a:lnTo>
                  <a:cubicBezTo>
                    <a:pt x="12321" y="81379"/>
                    <a:pt x="12353" y="81379"/>
                    <a:pt x="12386" y="81379"/>
                  </a:cubicBezTo>
                  <a:cubicBezTo>
                    <a:pt x="16114" y="81379"/>
                    <a:pt x="19729" y="82724"/>
                    <a:pt x="22373" y="85368"/>
                  </a:cubicBezTo>
                  <a:lnTo>
                    <a:pt x="23861" y="86856"/>
                  </a:lnTo>
                  <a:cubicBezTo>
                    <a:pt x="27159" y="90154"/>
                    <a:pt x="28861" y="94643"/>
                    <a:pt x="28992" y="99310"/>
                  </a:cubicBezTo>
                  <a:cubicBezTo>
                    <a:pt x="29004" y="99834"/>
                    <a:pt x="29052" y="100370"/>
                    <a:pt x="29135" y="100906"/>
                  </a:cubicBezTo>
                  <a:cubicBezTo>
                    <a:pt x="29945" y="106085"/>
                    <a:pt x="34184" y="110181"/>
                    <a:pt x="39387" y="110835"/>
                  </a:cubicBezTo>
                  <a:cubicBezTo>
                    <a:pt x="39906" y="110900"/>
                    <a:pt x="40420" y="110932"/>
                    <a:pt x="40927" y="110932"/>
                  </a:cubicBezTo>
                  <a:cubicBezTo>
                    <a:pt x="48036" y="110932"/>
                    <a:pt x="53692" y="104720"/>
                    <a:pt x="52769" y="97429"/>
                  </a:cubicBezTo>
                  <a:cubicBezTo>
                    <a:pt x="52102" y="92214"/>
                    <a:pt x="47959" y="87964"/>
                    <a:pt x="42768" y="87190"/>
                  </a:cubicBezTo>
                  <a:cubicBezTo>
                    <a:pt x="42232" y="87106"/>
                    <a:pt x="41708" y="87071"/>
                    <a:pt x="41184" y="87059"/>
                  </a:cubicBezTo>
                  <a:cubicBezTo>
                    <a:pt x="36470" y="86952"/>
                    <a:pt x="31921" y="85261"/>
                    <a:pt x="28588" y="81915"/>
                  </a:cubicBezTo>
                  <a:lnTo>
                    <a:pt x="28052" y="81391"/>
                  </a:lnTo>
                  <a:cubicBezTo>
                    <a:pt x="25182" y="78510"/>
                    <a:pt x="23789" y="74498"/>
                    <a:pt x="24135" y="70450"/>
                  </a:cubicBezTo>
                  <a:cubicBezTo>
                    <a:pt x="24159" y="70116"/>
                    <a:pt x="24170" y="69783"/>
                    <a:pt x="24170" y="69438"/>
                  </a:cubicBezTo>
                  <a:cubicBezTo>
                    <a:pt x="24170" y="69414"/>
                    <a:pt x="24170" y="69402"/>
                    <a:pt x="24170" y="69378"/>
                  </a:cubicBezTo>
                  <a:cubicBezTo>
                    <a:pt x="24147" y="64985"/>
                    <a:pt x="25718" y="60722"/>
                    <a:pt x="28826" y="57615"/>
                  </a:cubicBezTo>
                  <a:lnTo>
                    <a:pt x="29231" y="57210"/>
                  </a:lnTo>
                  <a:cubicBezTo>
                    <a:pt x="32148" y="54293"/>
                    <a:pt x="36081" y="52537"/>
                    <a:pt x="40186" y="52537"/>
                  </a:cubicBezTo>
                  <a:cubicBezTo>
                    <a:pt x="40320" y="52537"/>
                    <a:pt x="40455" y="52539"/>
                    <a:pt x="40589" y="52543"/>
                  </a:cubicBezTo>
                  <a:lnTo>
                    <a:pt x="41292" y="52543"/>
                  </a:lnTo>
                  <a:cubicBezTo>
                    <a:pt x="47459" y="52352"/>
                    <a:pt x="52591" y="47304"/>
                    <a:pt x="52853" y="41136"/>
                  </a:cubicBezTo>
                  <a:cubicBezTo>
                    <a:pt x="53150" y="34302"/>
                    <a:pt x="47697" y="28659"/>
                    <a:pt x="40923" y="28659"/>
                  </a:cubicBezTo>
                  <a:cubicBezTo>
                    <a:pt x="40827" y="28659"/>
                    <a:pt x="40720" y="28659"/>
                    <a:pt x="40625" y="28671"/>
                  </a:cubicBezTo>
                  <a:cubicBezTo>
                    <a:pt x="40491" y="28674"/>
                    <a:pt x="40358" y="28676"/>
                    <a:pt x="40225" y="28676"/>
                  </a:cubicBezTo>
                  <a:cubicBezTo>
                    <a:pt x="36105" y="28676"/>
                    <a:pt x="32137" y="27076"/>
                    <a:pt x="29219" y="24158"/>
                  </a:cubicBezTo>
                  <a:cubicBezTo>
                    <a:pt x="25933" y="20884"/>
                    <a:pt x="24230" y="16431"/>
                    <a:pt x="24170" y="11800"/>
                  </a:cubicBezTo>
                  <a:cubicBezTo>
                    <a:pt x="24170" y="11740"/>
                    <a:pt x="24170" y="11692"/>
                    <a:pt x="24170" y="11645"/>
                  </a:cubicBezTo>
                  <a:cubicBezTo>
                    <a:pt x="24016" y="5251"/>
                    <a:pt x="18634" y="12"/>
                    <a:pt x="12240" y="0"/>
                  </a:cubicBezTo>
                  <a:close/>
                </a:path>
              </a:pathLst>
            </a:custGeom>
            <a:solidFill>
              <a:schemeClr val="bg1">
                <a:lumMod val="95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grpSp>
          <p:nvGrpSpPr>
            <p:cNvPr id="235" name="Google Shape;235;p19"/>
            <p:cNvGrpSpPr/>
            <p:nvPr/>
          </p:nvGrpSpPr>
          <p:grpSpPr>
            <a:xfrm>
              <a:off x="3773786" y="4875912"/>
              <a:ext cx="450029" cy="494545"/>
              <a:chOff x="-39998250" y="3605325"/>
              <a:chExt cx="288875" cy="317450"/>
            </a:xfrm>
          </p:grpSpPr>
          <p:sp>
            <p:nvSpPr>
              <p:cNvPr id="236" name="Google Shape;236;p19"/>
              <p:cNvSpPr/>
              <p:nvPr/>
            </p:nvSpPr>
            <p:spPr>
              <a:xfrm>
                <a:off x="-39998250" y="3799600"/>
                <a:ext cx="288875" cy="123175"/>
              </a:xfrm>
              <a:custGeom>
                <a:avLst/>
                <a:gdLst/>
                <a:ahLst/>
                <a:cxnLst/>
                <a:rect l="l" t="t" r="r" b="b"/>
                <a:pathLst>
                  <a:path w="11555" h="4927" extrusionOk="0">
                    <a:moveTo>
                      <a:pt x="3679" y="2028"/>
                    </a:moveTo>
                    <a:cubicBezTo>
                      <a:pt x="3931" y="2028"/>
                      <a:pt x="4088" y="2217"/>
                      <a:pt x="4088" y="2469"/>
                    </a:cubicBezTo>
                    <a:cubicBezTo>
                      <a:pt x="4088" y="2721"/>
                      <a:pt x="3868" y="2878"/>
                      <a:pt x="3679" y="2878"/>
                    </a:cubicBezTo>
                    <a:cubicBezTo>
                      <a:pt x="3458" y="2878"/>
                      <a:pt x="3238" y="2658"/>
                      <a:pt x="3238" y="2469"/>
                    </a:cubicBezTo>
                    <a:cubicBezTo>
                      <a:pt x="3238" y="2185"/>
                      <a:pt x="3458" y="2028"/>
                      <a:pt x="3679" y="2028"/>
                    </a:cubicBezTo>
                    <a:close/>
                    <a:moveTo>
                      <a:pt x="7806" y="1618"/>
                    </a:moveTo>
                    <a:cubicBezTo>
                      <a:pt x="8278" y="1618"/>
                      <a:pt x="8656" y="1965"/>
                      <a:pt x="8656" y="2437"/>
                    </a:cubicBezTo>
                    <a:cubicBezTo>
                      <a:pt x="8656" y="2910"/>
                      <a:pt x="8278" y="3256"/>
                      <a:pt x="7806" y="3256"/>
                    </a:cubicBezTo>
                    <a:cubicBezTo>
                      <a:pt x="7333" y="3256"/>
                      <a:pt x="6987" y="2910"/>
                      <a:pt x="6987" y="2437"/>
                    </a:cubicBezTo>
                    <a:cubicBezTo>
                      <a:pt x="6987" y="1965"/>
                      <a:pt x="7333" y="1618"/>
                      <a:pt x="7806" y="1618"/>
                    </a:cubicBezTo>
                    <a:close/>
                    <a:moveTo>
                      <a:pt x="5348" y="2878"/>
                    </a:moveTo>
                    <a:cubicBezTo>
                      <a:pt x="5569" y="2878"/>
                      <a:pt x="5758" y="3067"/>
                      <a:pt x="5758" y="3256"/>
                    </a:cubicBezTo>
                    <a:cubicBezTo>
                      <a:pt x="5758" y="3509"/>
                      <a:pt x="5569" y="3698"/>
                      <a:pt x="5348" y="3698"/>
                    </a:cubicBezTo>
                    <a:cubicBezTo>
                      <a:pt x="5096" y="3698"/>
                      <a:pt x="4907" y="3509"/>
                      <a:pt x="4907" y="3256"/>
                    </a:cubicBezTo>
                    <a:cubicBezTo>
                      <a:pt x="4907" y="3004"/>
                      <a:pt x="5096" y="2878"/>
                      <a:pt x="5348" y="2878"/>
                    </a:cubicBezTo>
                    <a:close/>
                    <a:moveTo>
                      <a:pt x="8249" y="1"/>
                    </a:moveTo>
                    <a:cubicBezTo>
                      <a:pt x="6319" y="1"/>
                      <a:pt x="5400" y="1530"/>
                      <a:pt x="3381" y="1530"/>
                    </a:cubicBezTo>
                    <a:cubicBezTo>
                      <a:pt x="2909" y="1530"/>
                      <a:pt x="2377" y="1447"/>
                      <a:pt x="1757" y="1240"/>
                    </a:cubicBezTo>
                    <a:lnTo>
                      <a:pt x="560" y="2973"/>
                    </a:lnTo>
                    <a:cubicBezTo>
                      <a:pt x="0" y="3812"/>
                      <a:pt x="544" y="4927"/>
                      <a:pt x="1557" y="4927"/>
                    </a:cubicBezTo>
                    <a:cubicBezTo>
                      <a:pt x="1571" y="4927"/>
                      <a:pt x="1585" y="4927"/>
                      <a:pt x="1599" y="4926"/>
                    </a:cubicBezTo>
                    <a:lnTo>
                      <a:pt x="9980" y="4926"/>
                    </a:lnTo>
                    <a:cubicBezTo>
                      <a:pt x="10956" y="4926"/>
                      <a:pt x="11555" y="3761"/>
                      <a:pt x="11019" y="2941"/>
                    </a:cubicBezTo>
                    <a:lnTo>
                      <a:pt x="9003" y="75"/>
                    </a:lnTo>
                    <a:cubicBezTo>
                      <a:pt x="8734" y="24"/>
                      <a:pt x="8484" y="1"/>
                      <a:pt x="8249"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237" name="Google Shape;237;p19"/>
              <p:cNvSpPr/>
              <p:nvPr/>
            </p:nvSpPr>
            <p:spPr>
              <a:xfrm>
                <a:off x="-39940950" y="3605325"/>
                <a:ext cx="160700" cy="212050"/>
              </a:xfrm>
              <a:custGeom>
                <a:avLst/>
                <a:gdLst/>
                <a:ahLst/>
                <a:cxnLst/>
                <a:rect l="l" t="t" r="r" b="b"/>
                <a:pathLst>
                  <a:path w="6428" h="8482" extrusionOk="0">
                    <a:moveTo>
                      <a:pt x="1891" y="1"/>
                    </a:moveTo>
                    <a:cubicBezTo>
                      <a:pt x="1229" y="1"/>
                      <a:pt x="694" y="568"/>
                      <a:pt x="694" y="1261"/>
                    </a:cubicBezTo>
                    <a:cubicBezTo>
                      <a:pt x="694" y="1828"/>
                      <a:pt x="1040" y="2238"/>
                      <a:pt x="1513" y="2395"/>
                    </a:cubicBezTo>
                    <a:lnTo>
                      <a:pt x="1513" y="5829"/>
                    </a:lnTo>
                    <a:cubicBezTo>
                      <a:pt x="1481" y="6459"/>
                      <a:pt x="1072" y="6774"/>
                      <a:pt x="0" y="8318"/>
                    </a:cubicBezTo>
                    <a:cubicBezTo>
                      <a:pt x="441" y="8433"/>
                      <a:pt x="822" y="8482"/>
                      <a:pt x="1162" y="8482"/>
                    </a:cubicBezTo>
                    <a:cubicBezTo>
                      <a:pt x="3061" y="8482"/>
                      <a:pt x="3671" y="6963"/>
                      <a:pt x="6049" y="6963"/>
                    </a:cubicBezTo>
                    <a:lnTo>
                      <a:pt x="6112" y="6963"/>
                    </a:lnTo>
                    <a:cubicBezTo>
                      <a:pt x="5829" y="6585"/>
                      <a:pt x="5608" y="6333"/>
                      <a:pt x="5608" y="5861"/>
                    </a:cubicBezTo>
                    <a:lnTo>
                      <a:pt x="5608" y="2458"/>
                    </a:lnTo>
                    <a:cubicBezTo>
                      <a:pt x="6081" y="2301"/>
                      <a:pt x="6427" y="1828"/>
                      <a:pt x="6427" y="1261"/>
                    </a:cubicBezTo>
                    <a:cubicBezTo>
                      <a:pt x="6427" y="599"/>
                      <a:pt x="5892" y="1"/>
                      <a:pt x="5199"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grpSp>
        <p:grpSp>
          <p:nvGrpSpPr>
            <p:cNvPr id="238" name="Google Shape;238;p19"/>
            <p:cNvGrpSpPr/>
            <p:nvPr/>
          </p:nvGrpSpPr>
          <p:grpSpPr>
            <a:xfrm>
              <a:off x="2864382" y="1975591"/>
              <a:ext cx="355895" cy="492052"/>
              <a:chOff x="-38129425" y="3222550"/>
              <a:chExt cx="228450" cy="315850"/>
            </a:xfrm>
            <a:solidFill>
              <a:schemeClr val="bg2"/>
            </a:solidFill>
          </p:grpSpPr>
          <p:sp>
            <p:nvSpPr>
              <p:cNvPr id="239" name="Google Shape;239;p19"/>
              <p:cNvSpPr/>
              <p:nvPr/>
            </p:nvSpPr>
            <p:spPr>
              <a:xfrm>
                <a:off x="-38129425" y="3222550"/>
                <a:ext cx="228450" cy="227650"/>
              </a:xfrm>
              <a:custGeom>
                <a:avLst/>
                <a:gdLst/>
                <a:ahLst/>
                <a:cxnLst/>
                <a:rect l="l" t="t" r="r" b="b"/>
                <a:pathLst>
                  <a:path w="9138" h="9106" extrusionOk="0">
                    <a:moveTo>
                      <a:pt x="4097" y="1292"/>
                    </a:moveTo>
                    <a:cubicBezTo>
                      <a:pt x="4349" y="1292"/>
                      <a:pt x="4538" y="1450"/>
                      <a:pt x="4538" y="1702"/>
                    </a:cubicBezTo>
                    <a:cubicBezTo>
                      <a:pt x="4538" y="1922"/>
                      <a:pt x="4349" y="2111"/>
                      <a:pt x="4160" y="2111"/>
                    </a:cubicBezTo>
                    <a:cubicBezTo>
                      <a:pt x="2994" y="2111"/>
                      <a:pt x="2112" y="3056"/>
                      <a:pt x="2049" y="4222"/>
                    </a:cubicBezTo>
                    <a:cubicBezTo>
                      <a:pt x="2049" y="4443"/>
                      <a:pt x="1860" y="4600"/>
                      <a:pt x="1639" y="4600"/>
                    </a:cubicBezTo>
                    <a:cubicBezTo>
                      <a:pt x="1387" y="4600"/>
                      <a:pt x="1198" y="4411"/>
                      <a:pt x="1198" y="4222"/>
                    </a:cubicBezTo>
                    <a:cubicBezTo>
                      <a:pt x="1198" y="2584"/>
                      <a:pt x="2490" y="1324"/>
                      <a:pt x="4097" y="1292"/>
                    </a:cubicBezTo>
                    <a:close/>
                    <a:moveTo>
                      <a:pt x="4569" y="0"/>
                    </a:moveTo>
                    <a:cubicBezTo>
                      <a:pt x="2049" y="0"/>
                      <a:pt x="1" y="2048"/>
                      <a:pt x="1" y="4569"/>
                    </a:cubicBezTo>
                    <a:cubicBezTo>
                      <a:pt x="1" y="6207"/>
                      <a:pt x="946" y="7688"/>
                      <a:pt x="2332" y="8475"/>
                    </a:cubicBezTo>
                    <a:cubicBezTo>
                      <a:pt x="2458" y="8507"/>
                      <a:pt x="2521" y="8664"/>
                      <a:pt x="2521" y="8822"/>
                    </a:cubicBezTo>
                    <a:lnTo>
                      <a:pt x="2521" y="9105"/>
                    </a:lnTo>
                    <a:lnTo>
                      <a:pt x="6680" y="9105"/>
                    </a:lnTo>
                    <a:lnTo>
                      <a:pt x="6680" y="8822"/>
                    </a:lnTo>
                    <a:cubicBezTo>
                      <a:pt x="6680" y="8696"/>
                      <a:pt x="6743" y="8570"/>
                      <a:pt x="6900" y="8507"/>
                    </a:cubicBezTo>
                    <a:cubicBezTo>
                      <a:pt x="8255" y="7719"/>
                      <a:pt x="9137" y="6270"/>
                      <a:pt x="9137" y="4569"/>
                    </a:cubicBezTo>
                    <a:cubicBezTo>
                      <a:pt x="9137" y="2048"/>
                      <a:pt x="7089" y="32"/>
                      <a:pt x="4569" y="0"/>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240" name="Google Shape;240;p19"/>
              <p:cNvSpPr/>
              <p:nvPr/>
            </p:nvSpPr>
            <p:spPr>
              <a:xfrm>
                <a:off x="-38067200" y="3470650"/>
                <a:ext cx="103200" cy="67750"/>
              </a:xfrm>
              <a:custGeom>
                <a:avLst/>
                <a:gdLst/>
                <a:ahLst/>
                <a:cxnLst/>
                <a:rect l="l" t="t" r="r" b="b"/>
                <a:pathLst>
                  <a:path w="4128" h="2710" extrusionOk="0">
                    <a:moveTo>
                      <a:pt x="1" y="0"/>
                    </a:moveTo>
                    <a:lnTo>
                      <a:pt x="1" y="662"/>
                    </a:lnTo>
                    <a:cubicBezTo>
                      <a:pt x="1" y="1198"/>
                      <a:pt x="410" y="1702"/>
                      <a:pt x="883" y="1859"/>
                    </a:cubicBezTo>
                    <a:cubicBezTo>
                      <a:pt x="1040" y="2363"/>
                      <a:pt x="1513" y="2710"/>
                      <a:pt x="2049" y="2710"/>
                    </a:cubicBezTo>
                    <a:cubicBezTo>
                      <a:pt x="2647" y="2710"/>
                      <a:pt x="3120" y="2363"/>
                      <a:pt x="3277" y="1859"/>
                    </a:cubicBezTo>
                    <a:cubicBezTo>
                      <a:pt x="3781" y="1702"/>
                      <a:pt x="4128" y="1198"/>
                      <a:pt x="4128" y="662"/>
                    </a:cubicBezTo>
                    <a:lnTo>
                      <a:pt x="4128" y="0"/>
                    </a:ln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grpSp>
        <p:sp>
          <p:nvSpPr>
            <p:cNvPr id="241" name="Google Shape;241;p19"/>
            <p:cNvSpPr/>
            <p:nvPr/>
          </p:nvSpPr>
          <p:spPr>
            <a:xfrm>
              <a:off x="3742940" y="2930056"/>
              <a:ext cx="511720" cy="493688"/>
            </a:xfrm>
            <a:custGeom>
              <a:avLst/>
              <a:gdLst/>
              <a:ahLst/>
              <a:cxnLst/>
              <a:rect l="l" t="t" r="r" b="b"/>
              <a:pathLst>
                <a:path w="13139" h="12676" extrusionOk="0">
                  <a:moveTo>
                    <a:pt x="7184" y="1702"/>
                  </a:moveTo>
                  <a:cubicBezTo>
                    <a:pt x="7909" y="1702"/>
                    <a:pt x="8444" y="2237"/>
                    <a:pt x="8444" y="2962"/>
                  </a:cubicBezTo>
                  <a:cubicBezTo>
                    <a:pt x="8444" y="3623"/>
                    <a:pt x="7877" y="4222"/>
                    <a:pt x="7184" y="4222"/>
                  </a:cubicBezTo>
                  <a:cubicBezTo>
                    <a:pt x="6491" y="4222"/>
                    <a:pt x="5955" y="3655"/>
                    <a:pt x="5955" y="2962"/>
                  </a:cubicBezTo>
                  <a:cubicBezTo>
                    <a:pt x="5955" y="2237"/>
                    <a:pt x="6491" y="1702"/>
                    <a:pt x="7184" y="1702"/>
                  </a:cubicBezTo>
                  <a:close/>
                  <a:moveTo>
                    <a:pt x="3813" y="2521"/>
                  </a:moveTo>
                  <a:cubicBezTo>
                    <a:pt x="4506" y="2521"/>
                    <a:pt x="5073" y="3056"/>
                    <a:pt x="5073" y="3781"/>
                  </a:cubicBezTo>
                  <a:cubicBezTo>
                    <a:pt x="5073" y="4474"/>
                    <a:pt x="4506" y="5041"/>
                    <a:pt x="3813" y="5041"/>
                  </a:cubicBezTo>
                  <a:cubicBezTo>
                    <a:pt x="3088" y="5041"/>
                    <a:pt x="2553" y="4474"/>
                    <a:pt x="2553" y="3781"/>
                  </a:cubicBezTo>
                  <a:cubicBezTo>
                    <a:pt x="2521" y="3056"/>
                    <a:pt x="3088" y="2521"/>
                    <a:pt x="3813" y="2521"/>
                  </a:cubicBezTo>
                  <a:close/>
                  <a:moveTo>
                    <a:pt x="2931" y="5892"/>
                  </a:moveTo>
                  <a:cubicBezTo>
                    <a:pt x="3656" y="5892"/>
                    <a:pt x="4191" y="6459"/>
                    <a:pt x="4191" y="7152"/>
                  </a:cubicBezTo>
                  <a:cubicBezTo>
                    <a:pt x="4191" y="7877"/>
                    <a:pt x="3656" y="8412"/>
                    <a:pt x="2931" y="8412"/>
                  </a:cubicBezTo>
                  <a:cubicBezTo>
                    <a:pt x="2238" y="8412"/>
                    <a:pt x="1671" y="7877"/>
                    <a:pt x="1671" y="7152"/>
                  </a:cubicBezTo>
                  <a:cubicBezTo>
                    <a:pt x="1671" y="6459"/>
                    <a:pt x="2238" y="5892"/>
                    <a:pt x="2931" y="5892"/>
                  </a:cubicBezTo>
                  <a:close/>
                  <a:moveTo>
                    <a:pt x="5514" y="8475"/>
                  </a:moveTo>
                  <a:cubicBezTo>
                    <a:pt x="6207" y="8475"/>
                    <a:pt x="6775" y="9011"/>
                    <a:pt x="6775" y="9735"/>
                  </a:cubicBezTo>
                  <a:cubicBezTo>
                    <a:pt x="6775" y="10397"/>
                    <a:pt x="6176" y="10996"/>
                    <a:pt x="5514" y="10996"/>
                  </a:cubicBezTo>
                  <a:cubicBezTo>
                    <a:pt x="4790" y="10996"/>
                    <a:pt x="4254" y="10429"/>
                    <a:pt x="4254" y="9735"/>
                  </a:cubicBezTo>
                  <a:cubicBezTo>
                    <a:pt x="4254" y="9011"/>
                    <a:pt x="4790" y="8475"/>
                    <a:pt x="5514" y="8475"/>
                  </a:cubicBezTo>
                  <a:close/>
                  <a:moveTo>
                    <a:pt x="6333" y="0"/>
                  </a:moveTo>
                  <a:cubicBezTo>
                    <a:pt x="2836" y="0"/>
                    <a:pt x="1" y="2836"/>
                    <a:pt x="1" y="6333"/>
                  </a:cubicBezTo>
                  <a:cubicBezTo>
                    <a:pt x="1" y="9420"/>
                    <a:pt x="2143" y="11878"/>
                    <a:pt x="4916" y="12508"/>
                  </a:cubicBezTo>
                  <a:cubicBezTo>
                    <a:pt x="5408" y="12621"/>
                    <a:pt x="5838" y="12675"/>
                    <a:pt x="6211" y="12675"/>
                  </a:cubicBezTo>
                  <a:cubicBezTo>
                    <a:pt x="7914" y="12675"/>
                    <a:pt x="8444" y="11545"/>
                    <a:pt x="8444" y="9735"/>
                  </a:cubicBezTo>
                  <a:cubicBezTo>
                    <a:pt x="8444" y="9011"/>
                    <a:pt x="9011" y="8475"/>
                    <a:pt x="9705" y="8475"/>
                  </a:cubicBezTo>
                  <a:cubicBezTo>
                    <a:pt x="11878" y="8475"/>
                    <a:pt x="13139" y="7719"/>
                    <a:pt x="12508" y="4915"/>
                  </a:cubicBezTo>
                  <a:cubicBezTo>
                    <a:pt x="11878" y="2206"/>
                    <a:pt x="9452" y="0"/>
                    <a:pt x="6333"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grpSp>
          <p:nvGrpSpPr>
            <p:cNvPr id="242" name="Google Shape;242;p19"/>
            <p:cNvGrpSpPr/>
            <p:nvPr/>
          </p:nvGrpSpPr>
          <p:grpSpPr>
            <a:xfrm>
              <a:off x="2798134" y="3891173"/>
              <a:ext cx="488391" cy="493921"/>
              <a:chOff x="-39647175" y="3972000"/>
              <a:chExt cx="313500" cy="317050"/>
            </a:xfrm>
            <a:solidFill>
              <a:schemeClr val="accent1"/>
            </a:solidFill>
          </p:grpSpPr>
          <p:sp>
            <p:nvSpPr>
              <p:cNvPr id="243" name="Google Shape;243;p19"/>
              <p:cNvSpPr/>
              <p:nvPr/>
            </p:nvSpPr>
            <p:spPr>
              <a:xfrm>
                <a:off x="-39647175" y="3972000"/>
                <a:ext cx="95325" cy="153975"/>
              </a:xfrm>
              <a:custGeom>
                <a:avLst/>
                <a:gdLst/>
                <a:ahLst/>
                <a:cxnLst/>
                <a:rect l="l" t="t" r="r" b="b"/>
                <a:pathLst>
                  <a:path w="3813" h="6159" extrusionOk="0">
                    <a:moveTo>
                      <a:pt x="1698" y="1"/>
                    </a:moveTo>
                    <a:cubicBezTo>
                      <a:pt x="1520" y="1"/>
                      <a:pt x="1373" y="138"/>
                      <a:pt x="1293" y="299"/>
                    </a:cubicBezTo>
                    <a:lnTo>
                      <a:pt x="1" y="5119"/>
                    </a:lnTo>
                    <a:cubicBezTo>
                      <a:pt x="1" y="5308"/>
                      <a:pt x="127" y="5528"/>
                      <a:pt x="316" y="5623"/>
                    </a:cubicBezTo>
                    <a:lnTo>
                      <a:pt x="2332" y="6158"/>
                    </a:lnTo>
                    <a:cubicBezTo>
                      <a:pt x="3277" y="2630"/>
                      <a:pt x="2868" y="4111"/>
                      <a:pt x="3813" y="582"/>
                    </a:cubicBezTo>
                    <a:lnTo>
                      <a:pt x="1797" y="15"/>
                    </a:lnTo>
                    <a:cubicBezTo>
                      <a:pt x="1763" y="5"/>
                      <a:pt x="1730" y="1"/>
                      <a:pt x="1698" y="1"/>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244" name="Google Shape;244;p19"/>
              <p:cNvSpPr/>
              <p:nvPr/>
            </p:nvSpPr>
            <p:spPr>
              <a:xfrm>
                <a:off x="-39588875" y="4011750"/>
                <a:ext cx="216600" cy="277300"/>
              </a:xfrm>
              <a:custGeom>
                <a:avLst/>
                <a:gdLst/>
                <a:ahLst/>
                <a:cxnLst/>
                <a:rect l="l" t="t" r="r" b="b"/>
                <a:pathLst>
                  <a:path w="8664" h="11092" extrusionOk="0">
                    <a:moveTo>
                      <a:pt x="4348" y="3466"/>
                    </a:moveTo>
                    <a:cubicBezTo>
                      <a:pt x="4820" y="3466"/>
                      <a:pt x="5199" y="3844"/>
                      <a:pt x="5199" y="4316"/>
                    </a:cubicBezTo>
                    <a:cubicBezTo>
                      <a:pt x="5199" y="4789"/>
                      <a:pt x="4820" y="5136"/>
                      <a:pt x="4348" y="5136"/>
                    </a:cubicBezTo>
                    <a:cubicBezTo>
                      <a:pt x="3907" y="5136"/>
                      <a:pt x="3529" y="4789"/>
                      <a:pt x="3529" y="4316"/>
                    </a:cubicBezTo>
                    <a:cubicBezTo>
                      <a:pt x="3529" y="3875"/>
                      <a:pt x="3875" y="3466"/>
                      <a:pt x="4348" y="3466"/>
                    </a:cubicBezTo>
                    <a:close/>
                    <a:moveTo>
                      <a:pt x="5104" y="5766"/>
                    </a:moveTo>
                    <a:lnTo>
                      <a:pt x="6081" y="7624"/>
                    </a:lnTo>
                    <a:lnTo>
                      <a:pt x="2615" y="7624"/>
                    </a:lnTo>
                    <a:lnTo>
                      <a:pt x="3560" y="5766"/>
                    </a:lnTo>
                    <a:cubicBezTo>
                      <a:pt x="3812" y="5892"/>
                      <a:pt x="4096" y="5955"/>
                      <a:pt x="4348" y="5955"/>
                    </a:cubicBezTo>
                    <a:cubicBezTo>
                      <a:pt x="4631" y="5955"/>
                      <a:pt x="4883" y="5892"/>
                      <a:pt x="5104" y="5766"/>
                    </a:cubicBezTo>
                    <a:close/>
                    <a:moveTo>
                      <a:pt x="2048" y="0"/>
                    </a:moveTo>
                    <a:cubicBezTo>
                      <a:pt x="1386" y="2458"/>
                      <a:pt x="1638" y="1544"/>
                      <a:pt x="977" y="4001"/>
                    </a:cubicBezTo>
                    <a:lnTo>
                      <a:pt x="2678" y="4474"/>
                    </a:lnTo>
                    <a:cubicBezTo>
                      <a:pt x="2678" y="4726"/>
                      <a:pt x="2741" y="5010"/>
                      <a:pt x="2899" y="5199"/>
                    </a:cubicBezTo>
                    <a:lnTo>
                      <a:pt x="32" y="10523"/>
                    </a:lnTo>
                    <a:cubicBezTo>
                      <a:pt x="0" y="10680"/>
                      <a:pt x="63" y="10964"/>
                      <a:pt x="252" y="11027"/>
                    </a:cubicBezTo>
                    <a:cubicBezTo>
                      <a:pt x="328" y="11070"/>
                      <a:pt x="404" y="11091"/>
                      <a:pt x="475" y="11091"/>
                    </a:cubicBezTo>
                    <a:cubicBezTo>
                      <a:pt x="613" y="11091"/>
                      <a:pt x="737" y="11014"/>
                      <a:pt x="819" y="10869"/>
                    </a:cubicBezTo>
                    <a:lnTo>
                      <a:pt x="2143" y="8475"/>
                    </a:lnTo>
                    <a:lnTo>
                      <a:pt x="6490" y="8475"/>
                    </a:lnTo>
                    <a:lnTo>
                      <a:pt x="7845" y="10869"/>
                    </a:lnTo>
                    <a:cubicBezTo>
                      <a:pt x="7907" y="11014"/>
                      <a:pt x="8037" y="11091"/>
                      <a:pt x="8173" y="11091"/>
                    </a:cubicBezTo>
                    <a:cubicBezTo>
                      <a:pt x="8243" y="11091"/>
                      <a:pt x="8316" y="11070"/>
                      <a:pt x="8381" y="11027"/>
                    </a:cubicBezTo>
                    <a:cubicBezTo>
                      <a:pt x="8570" y="10932"/>
                      <a:pt x="8664" y="10680"/>
                      <a:pt x="8538" y="10491"/>
                    </a:cubicBezTo>
                    <a:lnTo>
                      <a:pt x="5734" y="5262"/>
                    </a:lnTo>
                    <a:lnTo>
                      <a:pt x="6585" y="5482"/>
                    </a:lnTo>
                    <a:cubicBezTo>
                      <a:pt x="7120" y="3434"/>
                      <a:pt x="6931" y="4222"/>
                      <a:pt x="7624" y="1513"/>
                    </a:cubicBezTo>
                    <a:lnTo>
                      <a:pt x="2048" y="0"/>
                    </a:ln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245" name="Google Shape;245;p19"/>
              <p:cNvSpPr/>
              <p:nvPr/>
            </p:nvSpPr>
            <p:spPr>
              <a:xfrm>
                <a:off x="-39398275" y="4073975"/>
                <a:ext cx="64600" cy="71600"/>
              </a:xfrm>
              <a:custGeom>
                <a:avLst/>
                <a:gdLst/>
                <a:ahLst/>
                <a:cxnLst/>
                <a:rect l="l" t="t" r="r" b="b"/>
                <a:pathLst>
                  <a:path w="2584" h="2864" extrusionOk="0">
                    <a:moveTo>
                      <a:pt x="630" y="0"/>
                    </a:moveTo>
                    <a:cubicBezTo>
                      <a:pt x="252" y="1449"/>
                      <a:pt x="410" y="945"/>
                      <a:pt x="0" y="2395"/>
                    </a:cubicBezTo>
                    <a:lnTo>
                      <a:pt x="1607" y="2836"/>
                    </a:lnTo>
                    <a:cubicBezTo>
                      <a:pt x="1658" y="2855"/>
                      <a:pt x="1707" y="2864"/>
                      <a:pt x="1753" y="2864"/>
                    </a:cubicBezTo>
                    <a:cubicBezTo>
                      <a:pt x="1932" y="2864"/>
                      <a:pt x="2067" y="2728"/>
                      <a:pt x="2143" y="2552"/>
                    </a:cubicBezTo>
                    <a:lnTo>
                      <a:pt x="2584" y="945"/>
                    </a:lnTo>
                    <a:cubicBezTo>
                      <a:pt x="2552" y="725"/>
                      <a:pt x="2458" y="473"/>
                      <a:pt x="2237" y="441"/>
                    </a:cubicBezTo>
                    <a:lnTo>
                      <a:pt x="630" y="0"/>
                    </a:ln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grpSp>
      </p:grpSp>
      <p:cxnSp>
        <p:nvCxnSpPr>
          <p:cNvPr id="8" name="Straight Connector 7">
            <a:extLst>
              <a:ext uri="{FF2B5EF4-FFF2-40B4-BE49-F238E27FC236}">
                <a16:creationId xmlns:a16="http://schemas.microsoft.com/office/drawing/2014/main" id="{28A2F163-6020-C6B7-6EAC-902490F135B6}"/>
              </a:ext>
            </a:extLst>
          </p:cNvPr>
          <p:cNvCxnSpPr>
            <a:cxnSpLocks/>
          </p:cNvCxnSpPr>
          <p:nvPr/>
        </p:nvCxnSpPr>
        <p:spPr>
          <a:xfrm>
            <a:off x="2601602" y="5729818"/>
            <a:ext cx="0" cy="63366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0CDB8F39-1C85-7237-52BA-B4E7D3AB5415}"/>
              </a:ext>
            </a:extLst>
          </p:cNvPr>
          <p:cNvCxnSpPr>
            <a:cxnSpLocks/>
          </p:cNvCxnSpPr>
          <p:nvPr/>
        </p:nvCxnSpPr>
        <p:spPr>
          <a:xfrm flipV="1">
            <a:off x="2601602" y="6334492"/>
            <a:ext cx="4675119" cy="20998"/>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66F6227A-F973-CEF5-B90E-5B9A71F7D228}"/>
              </a:ext>
            </a:extLst>
          </p:cNvPr>
          <p:cNvCxnSpPr>
            <a:cxnSpLocks/>
          </p:cNvCxnSpPr>
          <p:nvPr/>
        </p:nvCxnSpPr>
        <p:spPr>
          <a:xfrm>
            <a:off x="7227153" y="3140542"/>
            <a:ext cx="0" cy="3159755"/>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15992269-5FD2-EEB8-8982-7DA7795CE3A3}"/>
              </a:ext>
            </a:extLst>
          </p:cNvPr>
          <p:cNvCxnSpPr/>
          <p:nvPr/>
        </p:nvCxnSpPr>
        <p:spPr>
          <a:xfrm>
            <a:off x="7276721" y="3140542"/>
            <a:ext cx="1101013" cy="0"/>
          </a:xfrm>
          <a:prstGeom prst="straightConnector1">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 name="Rectángulo 46">
            <a:extLst>
              <a:ext uri="{FF2B5EF4-FFF2-40B4-BE49-F238E27FC236}">
                <a16:creationId xmlns:a16="http://schemas.microsoft.com/office/drawing/2014/main" id="{A08B6202-708C-C7F1-3812-91B74B93E86D}"/>
              </a:ext>
            </a:extLst>
          </p:cNvPr>
          <p:cNvSpPr/>
          <p:nvPr/>
        </p:nvSpPr>
        <p:spPr>
          <a:xfrm>
            <a:off x="7827228" y="450311"/>
            <a:ext cx="4364772" cy="542853"/>
          </a:xfrm>
          <a:prstGeom prst="rect">
            <a:avLst/>
          </a:prstGeom>
          <a:solidFill>
            <a:srgbClr val="E46C0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prstClr val="white"/>
              </a:solidFill>
              <a:effectLst/>
              <a:uLnTx/>
              <a:uFillTx/>
              <a:latin typeface="Arial"/>
              <a:cs typeface="+mn-cs"/>
            </a:endParaRPr>
          </a:p>
        </p:txBody>
      </p:sp>
      <p:sp>
        <p:nvSpPr>
          <p:cNvPr id="5" name="Rectángulo 44">
            <a:extLst>
              <a:ext uri="{FF2B5EF4-FFF2-40B4-BE49-F238E27FC236}">
                <a16:creationId xmlns:a16="http://schemas.microsoft.com/office/drawing/2014/main" id="{AE7BA661-298E-381A-C693-EE4E3E25DFE6}"/>
              </a:ext>
            </a:extLst>
          </p:cNvPr>
          <p:cNvSpPr/>
          <p:nvPr/>
        </p:nvSpPr>
        <p:spPr>
          <a:xfrm>
            <a:off x="0" y="462987"/>
            <a:ext cx="4364772" cy="542853"/>
          </a:xfrm>
          <a:prstGeom prst="rect">
            <a:avLst/>
          </a:prstGeom>
          <a:solidFill>
            <a:srgbClr val="E46C0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prstClr val="white"/>
              </a:solidFill>
              <a:effectLst/>
              <a:uLnTx/>
              <a:uFillTx/>
              <a:latin typeface="Arial"/>
              <a:cs typeface="+mn-cs"/>
            </a:endParaRPr>
          </a:p>
        </p:txBody>
      </p:sp>
      <p:sp>
        <p:nvSpPr>
          <p:cNvPr id="6" name="TextBox 5">
            <a:extLst>
              <a:ext uri="{FF2B5EF4-FFF2-40B4-BE49-F238E27FC236}">
                <a16:creationId xmlns:a16="http://schemas.microsoft.com/office/drawing/2014/main" id="{998C6EB1-EF40-84E7-DB6D-4A0293A57DB9}"/>
              </a:ext>
            </a:extLst>
          </p:cNvPr>
          <p:cNvSpPr txBox="1"/>
          <p:nvPr/>
        </p:nvSpPr>
        <p:spPr>
          <a:xfrm>
            <a:off x="1371601" y="212780"/>
            <a:ext cx="10261704" cy="433965"/>
          </a:xfrm>
          <a:prstGeom prst="rect">
            <a:avLst/>
          </a:prstGeom>
          <a:noFill/>
        </p:spPr>
        <p:txBody>
          <a:bodyPr wrap="square">
            <a:spAutoFit/>
          </a:bodyPr>
          <a:lstStyle/>
          <a:p>
            <a:pPr algn="ctr">
              <a:lnSpc>
                <a:spcPct val="90000"/>
              </a:lnSpc>
              <a:spcBef>
                <a:spcPts val="1000"/>
              </a:spcBef>
              <a:buFont typeface="Arial" panose="020B0604020202020204" pitchFamily="34" charset="0"/>
              <a:buNone/>
              <a:defRPr/>
            </a:pPr>
            <a:r>
              <a:rPr lang="fa-IR" sz="2400" dirty="0">
                <a:solidFill>
                  <a:srgbClr val="E46C0A"/>
                </a:solidFill>
                <a:cs typeface="B Titr" panose="00000700000000000000" pitchFamily="2" charset="-78"/>
              </a:rPr>
              <a:t>ضمانت اجرای قراردادهای  اشخاص حقیقی و حقوقی</a:t>
            </a:r>
          </a:p>
        </p:txBody>
      </p:sp>
      <p:sp>
        <p:nvSpPr>
          <p:cNvPr id="10" name="Text Placeholder 2">
            <a:extLst>
              <a:ext uri="{FF2B5EF4-FFF2-40B4-BE49-F238E27FC236}">
                <a16:creationId xmlns:a16="http://schemas.microsoft.com/office/drawing/2014/main" id="{77D54E65-4A91-8D5B-BD50-A25665DF1FDF}"/>
              </a:ext>
            </a:extLst>
          </p:cNvPr>
          <p:cNvSpPr txBox="1">
            <a:spLocks/>
          </p:cNvSpPr>
          <p:nvPr/>
        </p:nvSpPr>
        <p:spPr>
          <a:xfrm>
            <a:off x="558695" y="206421"/>
            <a:ext cx="11098938" cy="542853"/>
          </a:xfrm>
          <a:prstGeom prst="rect">
            <a:avLst/>
          </a:prstGeom>
          <a:solidFill>
            <a:schemeClr val="bg1"/>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a-IR" sz="3200" b="0" i="0" u="none" strike="noStrike" kern="1200" cap="none" spc="0" normalizeH="0" baseline="0" noProof="0" dirty="0">
              <a:ln>
                <a:noFill/>
              </a:ln>
              <a:solidFill>
                <a:srgbClr val="E46C0A"/>
              </a:solidFill>
              <a:effectLst/>
              <a:uLnTx/>
              <a:uFillTx/>
              <a:latin typeface="Arial"/>
              <a:cs typeface="B Titr" panose="00000700000000000000" pitchFamily="2" charset="-78"/>
            </a:endParaRPr>
          </a:p>
        </p:txBody>
      </p:sp>
      <p:sp>
        <p:nvSpPr>
          <p:cNvPr id="14" name="TextBox 13">
            <a:extLst>
              <a:ext uri="{FF2B5EF4-FFF2-40B4-BE49-F238E27FC236}">
                <a16:creationId xmlns:a16="http://schemas.microsoft.com/office/drawing/2014/main" id="{EC990A00-E754-3064-FE30-D96863455C8B}"/>
              </a:ext>
            </a:extLst>
          </p:cNvPr>
          <p:cNvSpPr txBox="1"/>
          <p:nvPr/>
        </p:nvSpPr>
        <p:spPr>
          <a:xfrm>
            <a:off x="2888958" y="238386"/>
            <a:ext cx="6093618" cy="490904"/>
          </a:xfrm>
          <a:prstGeom prst="rect">
            <a:avLst/>
          </a:prstGeom>
          <a:noFill/>
        </p:spPr>
        <p:txBody>
          <a:bodyPr wrap="square">
            <a:sp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a-IR" sz="2800" b="0" i="0" u="none" strike="noStrike" kern="1200" cap="none" spc="0" normalizeH="0" baseline="0" noProof="0" dirty="0">
                <a:ln>
                  <a:noFill/>
                </a:ln>
                <a:solidFill>
                  <a:srgbClr val="E46C0A"/>
                </a:solidFill>
                <a:effectLst/>
                <a:uLnTx/>
                <a:uFillTx/>
                <a:latin typeface="Arial"/>
                <a:cs typeface="B Titr" panose="00000700000000000000" pitchFamily="2" charset="-78"/>
              </a:rPr>
              <a:t>تصویب دستورالعمل ها </a:t>
            </a:r>
            <a:r>
              <a:rPr lang="fa-IR" sz="2800" dirty="0">
                <a:solidFill>
                  <a:srgbClr val="E46C0A"/>
                </a:solidFill>
                <a:latin typeface="Arial"/>
                <a:cs typeface="B Titr" panose="00000700000000000000" pitchFamily="2" charset="-78"/>
              </a:rPr>
              <a:t>و ابلاغ </a:t>
            </a:r>
            <a:endParaRPr kumimoji="0" lang="fa-IR" sz="2800" b="0" i="0" u="none" strike="noStrike" kern="1200" cap="none" spc="0" normalizeH="0" baseline="0" noProof="0" dirty="0">
              <a:ln>
                <a:noFill/>
              </a:ln>
              <a:solidFill>
                <a:srgbClr val="E46C0A"/>
              </a:solidFill>
              <a:effectLst/>
              <a:uLnTx/>
              <a:uFillTx/>
              <a:latin typeface="Arial"/>
              <a:cs typeface="B Titr" panose="00000700000000000000" pitchFamily="2" charset="-78"/>
            </a:endParaRPr>
          </a:p>
        </p:txBody>
      </p:sp>
      <p:pic>
        <p:nvPicPr>
          <p:cNvPr id="16" name="Picture 15">
            <a:extLst>
              <a:ext uri="{FF2B5EF4-FFF2-40B4-BE49-F238E27FC236}">
                <a16:creationId xmlns:a16="http://schemas.microsoft.com/office/drawing/2014/main" id="{67EA9F2B-E7CF-6EA4-D482-1E183DF733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5779" y="-200043"/>
            <a:ext cx="1180133" cy="1069495"/>
          </a:xfrm>
          <a:prstGeom prst="rect">
            <a:avLst/>
          </a:prstGeom>
        </p:spPr>
      </p:pic>
      <p:pic>
        <p:nvPicPr>
          <p:cNvPr id="4098" name="Picture 2" descr="‫قانون تأمین مالی تولید و زیرساخت ها‬‎">
            <a:extLst>
              <a:ext uri="{FF2B5EF4-FFF2-40B4-BE49-F238E27FC236}">
                <a16:creationId xmlns:a16="http://schemas.microsoft.com/office/drawing/2014/main" id="{9C271987-EFD1-9819-134F-C9A6F005FE0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25324" y="1795989"/>
            <a:ext cx="3327380" cy="29241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900" decel="100000" fill="hold"/>
                                        <p:tgtEl>
                                          <p:spTgt spid="7"/>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2" presetClass="entr" presetSubtype="2" fill="hold" nodeType="after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additive="base">
                                        <p:cTn id="14" dur="500" fill="hold"/>
                                        <p:tgtEl>
                                          <p:spTgt spid="11"/>
                                        </p:tgtEl>
                                        <p:attrNameLst>
                                          <p:attrName>ppt_x</p:attrName>
                                        </p:attrNameLst>
                                      </p:cBhvr>
                                      <p:tavLst>
                                        <p:tav tm="0">
                                          <p:val>
                                            <p:strVal val="1+#ppt_w/2"/>
                                          </p:val>
                                        </p:tav>
                                        <p:tav tm="100000">
                                          <p:val>
                                            <p:strVal val="#ppt_x"/>
                                          </p:val>
                                        </p:tav>
                                      </p:tavLst>
                                    </p:anim>
                                    <p:anim calcmode="lin" valueType="num">
                                      <p:cBhvr additive="base">
                                        <p:cTn id="15" dur="500" fill="hold"/>
                                        <p:tgtEl>
                                          <p:spTgt spid="11"/>
                                        </p:tgtEl>
                                        <p:attrNameLst>
                                          <p:attrName>ppt_y</p:attrName>
                                        </p:attrNameLst>
                                      </p:cBhvr>
                                      <p:tavLst>
                                        <p:tav tm="0">
                                          <p:val>
                                            <p:strVal val="#ppt_y"/>
                                          </p:val>
                                        </p:tav>
                                        <p:tav tm="100000">
                                          <p:val>
                                            <p:strVal val="#ppt_y"/>
                                          </p:val>
                                        </p:tav>
                                      </p:tavLst>
                                    </p:anim>
                                  </p:childTnLst>
                                </p:cTn>
                              </p:par>
                            </p:childTnLst>
                          </p:cTn>
                        </p:par>
                        <p:par>
                          <p:cTn id="16" fill="hold">
                            <p:stCondLst>
                              <p:cond delay="1500"/>
                            </p:stCondLst>
                            <p:childTnLst>
                              <p:par>
                                <p:cTn id="17" presetID="2" presetClass="entr" presetSubtype="8" fill="hold" nodeType="after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0-#ppt_w/2"/>
                                          </p:val>
                                        </p:tav>
                                        <p:tav tm="100000">
                                          <p:val>
                                            <p:strVal val="#ppt_x"/>
                                          </p:val>
                                        </p:tav>
                                      </p:tavLst>
                                    </p:anim>
                                    <p:anim calcmode="lin" valueType="num">
                                      <p:cBhvr additive="base">
                                        <p:cTn id="20" dur="500" fill="hold"/>
                                        <p:tgtEl>
                                          <p:spTgt spid="17"/>
                                        </p:tgtEl>
                                        <p:attrNameLst>
                                          <p:attrName>ppt_y</p:attrName>
                                        </p:attrNameLst>
                                      </p:cBhvr>
                                      <p:tavLst>
                                        <p:tav tm="0">
                                          <p:val>
                                            <p:strVal val="#ppt_y"/>
                                          </p:val>
                                        </p:tav>
                                        <p:tav tm="100000">
                                          <p:val>
                                            <p:strVal val="#ppt_y"/>
                                          </p:val>
                                        </p:tav>
                                      </p:tavLst>
                                    </p:anim>
                                  </p:childTnLst>
                                </p:cTn>
                              </p:par>
                            </p:childTnLst>
                          </p:cTn>
                        </p:par>
                        <p:par>
                          <p:cTn id="21" fill="hold">
                            <p:stCondLst>
                              <p:cond delay="2000"/>
                            </p:stCondLst>
                            <p:childTnLst>
                              <p:par>
                                <p:cTn id="22" presetID="22" presetClass="entr" presetSubtype="1"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up)">
                                      <p:cBhvr>
                                        <p:cTn id="24" dur="500"/>
                                        <p:tgtEl>
                                          <p:spTgt spid="8"/>
                                        </p:tgtEl>
                                      </p:cBhvr>
                                    </p:animEffect>
                                  </p:childTnLst>
                                </p:cTn>
                              </p:par>
                            </p:childTnLst>
                          </p:cTn>
                        </p:par>
                        <p:par>
                          <p:cTn id="25" fill="hold">
                            <p:stCondLst>
                              <p:cond delay="2500"/>
                            </p:stCondLst>
                            <p:childTnLst>
                              <p:par>
                                <p:cTn id="26" presetID="22" presetClass="entr" presetSubtype="8" fill="hold" nodeType="after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left)">
                                      <p:cBhvr>
                                        <p:cTn id="28" dur="500"/>
                                        <p:tgtEl>
                                          <p:spTgt spid="9"/>
                                        </p:tgtEl>
                                      </p:cBhvr>
                                    </p:animEffect>
                                  </p:childTnLst>
                                </p:cTn>
                              </p:par>
                            </p:childTnLst>
                          </p:cTn>
                        </p:par>
                        <p:par>
                          <p:cTn id="29" fill="hold">
                            <p:stCondLst>
                              <p:cond delay="3000"/>
                            </p:stCondLst>
                            <p:childTnLst>
                              <p:par>
                                <p:cTn id="30" presetID="22" presetClass="entr" presetSubtype="4" fill="hold"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down)">
                                      <p:cBhvr>
                                        <p:cTn id="32" dur="500"/>
                                        <p:tgtEl>
                                          <p:spTgt spid="12"/>
                                        </p:tgtEl>
                                      </p:cBhvr>
                                    </p:animEffect>
                                  </p:childTnLst>
                                </p:cTn>
                              </p:par>
                            </p:childTnLst>
                          </p:cTn>
                        </p:par>
                        <p:par>
                          <p:cTn id="33" fill="hold">
                            <p:stCondLst>
                              <p:cond delay="3500"/>
                            </p:stCondLst>
                            <p:childTnLst>
                              <p:par>
                                <p:cTn id="34" presetID="22" presetClass="entr" presetSubtype="8" fill="hold" nodeType="after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wipe(left)">
                                      <p:cBhvr>
                                        <p:cTn id="3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a:extLst>
              <a:ext uri="{FF2B5EF4-FFF2-40B4-BE49-F238E27FC236}">
                <a16:creationId xmlns:a16="http://schemas.microsoft.com/office/drawing/2014/main" id="{5183709B-1880-44FE-92EA-910414295624}"/>
              </a:ext>
            </a:extLst>
          </p:cNvPr>
          <p:cNvPicPr>
            <a:picLocks noGrp="1" noChangeAspect="1" noChangeArrowheads="1"/>
          </p:cNvPicPr>
          <p:nvPr>
            <p:ph type="pic" sz="quarter" idx="11"/>
          </p:nvPr>
        </p:nvPicPr>
        <p:blipFill>
          <a:blip r:embed="rId2">
            <a:extLst>
              <a:ext uri="{28A0092B-C50C-407E-A947-70E740481C1C}">
                <a14:useLocalDpi xmlns:a14="http://schemas.microsoft.com/office/drawing/2010/main" val="0"/>
              </a:ext>
            </a:extLst>
          </a:blip>
          <a:srcRect/>
          <a:stretch/>
        </p:blipFill>
        <p:spPr bwMode="auto">
          <a:xfrm>
            <a:off x="1426782" y="1284072"/>
            <a:ext cx="7765709" cy="483348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67F93332-C332-4E2F-9704-0878B6D5860F}"/>
              </a:ext>
            </a:extLst>
          </p:cNvPr>
          <p:cNvSpPr/>
          <p:nvPr/>
        </p:nvSpPr>
        <p:spPr>
          <a:xfrm>
            <a:off x="6816811" y="431494"/>
            <a:ext cx="4751361" cy="5995012"/>
          </a:xfrm>
          <a:prstGeom prst="roundRect">
            <a:avLst>
              <a:gd name="adj" fmla="val 4790"/>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Arial"/>
              <a:cs typeface="+mn-cs"/>
            </a:endParaRPr>
          </a:p>
        </p:txBody>
      </p:sp>
      <p:sp>
        <p:nvSpPr>
          <p:cNvPr id="7" name="TextBox 6">
            <a:extLst>
              <a:ext uri="{FF2B5EF4-FFF2-40B4-BE49-F238E27FC236}">
                <a16:creationId xmlns:a16="http://schemas.microsoft.com/office/drawing/2014/main" id="{40B50913-F5E1-4F9D-8F3E-328E8318B6F6}"/>
              </a:ext>
            </a:extLst>
          </p:cNvPr>
          <p:cNvSpPr txBox="1"/>
          <p:nvPr/>
        </p:nvSpPr>
        <p:spPr>
          <a:xfrm>
            <a:off x="6438739" y="3757368"/>
            <a:ext cx="4751360" cy="677108"/>
          </a:xfrm>
          <a:prstGeom prst="rect">
            <a:avLst/>
          </a:prstGeom>
          <a:noFill/>
        </p:spPr>
        <p:txBody>
          <a:bodyPr wrap="square" lIns="72000" tIns="0" rIns="3600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a-IR" altLang="ko-KR" sz="4400" b="1" i="0" u="none" strike="noStrike" kern="1200" cap="none" spc="0" normalizeH="0" baseline="0" noProof="0" dirty="0">
                <a:ln>
                  <a:noFill/>
                </a:ln>
                <a:solidFill>
                  <a:srgbClr val="7F7F7F"/>
                </a:solidFill>
                <a:effectLst/>
                <a:uLnTx/>
                <a:uFillTx/>
                <a:latin typeface="Arial"/>
                <a:cs typeface="B Titr" panose="00000700000000000000" pitchFamily="2" charset="-78"/>
              </a:rPr>
              <a:t>تعاریف</a:t>
            </a:r>
            <a:endParaRPr kumimoji="0" lang="ko-KR" altLang="en-US" sz="4400" b="1" i="0" u="none" strike="noStrike" kern="1200" cap="none" spc="0" normalizeH="0" baseline="0" noProof="0" dirty="0">
              <a:ln>
                <a:noFill/>
              </a:ln>
              <a:solidFill>
                <a:srgbClr val="7F7F7F"/>
              </a:solidFill>
              <a:effectLst/>
              <a:uLnTx/>
              <a:uFillTx/>
              <a:latin typeface="Arial"/>
              <a:cs typeface="B Titr" panose="00000700000000000000" pitchFamily="2" charset="-78"/>
            </a:endParaRPr>
          </a:p>
        </p:txBody>
      </p:sp>
      <p:sp>
        <p:nvSpPr>
          <p:cNvPr id="11" name="TextBox 10">
            <a:extLst>
              <a:ext uri="{FF2B5EF4-FFF2-40B4-BE49-F238E27FC236}">
                <a16:creationId xmlns:a16="http://schemas.microsoft.com/office/drawing/2014/main" id="{F7B33262-15DB-499E-8DB3-D7DCCB43C3F3}"/>
              </a:ext>
            </a:extLst>
          </p:cNvPr>
          <p:cNvSpPr txBox="1"/>
          <p:nvPr/>
        </p:nvSpPr>
        <p:spPr>
          <a:xfrm>
            <a:off x="7372712" y="740443"/>
            <a:ext cx="2120303" cy="317022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a-IR" altLang="ko-KR" sz="20001" b="1" i="0" u="none" strike="noStrike" kern="1200" cap="none" spc="0" normalizeH="0" baseline="0" noProof="0" dirty="0">
                <a:ln>
                  <a:noFill/>
                </a:ln>
                <a:solidFill>
                  <a:srgbClr val="E46C0A"/>
                </a:solidFill>
                <a:effectLst/>
                <a:uLnTx/>
                <a:uFillTx/>
                <a:latin typeface="Arial"/>
                <a:cs typeface="Arial" pitchFamily="34" charset="0"/>
              </a:rPr>
              <a:t>1</a:t>
            </a:r>
            <a:endParaRPr kumimoji="0" lang="ko-KR" altLang="en-US" sz="20001" b="1" i="0" u="none" strike="noStrike" kern="1200" cap="none" spc="0" normalizeH="0" baseline="0" noProof="0" dirty="0">
              <a:ln>
                <a:noFill/>
              </a:ln>
              <a:solidFill>
                <a:srgbClr val="E46C0A"/>
              </a:solidFill>
              <a:effectLst/>
              <a:uLnTx/>
              <a:uFillTx/>
              <a:latin typeface="Arial"/>
              <a:cs typeface="Arial" pitchFamily="34" charset="0"/>
            </a:endParaRPr>
          </a:p>
        </p:txBody>
      </p:sp>
      <p:pic>
        <p:nvPicPr>
          <p:cNvPr id="3" name="Picture 2">
            <a:extLst>
              <a:ext uri="{FF2B5EF4-FFF2-40B4-BE49-F238E27FC236}">
                <a16:creationId xmlns:a16="http://schemas.microsoft.com/office/drawing/2014/main" id="{B1AA0BB7-B5CE-81E9-D845-F691AC42FC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4632" y="-277840"/>
            <a:ext cx="2247315" cy="1744639"/>
          </a:xfrm>
          <a:prstGeom prst="rect">
            <a:avLst/>
          </a:prstGeom>
        </p:spPr>
      </p:pic>
    </p:spTree>
    <p:extLst>
      <p:ext uri="{BB962C8B-B14F-4D97-AF65-F5344CB8AC3E}">
        <p14:creationId xmlns:p14="http://schemas.microsoft.com/office/powerpoint/2010/main" val="9732965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ángulo 46">
            <a:extLst>
              <a:ext uri="{FF2B5EF4-FFF2-40B4-BE49-F238E27FC236}">
                <a16:creationId xmlns:a16="http://schemas.microsoft.com/office/drawing/2014/main" id="{0FA3CB53-99DF-442C-8F0E-A0DB1050948C}"/>
              </a:ext>
            </a:extLst>
          </p:cNvPr>
          <p:cNvSpPr/>
          <p:nvPr/>
        </p:nvSpPr>
        <p:spPr>
          <a:xfrm>
            <a:off x="7827228" y="450311"/>
            <a:ext cx="4364772" cy="542853"/>
          </a:xfrm>
          <a:prstGeom prst="rect">
            <a:avLst/>
          </a:prstGeom>
          <a:solidFill>
            <a:srgbClr val="E46C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Arial"/>
              <a:cs typeface="+mn-cs"/>
            </a:endParaRPr>
          </a:p>
        </p:txBody>
      </p:sp>
      <p:sp>
        <p:nvSpPr>
          <p:cNvPr id="9" name="TextBox 8">
            <a:extLst>
              <a:ext uri="{FF2B5EF4-FFF2-40B4-BE49-F238E27FC236}">
                <a16:creationId xmlns:a16="http://schemas.microsoft.com/office/drawing/2014/main" id="{FB3E1BA7-017D-4A2A-9DF8-F8669DFFCC7E}"/>
              </a:ext>
            </a:extLst>
          </p:cNvPr>
          <p:cNvSpPr txBox="1"/>
          <p:nvPr/>
        </p:nvSpPr>
        <p:spPr>
          <a:xfrm rot="18900000">
            <a:off x="4741156" y="2393705"/>
            <a:ext cx="881298"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2800" b="1" i="0" u="none" strike="noStrike" kern="1200" cap="none" spc="0" normalizeH="0" baseline="0" noProof="0" dirty="0">
                <a:ln>
                  <a:noFill/>
                </a:ln>
                <a:solidFill>
                  <a:prstClr val="white"/>
                </a:solidFill>
                <a:effectLst/>
                <a:uLnTx/>
                <a:uFillTx/>
                <a:latin typeface="Arial"/>
                <a:cs typeface="Calibri" pitchFamily="34" charset="0"/>
              </a:rPr>
              <a:t>01</a:t>
            </a:r>
            <a:endParaRPr kumimoji="0" lang="ko-KR" altLang="en-US" sz="2800" b="1" i="0" u="none" strike="noStrike" kern="1200" cap="none" spc="0" normalizeH="0" baseline="0" noProof="0" dirty="0">
              <a:ln>
                <a:noFill/>
              </a:ln>
              <a:solidFill>
                <a:prstClr val="white"/>
              </a:solidFill>
              <a:effectLst/>
              <a:uLnTx/>
              <a:uFillTx/>
              <a:latin typeface="Arial"/>
              <a:cs typeface="Calibri" pitchFamily="34" charset="0"/>
            </a:endParaRPr>
          </a:p>
        </p:txBody>
      </p:sp>
      <p:sp>
        <p:nvSpPr>
          <p:cNvPr id="10" name="TextBox 9">
            <a:extLst>
              <a:ext uri="{FF2B5EF4-FFF2-40B4-BE49-F238E27FC236}">
                <a16:creationId xmlns:a16="http://schemas.microsoft.com/office/drawing/2014/main" id="{9A0AB4A7-222C-4B39-882C-D42BA844FC6A}"/>
              </a:ext>
            </a:extLst>
          </p:cNvPr>
          <p:cNvSpPr txBox="1"/>
          <p:nvPr/>
        </p:nvSpPr>
        <p:spPr>
          <a:xfrm rot="18900000">
            <a:off x="3886329" y="3054803"/>
            <a:ext cx="1284213" cy="46166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ko-KR" sz="1200" b="0" i="0" u="none" strike="noStrike" kern="1200" cap="none" spc="0" normalizeH="0" baseline="0" noProof="0" dirty="0">
                <a:ln>
                  <a:noFill/>
                </a:ln>
                <a:solidFill>
                  <a:prstClr val="white"/>
                </a:solidFill>
                <a:effectLst/>
                <a:uLnTx/>
                <a:uFillTx/>
                <a:latin typeface="Arial"/>
                <a:cs typeface="+mn-cs"/>
              </a:rPr>
              <a:t>PowerPoint</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ko-KR" sz="1200" b="0" i="0" u="none" strike="noStrike" kern="1200" cap="none" spc="0" normalizeH="0" baseline="0" noProof="0" dirty="0">
                <a:ln>
                  <a:noFill/>
                </a:ln>
                <a:solidFill>
                  <a:prstClr val="white"/>
                </a:solidFill>
                <a:effectLst/>
                <a:uLnTx/>
                <a:uFillTx/>
                <a:latin typeface="Arial"/>
                <a:cs typeface="+mn-cs"/>
              </a:rPr>
              <a:t>Presentation</a:t>
            </a:r>
            <a:endParaRPr kumimoji="0" lang="ko-KR" altLang="en-US" sz="1200" b="0" i="0" u="none" strike="noStrike" kern="1200" cap="none" spc="0" normalizeH="0" baseline="0" noProof="0" dirty="0">
              <a:ln>
                <a:noFill/>
              </a:ln>
              <a:solidFill>
                <a:prstClr val="white"/>
              </a:solidFill>
              <a:effectLst/>
              <a:uLnTx/>
              <a:uFillTx/>
              <a:latin typeface="Arial"/>
              <a:cs typeface="+mn-cs"/>
            </a:endParaRPr>
          </a:p>
        </p:txBody>
      </p:sp>
      <p:grpSp>
        <p:nvGrpSpPr>
          <p:cNvPr id="13" name="Group 12">
            <a:extLst>
              <a:ext uri="{FF2B5EF4-FFF2-40B4-BE49-F238E27FC236}">
                <a16:creationId xmlns:a16="http://schemas.microsoft.com/office/drawing/2014/main" id="{8A71ABC1-6BED-4DAC-870B-BDBC3398B25B}"/>
              </a:ext>
            </a:extLst>
          </p:cNvPr>
          <p:cNvGrpSpPr/>
          <p:nvPr/>
        </p:nvGrpSpPr>
        <p:grpSpPr>
          <a:xfrm rot="5400000">
            <a:off x="4288922" y="4764147"/>
            <a:ext cx="1754962" cy="1133337"/>
            <a:chOff x="5117547" y="3969470"/>
            <a:chExt cx="1291952" cy="834330"/>
          </a:xfrm>
        </p:grpSpPr>
        <p:sp>
          <p:nvSpPr>
            <p:cNvPr id="14" name="TextBox 13">
              <a:extLst>
                <a:ext uri="{FF2B5EF4-FFF2-40B4-BE49-F238E27FC236}">
                  <a16:creationId xmlns:a16="http://schemas.microsoft.com/office/drawing/2014/main" id="{7F8F638D-3118-4D43-91B8-564A0226C431}"/>
                </a:ext>
              </a:extLst>
            </p:cNvPr>
            <p:cNvSpPr txBox="1"/>
            <p:nvPr/>
          </p:nvSpPr>
          <p:spPr>
            <a:xfrm rot="18900000">
              <a:off x="5117547" y="4418621"/>
              <a:ext cx="648786" cy="38517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2800" b="1" i="0" u="none" strike="noStrike" kern="1200" cap="none" spc="0" normalizeH="0" baseline="0" noProof="0" dirty="0">
                  <a:ln>
                    <a:noFill/>
                  </a:ln>
                  <a:solidFill>
                    <a:prstClr val="white"/>
                  </a:solidFill>
                  <a:effectLst/>
                  <a:uLnTx/>
                  <a:uFillTx/>
                  <a:latin typeface="Arial"/>
                  <a:cs typeface="Calibri" pitchFamily="34" charset="0"/>
                </a:rPr>
                <a:t>04</a:t>
              </a:r>
              <a:endParaRPr kumimoji="0" lang="ko-KR" altLang="en-US" sz="2800" b="1" i="0" u="none" strike="noStrike" kern="1200" cap="none" spc="0" normalizeH="0" baseline="0" noProof="0" dirty="0">
                <a:ln>
                  <a:noFill/>
                </a:ln>
                <a:solidFill>
                  <a:prstClr val="white"/>
                </a:solidFill>
                <a:effectLst/>
                <a:uLnTx/>
                <a:uFillTx/>
                <a:latin typeface="Arial"/>
                <a:cs typeface="Calibri" pitchFamily="34" charset="0"/>
              </a:endParaRPr>
            </a:p>
          </p:txBody>
        </p:sp>
        <p:sp>
          <p:nvSpPr>
            <p:cNvPr id="15" name="TextBox 14">
              <a:extLst>
                <a:ext uri="{FF2B5EF4-FFF2-40B4-BE49-F238E27FC236}">
                  <a16:creationId xmlns:a16="http://schemas.microsoft.com/office/drawing/2014/main" id="{92B571D8-DF57-45E4-8637-9420FD602FE8}"/>
                </a:ext>
              </a:extLst>
            </p:cNvPr>
            <p:cNvSpPr txBox="1"/>
            <p:nvPr/>
          </p:nvSpPr>
          <p:spPr>
            <a:xfrm rot="18900000">
              <a:off x="5434106" y="3969470"/>
              <a:ext cx="975393" cy="3398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200" b="0" i="0" u="none" strike="noStrike" kern="1200" cap="none" spc="0" normalizeH="0" baseline="0" noProof="0" dirty="0">
                  <a:ln>
                    <a:noFill/>
                  </a:ln>
                  <a:solidFill>
                    <a:prstClr val="white"/>
                  </a:solidFill>
                  <a:effectLst/>
                  <a:uLnTx/>
                  <a:uFillTx/>
                  <a:latin typeface="Arial"/>
                  <a:cs typeface="+mn-cs"/>
                </a:rPr>
                <a:t>PowerPoint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200" b="0" i="0" u="none" strike="noStrike" kern="1200" cap="none" spc="0" normalizeH="0" baseline="0" noProof="0" dirty="0">
                  <a:ln>
                    <a:noFill/>
                  </a:ln>
                  <a:solidFill>
                    <a:prstClr val="white"/>
                  </a:solidFill>
                  <a:effectLst/>
                  <a:uLnTx/>
                  <a:uFillTx/>
                  <a:latin typeface="Arial"/>
                  <a:cs typeface="+mn-cs"/>
                </a:rPr>
                <a:t>Presentation</a:t>
              </a:r>
              <a:endParaRPr kumimoji="0" lang="ko-KR" altLang="en-US" sz="1200" b="0" i="0" u="none" strike="noStrike" kern="1200" cap="none" spc="0" normalizeH="0" baseline="0" noProof="0" dirty="0">
                <a:ln>
                  <a:noFill/>
                </a:ln>
                <a:solidFill>
                  <a:prstClr val="white"/>
                </a:solidFill>
                <a:effectLst/>
                <a:uLnTx/>
                <a:uFillTx/>
                <a:latin typeface="Arial"/>
                <a:cs typeface="+mn-cs"/>
              </a:endParaRPr>
            </a:p>
          </p:txBody>
        </p:sp>
      </p:grpSp>
      <p:sp>
        <p:nvSpPr>
          <p:cNvPr id="45" name="Rectángulo 44">
            <a:extLst>
              <a:ext uri="{FF2B5EF4-FFF2-40B4-BE49-F238E27FC236}">
                <a16:creationId xmlns:a16="http://schemas.microsoft.com/office/drawing/2014/main" id="{0D22449C-2407-4E13-A866-94374F52BD33}"/>
              </a:ext>
            </a:extLst>
          </p:cNvPr>
          <p:cNvSpPr/>
          <p:nvPr/>
        </p:nvSpPr>
        <p:spPr>
          <a:xfrm>
            <a:off x="0" y="462987"/>
            <a:ext cx="4364772" cy="542853"/>
          </a:xfrm>
          <a:prstGeom prst="rect">
            <a:avLst/>
          </a:prstGeom>
          <a:solidFill>
            <a:srgbClr val="E46C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Arial"/>
              <a:cs typeface="+mn-cs"/>
            </a:endParaRPr>
          </a:p>
        </p:txBody>
      </p:sp>
      <p:sp>
        <p:nvSpPr>
          <p:cNvPr id="46" name="Text Placeholder 2">
            <a:extLst>
              <a:ext uri="{FF2B5EF4-FFF2-40B4-BE49-F238E27FC236}">
                <a16:creationId xmlns:a16="http://schemas.microsoft.com/office/drawing/2014/main" id="{87199C38-C126-4B7C-A769-3539454A4E64}"/>
              </a:ext>
            </a:extLst>
          </p:cNvPr>
          <p:cNvSpPr txBox="1">
            <a:spLocks/>
          </p:cNvSpPr>
          <p:nvPr/>
        </p:nvSpPr>
        <p:spPr>
          <a:xfrm>
            <a:off x="558695" y="206421"/>
            <a:ext cx="11098938" cy="542853"/>
          </a:xfrm>
          <a:prstGeom prst="rect">
            <a:avLst/>
          </a:prstGeom>
          <a:solidFill>
            <a:schemeClr val="bg1"/>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a-IR" sz="4400" dirty="0">
                <a:solidFill>
                  <a:srgbClr val="E46C0A"/>
                </a:solidFill>
                <a:latin typeface="Arial"/>
                <a:cs typeface="B Titr" panose="00000700000000000000" pitchFamily="2" charset="-78"/>
              </a:rPr>
              <a:t>تعاریف</a:t>
            </a:r>
            <a:endParaRPr kumimoji="0" lang="en-US" sz="4400" b="0" i="0" u="none" strike="noStrike" kern="1200" cap="none" spc="0" normalizeH="0" baseline="0" noProof="0" dirty="0">
              <a:ln>
                <a:noFill/>
              </a:ln>
              <a:solidFill>
                <a:srgbClr val="E46C0A"/>
              </a:solidFill>
              <a:effectLst/>
              <a:uLnTx/>
              <a:uFillTx/>
              <a:latin typeface="Arial"/>
              <a:cs typeface="B Titr" panose="00000700000000000000" pitchFamily="2" charset="-78"/>
            </a:endParaRPr>
          </a:p>
        </p:txBody>
      </p:sp>
      <p:pic>
        <p:nvPicPr>
          <p:cNvPr id="2" name="Content Placeholder 4">
            <a:extLst>
              <a:ext uri="{FF2B5EF4-FFF2-40B4-BE49-F238E27FC236}">
                <a16:creationId xmlns:a16="http://schemas.microsoft.com/office/drawing/2014/main" id="{9E3708BE-658A-EEE1-7603-D983110ED8E0}"/>
              </a:ext>
            </a:extLst>
          </p:cNvPr>
          <p:cNvPicPr>
            <a:picLocks noChangeAspect="1"/>
          </p:cNvPicPr>
          <p:nvPr/>
        </p:nvPicPr>
        <p:blipFill>
          <a:blip r:embed="rId3"/>
          <a:stretch>
            <a:fillRect/>
          </a:stretch>
        </p:blipFill>
        <p:spPr>
          <a:xfrm>
            <a:off x="7753336" y="1254670"/>
            <a:ext cx="4364772" cy="5472112"/>
          </a:xfrm>
          <a:prstGeom prst="rect">
            <a:avLst/>
          </a:prstGeom>
        </p:spPr>
      </p:pic>
      <p:pic>
        <p:nvPicPr>
          <p:cNvPr id="3" name="Picture 2">
            <a:extLst>
              <a:ext uri="{FF2B5EF4-FFF2-40B4-BE49-F238E27FC236}">
                <a16:creationId xmlns:a16="http://schemas.microsoft.com/office/drawing/2014/main" id="{F756A14B-2260-24CF-8DFC-F229C1E3AD3F}"/>
              </a:ext>
            </a:extLst>
          </p:cNvPr>
          <p:cNvPicPr>
            <a:picLocks noChangeAspect="1"/>
          </p:cNvPicPr>
          <p:nvPr/>
        </p:nvPicPr>
        <p:blipFill>
          <a:blip r:embed="rId4"/>
          <a:stretch>
            <a:fillRect/>
          </a:stretch>
        </p:blipFill>
        <p:spPr>
          <a:xfrm>
            <a:off x="3896009" y="1249730"/>
            <a:ext cx="4234116" cy="5591733"/>
          </a:xfrm>
          <a:prstGeom prst="rect">
            <a:avLst/>
          </a:prstGeom>
        </p:spPr>
      </p:pic>
      <p:pic>
        <p:nvPicPr>
          <p:cNvPr id="43" name="Picture 42">
            <a:extLst>
              <a:ext uri="{FF2B5EF4-FFF2-40B4-BE49-F238E27FC236}">
                <a16:creationId xmlns:a16="http://schemas.microsoft.com/office/drawing/2014/main" id="{8E33B071-1E9C-118A-8D5A-788C67112116}"/>
              </a:ext>
            </a:extLst>
          </p:cNvPr>
          <p:cNvPicPr>
            <a:picLocks noChangeAspect="1"/>
          </p:cNvPicPr>
          <p:nvPr/>
        </p:nvPicPr>
        <p:blipFill>
          <a:blip r:embed="rId5"/>
          <a:stretch>
            <a:fillRect/>
          </a:stretch>
        </p:blipFill>
        <p:spPr>
          <a:xfrm>
            <a:off x="28865" y="1218912"/>
            <a:ext cx="3867144" cy="4133446"/>
          </a:xfrm>
          <a:prstGeom prst="rect">
            <a:avLst/>
          </a:prstGeom>
        </p:spPr>
      </p:pic>
      <p:pic>
        <p:nvPicPr>
          <p:cNvPr id="44" name="Picture 43">
            <a:extLst>
              <a:ext uri="{FF2B5EF4-FFF2-40B4-BE49-F238E27FC236}">
                <a16:creationId xmlns:a16="http://schemas.microsoft.com/office/drawing/2014/main" id="{199F8C0D-76A0-5424-3E80-696B649EC60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8842" y="-217582"/>
            <a:ext cx="1302983" cy="1223422"/>
          </a:xfrm>
          <a:prstGeom prst="rect">
            <a:avLst/>
          </a:prstGeom>
        </p:spPr>
      </p:pic>
    </p:spTree>
    <p:extLst>
      <p:ext uri="{BB962C8B-B14F-4D97-AF65-F5344CB8AC3E}">
        <p14:creationId xmlns:p14="http://schemas.microsoft.com/office/powerpoint/2010/main" val="42735815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a:extLst>
              <a:ext uri="{FF2B5EF4-FFF2-40B4-BE49-F238E27FC236}">
                <a16:creationId xmlns:a16="http://schemas.microsoft.com/office/drawing/2014/main" id="{5183709B-1880-44FE-92EA-910414295624}"/>
              </a:ext>
            </a:extLst>
          </p:cNvPr>
          <p:cNvPicPr>
            <a:picLocks noGrp="1" noChangeAspect="1" noChangeArrowheads="1"/>
          </p:cNvPicPr>
          <p:nvPr>
            <p:ph type="pic" sz="quarter" idx="11"/>
          </p:nvPr>
        </p:nvPicPr>
        <p:blipFill>
          <a:blip r:embed="rId2">
            <a:extLst>
              <a:ext uri="{28A0092B-C50C-407E-A947-70E740481C1C}">
                <a14:useLocalDpi xmlns:a14="http://schemas.microsoft.com/office/drawing/2010/main" val="0"/>
              </a:ext>
            </a:extLst>
          </a:blip>
          <a:srcRect/>
          <a:stretch/>
        </p:blipFill>
        <p:spPr bwMode="auto">
          <a:xfrm>
            <a:off x="859026" y="1284072"/>
            <a:ext cx="7765709" cy="483348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67F93332-C332-4E2F-9704-0878B6D5860F}"/>
              </a:ext>
            </a:extLst>
          </p:cNvPr>
          <p:cNvSpPr/>
          <p:nvPr/>
        </p:nvSpPr>
        <p:spPr>
          <a:xfrm>
            <a:off x="6356031" y="431494"/>
            <a:ext cx="5375189" cy="5995012"/>
          </a:xfrm>
          <a:prstGeom prst="roundRect">
            <a:avLst>
              <a:gd name="adj" fmla="val 4790"/>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Arial"/>
              <a:cs typeface="+mn-cs"/>
            </a:endParaRPr>
          </a:p>
        </p:txBody>
      </p:sp>
      <p:sp>
        <p:nvSpPr>
          <p:cNvPr id="7" name="TextBox 6">
            <a:extLst>
              <a:ext uri="{FF2B5EF4-FFF2-40B4-BE49-F238E27FC236}">
                <a16:creationId xmlns:a16="http://schemas.microsoft.com/office/drawing/2014/main" id="{40B50913-F5E1-4F9D-8F3E-328E8318B6F6}"/>
              </a:ext>
            </a:extLst>
          </p:cNvPr>
          <p:cNvSpPr txBox="1"/>
          <p:nvPr/>
        </p:nvSpPr>
        <p:spPr>
          <a:xfrm>
            <a:off x="8515350" y="3208371"/>
            <a:ext cx="3676650" cy="984885"/>
          </a:xfrm>
          <a:prstGeom prst="rect">
            <a:avLst/>
          </a:prstGeom>
          <a:noFill/>
        </p:spPr>
        <p:txBody>
          <a:bodyPr wrap="square" lIns="72000" tIns="0" rIns="3600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a-IR" altLang="ko-KR" sz="3200" b="1" i="0" u="none" strike="noStrike" kern="1200" cap="none" spc="0" normalizeH="0" baseline="0" noProof="0" dirty="0">
                <a:ln>
                  <a:noFill/>
                </a:ln>
                <a:solidFill>
                  <a:srgbClr val="7F7F7F"/>
                </a:solidFill>
                <a:effectLst/>
                <a:uLnTx/>
                <a:uFillTx/>
                <a:latin typeface="Arial"/>
                <a:cs typeface="B Titr" panose="00000700000000000000" pitchFamily="2" charset="-78"/>
              </a:rPr>
              <a:t>توسعه نظام مالی و سنجش اعتبار و ضمانت</a:t>
            </a:r>
            <a:endParaRPr kumimoji="0" lang="ko-KR" altLang="en-US" sz="3200" b="1" i="0" u="none" strike="noStrike" kern="1200" cap="none" spc="0" normalizeH="0" baseline="0" noProof="0" dirty="0">
              <a:ln>
                <a:noFill/>
              </a:ln>
              <a:solidFill>
                <a:srgbClr val="7F7F7F"/>
              </a:solidFill>
              <a:effectLst/>
              <a:uLnTx/>
              <a:uFillTx/>
              <a:latin typeface="Arial"/>
              <a:cs typeface="B Titr" panose="00000700000000000000" pitchFamily="2" charset="-78"/>
            </a:endParaRPr>
          </a:p>
        </p:txBody>
      </p:sp>
      <p:sp>
        <p:nvSpPr>
          <p:cNvPr id="11" name="TextBox 10">
            <a:extLst>
              <a:ext uri="{FF2B5EF4-FFF2-40B4-BE49-F238E27FC236}">
                <a16:creationId xmlns:a16="http://schemas.microsoft.com/office/drawing/2014/main" id="{F7B33262-15DB-499E-8DB3-D7DCCB43C3F3}"/>
              </a:ext>
            </a:extLst>
          </p:cNvPr>
          <p:cNvSpPr txBox="1"/>
          <p:nvPr/>
        </p:nvSpPr>
        <p:spPr>
          <a:xfrm>
            <a:off x="6734822" y="661108"/>
            <a:ext cx="2120303" cy="317022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20001" b="1" i="0" u="none" strike="noStrike" kern="1200" cap="none" spc="0" normalizeH="0" baseline="0" noProof="0" dirty="0">
                <a:ln>
                  <a:noFill/>
                </a:ln>
                <a:solidFill>
                  <a:srgbClr val="E46C0A"/>
                </a:solidFill>
                <a:effectLst/>
                <a:uLnTx/>
                <a:uFillTx/>
                <a:latin typeface="Arial"/>
                <a:cs typeface="Arial" pitchFamily="34" charset="0"/>
              </a:rPr>
              <a:t>2</a:t>
            </a:r>
            <a:endParaRPr kumimoji="0" lang="ko-KR" altLang="en-US" sz="20001" b="1" i="0" u="none" strike="noStrike" kern="1200" cap="none" spc="0" normalizeH="0" baseline="0" noProof="0" dirty="0">
              <a:ln>
                <a:noFill/>
              </a:ln>
              <a:solidFill>
                <a:srgbClr val="E46C0A"/>
              </a:solidFill>
              <a:effectLst/>
              <a:uLnTx/>
              <a:uFillTx/>
              <a:latin typeface="Arial"/>
              <a:cs typeface="Arial" pitchFamily="34" charset="0"/>
            </a:endParaRPr>
          </a:p>
        </p:txBody>
      </p:sp>
      <p:pic>
        <p:nvPicPr>
          <p:cNvPr id="3" name="Picture 2">
            <a:extLst>
              <a:ext uri="{FF2B5EF4-FFF2-40B4-BE49-F238E27FC236}">
                <a16:creationId xmlns:a16="http://schemas.microsoft.com/office/drawing/2014/main" id="{3AE08726-24E0-E543-DA36-15E6F62CB5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728" y="-393939"/>
            <a:ext cx="2247315" cy="2110093"/>
          </a:xfrm>
          <a:prstGeom prst="rect">
            <a:avLst/>
          </a:prstGeom>
        </p:spPr>
      </p:pic>
    </p:spTree>
    <p:extLst>
      <p:ext uri="{BB962C8B-B14F-4D97-AF65-F5344CB8AC3E}">
        <p14:creationId xmlns:p14="http://schemas.microsoft.com/office/powerpoint/2010/main" val="37453740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ángulo 46">
            <a:extLst>
              <a:ext uri="{FF2B5EF4-FFF2-40B4-BE49-F238E27FC236}">
                <a16:creationId xmlns:a16="http://schemas.microsoft.com/office/drawing/2014/main" id="{0FA3CB53-99DF-442C-8F0E-A0DB1050948C}"/>
              </a:ext>
            </a:extLst>
          </p:cNvPr>
          <p:cNvSpPr/>
          <p:nvPr/>
        </p:nvSpPr>
        <p:spPr>
          <a:xfrm>
            <a:off x="7827228" y="450311"/>
            <a:ext cx="4364772" cy="542853"/>
          </a:xfrm>
          <a:prstGeom prst="rect">
            <a:avLst/>
          </a:prstGeom>
          <a:solidFill>
            <a:srgbClr val="E46C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Arial"/>
              <a:cs typeface="+mn-cs"/>
            </a:endParaRPr>
          </a:p>
        </p:txBody>
      </p:sp>
      <p:sp>
        <p:nvSpPr>
          <p:cNvPr id="9" name="TextBox 8">
            <a:extLst>
              <a:ext uri="{FF2B5EF4-FFF2-40B4-BE49-F238E27FC236}">
                <a16:creationId xmlns:a16="http://schemas.microsoft.com/office/drawing/2014/main" id="{FB3E1BA7-017D-4A2A-9DF8-F8669DFFCC7E}"/>
              </a:ext>
            </a:extLst>
          </p:cNvPr>
          <p:cNvSpPr txBox="1"/>
          <p:nvPr/>
        </p:nvSpPr>
        <p:spPr>
          <a:xfrm rot="18900000">
            <a:off x="4741156" y="2393705"/>
            <a:ext cx="881298"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2800" b="1" i="0" u="none" strike="noStrike" kern="1200" cap="none" spc="0" normalizeH="0" baseline="0" noProof="0" dirty="0">
                <a:ln>
                  <a:noFill/>
                </a:ln>
                <a:solidFill>
                  <a:prstClr val="white"/>
                </a:solidFill>
                <a:effectLst/>
                <a:uLnTx/>
                <a:uFillTx/>
                <a:latin typeface="Arial"/>
                <a:cs typeface="Calibri" pitchFamily="34" charset="0"/>
              </a:rPr>
              <a:t>01</a:t>
            </a:r>
            <a:endParaRPr kumimoji="0" lang="ko-KR" altLang="en-US" sz="2800" b="1" i="0" u="none" strike="noStrike" kern="1200" cap="none" spc="0" normalizeH="0" baseline="0" noProof="0" dirty="0">
              <a:ln>
                <a:noFill/>
              </a:ln>
              <a:solidFill>
                <a:prstClr val="white"/>
              </a:solidFill>
              <a:effectLst/>
              <a:uLnTx/>
              <a:uFillTx/>
              <a:latin typeface="Arial"/>
              <a:cs typeface="Calibri" pitchFamily="34" charset="0"/>
            </a:endParaRPr>
          </a:p>
        </p:txBody>
      </p:sp>
      <p:sp>
        <p:nvSpPr>
          <p:cNvPr id="10" name="TextBox 9">
            <a:extLst>
              <a:ext uri="{FF2B5EF4-FFF2-40B4-BE49-F238E27FC236}">
                <a16:creationId xmlns:a16="http://schemas.microsoft.com/office/drawing/2014/main" id="{9A0AB4A7-222C-4B39-882C-D42BA844FC6A}"/>
              </a:ext>
            </a:extLst>
          </p:cNvPr>
          <p:cNvSpPr txBox="1"/>
          <p:nvPr/>
        </p:nvSpPr>
        <p:spPr>
          <a:xfrm rot="18900000">
            <a:off x="3886329" y="3054803"/>
            <a:ext cx="1284213" cy="46166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ko-KR" sz="1200" b="0" i="0" u="none" strike="noStrike" kern="1200" cap="none" spc="0" normalizeH="0" baseline="0" noProof="0" dirty="0">
                <a:ln>
                  <a:noFill/>
                </a:ln>
                <a:solidFill>
                  <a:prstClr val="white"/>
                </a:solidFill>
                <a:effectLst/>
                <a:uLnTx/>
                <a:uFillTx/>
                <a:latin typeface="Arial"/>
                <a:cs typeface="+mn-cs"/>
              </a:rPr>
              <a:t>PowerPoint</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ko-KR" sz="1200" b="0" i="0" u="none" strike="noStrike" kern="1200" cap="none" spc="0" normalizeH="0" baseline="0" noProof="0" dirty="0">
                <a:ln>
                  <a:noFill/>
                </a:ln>
                <a:solidFill>
                  <a:prstClr val="white"/>
                </a:solidFill>
                <a:effectLst/>
                <a:uLnTx/>
                <a:uFillTx/>
                <a:latin typeface="Arial"/>
                <a:cs typeface="+mn-cs"/>
              </a:rPr>
              <a:t>Presentation</a:t>
            </a:r>
            <a:endParaRPr kumimoji="0" lang="ko-KR" altLang="en-US" sz="1200" b="0" i="0" u="none" strike="noStrike" kern="1200" cap="none" spc="0" normalizeH="0" baseline="0" noProof="0" dirty="0">
              <a:ln>
                <a:noFill/>
              </a:ln>
              <a:solidFill>
                <a:prstClr val="white"/>
              </a:solidFill>
              <a:effectLst/>
              <a:uLnTx/>
              <a:uFillTx/>
              <a:latin typeface="Arial"/>
              <a:cs typeface="+mn-cs"/>
            </a:endParaRPr>
          </a:p>
        </p:txBody>
      </p:sp>
      <p:grpSp>
        <p:nvGrpSpPr>
          <p:cNvPr id="13" name="Group 12">
            <a:extLst>
              <a:ext uri="{FF2B5EF4-FFF2-40B4-BE49-F238E27FC236}">
                <a16:creationId xmlns:a16="http://schemas.microsoft.com/office/drawing/2014/main" id="{8A71ABC1-6BED-4DAC-870B-BDBC3398B25B}"/>
              </a:ext>
            </a:extLst>
          </p:cNvPr>
          <p:cNvGrpSpPr/>
          <p:nvPr/>
        </p:nvGrpSpPr>
        <p:grpSpPr>
          <a:xfrm rot="5400000">
            <a:off x="4288922" y="4764147"/>
            <a:ext cx="1754962" cy="1133337"/>
            <a:chOff x="5117547" y="3969470"/>
            <a:chExt cx="1291952" cy="834330"/>
          </a:xfrm>
        </p:grpSpPr>
        <p:sp>
          <p:nvSpPr>
            <p:cNvPr id="14" name="TextBox 13">
              <a:extLst>
                <a:ext uri="{FF2B5EF4-FFF2-40B4-BE49-F238E27FC236}">
                  <a16:creationId xmlns:a16="http://schemas.microsoft.com/office/drawing/2014/main" id="{7F8F638D-3118-4D43-91B8-564A0226C431}"/>
                </a:ext>
              </a:extLst>
            </p:cNvPr>
            <p:cNvSpPr txBox="1"/>
            <p:nvPr/>
          </p:nvSpPr>
          <p:spPr>
            <a:xfrm rot="18900000">
              <a:off x="5117547" y="4418621"/>
              <a:ext cx="648786" cy="38517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2800" b="1" i="0" u="none" strike="noStrike" kern="1200" cap="none" spc="0" normalizeH="0" baseline="0" noProof="0" dirty="0">
                  <a:ln>
                    <a:noFill/>
                  </a:ln>
                  <a:solidFill>
                    <a:prstClr val="white"/>
                  </a:solidFill>
                  <a:effectLst/>
                  <a:uLnTx/>
                  <a:uFillTx/>
                  <a:latin typeface="Arial"/>
                  <a:cs typeface="Calibri" pitchFamily="34" charset="0"/>
                </a:rPr>
                <a:t>04</a:t>
              </a:r>
              <a:endParaRPr kumimoji="0" lang="ko-KR" altLang="en-US" sz="2800" b="1" i="0" u="none" strike="noStrike" kern="1200" cap="none" spc="0" normalizeH="0" baseline="0" noProof="0" dirty="0">
                <a:ln>
                  <a:noFill/>
                </a:ln>
                <a:solidFill>
                  <a:prstClr val="white"/>
                </a:solidFill>
                <a:effectLst/>
                <a:uLnTx/>
                <a:uFillTx/>
                <a:latin typeface="Arial"/>
                <a:cs typeface="Calibri" pitchFamily="34" charset="0"/>
              </a:endParaRPr>
            </a:p>
          </p:txBody>
        </p:sp>
        <p:sp>
          <p:nvSpPr>
            <p:cNvPr id="15" name="TextBox 14">
              <a:extLst>
                <a:ext uri="{FF2B5EF4-FFF2-40B4-BE49-F238E27FC236}">
                  <a16:creationId xmlns:a16="http://schemas.microsoft.com/office/drawing/2014/main" id="{92B571D8-DF57-45E4-8637-9420FD602FE8}"/>
                </a:ext>
              </a:extLst>
            </p:cNvPr>
            <p:cNvSpPr txBox="1"/>
            <p:nvPr/>
          </p:nvSpPr>
          <p:spPr>
            <a:xfrm rot="18900000">
              <a:off x="5434106" y="3969470"/>
              <a:ext cx="975393" cy="3398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200" b="0" i="0" u="none" strike="noStrike" kern="1200" cap="none" spc="0" normalizeH="0" baseline="0" noProof="0" dirty="0">
                  <a:ln>
                    <a:noFill/>
                  </a:ln>
                  <a:solidFill>
                    <a:prstClr val="white"/>
                  </a:solidFill>
                  <a:effectLst/>
                  <a:uLnTx/>
                  <a:uFillTx/>
                  <a:latin typeface="Arial"/>
                  <a:cs typeface="+mn-cs"/>
                </a:rPr>
                <a:t>PowerPoint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200" b="0" i="0" u="none" strike="noStrike" kern="1200" cap="none" spc="0" normalizeH="0" baseline="0" noProof="0" dirty="0">
                  <a:ln>
                    <a:noFill/>
                  </a:ln>
                  <a:solidFill>
                    <a:prstClr val="white"/>
                  </a:solidFill>
                  <a:effectLst/>
                  <a:uLnTx/>
                  <a:uFillTx/>
                  <a:latin typeface="Arial"/>
                  <a:cs typeface="+mn-cs"/>
                </a:rPr>
                <a:t>Presentation</a:t>
              </a:r>
              <a:endParaRPr kumimoji="0" lang="ko-KR" altLang="en-US" sz="1200" b="0" i="0" u="none" strike="noStrike" kern="1200" cap="none" spc="0" normalizeH="0" baseline="0" noProof="0" dirty="0">
                <a:ln>
                  <a:noFill/>
                </a:ln>
                <a:solidFill>
                  <a:prstClr val="white"/>
                </a:solidFill>
                <a:effectLst/>
                <a:uLnTx/>
                <a:uFillTx/>
                <a:latin typeface="Arial"/>
                <a:cs typeface="+mn-cs"/>
              </a:endParaRPr>
            </a:p>
          </p:txBody>
        </p:sp>
      </p:grpSp>
      <p:sp>
        <p:nvSpPr>
          <p:cNvPr id="45" name="Rectángulo 44">
            <a:extLst>
              <a:ext uri="{FF2B5EF4-FFF2-40B4-BE49-F238E27FC236}">
                <a16:creationId xmlns:a16="http://schemas.microsoft.com/office/drawing/2014/main" id="{0D22449C-2407-4E13-A866-94374F52BD33}"/>
              </a:ext>
            </a:extLst>
          </p:cNvPr>
          <p:cNvSpPr/>
          <p:nvPr/>
        </p:nvSpPr>
        <p:spPr>
          <a:xfrm>
            <a:off x="0" y="462987"/>
            <a:ext cx="4364772" cy="542853"/>
          </a:xfrm>
          <a:prstGeom prst="rect">
            <a:avLst/>
          </a:prstGeom>
          <a:solidFill>
            <a:srgbClr val="E46C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Arial"/>
              <a:cs typeface="+mn-cs"/>
            </a:endParaRPr>
          </a:p>
        </p:txBody>
      </p:sp>
      <p:sp>
        <p:nvSpPr>
          <p:cNvPr id="46" name="Text Placeholder 2">
            <a:extLst>
              <a:ext uri="{FF2B5EF4-FFF2-40B4-BE49-F238E27FC236}">
                <a16:creationId xmlns:a16="http://schemas.microsoft.com/office/drawing/2014/main" id="{87199C38-C126-4B7C-A769-3539454A4E64}"/>
              </a:ext>
            </a:extLst>
          </p:cNvPr>
          <p:cNvSpPr txBox="1">
            <a:spLocks/>
          </p:cNvSpPr>
          <p:nvPr/>
        </p:nvSpPr>
        <p:spPr>
          <a:xfrm>
            <a:off x="558695" y="206421"/>
            <a:ext cx="11098938" cy="542853"/>
          </a:xfrm>
          <a:prstGeom prst="rect">
            <a:avLst/>
          </a:prstGeom>
          <a:solidFill>
            <a:schemeClr val="bg1"/>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a-IR" sz="3200" b="0" i="0" u="none" strike="noStrike" kern="1200" cap="none" spc="0" normalizeH="0" baseline="0" noProof="0" dirty="0">
                <a:ln>
                  <a:noFill/>
                </a:ln>
                <a:solidFill>
                  <a:srgbClr val="E46C0A"/>
                </a:solidFill>
                <a:effectLst/>
                <a:uLnTx/>
                <a:uFillTx/>
                <a:latin typeface="Arial"/>
                <a:cs typeface="B Titr" panose="00000700000000000000" pitchFamily="2" charset="-78"/>
              </a:rPr>
              <a:t>تشکیل شورای تامین مالی</a:t>
            </a:r>
          </a:p>
        </p:txBody>
      </p:sp>
      <p:pic>
        <p:nvPicPr>
          <p:cNvPr id="12" name="Picture 11">
            <a:extLst>
              <a:ext uri="{FF2B5EF4-FFF2-40B4-BE49-F238E27FC236}">
                <a16:creationId xmlns:a16="http://schemas.microsoft.com/office/drawing/2014/main" id="{4ED26A2A-9B46-FC0E-B2E5-F6BF4520BB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4367" y="-33016"/>
            <a:ext cx="1037258" cy="973923"/>
          </a:xfrm>
          <a:prstGeom prst="rect">
            <a:avLst/>
          </a:prstGeom>
        </p:spPr>
      </p:pic>
      <p:sp>
        <p:nvSpPr>
          <p:cNvPr id="3" name="TextBox 2">
            <a:extLst>
              <a:ext uri="{FF2B5EF4-FFF2-40B4-BE49-F238E27FC236}">
                <a16:creationId xmlns:a16="http://schemas.microsoft.com/office/drawing/2014/main" id="{93BA1802-0245-6810-4121-70BD4DCF13E7}"/>
              </a:ext>
            </a:extLst>
          </p:cNvPr>
          <p:cNvSpPr txBox="1"/>
          <p:nvPr/>
        </p:nvSpPr>
        <p:spPr>
          <a:xfrm>
            <a:off x="0" y="2558546"/>
            <a:ext cx="8529638" cy="3618939"/>
          </a:xfrm>
          <a:prstGeom prst="rect">
            <a:avLst/>
          </a:prstGeom>
          <a:noFill/>
        </p:spPr>
        <p:txBody>
          <a:bodyPr wrap="square">
            <a:spAutoFit/>
          </a:bodyPr>
          <a:lstStyle/>
          <a:p>
            <a:pPr marR="0" lvl="0" algn="r" defTabSz="914126" rtl="1" eaLnBrk="1" fontAlgn="auto" latinLnBrk="0" hangingPunct="1">
              <a:lnSpc>
                <a:spcPct val="90000"/>
              </a:lnSpc>
              <a:spcBef>
                <a:spcPts val="1000"/>
              </a:spcBef>
              <a:spcAft>
                <a:spcPts val="0"/>
              </a:spcAft>
              <a:buClrTx/>
              <a:buSzTx/>
              <a:tabLst/>
              <a:defRPr/>
            </a:pPr>
            <a:r>
              <a:rPr kumimoji="0" lang="fa-IR" sz="2000" b="1" i="0" u="none" strike="noStrike" kern="1200" cap="none" spc="0" normalizeH="0" baseline="0" noProof="0" dirty="0">
                <a:ln>
                  <a:noFill/>
                </a:ln>
                <a:solidFill>
                  <a:prstClr val="black"/>
                </a:solidFill>
                <a:effectLst/>
                <a:uLnTx/>
                <a:uFillTx/>
                <a:latin typeface="Calibri" panose="020F0502020204030204"/>
                <a:cs typeface="B Mitra" panose="00000400000000000000" pitchFamily="2" charset="-78"/>
              </a:rPr>
              <a:t>۱. وزیر امور اقتصادی و دارایی (رئیس)</a:t>
            </a:r>
          </a:p>
          <a:p>
            <a:pPr marR="0" lvl="0" algn="r" defTabSz="914126" rtl="1" eaLnBrk="1" fontAlgn="auto" latinLnBrk="0" hangingPunct="1">
              <a:lnSpc>
                <a:spcPct val="90000"/>
              </a:lnSpc>
              <a:spcBef>
                <a:spcPts val="1000"/>
              </a:spcBef>
              <a:spcAft>
                <a:spcPts val="0"/>
              </a:spcAft>
              <a:buClrTx/>
              <a:buSzTx/>
              <a:tabLst/>
              <a:defRPr/>
            </a:pPr>
            <a:r>
              <a:rPr kumimoji="0" lang="fa-IR" sz="2000" b="1" i="0" u="none" strike="noStrike" kern="1200" cap="none" spc="0" normalizeH="0" baseline="0" noProof="0" dirty="0">
                <a:ln>
                  <a:noFill/>
                </a:ln>
                <a:solidFill>
                  <a:prstClr val="black"/>
                </a:solidFill>
                <a:effectLst/>
                <a:uLnTx/>
                <a:uFillTx/>
                <a:latin typeface="Calibri" panose="020F0502020204030204"/>
                <a:cs typeface="B Mitra" panose="00000400000000000000" pitchFamily="2" charset="-78"/>
              </a:rPr>
              <a:t>۲. وزیر صنعت، معدن و تجارت</a:t>
            </a:r>
          </a:p>
          <a:p>
            <a:pPr marR="0" lvl="0" algn="r" defTabSz="914126" rtl="1" eaLnBrk="1" fontAlgn="auto" latinLnBrk="0" hangingPunct="1">
              <a:lnSpc>
                <a:spcPct val="90000"/>
              </a:lnSpc>
              <a:spcBef>
                <a:spcPts val="1000"/>
              </a:spcBef>
              <a:spcAft>
                <a:spcPts val="0"/>
              </a:spcAft>
              <a:buClrTx/>
              <a:buSzTx/>
              <a:tabLst/>
              <a:defRPr/>
            </a:pPr>
            <a:r>
              <a:rPr kumimoji="0" lang="fa-IR" sz="2000" b="1" i="0" u="none" strike="noStrike" kern="1200" cap="none" spc="0" normalizeH="0" baseline="0" noProof="0" dirty="0">
                <a:ln>
                  <a:noFill/>
                </a:ln>
                <a:solidFill>
                  <a:prstClr val="black"/>
                </a:solidFill>
                <a:effectLst/>
                <a:uLnTx/>
                <a:uFillTx/>
                <a:latin typeface="Calibri" panose="020F0502020204030204"/>
                <a:cs typeface="B Mitra" panose="00000400000000000000" pitchFamily="2" charset="-78"/>
              </a:rPr>
              <a:t>۳. رئیس سازمان برنامه و بودجه کشور</a:t>
            </a:r>
          </a:p>
          <a:p>
            <a:pPr marR="0" lvl="0" algn="r" defTabSz="914126" rtl="1" eaLnBrk="1" fontAlgn="auto" latinLnBrk="0" hangingPunct="1">
              <a:lnSpc>
                <a:spcPct val="90000"/>
              </a:lnSpc>
              <a:spcBef>
                <a:spcPts val="1000"/>
              </a:spcBef>
              <a:spcAft>
                <a:spcPts val="0"/>
              </a:spcAft>
              <a:buClrTx/>
              <a:buSzTx/>
              <a:tabLst/>
              <a:defRPr/>
            </a:pPr>
            <a:r>
              <a:rPr kumimoji="0" lang="fa-IR" sz="2000" b="1" i="0" u="none" strike="noStrike" kern="1200" cap="none" spc="0" normalizeH="0" baseline="0" noProof="0" dirty="0">
                <a:ln>
                  <a:noFill/>
                </a:ln>
                <a:solidFill>
                  <a:prstClr val="black"/>
                </a:solidFill>
                <a:effectLst/>
                <a:uLnTx/>
                <a:uFillTx/>
                <a:latin typeface="Calibri" panose="020F0502020204030204"/>
                <a:cs typeface="B Mitra" panose="00000400000000000000" pitchFamily="2" charset="-78"/>
              </a:rPr>
              <a:t>۴. رئیس کل بانک مرکزی جمهوری اسلامی ایران</a:t>
            </a:r>
          </a:p>
          <a:p>
            <a:pPr marR="0" lvl="0" algn="r" defTabSz="914126" rtl="1" eaLnBrk="1" fontAlgn="auto" latinLnBrk="0" hangingPunct="1">
              <a:lnSpc>
                <a:spcPct val="90000"/>
              </a:lnSpc>
              <a:spcBef>
                <a:spcPts val="1000"/>
              </a:spcBef>
              <a:spcAft>
                <a:spcPts val="0"/>
              </a:spcAft>
              <a:buClrTx/>
              <a:buSzTx/>
              <a:tabLst/>
              <a:defRPr/>
            </a:pPr>
            <a:r>
              <a:rPr kumimoji="0" lang="fa-IR" sz="2000" b="1" i="0" u="none" strike="noStrike" kern="1200" cap="none" spc="0" normalizeH="0" baseline="0" noProof="0" dirty="0">
                <a:ln>
                  <a:noFill/>
                </a:ln>
                <a:solidFill>
                  <a:prstClr val="black"/>
                </a:solidFill>
                <a:effectLst/>
                <a:uLnTx/>
                <a:uFillTx/>
                <a:latin typeface="Calibri" panose="020F0502020204030204"/>
                <a:cs typeface="B Mitra" panose="00000400000000000000" pitchFamily="2" charset="-78"/>
              </a:rPr>
              <a:t>۵. رئیس سازمان بورس و اوراق بهادار</a:t>
            </a:r>
          </a:p>
          <a:p>
            <a:pPr marR="0" lvl="0" algn="r" defTabSz="914126" rtl="1" eaLnBrk="1" fontAlgn="auto" latinLnBrk="0" hangingPunct="1">
              <a:lnSpc>
                <a:spcPct val="90000"/>
              </a:lnSpc>
              <a:spcBef>
                <a:spcPts val="1000"/>
              </a:spcBef>
              <a:spcAft>
                <a:spcPts val="0"/>
              </a:spcAft>
              <a:buClrTx/>
              <a:buSzTx/>
              <a:tabLst/>
              <a:defRPr/>
            </a:pPr>
            <a:r>
              <a:rPr kumimoji="0" lang="fa-IR" sz="2000" b="1" i="0" u="none" strike="noStrike" kern="1200" cap="none" spc="0" normalizeH="0" baseline="0" noProof="0" dirty="0">
                <a:ln>
                  <a:noFill/>
                </a:ln>
                <a:solidFill>
                  <a:prstClr val="black"/>
                </a:solidFill>
                <a:effectLst/>
                <a:uLnTx/>
                <a:uFillTx/>
                <a:latin typeface="Calibri" panose="020F0502020204030204"/>
                <a:cs typeface="B Mitra" panose="00000400000000000000" pitchFamily="2" charset="-78"/>
              </a:rPr>
              <a:t>۶. رئیس هیات عامل صندوق توسعه ملی</a:t>
            </a:r>
          </a:p>
          <a:p>
            <a:pPr marR="0" lvl="0" algn="r" defTabSz="914126" rtl="1" eaLnBrk="1" fontAlgn="auto" latinLnBrk="0" hangingPunct="1">
              <a:lnSpc>
                <a:spcPct val="90000"/>
              </a:lnSpc>
              <a:spcBef>
                <a:spcPts val="1000"/>
              </a:spcBef>
              <a:spcAft>
                <a:spcPts val="0"/>
              </a:spcAft>
              <a:buClrTx/>
              <a:buSzTx/>
              <a:tabLst/>
              <a:defRPr/>
            </a:pPr>
            <a:r>
              <a:rPr kumimoji="0" lang="fa-IR" sz="2000" b="1" i="0" u="none" strike="noStrike" kern="1200" cap="none" spc="0" normalizeH="0" baseline="0" noProof="0" dirty="0">
                <a:ln>
                  <a:noFill/>
                </a:ln>
                <a:solidFill>
                  <a:prstClr val="black"/>
                </a:solidFill>
                <a:effectLst/>
                <a:uLnTx/>
                <a:uFillTx/>
                <a:latin typeface="Calibri" panose="020F0502020204030204"/>
                <a:cs typeface="B Mitra" panose="00000400000000000000" pitchFamily="2" charset="-78"/>
              </a:rPr>
              <a:t>۷. یک نفر از بین اعضای کمیسیون اقتصادی و یک نفر از بین اعضای کمیسیون</a:t>
            </a:r>
          </a:p>
          <a:p>
            <a:pPr marR="0" lvl="0" algn="r" defTabSz="914126" rtl="1" eaLnBrk="1" fontAlgn="auto" latinLnBrk="0" hangingPunct="1">
              <a:lnSpc>
                <a:spcPct val="90000"/>
              </a:lnSpc>
              <a:spcBef>
                <a:spcPts val="1000"/>
              </a:spcBef>
              <a:spcAft>
                <a:spcPts val="0"/>
              </a:spcAft>
              <a:buClrTx/>
              <a:buSzTx/>
              <a:tabLst/>
              <a:defRPr/>
            </a:pPr>
            <a:r>
              <a:rPr kumimoji="0" lang="fa-IR" sz="2000" b="1" i="0" u="none" strike="noStrike" kern="1200" cap="none" spc="0" normalizeH="0" baseline="0" noProof="0" dirty="0">
                <a:ln>
                  <a:noFill/>
                </a:ln>
                <a:solidFill>
                  <a:prstClr val="black"/>
                </a:solidFill>
                <a:effectLst/>
                <a:uLnTx/>
                <a:uFillTx/>
                <a:latin typeface="Calibri" panose="020F0502020204030204"/>
                <a:cs typeface="B Mitra" panose="00000400000000000000" pitchFamily="2" charset="-78"/>
              </a:rPr>
              <a:t>برنامه و بودجه و محاسبات به انتخاب مجلس شورای اسلامی به عنوان ناظر</a:t>
            </a:r>
          </a:p>
          <a:p>
            <a:pPr marR="0" lvl="0" algn="r" defTabSz="914126" rtl="1" eaLnBrk="1" fontAlgn="auto" latinLnBrk="0" hangingPunct="1">
              <a:lnSpc>
                <a:spcPct val="90000"/>
              </a:lnSpc>
              <a:spcBef>
                <a:spcPts val="1000"/>
              </a:spcBef>
              <a:spcAft>
                <a:spcPts val="0"/>
              </a:spcAft>
              <a:buClrTx/>
              <a:buSzTx/>
              <a:tabLst/>
              <a:defRPr/>
            </a:pPr>
            <a:r>
              <a:rPr kumimoji="0" lang="fa-IR" sz="2000" b="1" i="0" u="none" strike="noStrike" kern="1200" cap="none" spc="0" normalizeH="0" baseline="0" noProof="0" dirty="0">
                <a:ln>
                  <a:noFill/>
                </a:ln>
                <a:solidFill>
                  <a:prstClr val="black"/>
                </a:solidFill>
                <a:effectLst/>
                <a:highlight>
                  <a:srgbClr val="FFFF00"/>
                </a:highlight>
                <a:uLnTx/>
                <a:uFillTx/>
                <a:latin typeface="Calibri" panose="020F0502020204030204"/>
                <a:cs typeface="B Mitra" panose="00000400000000000000" pitchFamily="2" charset="-78"/>
              </a:rPr>
              <a:t>نکته: خالی بودن جای بخش خصوصی</a:t>
            </a:r>
            <a:endParaRPr kumimoji="0" lang="en-US" sz="2000" b="1" i="0" u="none" strike="noStrike" kern="1200" cap="none" spc="0" normalizeH="0" baseline="0" noProof="0" dirty="0">
              <a:ln>
                <a:noFill/>
              </a:ln>
              <a:solidFill>
                <a:prstClr val="black"/>
              </a:solidFill>
              <a:effectLst/>
              <a:highlight>
                <a:srgbClr val="FFFF00"/>
              </a:highlight>
              <a:uLnTx/>
              <a:uFillTx/>
              <a:latin typeface="Calibri" panose="020F0502020204030204"/>
              <a:cs typeface="B Mitra" panose="00000400000000000000" pitchFamily="2" charset="-78"/>
            </a:endParaRPr>
          </a:p>
        </p:txBody>
      </p:sp>
      <p:grpSp>
        <p:nvGrpSpPr>
          <p:cNvPr id="4" name="Group 3">
            <a:extLst>
              <a:ext uri="{FF2B5EF4-FFF2-40B4-BE49-F238E27FC236}">
                <a16:creationId xmlns:a16="http://schemas.microsoft.com/office/drawing/2014/main" id="{46ABBE0E-E0A4-BA6B-6386-69F5A6E37B9F}"/>
              </a:ext>
            </a:extLst>
          </p:cNvPr>
          <p:cNvGrpSpPr/>
          <p:nvPr/>
        </p:nvGrpSpPr>
        <p:grpSpPr>
          <a:xfrm rot="5400000">
            <a:off x="7274617" y="3807518"/>
            <a:ext cx="3703095" cy="923750"/>
            <a:chOff x="1541478" y="2403958"/>
            <a:chExt cx="9092531" cy="970489"/>
          </a:xfrm>
        </p:grpSpPr>
        <p:sp>
          <p:nvSpPr>
            <p:cNvPr id="4456" name="Google Shape;4456;p39"/>
            <p:cNvSpPr/>
            <p:nvPr/>
          </p:nvSpPr>
          <p:spPr>
            <a:xfrm>
              <a:off x="3379223" y="2530980"/>
              <a:ext cx="2291613" cy="843467"/>
            </a:xfrm>
            <a:custGeom>
              <a:avLst/>
              <a:gdLst/>
              <a:ahLst/>
              <a:cxnLst/>
              <a:rect l="l" t="t" r="r" b="b"/>
              <a:pathLst>
                <a:path w="52572" h="19350" extrusionOk="0">
                  <a:moveTo>
                    <a:pt x="52191" y="0"/>
                  </a:moveTo>
                  <a:lnTo>
                    <a:pt x="52191" y="6366"/>
                  </a:lnTo>
                  <a:cubicBezTo>
                    <a:pt x="52191" y="6967"/>
                    <a:pt x="51685" y="7442"/>
                    <a:pt x="51115" y="7442"/>
                  </a:cubicBezTo>
                  <a:lnTo>
                    <a:pt x="1458" y="7442"/>
                  </a:lnTo>
                  <a:cubicBezTo>
                    <a:pt x="634" y="7442"/>
                    <a:pt x="1" y="8076"/>
                    <a:pt x="1" y="8868"/>
                  </a:cubicBezTo>
                  <a:lnTo>
                    <a:pt x="1" y="19350"/>
                  </a:lnTo>
                  <a:lnTo>
                    <a:pt x="381" y="19350"/>
                  </a:lnTo>
                  <a:lnTo>
                    <a:pt x="381" y="8868"/>
                  </a:lnTo>
                  <a:cubicBezTo>
                    <a:pt x="381" y="8298"/>
                    <a:pt x="856" y="7823"/>
                    <a:pt x="1458" y="7823"/>
                  </a:cubicBezTo>
                  <a:lnTo>
                    <a:pt x="51115" y="7823"/>
                  </a:lnTo>
                  <a:cubicBezTo>
                    <a:pt x="51906" y="7823"/>
                    <a:pt x="52571" y="7157"/>
                    <a:pt x="52571" y="6366"/>
                  </a:cubicBezTo>
                  <a:lnTo>
                    <a:pt x="52571" y="0"/>
                  </a:lnTo>
                  <a:close/>
                </a:path>
              </a:pathLst>
            </a:custGeom>
            <a:solidFill>
              <a:srgbClr val="222831"/>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cs typeface="Arial"/>
                <a:sym typeface="Arial"/>
              </a:endParaRPr>
            </a:p>
          </p:txBody>
        </p:sp>
        <p:sp>
          <p:nvSpPr>
            <p:cNvPr id="4457" name="Google Shape;4457;p39"/>
            <p:cNvSpPr/>
            <p:nvPr/>
          </p:nvSpPr>
          <p:spPr>
            <a:xfrm>
              <a:off x="6435581" y="2530980"/>
              <a:ext cx="2356476" cy="843467"/>
            </a:xfrm>
            <a:custGeom>
              <a:avLst/>
              <a:gdLst/>
              <a:ahLst/>
              <a:cxnLst/>
              <a:rect l="l" t="t" r="r" b="b"/>
              <a:pathLst>
                <a:path w="54060" h="19350" extrusionOk="0">
                  <a:moveTo>
                    <a:pt x="0" y="0"/>
                  </a:moveTo>
                  <a:lnTo>
                    <a:pt x="0" y="6366"/>
                  </a:lnTo>
                  <a:cubicBezTo>
                    <a:pt x="0" y="7157"/>
                    <a:pt x="665" y="7823"/>
                    <a:pt x="1457" y="7823"/>
                  </a:cubicBezTo>
                  <a:lnTo>
                    <a:pt x="52602" y="7823"/>
                  </a:lnTo>
                  <a:cubicBezTo>
                    <a:pt x="53204" y="7823"/>
                    <a:pt x="53679" y="8298"/>
                    <a:pt x="53679" y="8868"/>
                  </a:cubicBezTo>
                  <a:lnTo>
                    <a:pt x="53679" y="19350"/>
                  </a:lnTo>
                  <a:lnTo>
                    <a:pt x="54059" y="19350"/>
                  </a:lnTo>
                  <a:lnTo>
                    <a:pt x="54059" y="8868"/>
                  </a:lnTo>
                  <a:cubicBezTo>
                    <a:pt x="54059" y="8076"/>
                    <a:pt x="53426" y="7442"/>
                    <a:pt x="52602" y="7442"/>
                  </a:cubicBezTo>
                  <a:lnTo>
                    <a:pt x="1457" y="7442"/>
                  </a:lnTo>
                  <a:cubicBezTo>
                    <a:pt x="887" y="7442"/>
                    <a:pt x="412" y="6967"/>
                    <a:pt x="412" y="6366"/>
                  </a:cubicBezTo>
                  <a:lnTo>
                    <a:pt x="412" y="0"/>
                  </a:lnTo>
                  <a:close/>
                </a:path>
              </a:pathLst>
            </a:custGeom>
            <a:solidFill>
              <a:srgbClr val="222831"/>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cs typeface="Arial"/>
                <a:sym typeface="Arial"/>
              </a:endParaRPr>
            </a:p>
          </p:txBody>
        </p:sp>
        <p:sp>
          <p:nvSpPr>
            <p:cNvPr id="4460" name="Google Shape;4460;p39"/>
            <p:cNvSpPr/>
            <p:nvPr/>
          </p:nvSpPr>
          <p:spPr>
            <a:xfrm>
              <a:off x="5195924" y="2671776"/>
              <a:ext cx="756504" cy="702671"/>
            </a:xfrm>
            <a:custGeom>
              <a:avLst/>
              <a:gdLst/>
              <a:ahLst/>
              <a:cxnLst/>
              <a:rect l="l" t="t" r="r" b="b"/>
              <a:pathLst>
                <a:path w="17355" h="16120" extrusionOk="0">
                  <a:moveTo>
                    <a:pt x="16975" y="1"/>
                  </a:moveTo>
                  <a:lnTo>
                    <a:pt x="16975" y="7411"/>
                  </a:lnTo>
                  <a:cubicBezTo>
                    <a:pt x="16975" y="8013"/>
                    <a:pt x="16500" y="8488"/>
                    <a:pt x="15898" y="8488"/>
                  </a:cubicBezTo>
                  <a:lnTo>
                    <a:pt x="1425" y="8488"/>
                  </a:lnTo>
                  <a:cubicBezTo>
                    <a:pt x="634" y="8488"/>
                    <a:pt x="0" y="9121"/>
                    <a:pt x="0" y="9945"/>
                  </a:cubicBezTo>
                  <a:lnTo>
                    <a:pt x="0" y="16120"/>
                  </a:lnTo>
                  <a:lnTo>
                    <a:pt x="380" y="16120"/>
                  </a:lnTo>
                  <a:lnTo>
                    <a:pt x="380" y="9945"/>
                  </a:lnTo>
                  <a:cubicBezTo>
                    <a:pt x="380" y="9343"/>
                    <a:pt x="855" y="8868"/>
                    <a:pt x="1425" y="8868"/>
                  </a:cubicBezTo>
                  <a:lnTo>
                    <a:pt x="15898" y="8868"/>
                  </a:lnTo>
                  <a:cubicBezTo>
                    <a:pt x="16690" y="8868"/>
                    <a:pt x="17355" y="8234"/>
                    <a:pt x="17355" y="7411"/>
                  </a:cubicBezTo>
                  <a:lnTo>
                    <a:pt x="17355" y="1"/>
                  </a:lnTo>
                  <a:close/>
                </a:path>
              </a:pathLst>
            </a:custGeom>
            <a:solidFill>
              <a:srgbClr val="222831"/>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cs typeface="Arial"/>
                <a:sym typeface="Arial"/>
              </a:endParaRPr>
            </a:p>
          </p:txBody>
        </p:sp>
        <p:sp>
          <p:nvSpPr>
            <p:cNvPr id="4464" name="Google Shape;4464;p39"/>
            <p:cNvSpPr/>
            <p:nvPr/>
          </p:nvSpPr>
          <p:spPr>
            <a:xfrm>
              <a:off x="6695522" y="2403958"/>
              <a:ext cx="3938487" cy="970488"/>
            </a:xfrm>
            <a:custGeom>
              <a:avLst/>
              <a:gdLst/>
              <a:ahLst/>
              <a:cxnLst/>
              <a:rect l="l" t="t" r="r" b="b"/>
              <a:pathLst>
                <a:path w="90353" h="22264" extrusionOk="0">
                  <a:moveTo>
                    <a:pt x="1" y="1"/>
                  </a:moveTo>
                  <a:lnTo>
                    <a:pt x="1" y="4118"/>
                  </a:lnTo>
                  <a:cubicBezTo>
                    <a:pt x="1" y="4909"/>
                    <a:pt x="666" y="5574"/>
                    <a:pt x="1457" y="5574"/>
                  </a:cubicBezTo>
                  <a:lnTo>
                    <a:pt x="88896" y="5574"/>
                  </a:lnTo>
                  <a:cubicBezTo>
                    <a:pt x="89497" y="5574"/>
                    <a:pt x="89972" y="6050"/>
                    <a:pt x="89972" y="6620"/>
                  </a:cubicBezTo>
                  <a:lnTo>
                    <a:pt x="89972" y="22264"/>
                  </a:lnTo>
                  <a:lnTo>
                    <a:pt x="90352" y="22264"/>
                  </a:lnTo>
                  <a:lnTo>
                    <a:pt x="90352" y="6620"/>
                  </a:lnTo>
                  <a:cubicBezTo>
                    <a:pt x="90352" y="5828"/>
                    <a:pt x="89719" y="5194"/>
                    <a:pt x="88927" y="5194"/>
                  </a:cubicBezTo>
                  <a:lnTo>
                    <a:pt x="1457" y="5194"/>
                  </a:lnTo>
                  <a:cubicBezTo>
                    <a:pt x="856" y="5194"/>
                    <a:pt x="381" y="4688"/>
                    <a:pt x="381" y="4118"/>
                  </a:cubicBezTo>
                  <a:lnTo>
                    <a:pt x="381" y="1"/>
                  </a:lnTo>
                  <a:close/>
                </a:path>
              </a:pathLst>
            </a:custGeom>
            <a:solidFill>
              <a:srgbClr val="222831"/>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cs typeface="Arial"/>
                <a:sym typeface="Arial"/>
              </a:endParaRPr>
            </a:p>
          </p:txBody>
        </p:sp>
        <p:sp>
          <p:nvSpPr>
            <p:cNvPr id="4467" name="Google Shape;4467;p39"/>
            <p:cNvSpPr/>
            <p:nvPr/>
          </p:nvSpPr>
          <p:spPr>
            <a:xfrm>
              <a:off x="1541478" y="2403958"/>
              <a:ext cx="3938487" cy="970488"/>
            </a:xfrm>
            <a:custGeom>
              <a:avLst/>
              <a:gdLst/>
              <a:ahLst/>
              <a:cxnLst/>
              <a:rect l="l" t="t" r="r" b="b"/>
              <a:pathLst>
                <a:path w="90353" h="22264" extrusionOk="0">
                  <a:moveTo>
                    <a:pt x="89973" y="1"/>
                  </a:moveTo>
                  <a:lnTo>
                    <a:pt x="89973" y="4118"/>
                  </a:lnTo>
                  <a:cubicBezTo>
                    <a:pt x="89973" y="4688"/>
                    <a:pt x="89497" y="5194"/>
                    <a:pt x="88896" y="5194"/>
                  </a:cubicBezTo>
                  <a:lnTo>
                    <a:pt x="1426" y="5194"/>
                  </a:lnTo>
                  <a:cubicBezTo>
                    <a:pt x="634" y="5194"/>
                    <a:pt x="1" y="5828"/>
                    <a:pt x="1" y="6620"/>
                  </a:cubicBezTo>
                  <a:lnTo>
                    <a:pt x="1" y="22264"/>
                  </a:lnTo>
                  <a:lnTo>
                    <a:pt x="381" y="22264"/>
                  </a:lnTo>
                  <a:lnTo>
                    <a:pt x="381" y="6620"/>
                  </a:lnTo>
                  <a:cubicBezTo>
                    <a:pt x="381" y="6050"/>
                    <a:pt x="856" y="5574"/>
                    <a:pt x="1426" y="5574"/>
                  </a:cubicBezTo>
                  <a:lnTo>
                    <a:pt x="88896" y="5574"/>
                  </a:lnTo>
                  <a:cubicBezTo>
                    <a:pt x="89688" y="5574"/>
                    <a:pt x="90353" y="4909"/>
                    <a:pt x="90353" y="4118"/>
                  </a:cubicBezTo>
                  <a:lnTo>
                    <a:pt x="90353" y="1"/>
                  </a:lnTo>
                  <a:close/>
                </a:path>
              </a:pathLst>
            </a:custGeom>
            <a:solidFill>
              <a:srgbClr val="222831"/>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cs typeface="Arial"/>
                <a:sym typeface="Arial"/>
              </a:endParaRPr>
            </a:p>
          </p:txBody>
        </p:sp>
        <p:sp>
          <p:nvSpPr>
            <p:cNvPr id="4470" name="Google Shape;4470;p39"/>
            <p:cNvSpPr/>
            <p:nvPr/>
          </p:nvSpPr>
          <p:spPr>
            <a:xfrm>
              <a:off x="6238161" y="2671776"/>
              <a:ext cx="756548" cy="702671"/>
            </a:xfrm>
            <a:custGeom>
              <a:avLst/>
              <a:gdLst/>
              <a:ahLst/>
              <a:cxnLst/>
              <a:rect l="l" t="t" r="r" b="b"/>
              <a:pathLst>
                <a:path w="17356" h="16120" extrusionOk="0">
                  <a:moveTo>
                    <a:pt x="0" y="1"/>
                  </a:moveTo>
                  <a:lnTo>
                    <a:pt x="0" y="7411"/>
                  </a:lnTo>
                  <a:cubicBezTo>
                    <a:pt x="0" y="8234"/>
                    <a:pt x="666" y="8868"/>
                    <a:pt x="1457" y="8868"/>
                  </a:cubicBezTo>
                  <a:lnTo>
                    <a:pt x="15898" y="8868"/>
                  </a:lnTo>
                  <a:cubicBezTo>
                    <a:pt x="16500" y="8868"/>
                    <a:pt x="16975" y="9343"/>
                    <a:pt x="16975" y="9945"/>
                  </a:cubicBezTo>
                  <a:lnTo>
                    <a:pt x="16975" y="16120"/>
                  </a:lnTo>
                  <a:lnTo>
                    <a:pt x="17355" y="16120"/>
                  </a:lnTo>
                  <a:lnTo>
                    <a:pt x="17355" y="9945"/>
                  </a:lnTo>
                  <a:cubicBezTo>
                    <a:pt x="17355" y="9121"/>
                    <a:pt x="16722" y="8488"/>
                    <a:pt x="15898" y="8488"/>
                  </a:cubicBezTo>
                  <a:lnTo>
                    <a:pt x="1457" y="8488"/>
                  </a:lnTo>
                  <a:cubicBezTo>
                    <a:pt x="856" y="8488"/>
                    <a:pt x="380" y="8013"/>
                    <a:pt x="380" y="7411"/>
                  </a:cubicBezTo>
                  <a:lnTo>
                    <a:pt x="380" y="1"/>
                  </a:lnTo>
                  <a:close/>
                </a:path>
              </a:pathLst>
            </a:custGeom>
            <a:solidFill>
              <a:srgbClr val="222831"/>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cs typeface="Arial"/>
                <a:sym typeface="Arial"/>
              </a:endParaRPr>
            </a:p>
          </p:txBody>
        </p:sp>
      </p:grpSp>
      <p:sp>
        <p:nvSpPr>
          <p:cNvPr id="5" name="TextBox 4">
            <a:extLst>
              <a:ext uri="{FF2B5EF4-FFF2-40B4-BE49-F238E27FC236}">
                <a16:creationId xmlns:a16="http://schemas.microsoft.com/office/drawing/2014/main" id="{997A7684-B09D-42F8-3A7D-53A14D37339F}"/>
              </a:ext>
            </a:extLst>
          </p:cNvPr>
          <p:cNvSpPr txBox="1"/>
          <p:nvPr/>
        </p:nvSpPr>
        <p:spPr>
          <a:xfrm>
            <a:off x="242889" y="1245998"/>
            <a:ext cx="11414744" cy="931024"/>
          </a:xfrm>
          <a:prstGeom prst="rect">
            <a:avLst/>
          </a:prstGeom>
          <a:noFill/>
        </p:spPr>
        <p:txBody>
          <a:bodyPr wrap="square">
            <a:spAutoFit/>
          </a:bodyPr>
          <a:lstStyle/>
          <a:p>
            <a:pPr marL="0" marR="0" lvl="0" indent="0" algn="r" defTabSz="914126" rtl="1" eaLnBrk="1" fontAlgn="auto" latinLnBrk="0" hangingPunct="1">
              <a:lnSpc>
                <a:spcPct val="90000"/>
              </a:lnSpc>
              <a:spcBef>
                <a:spcPts val="1000"/>
              </a:spcBef>
              <a:spcAft>
                <a:spcPts val="0"/>
              </a:spcAft>
              <a:buClrTx/>
              <a:buSzTx/>
              <a:buFontTx/>
              <a:buNone/>
              <a:tabLst/>
              <a:defRPr/>
            </a:pPr>
            <a:r>
              <a:rPr kumimoji="0" lang="fa-IR" sz="2000" b="1" i="0" u="none" strike="noStrike" kern="1200" cap="none" spc="0" normalizeH="0" baseline="0" noProof="0" dirty="0">
                <a:ln>
                  <a:noFill/>
                </a:ln>
                <a:solidFill>
                  <a:prstClr val="black"/>
                </a:solidFill>
                <a:effectLst/>
                <a:uLnTx/>
                <a:uFillTx/>
                <a:latin typeface="Calibri" panose="020F0502020204030204"/>
                <a:cs typeface="B Mitra" panose="00000400000000000000" pitchFamily="2" charset="-78"/>
              </a:rPr>
              <a:t>الف- به منظور توسعه و ترویج الگوهای تأمین مالی، هم‌افزایی نهاده ها و روش‌های تأمین مالی، تقویت نظارت یکپارچه در تأمین مالی، توسعه دامنه وثایق و تضامین و تقویت نظام سنجش اعتبار «شورای ملی تأمین مالی» که در این قانون «شورا» نامیده می‌شود، با ترکیب زیر تشکیل می‌گردد:</a:t>
            </a:r>
          </a:p>
        </p:txBody>
      </p:sp>
      <p:grpSp>
        <p:nvGrpSpPr>
          <p:cNvPr id="35" name="Group 34">
            <a:extLst>
              <a:ext uri="{FF2B5EF4-FFF2-40B4-BE49-F238E27FC236}">
                <a16:creationId xmlns:a16="http://schemas.microsoft.com/office/drawing/2014/main" id="{6BE2174E-0739-64A9-B0D5-B659BF05BDAC}"/>
              </a:ext>
            </a:extLst>
          </p:cNvPr>
          <p:cNvGrpSpPr/>
          <p:nvPr/>
        </p:nvGrpSpPr>
        <p:grpSpPr>
          <a:xfrm>
            <a:off x="9691340" y="3699762"/>
            <a:ext cx="1058845" cy="1179937"/>
            <a:chOff x="1025198" y="3699541"/>
            <a:chExt cx="1058845" cy="1179937"/>
          </a:xfrm>
        </p:grpSpPr>
        <p:sp>
          <p:nvSpPr>
            <p:cNvPr id="4479" name="Google Shape;4479;p39"/>
            <p:cNvSpPr/>
            <p:nvPr/>
          </p:nvSpPr>
          <p:spPr>
            <a:xfrm>
              <a:off x="1025198" y="3699541"/>
              <a:ext cx="1058845" cy="1179937"/>
            </a:xfrm>
            <a:custGeom>
              <a:avLst/>
              <a:gdLst/>
              <a:ahLst/>
              <a:cxnLst/>
              <a:rect l="l" t="t" r="r" b="b"/>
              <a:pathLst>
                <a:path w="24291" h="27069" extrusionOk="0">
                  <a:moveTo>
                    <a:pt x="12130" y="0"/>
                  </a:moveTo>
                  <a:cubicBezTo>
                    <a:pt x="11615" y="0"/>
                    <a:pt x="11100" y="111"/>
                    <a:pt x="10705" y="333"/>
                  </a:cubicBezTo>
                  <a:lnTo>
                    <a:pt x="1394" y="5716"/>
                  </a:lnTo>
                  <a:cubicBezTo>
                    <a:pt x="634" y="6160"/>
                    <a:pt x="0" y="7268"/>
                    <a:pt x="0" y="8186"/>
                  </a:cubicBezTo>
                  <a:lnTo>
                    <a:pt x="0" y="18922"/>
                  </a:lnTo>
                  <a:cubicBezTo>
                    <a:pt x="0" y="19366"/>
                    <a:pt x="159" y="19872"/>
                    <a:pt x="412" y="20316"/>
                  </a:cubicBezTo>
                  <a:cubicBezTo>
                    <a:pt x="666" y="20759"/>
                    <a:pt x="1014" y="21139"/>
                    <a:pt x="1394" y="21361"/>
                  </a:cubicBezTo>
                  <a:lnTo>
                    <a:pt x="10705" y="26744"/>
                  </a:lnTo>
                  <a:cubicBezTo>
                    <a:pt x="10800" y="26808"/>
                    <a:pt x="10926" y="26839"/>
                    <a:pt x="11021" y="26871"/>
                  </a:cubicBezTo>
                  <a:cubicBezTo>
                    <a:pt x="11148" y="26934"/>
                    <a:pt x="11275" y="26966"/>
                    <a:pt x="11370" y="26998"/>
                  </a:cubicBezTo>
                  <a:cubicBezTo>
                    <a:pt x="11607" y="27045"/>
                    <a:pt x="11868" y="27069"/>
                    <a:pt x="12130" y="27069"/>
                  </a:cubicBezTo>
                  <a:cubicBezTo>
                    <a:pt x="12391" y="27069"/>
                    <a:pt x="12652" y="27045"/>
                    <a:pt x="12890" y="26998"/>
                  </a:cubicBezTo>
                  <a:cubicBezTo>
                    <a:pt x="13080" y="26934"/>
                    <a:pt x="13238" y="26903"/>
                    <a:pt x="13396" y="26808"/>
                  </a:cubicBezTo>
                  <a:cubicBezTo>
                    <a:pt x="13428" y="26776"/>
                    <a:pt x="13491" y="26776"/>
                    <a:pt x="13555" y="26744"/>
                  </a:cubicBezTo>
                  <a:lnTo>
                    <a:pt x="22866" y="21361"/>
                  </a:lnTo>
                  <a:cubicBezTo>
                    <a:pt x="23246" y="21139"/>
                    <a:pt x="23594" y="20759"/>
                    <a:pt x="23847" y="20316"/>
                  </a:cubicBezTo>
                  <a:cubicBezTo>
                    <a:pt x="24132" y="19872"/>
                    <a:pt x="24291" y="19366"/>
                    <a:pt x="24291" y="18922"/>
                  </a:cubicBezTo>
                  <a:lnTo>
                    <a:pt x="24291" y="8186"/>
                  </a:lnTo>
                  <a:cubicBezTo>
                    <a:pt x="24291" y="7268"/>
                    <a:pt x="23626" y="6160"/>
                    <a:pt x="22866" y="5716"/>
                  </a:cubicBezTo>
                  <a:lnTo>
                    <a:pt x="13555" y="333"/>
                  </a:lnTo>
                  <a:cubicBezTo>
                    <a:pt x="13159" y="111"/>
                    <a:pt x="12644" y="0"/>
                    <a:pt x="12130" y="0"/>
                  </a:cubicBezTo>
                  <a:close/>
                </a:path>
              </a:pathLst>
            </a:custGeom>
            <a:solidFill>
              <a:srgbClr val="71E2B9"/>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cs typeface="Arial"/>
                <a:sym typeface="Arial"/>
              </a:endParaRPr>
            </a:p>
          </p:txBody>
        </p:sp>
        <p:grpSp>
          <p:nvGrpSpPr>
            <p:cNvPr id="29" name="Group 28">
              <a:extLst>
                <a:ext uri="{FF2B5EF4-FFF2-40B4-BE49-F238E27FC236}">
                  <a16:creationId xmlns:a16="http://schemas.microsoft.com/office/drawing/2014/main" id="{4E2F05DC-CD5E-D7D5-0BB5-CCED43E1D5A2}"/>
                </a:ext>
              </a:extLst>
            </p:cNvPr>
            <p:cNvGrpSpPr/>
            <p:nvPr/>
          </p:nvGrpSpPr>
          <p:grpSpPr>
            <a:xfrm>
              <a:off x="1258491" y="3970758"/>
              <a:ext cx="590861" cy="680613"/>
              <a:chOff x="1258491" y="3970758"/>
              <a:chExt cx="590861" cy="680613"/>
            </a:xfrm>
          </p:grpSpPr>
          <p:sp>
            <p:nvSpPr>
              <p:cNvPr id="4480" name="Google Shape;4480;p39"/>
              <p:cNvSpPr/>
              <p:nvPr/>
            </p:nvSpPr>
            <p:spPr>
              <a:xfrm>
                <a:off x="1487643" y="4056369"/>
                <a:ext cx="361709" cy="363105"/>
              </a:xfrm>
              <a:custGeom>
                <a:avLst/>
                <a:gdLst/>
                <a:ahLst/>
                <a:cxnLst/>
                <a:rect l="l" t="t" r="r" b="b"/>
                <a:pathLst>
                  <a:path w="8298" h="8330" extrusionOk="0">
                    <a:moveTo>
                      <a:pt x="4149" y="412"/>
                    </a:moveTo>
                    <a:cubicBezTo>
                      <a:pt x="5163" y="412"/>
                      <a:pt x="6081" y="824"/>
                      <a:pt x="6809" y="1521"/>
                    </a:cubicBezTo>
                    <a:cubicBezTo>
                      <a:pt x="7506" y="2217"/>
                      <a:pt x="7918" y="3167"/>
                      <a:pt x="7918" y="4181"/>
                    </a:cubicBezTo>
                    <a:cubicBezTo>
                      <a:pt x="7918" y="5162"/>
                      <a:pt x="7506" y="6113"/>
                      <a:pt x="6809" y="6809"/>
                    </a:cubicBezTo>
                    <a:cubicBezTo>
                      <a:pt x="6113" y="7538"/>
                      <a:pt x="5163" y="7918"/>
                      <a:pt x="4149" y="7918"/>
                    </a:cubicBezTo>
                    <a:cubicBezTo>
                      <a:pt x="3168" y="7918"/>
                      <a:pt x="2217" y="7538"/>
                      <a:pt x="1521" y="6809"/>
                    </a:cubicBezTo>
                    <a:cubicBezTo>
                      <a:pt x="792" y="6113"/>
                      <a:pt x="412" y="5162"/>
                      <a:pt x="412" y="4181"/>
                    </a:cubicBezTo>
                    <a:cubicBezTo>
                      <a:pt x="412" y="3167"/>
                      <a:pt x="792" y="2249"/>
                      <a:pt x="1489" y="1521"/>
                    </a:cubicBezTo>
                    <a:cubicBezTo>
                      <a:pt x="2217" y="824"/>
                      <a:pt x="3168" y="412"/>
                      <a:pt x="4149" y="412"/>
                    </a:cubicBezTo>
                    <a:close/>
                    <a:moveTo>
                      <a:pt x="4149" y="0"/>
                    </a:moveTo>
                    <a:cubicBezTo>
                      <a:pt x="3041" y="0"/>
                      <a:pt x="1996" y="444"/>
                      <a:pt x="1204" y="1236"/>
                    </a:cubicBezTo>
                    <a:cubicBezTo>
                      <a:pt x="444" y="2027"/>
                      <a:pt x="1" y="3072"/>
                      <a:pt x="1" y="4181"/>
                    </a:cubicBezTo>
                    <a:cubicBezTo>
                      <a:pt x="1" y="5289"/>
                      <a:pt x="444" y="6334"/>
                      <a:pt x="1204" y="7126"/>
                    </a:cubicBezTo>
                    <a:cubicBezTo>
                      <a:pt x="1996" y="7886"/>
                      <a:pt x="3041" y="8329"/>
                      <a:pt x="4149" y="8329"/>
                    </a:cubicBezTo>
                    <a:cubicBezTo>
                      <a:pt x="5258" y="8329"/>
                      <a:pt x="6303" y="7886"/>
                      <a:pt x="7094" y="7126"/>
                    </a:cubicBezTo>
                    <a:cubicBezTo>
                      <a:pt x="7886" y="6334"/>
                      <a:pt x="8298" y="5289"/>
                      <a:pt x="8298" y="4181"/>
                    </a:cubicBezTo>
                    <a:cubicBezTo>
                      <a:pt x="8298" y="3072"/>
                      <a:pt x="7886" y="2027"/>
                      <a:pt x="7094" y="1236"/>
                    </a:cubicBezTo>
                    <a:cubicBezTo>
                      <a:pt x="6303" y="444"/>
                      <a:pt x="5258" y="0"/>
                      <a:pt x="4149"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cs typeface="Arial"/>
                  <a:sym typeface="Arial"/>
                </a:endParaRPr>
              </a:p>
            </p:txBody>
          </p:sp>
          <p:sp>
            <p:nvSpPr>
              <p:cNvPr id="4481" name="Google Shape;4481;p39"/>
              <p:cNvSpPr/>
              <p:nvPr/>
            </p:nvSpPr>
            <p:spPr>
              <a:xfrm>
                <a:off x="1527703" y="4110202"/>
                <a:ext cx="234688" cy="220915"/>
              </a:xfrm>
              <a:custGeom>
                <a:avLst/>
                <a:gdLst/>
                <a:ahLst/>
                <a:cxnLst/>
                <a:rect l="l" t="t" r="r" b="b"/>
                <a:pathLst>
                  <a:path w="5384" h="5068" extrusionOk="0">
                    <a:moveTo>
                      <a:pt x="3246" y="1"/>
                    </a:moveTo>
                    <a:cubicBezTo>
                      <a:pt x="2494" y="1"/>
                      <a:pt x="1742" y="286"/>
                      <a:pt x="1172" y="856"/>
                    </a:cubicBezTo>
                    <a:cubicBezTo>
                      <a:pt x="32" y="1996"/>
                      <a:pt x="0" y="3864"/>
                      <a:pt x="1140" y="5004"/>
                    </a:cubicBezTo>
                    <a:cubicBezTo>
                      <a:pt x="1172" y="5036"/>
                      <a:pt x="1235" y="5068"/>
                      <a:pt x="1298" y="5068"/>
                    </a:cubicBezTo>
                    <a:cubicBezTo>
                      <a:pt x="1425" y="5068"/>
                      <a:pt x="1520" y="4973"/>
                      <a:pt x="1520" y="4878"/>
                    </a:cubicBezTo>
                    <a:cubicBezTo>
                      <a:pt x="1520" y="4814"/>
                      <a:pt x="1488" y="4751"/>
                      <a:pt x="1457" y="4719"/>
                    </a:cubicBezTo>
                    <a:cubicBezTo>
                      <a:pt x="475" y="3737"/>
                      <a:pt x="443" y="2122"/>
                      <a:pt x="1457" y="1141"/>
                    </a:cubicBezTo>
                    <a:cubicBezTo>
                      <a:pt x="1948" y="650"/>
                      <a:pt x="2589" y="404"/>
                      <a:pt x="3230" y="404"/>
                    </a:cubicBezTo>
                    <a:cubicBezTo>
                      <a:pt x="3872" y="404"/>
                      <a:pt x="4513" y="650"/>
                      <a:pt x="5004" y="1141"/>
                    </a:cubicBezTo>
                    <a:cubicBezTo>
                      <a:pt x="5035" y="1172"/>
                      <a:pt x="5099" y="1204"/>
                      <a:pt x="5162" y="1204"/>
                    </a:cubicBezTo>
                    <a:cubicBezTo>
                      <a:pt x="5289" y="1204"/>
                      <a:pt x="5384" y="1109"/>
                      <a:pt x="5384" y="1014"/>
                    </a:cubicBezTo>
                    <a:cubicBezTo>
                      <a:pt x="5384" y="951"/>
                      <a:pt x="5352" y="887"/>
                      <a:pt x="5320" y="856"/>
                    </a:cubicBezTo>
                    <a:cubicBezTo>
                      <a:pt x="4750" y="286"/>
                      <a:pt x="3998" y="1"/>
                      <a:pt x="3246"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cs typeface="Arial"/>
                  <a:sym typeface="Arial"/>
                </a:endParaRPr>
              </a:p>
            </p:txBody>
          </p:sp>
          <p:sp>
            <p:nvSpPr>
              <p:cNvPr id="4482" name="Google Shape;4482;p39"/>
              <p:cNvSpPr/>
              <p:nvPr/>
            </p:nvSpPr>
            <p:spPr>
              <a:xfrm>
                <a:off x="1625693" y="4401470"/>
                <a:ext cx="87005" cy="249901"/>
              </a:xfrm>
              <a:custGeom>
                <a:avLst/>
                <a:gdLst/>
                <a:ahLst/>
                <a:cxnLst/>
                <a:rect l="l" t="t" r="r" b="b"/>
                <a:pathLst>
                  <a:path w="1996" h="5733" extrusionOk="0">
                    <a:moveTo>
                      <a:pt x="444" y="1"/>
                    </a:moveTo>
                    <a:cubicBezTo>
                      <a:pt x="317" y="1"/>
                      <a:pt x="222" y="96"/>
                      <a:pt x="222" y="191"/>
                    </a:cubicBezTo>
                    <a:lnTo>
                      <a:pt x="32" y="4751"/>
                    </a:lnTo>
                    <a:cubicBezTo>
                      <a:pt x="1" y="5004"/>
                      <a:pt x="96" y="5258"/>
                      <a:pt x="286" y="5448"/>
                    </a:cubicBezTo>
                    <a:cubicBezTo>
                      <a:pt x="476" y="5638"/>
                      <a:pt x="729" y="5733"/>
                      <a:pt x="982" y="5733"/>
                    </a:cubicBezTo>
                    <a:cubicBezTo>
                      <a:pt x="1267" y="5733"/>
                      <a:pt x="1552" y="5606"/>
                      <a:pt x="1711" y="5416"/>
                    </a:cubicBezTo>
                    <a:cubicBezTo>
                      <a:pt x="1901" y="5226"/>
                      <a:pt x="1996" y="5004"/>
                      <a:pt x="1964" y="4751"/>
                    </a:cubicBezTo>
                    <a:lnTo>
                      <a:pt x="1742" y="191"/>
                    </a:lnTo>
                    <a:cubicBezTo>
                      <a:pt x="1742" y="96"/>
                      <a:pt x="1647" y="1"/>
                      <a:pt x="1521" y="1"/>
                    </a:cubicBezTo>
                    <a:cubicBezTo>
                      <a:pt x="1426" y="1"/>
                      <a:pt x="1331" y="96"/>
                      <a:pt x="1331" y="222"/>
                    </a:cubicBezTo>
                    <a:lnTo>
                      <a:pt x="1552" y="4783"/>
                    </a:lnTo>
                    <a:cubicBezTo>
                      <a:pt x="1552" y="4909"/>
                      <a:pt x="1521" y="5036"/>
                      <a:pt x="1426" y="5131"/>
                    </a:cubicBezTo>
                    <a:cubicBezTo>
                      <a:pt x="1324" y="5250"/>
                      <a:pt x="1149" y="5314"/>
                      <a:pt x="975" y="5314"/>
                    </a:cubicBezTo>
                    <a:cubicBezTo>
                      <a:pt x="824" y="5314"/>
                      <a:pt x="674" y="5266"/>
                      <a:pt x="571" y="5163"/>
                    </a:cubicBezTo>
                    <a:cubicBezTo>
                      <a:pt x="476" y="5036"/>
                      <a:pt x="412" y="4909"/>
                      <a:pt x="444" y="4783"/>
                    </a:cubicBezTo>
                    <a:lnTo>
                      <a:pt x="634" y="222"/>
                    </a:lnTo>
                    <a:cubicBezTo>
                      <a:pt x="634" y="96"/>
                      <a:pt x="571" y="1"/>
                      <a:pt x="444"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cs typeface="Arial"/>
                  <a:sym typeface="Arial"/>
                </a:endParaRPr>
              </a:p>
            </p:txBody>
          </p:sp>
          <p:sp>
            <p:nvSpPr>
              <p:cNvPr id="4483" name="Google Shape;4483;p39"/>
              <p:cNvSpPr/>
              <p:nvPr/>
            </p:nvSpPr>
            <p:spPr>
              <a:xfrm>
                <a:off x="1657427" y="4597494"/>
                <a:ext cx="22144" cy="20749"/>
              </a:xfrm>
              <a:custGeom>
                <a:avLst/>
                <a:gdLst/>
                <a:ahLst/>
                <a:cxnLst/>
                <a:rect l="l" t="t" r="r" b="b"/>
                <a:pathLst>
                  <a:path w="508" h="476" extrusionOk="0">
                    <a:moveTo>
                      <a:pt x="254" y="1"/>
                    </a:moveTo>
                    <a:cubicBezTo>
                      <a:pt x="128" y="1"/>
                      <a:pt x="1" y="96"/>
                      <a:pt x="1" y="254"/>
                    </a:cubicBezTo>
                    <a:cubicBezTo>
                      <a:pt x="1" y="381"/>
                      <a:pt x="128" y="476"/>
                      <a:pt x="254" y="476"/>
                    </a:cubicBezTo>
                    <a:cubicBezTo>
                      <a:pt x="413" y="476"/>
                      <a:pt x="508" y="381"/>
                      <a:pt x="508" y="254"/>
                    </a:cubicBezTo>
                    <a:cubicBezTo>
                      <a:pt x="508" y="96"/>
                      <a:pt x="381" y="1"/>
                      <a:pt x="254"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cs typeface="Arial"/>
                  <a:sym typeface="Arial"/>
                </a:endParaRPr>
              </a:p>
            </p:txBody>
          </p:sp>
          <p:sp>
            <p:nvSpPr>
              <p:cNvPr id="4484" name="Google Shape;4484;p39"/>
              <p:cNvSpPr/>
              <p:nvPr/>
            </p:nvSpPr>
            <p:spPr>
              <a:xfrm>
                <a:off x="1258491" y="3970758"/>
                <a:ext cx="386556" cy="570201"/>
              </a:xfrm>
              <a:custGeom>
                <a:avLst/>
                <a:gdLst/>
                <a:ahLst/>
                <a:cxnLst/>
                <a:rect l="l" t="t" r="r" b="b"/>
                <a:pathLst>
                  <a:path w="8868" h="13081" extrusionOk="0">
                    <a:moveTo>
                      <a:pt x="4814" y="1933"/>
                    </a:moveTo>
                    <a:cubicBezTo>
                      <a:pt x="3357" y="1933"/>
                      <a:pt x="2186" y="3104"/>
                      <a:pt x="2186" y="4530"/>
                    </a:cubicBezTo>
                    <a:cubicBezTo>
                      <a:pt x="2186" y="5955"/>
                      <a:pt x="3357" y="7126"/>
                      <a:pt x="4814" y="7126"/>
                    </a:cubicBezTo>
                    <a:cubicBezTo>
                      <a:pt x="5068" y="7126"/>
                      <a:pt x="5321" y="7095"/>
                      <a:pt x="5574" y="7031"/>
                    </a:cubicBezTo>
                    <a:cubicBezTo>
                      <a:pt x="5701" y="7000"/>
                      <a:pt x="5764" y="6873"/>
                      <a:pt x="5701" y="6778"/>
                    </a:cubicBezTo>
                    <a:cubicBezTo>
                      <a:pt x="5675" y="6673"/>
                      <a:pt x="5605" y="6612"/>
                      <a:pt x="5510" y="6612"/>
                    </a:cubicBezTo>
                    <a:cubicBezTo>
                      <a:pt x="5490" y="6612"/>
                      <a:pt x="5469" y="6614"/>
                      <a:pt x="5448" y="6620"/>
                    </a:cubicBezTo>
                    <a:cubicBezTo>
                      <a:pt x="5258" y="6715"/>
                      <a:pt x="5036" y="6746"/>
                      <a:pt x="4814" y="6746"/>
                    </a:cubicBezTo>
                    <a:cubicBezTo>
                      <a:pt x="3579" y="6746"/>
                      <a:pt x="2597" y="5733"/>
                      <a:pt x="2597" y="4530"/>
                    </a:cubicBezTo>
                    <a:cubicBezTo>
                      <a:pt x="2597" y="3326"/>
                      <a:pt x="3579" y="2344"/>
                      <a:pt x="4814" y="2344"/>
                    </a:cubicBezTo>
                    <a:cubicBezTo>
                      <a:pt x="5543" y="2344"/>
                      <a:pt x="6208" y="2693"/>
                      <a:pt x="6619" y="3295"/>
                    </a:cubicBezTo>
                    <a:cubicBezTo>
                      <a:pt x="6660" y="3356"/>
                      <a:pt x="6728" y="3391"/>
                      <a:pt x="6796" y="3391"/>
                    </a:cubicBezTo>
                    <a:cubicBezTo>
                      <a:pt x="6833" y="3391"/>
                      <a:pt x="6871" y="3380"/>
                      <a:pt x="6904" y="3358"/>
                    </a:cubicBezTo>
                    <a:cubicBezTo>
                      <a:pt x="6999" y="3295"/>
                      <a:pt x="7031" y="3168"/>
                      <a:pt x="6968" y="3073"/>
                    </a:cubicBezTo>
                    <a:cubicBezTo>
                      <a:pt x="6493" y="2344"/>
                      <a:pt x="5669" y="1933"/>
                      <a:pt x="4814" y="1933"/>
                    </a:cubicBezTo>
                    <a:close/>
                    <a:moveTo>
                      <a:pt x="4814" y="1"/>
                    </a:moveTo>
                    <a:cubicBezTo>
                      <a:pt x="2154" y="1"/>
                      <a:pt x="1" y="2154"/>
                      <a:pt x="1" y="4815"/>
                    </a:cubicBezTo>
                    <a:cubicBezTo>
                      <a:pt x="1" y="4846"/>
                      <a:pt x="1" y="4878"/>
                      <a:pt x="1" y="4878"/>
                    </a:cubicBezTo>
                    <a:cubicBezTo>
                      <a:pt x="32" y="8235"/>
                      <a:pt x="3611" y="12288"/>
                      <a:pt x="4688" y="13049"/>
                    </a:cubicBezTo>
                    <a:cubicBezTo>
                      <a:pt x="4719" y="13049"/>
                      <a:pt x="4783" y="13080"/>
                      <a:pt x="4814" y="13080"/>
                    </a:cubicBezTo>
                    <a:cubicBezTo>
                      <a:pt x="4846" y="13080"/>
                      <a:pt x="4878" y="13049"/>
                      <a:pt x="4909" y="13049"/>
                    </a:cubicBezTo>
                    <a:cubicBezTo>
                      <a:pt x="5448" y="12669"/>
                      <a:pt x="6683" y="11402"/>
                      <a:pt x="7759" y="9755"/>
                    </a:cubicBezTo>
                    <a:cubicBezTo>
                      <a:pt x="7823" y="9660"/>
                      <a:pt x="7791" y="9533"/>
                      <a:pt x="7696" y="9470"/>
                    </a:cubicBezTo>
                    <a:cubicBezTo>
                      <a:pt x="7662" y="9448"/>
                      <a:pt x="7625" y="9437"/>
                      <a:pt x="7587" y="9437"/>
                    </a:cubicBezTo>
                    <a:cubicBezTo>
                      <a:pt x="7519" y="9437"/>
                      <a:pt x="7452" y="9472"/>
                      <a:pt x="7411" y="9533"/>
                    </a:cubicBezTo>
                    <a:cubicBezTo>
                      <a:pt x="6461" y="10990"/>
                      <a:pt x="5353" y="12162"/>
                      <a:pt x="4814" y="12605"/>
                    </a:cubicBezTo>
                    <a:cubicBezTo>
                      <a:pt x="3737" y="11750"/>
                      <a:pt x="444" y="7982"/>
                      <a:pt x="412" y="4846"/>
                    </a:cubicBezTo>
                    <a:lnTo>
                      <a:pt x="412" y="4815"/>
                    </a:lnTo>
                    <a:cubicBezTo>
                      <a:pt x="412" y="2376"/>
                      <a:pt x="2376" y="413"/>
                      <a:pt x="4814" y="413"/>
                    </a:cubicBezTo>
                    <a:cubicBezTo>
                      <a:pt x="6271" y="413"/>
                      <a:pt x="7664" y="1141"/>
                      <a:pt x="8488" y="2376"/>
                    </a:cubicBezTo>
                    <a:cubicBezTo>
                      <a:pt x="8508" y="2437"/>
                      <a:pt x="8568" y="2472"/>
                      <a:pt x="8634" y="2472"/>
                    </a:cubicBezTo>
                    <a:cubicBezTo>
                      <a:pt x="8670" y="2472"/>
                      <a:pt x="8708" y="2462"/>
                      <a:pt x="8741" y="2439"/>
                    </a:cubicBezTo>
                    <a:cubicBezTo>
                      <a:pt x="8836" y="2376"/>
                      <a:pt x="8868" y="2249"/>
                      <a:pt x="8805" y="2154"/>
                    </a:cubicBezTo>
                    <a:cubicBezTo>
                      <a:pt x="7918" y="793"/>
                      <a:pt x="6429" y="1"/>
                      <a:pt x="4814"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cs typeface="Arial"/>
                  <a:sym typeface="Arial"/>
                </a:endParaRPr>
              </a:p>
            </p:txBody>
          </p:sp>
        </p:grpSp>
      </p:grpSp>
      <p:grpSp>
        <p:nvGrpSpPr>
          <p:cNvPr id="6" name="Group 5">
            <a:extLst>
              <a:ext uri="{FF2B5EF4-FFF2-40B4-BE49-F238E27FC236}">
                <a16:creationId xmlns:a16="http://schemas.microsoft.com/office/drawing/2014/main" id="{3E67A3D5-E6A5-44F1-A0E2-152E2F895286}"/>
              </a:ext>
            </a:extLst>
          </p:cNvPr>
          <p:cNvGrpSpPr/>
          <p:nvPr/>
        </p:nvGrpSpPr>
        <p:grpSpPr>
          <a:xfrm>
            <a:off x="9507190" y="3506081"/>
            <a:ext cx="1428836" cy="1558561"/>
            <a:chOff x="840202" y="3531806"/>
            <a:chExt cx="1428836" cy="1558561"/>
          </a:xfrm>
        </p:grpSpPr>
        <p:sp>
          <p:nvSpPr>
            <p:cNvPr id="7" name="Google Shape;4477;p39">
              <a:extLst>
                <a:ext uri="{FF2B5EF4-FFF2-40B4-BE49-F238E27FC236}">
                  <a16:creationId xmlns:a16="http://schemas.microsoft.com/office/drawing/2014/main" id="{CEA04716-6662-7BDA-D134-820BC6B2F7A7}"/>
                </a:ext>
              </a:extLst>
            </p:cNvPr>
            <p:cNvSpPr/>
            <p:nvPr/>
          </p:nvSpPr>
          <p:spPr>
            <a:xfrm>
              <a:off x="881613" y="3531806"/>
              <a:ext cx="1344621" cy="757899"/>
            </a:xfrm>
            <a:custGeom>
              <a:avLst/>
              <a:gdLst/>
              <a:ahLst/>
              <a:cxnLst/>
              <a:rect l="l" t="t" r="r" b="b"/>
              <a:pathLst>
                <a:path w="30847" h="17387" extrusionOk="0">
                  <a:moveTo>
                    <a:pt x="15424" y="0"/>
                  </a:moveTo>
                  <a:cubicBezTo>
                    <a:pt x="14980" y="0"/>
                    <a:pt x="14537" y="95"/>
                    <a:pt x="14220" y="285"/>
                  </a:cubicBezTo>
                  <a:lnTo>
                    <a:pt x="1236" y="7791"/>
                  </a:lnTo>
                  <a:cubicBezTo>
                    <a:pt x="888" y="7981"/>
                    <a:pt x="603" y="8297"/>
                    <a:pt x="349" y="8678"/>
                  </a:cubicBezTo>
                  <a:cubicBezTo>
                    <a:pt x="128" y="9089"/>
                    <a:pt x="1" y="9501"/>
                    <a:pt x="1" y="9881"/>
                  </a:cubicBezTo>
                  <a:lnTo>
                    <a:pt x="1" y="17386"/>
                  </a:lnTo>
                  <a:lnTo>
                    <a:pt x="381" y="17386"/>
                  </a:lnTo>
                  <a:lnTo>
                    <a:pt x="381" y="9881"/>
                  </a:lnTo>
                  <a:cubicBezTo>
                    <a:pt x="381" y="9564"/>
                    <a:pt x="508" y="9216"/>
                    <a:pt x="698" y="8868"/>
                  </a:cubicBezTo>
                  <a:cubicBezTo>
                    <a:pt x="888" y="8551"/>
                    <a:pt x="1141" y="8266"/>
                    <a:pt x="1426" y="8139"/>
                  </a:cubicBezTo>
                  <a:lnTo>
                    <a:pt x="14410" y="602"/>
                  </a:lnTo>
                  <a:cubicBezTo>
                    <a:pt x="14695" y="475"/>
                    <a:pt x="15044" y="380"/>
                    <a:pt x="15424" y="380"/>
                  </a:cubicBezTo>
                  <a:cubicBezTo>
                    <a:pt x="15804" y="380"/>
                    <a:pt x="16184" y="475"/>
                    <a:pt x="16437" y="602"/>
                  </a:cubicBezTo>
                  <a:lnTo>
                    <a:pt x="29453" y="8139"/>
                  </a:lnTo>
                  <a:cubicBezTo>
                    <a:pt x="29706" y="8266"/>
                    <a:pt x="29960" y="8551"/>
                    <a:pt x="30150" y="8868"/>
                  </a:cubicBezTo>
                  <a:cubicBezTo>
                    <a:pt x="30372" y="9216"/>
                    <a:pt x="30467" y="9564"/>
                    <a:pt x="30467" y="9881"/>
                  </a:cubicBezTo>
                  <a:lnTo>
                    <a:pt x="30467" y="17386"/>
                  </a:lnTo>
                  <a:lnTo>
                    <a:pt x="30847" y="17386"/>
                  </a:lnTo>
                  <a:lnTo>
                    <a:pt x="30847" y="9881"/>
                  </a:lnTo>
                  <a:cubicBezTo>
                    <a:pt x="30847" y="9501"/>
                    <a:pt x="30720" y="9089"/>
                    <a:pt x="30498" y="8678"/>
                  </a:cubicBezTo>
                  <a:cubicBezTo>
                    <a:pt x="30277" y="8297"/>
                    <a:pt x="29960" y="7981"/>
                    <a:pt x="29643" y="7791"/>
                  </a:cubicBezTo>
                  <a:lnTo>
                    <a:pt x="16659" y="285"/>
                  </a:lnTo>
                  <a:cubicBezTo>
                    <a:pt x="16310" y="95"/>
                    <a:pt x="15899" y="0"/>
                    <a:pt x="15424" y="0"/>
                  </a:cubicBezTo>
                  <a:close/>
                </a:path>
              </a:pathLst>
            </a:custGeom>
            <a:solidFill>
              <a:srgbClr val="2228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8" name="Google Shape;4478;p39">
              <a:extLst>
                <a:ext uri="{FF2B5EF4-FFF2-40B4-BE49-F238E27FC236}">
                  <a16:creationId xmlns:a16="http://schemas.microsoft.com/office/drawing/2014/main" id="{AC6EC767-D908-EB72-B08E-05268E1EBC19}"/>
                </a:ext>
              </a:extLst>
            </p:cNvPr>
            <p:cNvSpPr/>
            <p:nvPr/>
          </p:nvSpPr>
          <p:spPr>
            <a:xfrm>
              <a:off x="840202" y="4289662"/>
              <a:ext cx="1428836" cy="800705"/>
            </a:xfrm>
            <a:custGeom>
              <a:avLst/>
              <a:gdLst/>
              <a:ahLst/>
              <a:cxnLst/>
              <a:rect l="l" t="t" r="r" b="b"/>
              <a:pathLst>
                <a:path w="32779" h="18369" extrusionOk="0">
                  <a:moveTo>
                    <a:pt x="1" y="0"/>
                  </a:moveTo>
                  <a:lnTo>
                    <a:pt x="1" y="7506"/>
                  </a:lnTo>
                  <a:cubicBezTo>
                    <a:pt x="1" y="8044"/>
                    <a:pt x="159" y="8646"/>
                    <a:pt x="476" y="9184"/>
                  </a:cubicBezTo>
                  <a:cubicBezTo>
                    <a:pt x="793" y="9723"/>
                    <a:pt x="1204" y="10166"/>
                    <a:pt x="1679" y="10451"/>
                  </a:cubicBezTo>
                  <a:lnTo>
                    <a:pt x="14695" y="17957"/>
                  </a:lnTo>
                  <a:cubicBezTo>
                    <a:pt x="15170" y="18210"/>
                    <a:pt x="15772" y="18368"/>
                    <a:pt x="16374" y="18368"/>
                  </a:cubicBezTo>
                  <a:cubicBezTo>
                    <a:pt x="17007" y="18368"/>
                    <a:pt x="17609" y="18210"/>
                    <a:pt x="18084" y="17957"/>
                  </a:cubicBezTo>
                  <a:lnTo>
                    <a:pt x="31068" y="10451"/>
                  </a:lnTo>
                  <a:cubicBezTo>
                    <a:pt x="31543" y="10166"/>
                    <a:pt x="31987" y="9723"/>
                    <a:pt x="32272" y="9184"/>
                  </a:cubicBezTo>
                  <a:cubicBezTo>
                    <a:pt x="32588" y="8646"/>
                    <a:pt x="32778" y="8044"/>
                    <a:pt x="32778" y="7506"/>
                  </a:cubicBezTo>
                  <a:lnTo>
                    <a:pt x="32778" y="0"/>
                  </a:lnTo>
                  <a:lnTo>
                    <a:pt x="30435" y="0"/>
                  </a:lnTo>
                  <a:lnTo>
                    <a:pt x="30435" y="7506"/>
                  </a:lnTo>
                  <a:cubicBezTo>
                    <a:pt x="30435" y="7633"/>
                    <a:pt x="30403" y="7823"/>
                    <a:pt x="30276" y="8044"/>
                  </a:cubicBezTo>
                  <a:cubicBezTo>
                    <a:pt x="30150" y="8234"/>
                    <a:pt x="29991" y="8393"/>
                    <a:pt x="29928" y="8456"/>
                  </a:cubicBezTo>
                  <a:lnTo>
                    <a:pt x="16912" y="15930"/>
                  </a:lnTo>
                  <a:cubicBezTo>
                    <a:pt x="16817" y="15993"/>
                    <a:pt x="16627" y="16057"/>
                    <a:pt x="16374" y="16057"/>
                  </a:cubicBezTo>
                  <a:cubicBezTo>
                    <a:pt x="16120" y="16057"/>
                    <a:pt x="15930" y="15993"/>
                    <a:pt x="15835" y="15930"/>
                  </a:cubicBezTo>
                  <a:lnTo>
                    <a:pt x="2851" y="8456"/>
                  </a:lnTo>
                  <a:cubicBezTo>
                    <a:pt x="2756" y="8393"/>
                    <a:pt x="2598" y="8266"/>
                    <a:pt x="2471" y="8044"/>
                  </a:cubicBezTo>
                  <a:cubicBezTo>
                    <a:pt x="2344" y="7823"/>
                    <a:pt x="2313" y="7633"/>
                    <a:pt x="2313" y="7506"/>
                  </a:cubicBezTo>
                  <a:lnTo>
                    <a:pt x="2313" y="0"/>
                  </a:ln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grpSp>
    </p:spTree>
    <p:extLst>
      <p:ext uri="{BB962C8B-B14F-4D97-AF65-F5344CB8AC3E}">
        <p14:creationId xmlns:p14="http://schemas.microsoft.com/office/powerpoint/2010/main" val="3151938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5"/>
                                        </p:tgtEl>
                                        <p:attrNameLst>
                                          <p:attrName>style.visibility</p:attrName>
                                        </p:attrNameLst>
                                      </p:cBhvr>
                                      <p:to>
                                        <p:strVal val="visible"/>
                                      </p:to>
                                    </p:set>
                                    <p:anim calcmode="lin" valueType="num">
                                      <p:cBhvr>
                                        <p:cTn id="11" dur="500" fill="hold"/>
                                        <p:tgtEl>
                                          <p:spTgt spid="35"/>
                                        </p:tgtEl>
                                        <p:attrNameLst>
                                          <p:attrName>ppt_w</p:attrName>
                                        </p:attrNameLst>
                                      </p:cBhvr>
                                      <p:tavLst>
                                        <p:tav tm="0">
                                          <p:val>
                                            <p:fltVal val="0"/>
                                          </p:val>
                                        </p:tav>
                                        <p:tav tm="100000">
                                          <p:val>
                                            <p:strVal val="#ppt_w"/>
                                          </p:val>
                                        </p:tav>
                                      </p:tavLst>
                                    </p:anim>
                                    <p:anim calcmode="lin" valueType="num">
                                      <p:cBhvr>
                                        <p:cTn id="12" dur="500" fill="hold"/>
                                        <p:tgtEl>
                                          <p:spTgt spid="35"/>
                                        </p:tgtEl>
                                        <p:attrNameLst>
                                          <p:attrName>ppt_h</p:attrName>
                                        </p:attrNameLst>
                                      </p:cBhvr>
                                      <p:tavLst>
                                        <p:tav tm="0">
                                          <p:val>
                                            <p:fltVal val="0"/>
                                          </p:val>
                                        </p:tav>
                                        <p:tav tm="100000">
                                          <p:val>
                                            <p:strVal val="#ppt_h"/>
                                          </p:val>
                                        </p:tav>
                                      </p:tavLst>
                                    </p:anim>
                                    <p:animEffect transition="in" filter="fade">
                                      <p:cBhvr>
                                        <p:cTn id="13" dur="500"/>
                                        <p:tgtEl>
                                          <p:spTgt spid="35"/>
                                        </p:tgtEl>
                                      </p:cBhvr>
                                    </p:animEffect>
                                  </p:childTnLst>
                                </p:cTn>
                              </p:par>
                            </p:childTnLst>
                          </p:cTn>
                        </p:par>
                        <p:par>
                          <p:cTn id="14" fill="hold">
                            <p:stCondLst>
                              <p:cond delay="1000"/>
                            </p:stCondLst>
                            <p:childTnLst>
                              <p:par>
                                <p:cTn id="15" presetID="37"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900" decel="100000" fill="hold"/>
                                        <p:tgtEl>
                                          <p:spTgt spid="6"/>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52"/>
        <p:cNvGrpSpPr/>
        <p:nvPr/>
      </p:nvGrpSpPr>
      <p:grpSpPr>
        <a:xfrm>
          <a:off x="0" y="0"/>
          <a:ext cx="0" cy="0"/>
          <a:chOff x="0" y="0"/>
          <a:chExt cx="0" cy="0"/>
        </a:xfrm>
      </p:grpSpPr>
      <p:sp>
        <p:nvSpPr>
          <p:cNvPr id="1756" name="Google Shape;1756;p57"/>
          <p:cNvSpPr/>
          <p:nvPr/>
        </p:nvSpPr>
        <p:spPr>
          <a:xfrm>
            <a:off x="6171356" y="2251979"/>
            <a:ext cx="1481285" cy="1493868"/>
          </a:xfrm>
          <a:custGeom>
            <a:avLst/>
            <a:gdLst/>
            <a:ahLst/>
            <a:cxnLst/>
            <a:rect l="l" t="t" r="r" b="b"/>
            <a:pathLst>
              <a:path w="79825" h="80503" extrusionOk="0">
                <a:moveTo>
                  <a:pt x="32385" y="0"/>
                </a:moveTo>
                <a:lnTo>
                  <a:pt x="0" y="80503"/>
                </a:lnTo>
                <a:lnTo>
                  <a:pt x="79824" y="46481"/>
                </a:lnTo>
                <a:cubicBezTo>
                  <a:pt x="70639" y="26312"/>
                  <a:pt x="54224" y="9404"/>
                  <a:pt x="32385"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1757" name="Google Shape;1757;p57"/>
          <p:cNvSpPr/>
          <p:nvPr/>
        </p:nvSpPr>
        <p:spPr>
          <a:xfrm>
            <a:off x="4335619" y="3224590"/>
            <a:ext cx="1648667" cy="1232441"/>
          </a:xfrm>
          <a:custGeom>
            <a:avLst/>
            <a:gdLst/>
            <a:ahLst/>
            <a:cxnLst/>
            <a:rect l="l" t="t" r="r" b="b"/>
            <a:pathLst>
              <a:path w="88845" h="66415" extrusionOk="0">
                <a:moveTo>
                  <a:pt x="8336" y="1"/>
                </a:moveTo>
                <a:lnTo>
                  <a:pt x="8336" y="1"/>
                </a:lnTo>
                <a:cubicBezTo>
                  <a:pt x="1" y="22269"/>
                  <a:pt x="827" y="45822"/>
                  <a:pt x="9017" y="66415"/>
                </a:cubicBezTo>
                <a:lnTo>
                  <a:pt x="88844" y="32388"/>
                </a:lnTo>
                <a:lnTo>
                  <a:pt x="8336" y="1"/>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1758" name="Google Shape;1758;p57"/>
          <p:cNvSpPr/>
          <p:nvPr/>
        </p:nvSpPr>
        <p:spPr>
          <a:xfrm>
            <a:off x="4521798" y="2266156"/>
            <a:ext cx="1493960" cy="1481341"/>
          </a:xfrm>
          <a:custGeom>
            <a:avLst/>
            <a:gdLst/>
            <a:ahLst/>
            <a:cxnLst/>
            <a:rect l="l" t="t" r="r" b="b"/>
            <a:pathLst>
              <a:path w="80508" h="79828" extrusionOk="0">
                <a:moveTo>
                  <a:pt x="46484" y="0"/>
                </a:moveTo>
                <a:cubicBezTo>
                  <a:pt x="26312" y="9186"/>
                  <a:pt x="9404" y="25600"/>
                  <a:pt x="0" y="47440"/>
                </a:cubicBezTo>
                <a:lnTo>
                  <a:pt x="80508" y="79827"/>
                </a:lnTo>
                <a:lnTo>
                  <a:pt x="80508" y="79827"/>
                </a:lnTo>
                <a:lnTo>
                  <a:pt x="46484" y="0"/>
                </a:ln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1759" name="Google Shape;1759;p57"/>
          <p:cNvSpPr/>
          <p:nvPr/>
        </p:nvSpPr>
        <p:spPr>
          <a:xfrm>
            <a:off x="4535975" y="3903022"/>
            <a:ext cx="1481341" cy="1493979"/>
          </a:xfrm>
          <a:custGeom>
            <a:avLst/>
            <a:gdLst/>
            <a:ahLst/>
            <a:cxnLst/>
            <a:rect l="l" t="t" r="r" b="b"/>
            <a:pathLst>
              <a:path w="79828" h="80509" extrusionOk="0">
                <a:moveTo>
                  <a:pt x="79827" y="1"/>
                </a:moveTo>
                <a:lnTo>
                  <a:pt x="0" y="34028"/>
                </a:lnTo>
                <a:cubicBezTo>
                  <a:pt x="9183" y="54194"/>
                  <a:pt x="25600" y="71105"/>
                  <a:pt x="47440" y="80509"/>
                </a:cubicBezTo>
                <a:lnTo>
                  <a:pt x="79827" y="1"/>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1760" name="Google Shape;1760;p57"/>
          <p:cNvSpPr/>
          <p:nvPr/>
        </p:nvSpPr>
        <p:spPr>
          <a:xfrm>
            <a:off x="6172934" y="3901482"/>
            <a:ext cx="1493885" cy="1481304"/>
          </a:xfrm>
          <a:custGeom>
            <a:avLst/>
            <a:gdLst/>
            <a:ahLst/>
            <a:cxnLst/>
            <a:rect l="l" t="t" r="r" b="b"/>
            <a:pathLst>
              <a:path w="80504" h="79826" extrusionOk="0">
                <a:moveTo>
                  <a:pt x="1" y="1"/>
                </a:moveTo>
                <a:lnTo>
                  <a:pt x="34028" y="79825"/>
                </a:lnTo>
                <a:cubicBezTo>
                  <a:pt x="54191" y="70642"/>
                  <a:pt x="71100" y="54223"/>
                  <a:pt x="80503" y="32388"/>
                </a:cubicBezTo>
                <a:lnTo>
                  <a:pt x="1" y="1"/>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1761" name="Google Shape;1761;p57"/>
          <p:cNvSpPr/>
          <p:nvPr/>
        </p:nvSpPr>
        <p:spPr>
          <a:xfrm>
            <a:off x="6204331" y="3191948"/>
            <a:ext cx="1648648" cy="1232348"/>
          </a:xfrm>
          <a:custGeom>
            <a:avLst/>
            <a:gdLst/>
            <a:ahLst/>
            <a:cxnLst/>
            <a:rect l="l" t="t" r="r" b="b"/>
            <a:pathLst>
              <a:path w="88844" h="66410" extrusionOk="0">
                <a:moveTo>
                  <a:pt x="79827" y="0"/>
                </a:moveTo>
                <a:lnTo>
                  <a:pt x="0" y="34027"/>
                </a:lnTo>
                <a:lnTo>
                  <a:pt x="80506" y="66409"/>
                </a:lnTo>
                <a:cubicBezTo>
                  <a:pt x="88844" y="44146"/>
                  <a:pt x="88015" y="20591"/>
                  <a:pt x="79827"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1762" name="Google Shape;1762;p57"/>
          <p:cNvSpPr/>
          <p:nvPr/>
        </p:nvSpPr>
        <p:spPr>
          <a:xfrm>
            <a:off x="5461804" y="2111579"/>
            <a:ext cx="1232404" cy="1602832"/>
          </a:xfrm>
          <a:custGeom>
            <a:avLst/>
            <a:gdLst/>
            <a:ahLst/>
            <a:cxnLst/>
            <a:rect l="l" t="t" r="r" b="b"/>
            <a:pathLst>
              <a:path w="66413" h="86375" extrusionOk="0">
                <a:moveTo>
                  <a:pt x="34117" y="0"/>
                </a:moveTo>
                <a:cubicBezTo>
                  <a:pt x="22340" y="0"/>
                  <a:pt x="10765" y="2270"/>
                  <a:pt x="1" y="6550"/>
                </a:cubicBezTo>
                <a:lnTo>
                  <a:pt x="34025" y="86375"/>
                </a:lnTo>
                <a:lnTo>
                  <a:pt x="66412" y="5869"/>
                </a:lnTo>
                <a:cubicBezTo>
                  <a:pt x="55786" y="1891"/>
                  <a:pt x="44867" y="0"/>
                  <a:pt x="34117"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1763" name="Google Shape;1763;p57"/>
          <p:cNvSpPr/>
          <p:nvPr/>
        </p:nvSpPr>
        <p:spPr>
          <a:xfrm>
            <a:off x="5494408" y="3934512"/>
            <a:ext cx="1232441" cy="1602888"/>
          </a:xfrm>
          <a:custGeom>
            <a:avLst/>
            <a:gdLst/>
            <a:ahLst/>
            <a:cxnLst/>
            <a:rect l="l" t="t" r="r" b="b"/>
            <a:pathLst>
              <a:path w="66415" h="86378" extrusionOk="0">
                <a:moveTo>
                  <a:pt x="32390" y="1"/>
                </a:moveTo>
                <a:lnTo>
                  <a:pt x="0" y="80506"/>
                </a:lnTo>
                <a:cubicBezTo>
                  <a:pt x="10628" y="84486"/>
                  <a:pt x="21549" y="86377"/>
                  <a:pt x="32301" y="86377"/>
                </a:cubicBezTo>
                <a:cubicBezTo>
                  <a:pt x="44077" y="86377"/>
                  <a:pt x="55651" y="84108"/>
                  <a:pt x="66414" y="79828"/>
                </a:cubicBezTo>
                <a:lnTo>
                  <a:pt x="32390"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grpSp>
        <p:nvGrpSpPr>
          <p:cNvPr id="35" name="Group 34">
            <a:extLst>
              <a:ext uri="{FF2B5EF4-FFF2-40B4-BE49-F238E27FC236}">
                <a16:creationId xmlns:a16="http://schemas.microsoft.com/office/drawing/2014/main" id="{C6755EE4-F4D7-51DF-971F-6CFCDB51CBAD}"/>
              </a:ext>
            </a:extLst>
          </p:cNvPr>
          <p:cNvGrpSpPr/>
          <p:nvPr/>
        </p:nvGrpSpPr>
        <p:grpSpPr>
          <a:xfrm>
            <a:off x="5222842" y="2952995"/>
            <a:ext cx="1742916" cy="1742991"/>
            <a:chOff x="5222842" y="2952995"/>
            <a:chExt cx="1742916" cy="1742991"/>
          </a:xfrm>
        </p:grpSpPr>
        <p:sp>
          <p:nvSpPr>
            <p:cNvPr id="1764" name="Google Shape;1764;p57"/>
            <p:cNvSpPr/>
            <p:nvPr/>
          </p:nvSpPr>
          <p:spPr>
            <a:xfrm>
              <a:off x="5222842" y="2952995"/>
              <a:ext cx="1742916" cy="1742991"/>
            </a:xfrm>
            <a:custGeom>
              <a:avLst/>
              <a:gdLst/>
              <a:ahLst/>
              <a:cxnLst/>
              <a:rect l="l" t="t" r="r" b="b"/>
              <a:pathLst>
                <a:path w="93924" h="93928" extrusionOk="0">
                  <a:moveTo>
                    <a:pt x="46964" y="1"/>
                  </a:moveTo>
                  <a:cubicBezTo>
                    <a:pt x="21027" y="1"/>
                    <a:pt x="0" y="21030"/>
                    <a:pt x="0" y="46965"/>
                  </a:cubicBezTo>
                  <a:cubicBezTo>
                    <a:pt x="0" y="72901"/>
                    <a:pt x="21027" y="93927"/>
                    <a:pt x="46964" y="93927"/>
                  </a:cubicBezTo>
                  <a:cubicBezTo>
                    <a:pt x="72899" y="93927"/>
                    <a:pt x="93924" y="72901"/>
                    <a:pt x="93924" y="46965"/>
                  </a:cubicBezTo>
                  <a:cubicBezTo>
                    <a:pt x="93924" y="21030"/>
                    <a:pt x="72899" y="1"/>
                    <a:pt x="46964"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ctr" defTabSz="1219170" rtl="1" eaLnBrk="1" fontAlgn="auto" latinLnBrk="0" hangingPunct="1">
                <a:lnSpc>
                  <a:spcPct val="100000"/>
                </a:lnSpc>
                <a:spcBef>
                  <a:spcPts val="0"/>
                </a:spcBef>
                <a:spcAft>
                  <a:spcPts val="0"/>
                </a:spcAft>
                <a:buClr>
                  <a:srgbClr val="000000"/>
                </a:buClr>
                <a:buSzTx/>
                <a:buFontTx/>
                <a:buNone/>
                <a:tabLst/>
                <a:defRPr/>
              </a:pPr>
              <a:r>
                <a:rPr lang="fa-IR" sz="2000" b="1" kern="0" dirty="0">
                  <a:solidFill>
                    <a:srgbClr val="000000"/>
                  </a:solidFill>
                  <a:latin typeface="Fira Sans Extra Condensed SemiBold"/>
                  <a:ea typeface="Fira Sans Extra Condensed SemiBold"/>
                  <a:cs typeface="B Bardiya" panose="00000400000000000000" pitchFamily="2" charset="-78"/>
                  <a:sym typeface="Fira Sans Extra Condensed SemiBold"/>
                </a:rPr>
                <a:t>وظایف شورا</a:t>
              </a:r>
              <a:endParaRPr kumimoji="0" sz="2000" b="1" i="0" u="none" strike="noStrike" kern="0" cap="none" spc="0" normalizeH="0" baseline="0" noProof="0" dirty="0">
                <a:ln>
                  <a:noFill/>
                </a:ln>
                <a:solidFill>
                  <a:srgbClr val="000000"/>
                </a:solidFill>
                <a:effectLst/>
                <a:uLnTx/>
                <a:uFillTx/>
                <a:latin typeface="Fira Sans Extra Condensed SemiBold"/>
                <a:ea typeface="Fira Sans Extra Condensed SemiBold"/>
                <a:cs typeface="B Bardiya" panose="00000400000000000000" pitchFamily="2" charset="-78"/>
                <a:sym typeface="Fira Sans Extra Condensed SemiBold"/>
              </a:endParaRPr>
            </a:p>
          </p:txBody>
        </p:sp>
        <p:sp>
          <p:nvSpPr>
            <p:cNvPr id="1765" name="Google Shape;1765;p57"/>
            <p:cNvSpPr/>
            <p:nvPr/>
          </p:nvSpPr>
          <p:spPr>
            <a:xfrm>
              <a:off x="5396299" y="3126490"/>
              <a:ext cx="1396000" cy="1396000"/>
            </a:xfrm>
            <a:prstGeom prst="ellipse">
              <a:avLst/>
            </a:prstGeom>
            <a:noFill/>
            <a:ln w="19050" cap="flat" cmpd="sng">
              <a:solidFill>
                <a:schemeClr val="dk1"/>
              </a:solidFill>
              <a:prstDash val="dash"/>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grpSp>
      <p:cxnSp>
        <p:nvCxnSpPr>
          <p:cNvPr id="1775" name="Google Shape;1775;p57"/>
          <p:cNvCxnSpPr>
            <a:cxnSpLocks/>
            <a:stCxn id="1771" idx="2"/>
          </p:cNvCxnSpPr>
          <p:nvPr/>
        </p:nvCxnSpPr>
        <p:spPr>
          <a:xfrm rot="10800000">
            <a:off x="2645600" y="1901816"/>
            <a:ext cx="1836000" cy="747600"/>
          </a:xfrm>
          <a:prstGeom prst="bentConnector3">
            <a:avLst>
              <a:gd name="adj1" fmla="val 50000"/>
            </a:avLst>
          </a:prstGeom>
          <a:noFill/>
          <a:ln w="19050" cap="flat" cmpd="sng">
            <a:solidFill>
              <a:schemeClr val="tx1"/>
            </a:solidFill>
            <a:prstDash val="dash"/>
            <a:round/>
            <a:headEnd type="none" w="med" len="med"/>
            <a:tailEnd type="none" w="med" len="med"/>
          </a:ln>
        </p:spPr>
      </p:cxnSp>
      <p:cxnSp>
        <p:nvCxnSpPr>
          <p:cNvPr id="1777" name="Google Shape;1777;p57"/>
          <p:cNvCxnSpPr>
            <a:cxnSpLocks/>
            <a:stCxn id="1772" idx="6"/>
          </p:cNvCxnSpPr>
          <p:nvPr/>
        </p:nvCxnSpPr>
        <p:spPr>
          <a:xfrm rot="10800000" flipH="1">
            <a:off x="6466016" y="1894516"/>
            <a:ext cx="3080400" cy="11200"/>
          </a:xfrm>
          <a:prstGeom prst="bentConnector3">
            <a:avLst>
              <a:gd name="adj1" fmla="val 49999"/>
            </a:avLst>
          </a:prstGeom>
          <a:noFill/>
          <a:ln w="19050" cap="flat" cmpd="sng">
            <a:solidFill>
              <a:schemeClr val="tx1"/>
            </a:solidFill>
            <a:prstDash val="dash"/>
            <a:round/>
            <a:headEnd type="none" w="med" len="med"/>
            <a:tailEnd type="none" w="med" len="med"/>
          </a:ln>
        </p:spPr>
      </p:cxnSp>
      <p:cxnSp>
        <p:nvCxnSpPr>
          <p:cNvPr id="1781" name="Google Shape;1781;p57"/>
          <p:cNvCxnSpPr>
            <a:cxnSpLocks/>
            <a:endCxn id="1766" idx="2"/>
          </p:cNvCxnSpPr>
          <p:nvPr/>
        </p:nvCxnSpPr>
        <p:spPr>
          <a:xfrm>
            <a:off x="2645617" y="4453467"/>
            <a:ext cx="1914800" cy="610000"/>
          </a:xfrm>
          <a:prstGeom prst="bentConnector3">
            <a:avLst>
              <a:gd name="adj1" fmla="val 49996"/>
            </a:avLst>
          </a:prstGeom>
          <a:noFill/>
          <a:ln w="19050" cap="flat" cmpd="sng">
            <a:solidFill>
              <a:schemeClr val="tx1"/>
            </a:solidFill>
            <a:prstDash val="dash"/>
            <a:round/>
            <a:headEnd type="none" w="med" len="med"/>
            <a:tailEnd type="none" w="med" len="med"/>
          </a:ln>
        </p:spPr>
      </p:cxnSp>
      <p:cxnSp>
        <p:nvCxnSpPr>
          <p:cNvPr id="1783" name="Google Shape;1783;p57"/>
          <p:cNvCxnSpPr>
            <a:cxnSpLocks/>
            <a:endCxn id="1768" idx="2"/>
          </p:cNvCxnSpPr>
          <p:nvPr/>
        </p:nvCxnSpPr>
        <p:spPr>
          <a:xfrm>
            <a:off x="2645617" y="3177667"/>
            <a:ext cx="1369200" cy="645200"/>
          </a:xfrm>
          <a:prstGeom prst="bentConnector3">
            <a:avLst>
              <a:gd name="adj1" fmla="val 49998"/>
            </a:avLst>
          </a:prstGeom>
          <a:noFill/>
          <a:ln w="19050" cap="flat" cmpd="sng">
            <a:solidFill>
              <a:schemeClr val="tx1"/>
            </a:solidFill>
            <a:prstDash val="dash"/>
            <a:round/>
            <a:headEnd type="none" w="med" len="med"/>
            <a:tailEnd type="none" w="med" len="med"/>
          </a:ln>
        </p:spPr>
      </p:cxnSp>
      <p:cxnSp>
        <p:nvCxnSpPr>
          <p:cNvPr id="1785" name="Google Shape;1785;p57"/>
          <p:cNvCxnSpPr>
            <a:cxnSpLocks/>
            <a:endCxn id="1773" idx="6"/>
          </p:cNvCxnSpPr>
          <p:nvPr/>
        </p:nvCxnSpPr>
        <p:spPr>
          <a:xfrm rot="10800000">
            <a:off x="7675984" y="2649417"/>
            <a:ext cx="1870400" cy="520800"/>
          </a:xfrm>
          <a:prstGeom prst="bentConnector3">
            <a:avLst>
              <a:gd name="adj1" fmla="val 50003"/>
            </a:avLst>
          </a:prstGeom>
          <a:noFill/>
          <a:ln w="19050" cap="flat" cmpd="sng">
            <a:solidFill>
              <a:schemeClr val="tx1"/>
            </a:solidFill>
            <a:prstDash val="dash"/>
            <a:round/>
            <a:headEnd type="none" w="med" len="med"/>
            <a:tailEnd type="none" w="med" len="med"/>
          </a:ln>
        </p:spPr>
      </p:cxnSp>
      <p:cxnSp>
        <p:nvCxnSpPr>
          <p:cNvPr id="1787" name="Google Shape;1787;p57"/>
          <p:cNvCxnSpPr>
            <a:cxnSpLocks/>
            <a:endCxn id="1769" idx="6"/>
          </p:cNvCxnSpPr>
          <p:nvPr/>
        </p:nvCxnSpPr>
        <p:spPr>
          <a:xfrm rot="10800000">
            <a:off x="8177184" y="3823217"/>
            <a:ext cx="1369200" cy="622800"/>
          </a:xfrm>
          <a:prstGeom prst="bentConnector3">
            <a:avLst>
              <a:gd name="adj1" fmla="val 49998"/>
            </a:avLst>
          </a:prstGeom>
          <a:noFill/>
          <a:ln w="19050" cap="flat" cmpd="sng">
            <a:solidFill>
              <a:schemeClr val="tx1"/>
            </a:solidFill>
            <a:prstDash val="dash"/>
            <a:round/>
            <a:headEnd type="none" w="med" len="med"/>
            <a:tailEnd type="none" w="med" len="med"/>
          </a:ln>
        </p:spPr>
      </p:cxnSp>
      <p:cxnSp>
        <p:nvCxnSpPr>
          <p:cNvPr id="1789" name="Google Shape;1789;p57"/>
          <p:cNvCxnSpPr>
            <a:cxnSpLocks/>
            <a:endCxn id="1767" idx="6"/>
          </p:cNvCxnSpPr>
          <p:nvPr/>
        </p:nvCxnSpPr>
        <p:spPr>
          <a:xfrm rot="10800000">
            <a:off x="7661184" y="5063417"/>
            <a:ext cx="1885200" cy="658400"/>
          </a:xfrm>
          <a:prstGeom prst="bentConnector3">
            <a:avLst>
              <a:gd name="adj1" fmla="val 50004"/>
            </a:avLst>
          </a:prstGeom>
          <a:noFill/>
          <a:ln w="19050" cap="flat" cmpd="sng">
            <a:solidFill>
              <a:schemeClr val="tx1"/>
            </a:solidFill>
            <a:prstDash val="dash"/>
            <a:round/>
            <a:headEnd type="none" w="med" len="med"/>
            <a:tailEnd type="none" w="med" len="med"/>
          </a:ln>
        </p:spPr>
      </p:cxnSp>
      <p:grpSp>
        <p:nvGrpSpPr>
          <p:cNvPr id="34" name="Group 33">
            <a:extLst>
              <a:ext uri="{FF2B5EF4-FFF2-40B4-BE49-F238E27FC236}">
                <a16:creationId xmlns:a16="http://schemas.microsoft.com/office/drawing/2014/main" id="{DBA2B456-0543-E85A-27C3-0E3A9668120A}"/>
              </a:ext>
            </a:extLst>
          </p:cNvPr>
          <p:cNvGrpSpPr/>
          <p:nvPr/>
        </p:nvGrpSpPr>
        <p:grpSpPr>
          <a:xfrm>
            <a:off x="4481600" y="2279416"/>
            <a:ext cx="740000" cy="740000"/>
            <a:chOff x="4481600" y="2279416"/>
            <a:chExt cx="740000" cy="740000"/>
          </a:xfrm>
        </p:grpSpPr>
        <p:sp>
          <p:nvSpPr>
            <p:cNvPr id="1771" name="Google Shape;1771;p57"/>
            <p:cNvSpPr/>
            <p:nvPr/>
          </p:nvSpPr>
          <p:spPr>
            <a:xfrm>
              <a:off x="4481600" y="2279416"/>
              <a:ext cx="740000" cy="740000"/>
            </a:xfrm>
            <a:prstGeom prst="ellipse">
              <a:avLst/>
            </a:prstGeom>
            <a:solidFill>
              <a:schemeClr val="accent6">
                <a:lumMod val="20000"/>
                <a:lumOff val="80000"/>
              </a:schemeClr>
            </a:solidFill>
            <a:ln>
              <a:noFill/>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dirty="0">
                <a:ln>
                  <a:noFill/>
                </a:ln>
                <a:solidFill>
                  <a:srgbClr val="000000"/>
                </a:solidFill>
                <a:effectLst/>
                <a:uLnTx/>
                <a:uFillTx/>
                <a:latin typeface="Fira Sans Extra Condensed SemiBold"/>
                <a:ea typeface="Fira Sans Extra Condensed SemiBold"/>
                <a:cs typeface="Fira Sans Extra Condensed SemiBold"/>
                <a:sym typeface="Fira Sans Extra Condensed SemiBold"/>
              </a:endParaRPr>
            </a:p>
          </p:txBody>
        </p:sp>
        <p:grpSp>
          <p:nvGrpSpPr>
            <p:cNvPr id="1791" name="Google Shape;1791;p57"/>
            <p:cNvGrpSpPr/>
            <p:nvPr/>
          </p:nvGrpSpPr>
          <p:grpSpPr>
            <a:xfrm>
              <a:off x="4688015" y="2485833"/>
              <a:ext cx="327163" cy="327137"/>
              <a:chOff x="-65131525" y="1914325"/>
              <a:chExt cx="316650" cy="316625"/>
            </a:xfrm>
            <a:solidFill>
              <a:schemeClr val="accent6"/>
            </a:solidFill>
          </p:grpSpPr>
          <p:sp>
            <p:nvSpPr>
              <p:cNvPr id="1792" name="Google Shape;1792;p57"/>
              <p:cNvSpPr/>
              <p:nvPr/>
            </p:nvSpPr>
            <p:spPr>
              <a:xfrm>
                <a:off x="-65024400" y="1949750"/>
                <a:ext cx="103175" cy="247350"/>
              </a:xfrm>
              <a:custGeom>
                <a:avLst/>
                <a:gdLst/>
                <a:ahLst/>
                <a:cxnLst/>
                <a:rect l="l" t="t" r="r" b="b"/>
                <a:pathLst>
                  <a:path w="4127" h="9894" extrusionOk="0">
                    <a:moveTo>
                      <a:pt x="2048" y="1"/>
                    </a:moveTo>
                    <a:cubicBezTo>
                      <a:pt x="1859" y="1"/>
                      <a:pt x="1638" y="190"/>
                      <a:pt x="1638" y="379"/>
                    </a:cubicBezTo>
                    <a:lnTo>
                      <a:pt x="1638" y="851"/>
                    </a:lnTo>
                    <a:cubicBezTo>
                      <a:pt x="725" y="1040"/>
                      <a:pt x="0" y="1891"/>
                      <a:pt x="0" y="2868"/>
                    </a:cubicBezTo>
                    <a:cubicBezTo>
                      <a:pt x="0" y="3970"/>
                      <a:pt x="977" y="4632"/>
                      <a:pt x="1827" y="5262"/>
                    </a:cubicBezTo>
                    <a:cubicBezTo>
                      <a:pt x="2552" y="5829"/>
                      <a:pt x="3308" y="6333"/>
                      <a:pt x="3308" y="6995"/>
                    </a:cubicBezTo>
                    <a:cubicBezTo>
                      <a:pt x="3308" y="7656"/>
                      <a:pt x="2772" y="8255"/>
                      <a:pt x="2079" y="8255"/>
                    </a:cubicBezTo>
                    <a:cubicBezTo>
                      <a:pt x="1418" y="8255"/>
                      <a:pt x="851" y="7688"/>
                      <a:pt x="851" y="6995"/>
                    </a:cubicBezTo>
                    <a:cubicBezTo>
                      <a:pt x="851" y="6774"/>
                      <a:pt x="662" y="6617"/>
                      <a:pt x="441" y="6617"/>
                    </a:cubicBezTo>
                    <a:cubicBezTo>
                      <a:pt x="189" y="6617"/>
                      <a:pt x="32" y="6806"/>
                      <a:pt x="32" y="6995"/>
                    </a:cubicBezTo>
                    <a:cubicBezTo>
                      <a:pt x="32" y="7971"/>
                      <a:pt x="756" y="8854"/>
                      <a:pt x="1701" y="9011"/>
                    </a:cubicBezTo>
                    <a:lnTo>
                      <a:pt x="1701" y="9484"/>
                    </a:lnTo>
                    <a:cubicBezTo>
                      <a:pt x="1701" y="9704"/>
                      <a:pt x="1890" y="9893"/>
                      <a:pt x="2079" y="9893"/>
                    </a:cubicBezTo>
                    <a:cubicBezTo>
                      <a:pt x="2268" y="9893"/>
                      <a:pt x="2489" y="9704"/>
                      <a:pt x="2489" y="9484"/>
                    </a:cubicBezTo>
                    <a:lnTo>
                      <a:pt x="2489" y="9011"/>
                    </a:lnTo>
                    <a:cubicBezTo>
                      <a:pt x="3434" y="8791"/>
                      <a:pt x="4127" y="7971"/>
                      <a:pt x="4127" y="6995"/>
                    </a:cubicBezTo>
                    <a:cubicBezTo>
                      <a:pt x="4127" y="5892"/>
                      <a:pt x="3151" y="5231"/>
                      <a:pt x="2331" y="4600"/>
                    </a:cubicBezTo>
                    <a:cubicBezTo>
                      <a:pt x="1575" y="4033"/>
                      <a:pt x="819" y="3529"/>
                      <a:pt x="819" y="2868"/>
                    </a:cubicBezTo>
                    <a:cubicBezTo>
                      <a:pt x="788" y="2143"/>
                      <a:pt x="1386" y="1607"/>
                      <a:pt x="2048" y="1607"/>
                    </a:cubicBezTo>
                    <a:cubicBezTo>
                      <a:pt x="2709" y="1607"/>
                      <a:pt x="3277" y="2143"/>
                      <a:pt x="3277" y="2868"/>
                    </a:cubicBezTo>
                    <a:cubicBezTo>
                      <a:pt x="3277" y="3088"/>
                      <a:pt x="3466" y="3246"/>
                      <a:pt x="3686" y="3246"/>
                    </a:cubicBezTo>
                    <a:cubicBezTo>
                      <a:pt x="3938" y="3246"/>
                      <a:pt x="4096" y="3057"/>
                      <a:pt x="4096" y="2868"/>
                    </a:cubicBezTo>
                    <a:cubicBezTo>
                      <a:pt x="4096" y="1891"/>
                      <a:pt x="3371" y="1009"/>
                      <a:pt x="2426" y="851"/>
                    </a:cubicBezTo>
                    <a:lnTo>
                      <a:pt x="2426" y="379"/>
                    </a:lnTo>
                    <a:cubicBezTo>
                      <a:pt x="2426" y="158"/>
                      <a:pt x="2237" y="1"/>
                      <a:pt x="2048" y="1"/>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1793" name="Google Shape;1793;p57"/>
              <p:cNvSpPr/>
              <p:nvPr/>
            </p:nvSpPr>
            <p:spPr>
              <a:xfrm>
                <a:off x="-65131525" y="1914325"/>
                <a:ext cx="316650" cy="316625"/>
              </a:xfrm>
              <a:custGeom>
                <a:avLst/>
                <a:gdLst/>
                <a:ahLst/>
                <a:cxnLst/>
                <a:rect l="l" t="t" r="r" b="b"/>
                <a:pathLst>
                  <a:path w="12666" h="12665" extrusionOk="0">
                    <a:moveTo>
                      <a:pt x="6333" y="819"/>
                    </a:moveTo>
                    <a:cubicBezTo>
                      <a:pt x="9357" y="819"/>
                      <a:pt x="11846" y="3308"/>
                      <a:pt x="11846" y="6332"/>
                    </a:cubicBezTo>
                    <a:cubicBezTo>
                      <a:pt x="11846" y="9357"/>
                      <a:pt x="9357" y="11846"/>
                      <a:pt x="6333" y="11846"/>
                    </a:cubicBezTo>
                    <a:cubicBezTo>
                      <a:pt x="3308" y="11846"/>
                      <a:pt x="819" y="9357"/>
                      <a:pt x="819" y="6332"/>
                    </a:cubicBezTo>
                    <a:cubicBezTo>
                      <a:pt x="819" y="3308"/>
                      <a:pt x="3308" y="819"/>
                      <a:pt x="6333" y="819"/>
                    </a:cubicBezTo>
                    <a:close/>
                    <a:moveTo>
                      <a:pt x="6333" y="0"/>
                    </a:moveTo>
                    <a:cubicBezTo>
                      <a:pt x="2836" y="0"/>
                      <a:pt x="0" y="2835"/>
                      <a:pt x="0" y="6332"/>
                    </a:cubicBezTo>
                    <a:cubicBezTo>
                      <a:pt x="0" y="9830"/>
                      <a:pt x="2836" y="12665"/>
                      <a:pt x="6333" y="12665"/>
                    </a:cubicBezTo>
                    <a:cubicBezTo>
                      <a:pt x="9830" y="12665"/>
                      <a:pt x="12665" y="9830"/>
                      <a:pt x="12665" y="6332"/>
                    </a:cubicBezTo>
                    <a:cubicBezTo>
                      <a:pt x="12665" y="2835"/>
                      <a:pt x="9830" y="0"/>
                      <a:pt x="6333" y="0"/>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grpSp>
      </p:grpSp>
      <p:grpSp>
        <p:nvGrpSpPr>
          <p:cNvPr id="29" name="Group 28">
            <a:extLst>
              <a:ext uri="{FF2B5EF4-FFF2-40B4-BE49-F238E27FC236}">
                <a16:creationId xmlns:a16="http://schemas.microsoft.com/office/drawing/2014/main" id="{7437F46B-5C26-1E94-0F13-B8D8C9D71B2F}"/>
              </a:ext>
            </a:extLst>
          </p:cNvPr>
          <p:cNvGrpSpPr/>
          <p:nvPr/>
        </p:nvGrpSpPr>
        <p:grpSpPr>
          <a:xfrm>
            <a:off x="7437249" y="3453049"/>
            <a:ext cx="740000" cy="740000"/>
            <a:chOff x="7437249" y="3453049"/>
            <a:chExt cx="740000" cy="740000"/>
          </a:xfrm>
        </p:grpSpPr>
        <p:sp>
          <p:nvSpPr>
            <p:cNvPr id="1769" name="Google Shape;1769;p57"/>
            <p:cNvSpPr/>
            <p:nvPr/>
          </p:nvSpPr>
          <p:spPr>
            <a:xfrm>
              <a:off x="7437249" y="3453049"/>
              <a:ext cx="740000" cy="740000"/>
            </a:xfrm>
            <a:prstGeom prst="ellipse">
              <a:avLst/>
            </a:prstGeom>
            <a:solidFill>
              <a:schemeClr val="accent5">
                <a:lumMod val="20000"/>
                <a:lumOff val="80000"/>
              </a:schemeClr>
            </a:solidFill>
            <a:ln>
              <a:noFill/>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dirty="0">
                <a:ln>
                  <a:noFill/>
                </a:ln>
                <a:solidFill>
                  <a:srgbClr val="000000"/>
                </a:solidFill>
                <a:effectLst/>
                <a:uLnTx/>
                <a:uFillTx/>
                <a:latin typeface="Fira Sans Extra Condensed SemiBold"/>
                <a:ea typeface="Fira Sans Extra Condensed SemiBold"/>
                <a:cs typeface="Fira Sans Extra Condensed SemiBold"/>
                <a:sym typeface="Fira Sans Extra Condensed SemiBold"/>
              </a:endParaRPr>
            </a:p>
          </p:txBody>
        </p:sp>
        <p:grpSp>
          <p:nvGrpSpPr>
            <p:cNvPr id="1794" name="Google Shape;1794;p57"/>
            <p:cNvGrpSpPr/>
            <p:nvPr/>
          </p:nvGrpSpPr>
          <p:grpSpPr>
            <a:xfrm>
              <a:off x="7643651" y="3659444"/>
              <a:ext cx="327163" cy="327163"/>
              <a:chOff x="-65131525" y="2281350"/>
              <a:chExt cx="316650" cy="316650"/>
            </a:xfrm>
            <a:solidFill>
              <a:schemeClr val="accent5"/>
            </a:solidFill>
          </p:grpSpPr>
          <p:sp>
            <p:nvSpPr>
              <p:cNvPr id="1795" name="Google Shape;1795;p57"/>
              <p:cNvSpPr/>
              <p:nvPr/>
            </p:nvSpPr>
            <p:spPr>
              <a:xfrm>
                <a:off x="-65131525" y="2322300"/>
                <a:ext cx="275675" cy="275700"/>
              </a:xfrm>
              <a:custGeom>
                <a:avLst/>
                <a:gdLst/>
                <a:ahLst/>
                <a:cxnLst/>
                <a:rect l="l" t="t" r="r" b="b"/>
                <a:pathLst>
                  <a:path w="11027" h="11028" extrusionOk="0">
                    <a:moveTo>
                      <a:pt x="5073" y="820"/>
                    </a:moveTo>
                    <a:lnTo>
                      <a:pt x="5073" y="5514"/>
                    </a:lnTo>
                    <a:cubicBezTo>
                      <a:pt x="5073" y="5766"/>
                      <a:pt x="5262" y="5923"/>
                      <a:pt x="5482" y="5923"/>
                    </a:cubicBezTo>
                    <a:lnTo>
                      <a:pt x="10145" y="5923"/>
                    </a:lnTo>
                    <a:cubicBezTo>
                      <a:pt x="9956" y="8318"/>
                      <a:pt x="7940" y="10208"/>
                      <a:pt x="5482" y="10208"/>
                    </a:cubicBezTo>
                    <a:cubicBezTo>
                      <a:pt x="2867" y="10208"/>
                      <a:pt x="788" y="8129"/>
                      <a:pt x="788" y="5514"/>
                    </a:cubicBezTo>
                    <a:cubicBezTo>
                      <a:pt x="788" y="3088"/>
                      <a:pt x="2678" y="1072"/>
                      <a:pt x="5073" y="820"/>
                    </a:cubicBezTo>
                    <a:close/>
                    <a:moveTo>
                      <a:pt x="5514" y="0"/>
                    </a:moveTo>
                    <a:cubicBezTo>
                      <a:pt x="2458" y="0"/>
                      <a:pt x="0" y="2489"/>
                      <a:pt x="0" y="5514"/>
                    </a:cubicBezTo>
                    <a:cubicBezTo>
                      <a:pt x="0" y="8538"/>
                      <a:pt x="2458" y="11027"/>
                      <a:pt x="5514" y="11027"/>
                    </a:cubicBezTo>
                    <a:cubicBezTo>
                      <a:pt x="8538" y="11027"/>
                      <a:pt x="11027" y="8538"/>
                      <a:pt x="11027" y="5514"/>
                    </a:cubicBezTo>
                    <a:cubicBezTo>
                      <a:pt x="11027" y="5293"/>
                      <a:pt x="10807" y="5104"/>
                      <a:pt x="10618" y="5104"/>
                    </a:cubicBezTo>
                    <a:lnTo>
                      <a:pt x="5923" y="5104"/>
                    </a:lnTo>
                    <a:lnTo>
                      <a:pt x="5923" y="410"/>
                    </a:lnTo>
                    <a:cubicBezTo>
                      <a:pt x="5892" y="158"/>
                      <a:pt x="5734" y="0"/>
                      <a:pt x="5514" y="0"/>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1796" name="Google Shape;1796;p57"/>
              <p:cNvSpPr/>
              <p:nvPr/>
            </p:nvSpPr>
            <p:spPr>
              <a:xfrm>
                <a:off x="-64963775" y="2281350"/>
                <a:ext cx="148900" cy="148875"/>
              </a:xfrm>
              <a:custGeom>
                <a:avLst/>
                <a:gdLst/>
                <a:ahLst/>
                <a:cxnLst/>
                <a:rect l="l" t="t" r="r" b="b"/>
                <a:pathLst>
                  <a:path w="5956" h="5955" extrusionOk="0">
                    <a:moveTo>
                      <a:pt x="852" y="819"/>
                    </a:moveTo>
                    <a:cubicBezTo>
                      <a:pt x="3088" y="1008"/>
                      <a:pt x="4884" y="2836"/>
                      <a:pt x="5105" y="5073"/>
                    </a:cubicBezTo>
                    <a:lnTo>
                      <a:pt x="852" y="5073"/>
                    </a:lnTo>
                    <a:lnTo>
                      <a:pt x="852" y="819"/>
                    </a:lnTo>
                    <a:close/>
                    <a:moveTo>
                      <a:pt x="442" y="0"/>
                    </a:moveTo>
                    <a:cubicBezTo>
                      <a:pt x="221" y="0"/>
                      <a:pt x="1" y="189"/>
                      <a:pt x="1" y="441"/>
                    </a:cubicBezTo>
                    <a:lnTo>
                      <a:pt x="1" y="5514"/>
                    </a:lnTo>
                    <a:cubicBezTo>
                      <a:pt x="1" y="5734"/>
                      <a:pt x="221" y="5955"/>
                      <a:pt x="442" y="5955"/>
                    </a:cubicBezTo>
                    <a:lnTo>
                      <a:pt x="5514" y="5955"/>
                    </a:lnTo>
                    <a:cubicBezTo>
                      <a:pt x="5766" y="5955"/>
                      <a:pt x="5955" y="5734"/>
                      <a:pt x="5955" y="5514"/>
                    </a:cubicBezTo>
                    <a:cubicBezTo>
                      <a:pt x="5955" y="2426"/>
                      <a:pt x="3466" y="0"/>
                      <a:pt x="442" y="0"/>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grpSp>
      </p:grpSp>
      <p:grpSp>
        <p:nvGrpSpPr>
          <p:cNvPr id="30" name="Group 29">
            <a:extLst>
              <a:ext uri="{FF2B5EF4-FFF2-40B4-BE49-F238E27FC236}">
                <a16:creationId xmlns:a16="http://schemas.microsoft.com/office/drawing/2014/main" id="{46E0B660-362B-156F-5107-300DBFB90978}"/>
              </a:ext>
            </a:extLst>
          </p:cNvPr>
          <p:cNvGrpSpPr/>
          <p:nvPr/>
        </p:nvGrpSpPr>
        <p:grpSpPr>
          <a:xfrm>
            <a:off x="6921016" y="4693316"/>
            <a:ext cx="740000" cy="740000"/>
            <a:chOff x="6921016" y="4693316"/>
            <a:chExt cx="740000" cy="740000"/>
          </a:xfrm>
        </p:grpSpPr>
        <p:sp>
          <p:nvSpPr>
            <p:cNvPr id="1767" name="Google Shape;1767;p57"/>
            <p:cNvSpPr/>
            <p:nvPr/>
          </p:nvSpPr>
          <p:spPr>
            <a:xfrm>
              <a:off x="6921016" y="4693316"/>
              <a:ext cx="740000" cy="740000"/>
            </a:xfrm>
            <a:prstGeom prst="ellipse">
              <a:avLst/>
            </a:prstGeom>
            <a:solidFill>
              <a:schemeClr val="bg2">
                <a:lumMod val="20000"/>
                <a:lumOff val="80000"/>
              </a:schemeClr>
            </a:solidFill>
            <a:ln>
              <a:noFill/>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dirty="0">
                <a:ln>
                  <a:noFill/>
                </a:ln>
                <a:solidFill>
                  <a:srgbClr val="000000"/>
                </a:solidFill>
                <a:effectLst/>
                <a:uLnTx/>
                <a:uFillTx/>
                <a:latin typeface="Fira Sans Extra Condensed SemiBold"/>
                <a:ea typeface="Fira Sans Extra Condensed SemiBold"/>
                <a:cs typeface="Fira Sans Extra Condensed SemiBold"/>
                <a:sym typeface="Fira Sans Extra Condensed SemiBold"/>
              </a:endParaRPr>
            </a:p>
          </p:txBody>
        </p:sp>
        <p:grpSp>
          <p:nvGrpSpPr>
            <p:cNvPr id="1797" name="Google Shape;1797;p57"/>
            <p:cNvGrpSpPr/>
            <p:nvPr/>
          </p:nvGrpSpPr>
          <p:grpSpPr>
            <a:xfrm>
              <a:off x="7130277" y="4899319"/>
              <a:ext cx="321455" cy="327964"/>
              <a:chOff x="-65129950" y="2646800"/>
              <a:chExt cx="311125" cy="317425"/>
            </a:xfrm>
            <a:solidFill>
              <a:schemeClr val="bg2"/>
            </a:solidFill>
          </p:grpSpPr>
          <p:sp>
            <p:nvSpPr>
              <p:cNvPr id="1798" name="Google Shape;1798;p57"/>
              <p:cNvSpPr/>
              <p:nvPr/>
            </p:nvSpPr>
            <p:spPr>
              <a:xfrm>
                <a:off x="-65129950" y="2646800"/>
                <a:ext cx="311125" cy="317425"/>
              </a:xfrm>
              <a:custGeom>
                <a:avLst/>
                <a:gdLst/>
                <a:ahLst/>
                <a:cxnLst/>
                <a:rect l="l" t="t" r="r" b="b"/>
                <a:pathLst>
                  <a:path w="12445" h="12697" extrusionOk="0">
                    <a:moveTo>
                      <a:pt x="6648" y="851"/>
                    </a:moveTo>
                    <a:lnTo>
                      <a:pt x="6648" y="1954"/>
                    </a:lnTo>
                    <a:lnTo>
                      <a:pt x="5860" y="1954"/>
                    </a:lnTo>
                    <a:lnTo>
                      <a:pt x="5860" y="851"/>
                    </a:lnTo>
                    <a:close/>
                    <a:moveTo>
                      <a:pt x="1261" y="1954"/>
                    </a:moveTo>
                    <a:cubicBezTo>
                      <a:pt x="1355" y="1954"/>
                      <a:pt x="1450" y="1985"/>
                      <a:pt x="1544" y="2080"/>
                    </a:cubicBezTo>
                    <a:cubicBezTo>
                      <a:pt x="1733" y="2237"/>
                      <a:pt x="1733" y="2521"/>
                      <a:pt x="1576" y="2678"/>
                    </a:cubicBezTo>
                    <a:cubicBezTo>
                      <a:pt x="1497" y="2757"/>
                      <a:pt x="1387" y="2797"/>
                      <a:pt x="1276" y="2797"/>
                    </a:cubicBezTo>
                    <a:cubicBezTo>
                      <a:pt x="1166" y="2797"/>
                      <a:pt x="1056" y="2757"/>
                      <a:pt x="977" y="2678"/>
                    </a:cubicBezTo>
                    <a:cubicBezTo>
                      <a:pt x="819" y="2521"/>
                      <a:pt x="819" y="2237"/>
                      <a:pt x="977" y="2080"/>
                    </a:cubicBezTo>
                    <a:cubicBezTo>
                      <a:pt x="1072" y="1985"/>
                      <a:pt x="1198" y="1954"/>
                      <a:pt x="1261" y="1954"/>
                    </a:cubicBezTo>
                    <a:close/>
                    <a:moveTo>
                      <a:pt x="11216" y="1954"/>
                    </a:moveTo>
                    <a:cubicBezTo>
                      <a:pt x="11468" y="1954"/>
                      <a:pt x="11626" y="2143"/>
                      <a:pt x="11626" y="2395"/>
                    </a:cubicBezTo>
                    <a:cubicBezTo>
                      <a:pt x="11626" y="2615"/>
                      <a:pt x="11437" y="2836"/>
                      <a:pt x="11216" y="2836"/>
                    </a:cubicBezTo>
                    <a:cubicBezTo>
                      <a:pt x="11027" y="2836"/>
                      <a:pt x="10807" y="2615"/>
                      <a:pt x="10807" y="2395"/>
                    </a:cubicBezTo>
                    <a:cubicBezTo>
                      <a:pt x="10807" y="2143"/>
                      <a:pt x="10996" y="1954"/>
                      <a:pt x="11216" y="1954"/>
                    </a:cubicBezTo>
                    <a:close/>
                    <a:moveTo>
                      <a:pt x="6270" y="2773"/>
                    </a:moveTo>
                    <a:cubicBezTo>
                      <a:pt x="8759" y="2773"/>
                      <a:pt x="10807" y="4821"/>
                      <a:pt x="10807" y="7341"/>
                    </a:cubicBezTo>
                    <a:cubicBezTo>
                      <a:pt x="10807" y="9861"/>
                      <a:pt x="8759" y="11909"/>
                      <a:pt x="6270" y="11909"/>
                    </a:cubicBezTo>
                    <a:cubicBezTo>
                      <a:pt x="3781" y="11909"/>
                      <a:pt x="1733" y="9861"/>
                      <a:pt x="1733" y="7341"/>
                    </a:cubicBezTo>
                    <a:cubicBezTo>
                      <a:pt x="1733" y="4821"/>
                      <a:pt x="3781" y="2773"/>
                      <a:pt x="6270" y="2773"/>
                    </a:cubicBezTo>
                    <a:close/>
                    <a:moveTo>
                      <a:pt x="4663" y="0"/>
                    </a:moveTo>
                    <a:cubicBezTo>
                      <a:pt x="4411" y="0"/>
                      <a:pt x="4254" y="189"/>
                      <a:pt x="4254" y="410"/>
                    </a:cubicBezTo>
                    <a:cubicBezTo>
                      <a:pt x="4254" y="662"/>
                      <a:pt x="4474" y="851"/>
                      <a:pt x="4663" y="851"/>
                    </a:cubicBezTo>
                    <a:lnTo>
                      <a:pt x="5104" y="851"/>
                    </a:lnTo>
                    <a:lnTo>
                      <a:pt x="5104" y="2111"/>
                    </a:lnTo>
                    <a:cubicBezTo>
                      <a:pt x="4254" y="2300"/>
                      <a:pt x="3466" y="2710"/>
                      <a:pt x="2836" y="3245"/>
                    </a:cubicBezTo>
                    <a:lnTo>
                      <a:pt x="2489" y="2899"/>
                    </a:lnTo>
                    <a:cubicBezTo>
                      <a:pt x="2741" y="2426"/>
                      <a:pt x="2647" y="1891"/>
                      <a:pt x="2269" y="1481"/>
                    </a:cubicBezTo>
                    <a:cubicBezTo>
                      <a:pt x="2032" y="1245"/>
                      <a:pt x="1717" y="1127"/>
                      <a:pt x="1394" y="1127"/>
                    </a:cubicBezTo>
                    <a:cubicBezTo>
                      <a:pt x="1072" y="1127"/>
                      <a:pt x="741" y="1245"/>
                      <a:pt x="473" y="1481"/>
                    </a:cubicBezTo>
                    <a:cubicBezTo>
                      <a:pt x="0" y="1954"/>
                      <a:pt x="0" y="2741"/>
                      <a:pt x="473" y="3245"/>
                    </a:cubicBezTo>
                    <a:cubicBezTo>
                      <a:pt x="725" y="3498"/>
                      <a:pt x="1040" y="3624"/>
                      <a:pt x="1355" y="3624"/>
                    </a:cubicBezTo>
                    <a:cubicBezTo>
                      <a:pt x="1544" y="3624"/>
                      <a:pt x="1702" y="3561"/>
                      <a:pt x="1891" y="3498"/>
                    </a:cubicBezTo>
                    <a:lnTo>
                      <a:pt x="2269" y="3844"/>
                    </a:lnTo>
                    <a:cubicBezTo>
                      <a:pt x="1481" y="4789"/>
                      <a:pt x="946" y="6018"/>
                      <a:pt x="946" y="7341"/>
                    </a:cubicBezTo>
                    <a:cubicBezTo>
                      <a:pt x="946" y="10303"/>
                      <a:pt x="3371" y="12697"/>
                      <a:pt x="6301" y="12697"/>
                    </a:cubicBezTo>
                    <a:cubicBezTo>
                      <a:pt x="9263" y="12697"/>
                      <a:pt x="11657" y="10303"/>
                      <a:pt x="11657" y="7341"/>
                    </a:cubicBezTo>
                    <a:cubicBezTo>
                      <a:pt x="11657" y="6018"/>
                      <a:pt x="11185" y="4789"/>
                      <a:pt x="10365" y="3844"/>
                    </a:cubicBezTo>
                    <a:lnTo>
                      <a:pt x="10712" y="3498"/>
                    </a:lnTo>
                    <a:cubicBezTo>
                      <a:pt x="10838" y="3561"/>
                      <a:pt x="11027" y="3624"/>
                      <a:pt x="11216" y="3624"/>
                    </a:cubicBezTo>
                    <a:cubicBezTo>
                      <a:pt x="11909" y="3624"/>
                      <a:pt x="12445" y="3056"/>
                      <a:pt x="12445" y="2363"/>
                    </a:cubicBezTo>
                    <a:cubicBezTo>
                      <a:pt x="12445" y="1670"/>
                      <a:pt x="11909" y="1135"/>
                      <a:pt x="11216" y="1135"/>
                    </a:cubicBezTo>
                    <a:cubicBezTo>
                      <a:pt x="10555" y="1135"/>
                      <a:pt x="10019" y="1670"/>
                      <a:pt x="10019" y="2363"/>
                    </a:cubicBezTo>
                    <a:cubicBezTo>
                      <a:pt x="10019" y="2552"/>
                      <a:pt x="10050" y="2710"/>
                      <a:pt x="10113" y="2899"/>
                    </a:cubicBezTo>
                    <a:lnTo>
                      <a:pt x="9767" y="3245"/>
                    </a:lnTo>
                    <a:cubicBezTo>
                      <a:pt x="9137" y="2710"/>
                      <a:pt x="8349" y="2300"/>
                      <a:pt x="7530" y="2111"/>
                    </a:cubicBezTo>
                    <a:lnTo>
                      <a:pt x="7530" y="851"/>
                    </a:lnTo>
                    <a:lnTo>
                      <a:pt x="7971" y="851"/>
                    </a:lnTo>
                    <a:cubicBezTo>
                      <a:pt x="8192" y="851"/>
                      <a:pt x="8349" y="662"/>
                      <a:pt x="8349" y="410"/>
                    </a:cubicBezTo>
                    <a:cubicBezTo>
                      <a:pt x="8349" y="189"/>
                      <a:pt x="8160" y="0"/>
                      <a:pt x="7971" y="0"/>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1799" name="Google Shape;1799;p57"/>
              <p:cNvSpPr/>
              <p:nvPr/>
            </p:nvSpPr>
            <p:spPr>
              <a:xfrm>
                <a:off x="-65066950" y="2738175"/>
                <a:ext cx="187475" cy="185100"/>
              </a:xfrm>
              <a:custGeom>
                <a:avLst/>
                <a:gdLst/>
                <a:ahLst/>
                <a:cxnLst/>
                <a:rect l="l" t="t" r="r" b="b"/>
                <a:pathLst>
                  <a:path w="7499" h="7404" extrusionOk="0">
                    <a:moveTo>
                      <a:pt x="3309" y="819"/>
                    </a:moveTo>
                    <a:lnTo>
                      <a:pt x="3309" y="3686"/>
                    </a:lnTo>
                    <a:cubicBezTo>
                      <a:pt x="3309" y="3938"/>
                      <a:pt x="3498" y="4127"/>
                      <a:pt x="3718" y="4127"/>
                    </a:cubicBezTo>
                    <a:lnTo>
                      <a:pt x="6612" y="4127"/>
                    </a:lnTo>
                    <a:cubicBezTo>
                      <a:pt x="6410" y="5529"/>
                      <a:pt x="5188" y="6585"/>
                      <a:pt x="3750" y="6585"/>
                    </a:cubicBezTo>
                    <a:cubicBezTo>
                      <a:pt x="2143" y="6585"/>
                      <a:pt x="820" y="5261"/>
                      <a:pt x="820" y="3686"/>
                    </a:cubicBezTo>
                    <a:cubicBezTo>
                      <a:pt x="820" y="2237"/>
                      <a:pt x="1891" y="1008"/>
                      <a:pt x="3309" y="819"/>
                    </a:cubicBezTo>
                    <a:close/>
                    <a:moveTo>
                      <a:pt x="3750" y="0"/>
                    </a:moveTo>
                    <a:cubicBezTo>
                      <a:pt x="1702" y="0"/>
                      <a:pt x="1" y="1638"/>
                      <a:pt x="1" y="3686"/>
                    </a:cubicBezTo>
                    <a:cubicBezTo>
                      <a:pt x="1" y="5734"/>
                      <a:pt x="1671" y="7404"/>
                      <a:pt x="3750" y="7404"/>
                    </a:cubicBezTo>
                    <a:cubicBezTo>
                      <a:pt x="5798" y="7404"/>
                      <a:pt x="7499" y="5734"/>
                      <a:pt x="7499" y="3686"/>
                    </a:cubicBezTo>
                    <a:cubicBezTo>
                      <a:pt x="7499" y="3466"/>
                      <a:pt x="7278" y="3277"/>
                      <a:pt x="7058" y="3277"/>
                    </a:cubicBezTo>
                    <a:lnTo>
                      <a:pt x="4128" y="3277"/>
                    </a:lnTo>
                    <a:lnTo>
                      <a:pt x="4128" y="378"/>
                    </a:lnTo>
                    <a:cubicBezTo>
                      <a:pt x="4128" y="158"/>
                      <a:pt x="3939" y="0"/>
                      <a:pt x="3750" y="0"/>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grpSp>
      </p:grpSp>
      <p:grpSp>
        <p:nvGrpSpPr>
          <p:cNvPr id="33" name="Group 32">
            <a:extLst>
              <a:ext uri="{FF2B5EF4-FFF2-40B4-BE49-F238E27FC236}">
                <a16:creationId xmlns:a16="http://schemas.microsoft.com/office/drawing/2014/main" id="{3E212907-18CD-F4B7-D2B9-68A865F61A0A}"/>
              </a:ext>
            </a:extLst>
          </p:cNvPr>
          <p:cNvGrpSpPr/>
          <p:nvPr/>
        </p:nvGrpSpPr>
        <p:grpSpPr>
          <a:xfrm>
            <a:off x="4014749" y="3453049"/>
            <a:ext cx="740000" cy="740000"/>
            <a:chOff x="4014749" y="3453049"/>
            <a:chExt cx="740000" cy="740000"/>
          </a:xfrm>
        </p:grpSpPr>
        <p:sp>
          <p:nvSpPr>
            <p:cNvPr id="1768" name="Google Shape;1768;p57"/>
            <p:cNvSpPr/>
            <p:nvPr/>
          </p:nvSpPr>
          <p:spPr>
            <a:xfrm>
              <a:off x="4014749" y="3453049"/>
              <a:ext cx="740000" cy="740000"/>
            </a:xfrm>
            <a:prstGeom prst="ellipse">
              <a:avLst/>
            </a:prstGeom>
            <a:solidFill>
              <a:schemeClr val="accent2">
                <a:lumMod val="20000"/>
                <a:lumOff val="80000"/>
              </a:schemeClr>
            </a:solidFill>
            <a:ln>
              <a:noFill/>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dirty="0">
                <a:ln>
                  <a:noFill/>
                </a:ln>
                <a:solidFill>
                  <a:srgbClr val="000000"/>
                </a:solidFill>
                <a:effectLst/>
                <a:uLnTx/>
                <a:uFillTx/>
                <a:latin typeface="Fira Sans Extra Condensed SemiBold"/>
                <a:ea typeface="Fira Sans Extra Condensed SemiBold"/>
                <a:cs typeface="Fira Sans Extra Condensed SemiBold"/>
                <a:sym typeface="Fira Sans Extra Condensed SemiBold"/>
              </a:endParaRPr>
            </a:p>
          </p:txBody>
        </p:sp>
        <p:sp>
          <p:nvSpPr>
            <p:cNvPr id="1800" name="Google Shape;1800;p57"/>
            <p:cNvSpPr/>
            <p:nvPr/>
          </p:nvSpPr>
          <p:spPr>
            <a:xfrm>
              <a:off x="4218436" y="3658676"/>
              <a:ext cx="332613" cy="328661"/>
            </a:xfrm>
            <a:custGeom>
              <a:avLst/>
              <a:gdLst/>
              <a:ahLst/>
              <a:cxnLst/>
              <a:rect l="l" t="t" r="r" b="b"/>
              <a:pathLst>
                <a:path w="12877" h="12724" extrusionOk="0">
                  <a:moveTo>
                    <a:pt x="10492" y="1603"/>
                  </a:moveTo>
                  <a:lnTo>
                    <a:pt x="10429" y="1855"/>
                  </a:lnTo>
                  <a:cubicBezTo>
                    <a:pt x="10429" y="1981"/>
                    <a:pt x="10492" y="2138"/>
                    <a:pt x="10555" y="2201"/>
                  </a:cubicBezTo>
                  <a:cubicBezTo>
                    <a:pt x="10649" y="2296"/>
                    <a:pt x="10807" y="2327"/>
                    <a:pt x="10901" y="2327"/>
                  </a:cubicBezTo>
                  <a:lnTo>
                    <a:pt x="11153" y="2296"/>
                  </a:lnTo>
                  <a:lnTo>
                    <a:pt x="10492" y="2957"/>
                  </a:lnTo>
                  <a:lnTo>
                    <a:pt x="9736" y="3083"/>
                  </a:lnTo>
                  <a:lnTo>
                    <a:pt x="9799" y="2296"/>
                  </a:lnTo>
                  <a:lnTo>
                    <a:pt x="10492" y="1603"/>
                  </a:lnTo>
                  <a:close/>
                  <a:moveTo>
                    <a:pt x="6270" y="6108"/>
                  </a:moveTo>
                  <a:cubicBezTo>
                    <a:pt x="6396" y="6108"/>
                    <a:pt x="6459" y="6139"/>
                    <a:pt x="6554" y="6234"/>
                  </a:cubicBezTo>
                  <a:cubicBezTo>
                    <a:pt x="6617" y="6265"/>
                    <a:pt x="6648" y="6391"/>
                    <a:pt x="6648" y="6486"/>
                  </a:cubicBezTo>
                  <a:cubicBezTo>
                    <a:pt x="6648" y="6738"/>
                    <a:pt x="6459" y="6927"/>
                    <a:pt x="6270" y="6927"/>
                  </a:cubicBezTo>
                  <a:cubicBezTo>
                    <a:pt x="6081" y="6927"/>
                    <a:pt x="5861" y="6738"/>
                    <a:pt x="5861" y="6486"/>
                  </a:cubicBezTo>
                  <a:cubicBezTo>
                    <a:pt x="5861" y="6265"/>
                    <a:pt x="6081" y="6108"/>
                    <a:pt x="6270" y="6108"/>
                  </a:cubicBezTo>
                  <a:close/>
                  <a:moveTo>
                    <a:pt x="6176" y="4375"/>
                  </a:moveTo>
                  <a:cubicBezTo>
                    <a:pt x="6617" y="4375"/>
                    <a:pt x="7026" y="4501"/>
                    <a:pt x="7341" y="4722"/>
                  </a:cubicBezTo>
                  <a:lnTo>
                    <a:pt x="6743" y="5320"/>
                  </a:lnTo>
                  <a:cubicBezTo>
                    <a:pt x="6617" y="5289"/>
                    <a:pt x="6428" y="5226"/>
                    <a:pt x="6239" y="5226"/>
                  </a:cubicBezTo>
                  <a:cubicBezTo>
                    <a:pt x="5546" y="5226"/>
                    <a:pt x="5010" y="5793"/>
                    <a:pt x="5010" y="6454"/>
                  </a:cubicBezTo>
                  <a:cubicBezTo>
                    <a:pt x="5010" y="7116"/>
                    <a:pt x="5546" y="7715"/>
                    <a:pt x="6239" y="7715"/>
                  </a:cubicBezTo>
                  <a:cubicBezTo>
                    <a:pt x="6900" y="7715"/>
                    <a:pt x="7467" y="7147"/>
                    <a:pt x="7467" y="6454"/>
                  </a:cubicBezTo>
                  <a:cubicBezTo>
                    <a:pt x="7467" y="6265"/>
                    <a:pt x="7404" y="6108"/>
                    <a:pt x="7341" y="5887"/>
                  </a:cubicBezTo>
                  <a:lnTo>
                    <a:pt x="7908" y="5320"/>
                  </a:lnTo>
                  <a:cubicBezTo>
                    <a:pt x="8160" y="5635"/>
                    <a:pt x="8286" y="6013"/>
                    <a:pt x="8286" y="6454"/>
                  </a:cubicBezTo>
                  <a:cubicBezTo>
                    <a:pt x="8286" y="7588"/>
                    <a:pt x="7341" y="8534"/>
                    <a:pt x="6176" y="8534"/>
                  </a:cubicBezTo>
                  <a:cubicBezTo>
                    <a:pt x="5041" y="8534"/>
                    <a:pt x="4096" y="7588"/>
                    <a:pt x="4096" y="6454"/>
                  </a:cubicBezTo>
                  <a:cubicBezTo>
                    <a:pt x="4096" y="5320"/>
                    <a:pt x="5041" y="4375"/>
                    <a:pt x="6176" y="4375"/>
                  </a:cubicBezTo>
                  <a:close/>
                  <a:moveTo>
                    <a:pt x="6239" y="2800"/>
                  </a:moveTo>
                  <a:cubicBezTo>
                    <a:pt x="7089" y="2800"/>
                    <a:pt x="7908" y="3115"/>
                    <a:pt x="8539" y="3619"/>
                  </a:cubicBezTo>
                  <a:lnTo>
                    <a:pt x="7971" y="4217"/>
                  </a:lnTo>
                  <a:cubicBezTo>
                    <a:pt x="7499" y="3839"/>
                    <a:pt x="6869" y="3619"/>
                    <a:pt x="6239" y="3619"/>
                  </a:cubicBezTo>
                  <a:cubicBezTo>
                    <a:pt x="4600" y="3619"/>
                    <a:pt x="3309" y="4911"/>
                    <a:pt x="3309" y="6486"/>
                  </a:cubicBezTo>
                  <a:cubicBezTo>
                    <a:pt x="3309" y="8124"/>
                    <a:pt x="4632" y="9416"/>
                    <a:pt x="6239" y="9416"/>
                  </a:cubicBezTo>
                  <a:cubicBezTo>
                    <a:pt x="7845" y="9416"/>
                    <a:pt x="9137" y="8124"/>
                    <a:pt x="9137" y="6486"/>
                  </a:cubicBezTo>
                  <a:cubicBezTo>
                    <a:pt x="9137" y="5856"/>
                    <a:pt x="8948" y="5226"/>
                    <a:pt x="8539" y="4753"/>
                  </a:cubicBezTo>
                  <a:lnTo>
                    <a:pt x="9137" y="4154"/>
                  </a:lnTo>
                  <a:cubicBezTo>
                    <a:pt x="9641" y="4816"/>
                    <a:pt x="9956" y="5604"/>
                    <a:pt x="9956" y="6486"/>
                  </a:cubicBezTo>
                  <a:cubicBezTo>
                    <a:pt x="9956" y="8534"/>
                    <a:pt x="8318" y="10235"/>
                    <a:pt x="6239" y="10235"/>
                  </a:cubicBezTo>
                  <a:cubicBezTo>
                    <a:pt x="4191" y="10235"/>
                    <a:pt x="2490" y="8597"/>
                    <a:pt x="2490" y="6486"/>
                  </a:cubicBezTo>
                  <a:cubicBezTo>
                    <a:pt x="2490" y="4438"/>
                    <a:pt x="4128" y="2800"/>
                    <a:pt x="6239" y="2800"/>
                  </a:cubicBezTo>
                  <a:close/>
                  <a:moveTo>
                    <a:pt x="6270" y="1130"/>
                  </a:moveTo>
                  <a:cubicBezTo>
                    <a:pt x="7247" y="1130"/>
                    <a:pt x="8223" y="1414"/>
                    <a:pt x="9074" y="1918"/>
                  </a:cubicBezTo>
                  <a:cubicBezTo>
                    <a:pt x="9074" y="1949"/>
                    <a:pt x="9011" y="2012"/>
                    <a:pt x="9011" y="2044"/>
                  </a:cubicBezTo>
                  <a:lnTo>
                    <a:pt x="8917" y="2831"/>
                  </a:lnTo>
                  <a:cubicBezTo>
                    <a:pt x="8160" y="2296"/>
                    <a:pt x="7247" y="1981"/>
                    <a:pt x="6270" y="1981"/>
                  </a:cubicBezTo>
                  <a:cubicBezTo>
                    <a:pt x="3750" y="1981"/>
                    <a:pt x="1733" y="4028"/>
                    <a:pt x="1733" y="6486"/>
                  </a:cubicBezTo>
                  <a:cubicBezTo>
                    <a:pt x="1733" y="9006"/>
                    <a:pt x="3781" y="11054"/>
                    <a:pt x="6270" y="11054"/>
                  </a:cubicBezTo>
                  <a:cubicBezTo>
                    <a:pt x="8759" y="11054"/>
                    <a:pt x="10807" y="9006"/>
                    <a:pt x="10807" y="6486"/>
                  </a:cubicBezTo>
                  <a:cubicBezTo>
                    <a:pt x="10807" y="5509"/>
                    <a:pt x="10492" y="4596"/>
                    <a:pt x="9925" y="3871"/>
                  </a:cubicBezTo>
                  <a:lnTo>
                    <a:pt x="10712" y="3745"/>
                  </a:lnTo>
                  <a:cubicBezTo>
                    <a:pt x="10744" y="3745"/>
                    <a:pt x="10807" y="3745"/>
                    <a:pt x="10838" y="3713"/>
                  </a:cubicBezTo>
                  <a:cubicBezTo>
                    <a:pt x="11342" y="4533"/>
                    <a:pt x="11626" y="5478"/>
                    <a:pt x="11626" y="6486"/>
                  </a:cubicBezTo>
                  <a:cubicBezTo>
                    <a:pt x="11626" y="9447"/>
                    <a:pt x="9232" y="11873"/>
                    <a:pt x="6270" y="11873"/>
                  </a:cubicBezTo>
                  <a:cubicBezTo>
                    <a:pt x="3309" y="11873"/>
                    <a:pt x="914" y="9479"/>
                    <a:pt x="914" y="6486"/>
                  </a:cubicBezTo>
                  <a:cubicBezTo>
                    <a:pt x="914" y="3524"/>
                    <a:pt x="3309" y="1130"/>
                    <a:pt x="6270" y="1130"/>
                  </a:cubicBezTo>
                  <a:close/>
                  <a:moveTo>
                    <a:pt x="11030" y="0"/>
                  </a:moveTo>
                  <a:cubicBezTo>
                    <a:pt x="10930" y="0"/>
                    <a:pt x="10829" y="37"/>
                    <a:pt x="10744" y="122"/>
                  </a:cubicBezTo>
                  <a:lnTo>
                    <a:pt x="9610" y="1256"/>
                  </a:lnTo>
                  <a:cubicBezTo>
                    <a:pt x="8602" y="594"/>
                    <a:pt x="7467" y="279"/>
                    <a:pt x="6239" y="279"/>
                  </a:cubicBezTo>
                  <a:cubicBezTo>
                    <a:pt x="2805" y="279"/>
                    <a:pt x="1" y="3020"/>
                    <a:pt x="1" y="6486"/>
                  </a:cubicBezTo>
                  <a:cubicBezTo>
                    <a:pt x="1" y="9920"/>
                    <a:pt x="2773" y="12724"/>
                    <a:pt x="6239" y="12724"/>
                  </a:cubicBezTo>
                  <a:cubicBezTo>
                    <a:pt x="9641" y="12724"/>
                    <a:pt x="12445" y="9951"/>
                    <a:pt x="12445" y="6486"/>
                  </a:cubicBezTo>
                  <a:cubicBezTo>
                    <a:pt x="12445" y="5289"/>
                    <a:pt x="12099" y="4123"/>
                    <a:pt x="11468" y="3115"/>
                  </a:cubicBezTo>
                  <a:lnTo>
                    <a:pt x="12603" y="1981"/>
                  </a:lnTo>
                  <a:cubicBezTo>
                    <a:pt x="12877" y="1706"/>
                    <a:pt x="12650" y="1255"/>
                    <a:pt x="12292" y="1255"/>
                  </a:cubicBezTo>
                  <a:cubicBezTo>
                    <a:pt x="12280" y="1255"/>
                    <a:pt x="12268" y="1255"/>
                    <a:pt x="12256" y="1256"/>
                  </a:cubicBezTo>
                  <a:lnTo>
                    <a:pt x="11342" y="1382"/>
                  </a:lnTo>
                  <a:lnTo>
                    <a:pt x="11468" y="468"/>
                  </a:lnTo>
                  <a:cubicBezTo>
                    <a:pt x="11491" y="203"/>
                    <a:pt x="11265" y="0"/>
                    <a:pt x="11030"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grpSp>
      <p:grpSp>
        <p:nvGrpSpPr>
          <p:cNvPr id="31" name="Group 30">
            <a:extLst>
              <a:ext uri="{FF2B5EF4-FFF2-40B4-BE49-F238E27FC236}">
                <a16:creationId xmlns:a16="http://schemas.microsoft.com/office/drawing/2014/main" id="{5E226AD1-7034-07CA-94FC-A1076030968B}"/>
              </a:ext>
            </a:extLst>
          </p:cNvPr>
          <p:cNvGrpSpPr/>
          <p:nvPr/>
        </p:nvGrpSpPr>
        <p:grpSpPr>
          <a:xfrm>
            <a:off x="5726016" y="5370649"/>
            <a:ext cx="740000" cy="740000"/>
            <a:chOff x="5726016" y="5370649"/>
            <a:chExt cx="740000" cy="740000"/>
          </a:xfrm>
        </p:grpSpPr>
        <p:sp>
          <p:nvSpPr>
            <p:cNvPr id="1774" name="Google Shape;1774;p57"/>
            <p:cNvSpPr/>
            <p:nvPr/>
          </p:nvSpPr>
          <p:spPr>
            <a:xfrm>
              <a:off x="5726016" y="5370649"/>
              <a:ext cx="740000" cy="740000"/>
            </a:xfrm>
            <a:prstGeom prst="ellipse">
              <a:avLst/>
            </a:prstGeom>
            <a:solidFill>
              <a:schemeClr val="accent3">
                <a:lumMod val="20000"/>
                <a:lumOff val="80000"/>
              </a:schemeClr>
            </a:solidFill>
            <a:ln>
              <a:noFill/>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dirty="0">
                <a:ln>
                  <a:noFill/>
                </a:ln>
                <a:solidFill>
                  <a:srgbClr val="000000"/>
                </a:solidFill>
                <a:effectLst/>
                <a:uLnTx/>
                <a:uFillTx/>
                <a:latin typeface="Fira Sans Extra Condensed SemiBold"/>
                <a:ea typeface="Fira Sans Extra Condensed SemiBold"/>
                <a:cs typeface="Fira Sans Extra Condensed SemiBold"/>
                <a:sym typeface="Fira Sans Extra Condensed SemiBold"/>
              </a:endParaRPr>
            </a:p>
          </p:txBody>
        </p:sp>
        <p:grpSp>
          <p:nvGrpSpPr>
            <p:cNvPr id="1801" name="Google Shape;1801;p57"/>
            <p:cNvGrpSpPr/>
            <p:nvPr/>
          </p:nvGrpSpPr>
          <p:grpSpPr>
            <a:xfrm>
              <a:off x="5931211" y="5582514"/>
              <a:ext cx="329591" cy="330108"/>
              <a:chOff x="-59502375" y="1904375"/>
              <a:chExt cx="319000" cy="319500"/>
            </a:xfrm>
            <a:solidFill>
              <a:schemeClr val="accent3"/>
            </a:solidFill>
          </p:grpSpPr>
          <p:sp>
            <p:nvSpPr>
              <p:cNvPr id="1802" name="Google Shape;1802;p57"/>
              <p:cNvSpPr/>
              <p:nvPr/>
            </p:nvSpPr>
            <p:spPr>
              <a:xfrm>
                <a:off x="-59455125" y="2097050"/>
                <a:ext cx="227650" cy="62225"/>
              </a:xfrm>
              <a:custGeom>
                <a:avLst/>
                <a:gdLst/>
                <a:ahLst/>
                <a:cxnLst/>
                <a:rect l="l" t="t" r="r" b="b"/>
                <a:pathLst>
                  <a:path w="9106" h="2489" extrusionOk="0">
                    <a:moveTo>
                      <a:pt x="1670" y="819"/>
                    </a:moveTo>
                    <a:lnTo>
                      <a:pt x="1670" y="1670"/>
                    </a:lnTo>
                    <a:lnTo>
                      <a:pt x="820" y="1670"/>
                    </a:lnTo>
                    <a:lnTo>
                      <a:pt x="820" y="819"/>
                    </a:lnTo>
                    <a:close/>
                    <a:moveTo>
                      <a:pt x="3309" y="819"/>
                    </a:moveTo>
                    <a:lnTo>
                      <a:pt x="3309" y="1670"/>
                    </a:lnTo>
                    <a:lnTo>
                      <a:pt x="2489" y="1670"/>
                    </a:lnTo>
                    <a:lnTo>
                      <a:pt x="2489" y="819"/>
                    </a:lnTo>
                    <a:close/>
                    <a:moveTo>
                      <a:pt x="4978" y="819"/>
                    </a:moveTo>
                    <a:lnTo>
                      <a:pt x="4978" y="1670"/>
                    </a:lnTo>
                    <a:lnTo>
                      <a:pt x="4128" y="1670"/>
                    </a:lnTo>
                    <a:lnTo>
                      <a:pt x="4128" y="819"/>
                    </a:lnTo>
                    <a:close/>
                    <a:moveTo>
                      <a:pt x="6617" y="819"/>
                    </a:moveTo>
                    <a:lnTo>
                      <a:pt x="6617" y="1670"/>
                    </a:lnTo>
                    <a:lnTo>
                      <a:pt x="5798" y="1670"/>
                    </a:lnTo>
                    <a:lnTo>
                      <a:pt x="5798" y="819"/>
                    </a:lnTo>
                    <a:close/>
                    <a:moveTo>
                      <a:pt x="8286" y="819"/>
                    </a:moveTo>
                    <a:lnTo>
                      <a:pt x="8286" y="1670"/>
                    </a:lnTo>
                    <a:lnTo>
                      <a:pt x="7436" y="1670"/>
                    </a:lnTo>
                    <a:lnTo>
                      <a:pt x="7436" y="819"/>
                    </a:lnTo>
                    <a:close/>
                    <a:moveTo>
                      <a:pt x="410" y="0"/>
                    </a:moveTo>
                    <a:cubicBezTo>
                      <a:pt x="158" y="0"/>
                      <a:pt x="1" y="189"/>
                      <a:pt x="1" y="410"/>
                    </a:cubicBezTo>
                    <a:lnTo>
                      <a:pt x="1" y="2048"/>
                    </a:lnTo>
                    <a:cubicBezTo>
                      <a:pt x="1" y="2300"/>
                      <a:pt x="190" y="2489"/>
                      <a:pt x="410" y="2489"/>
                    </a:cubicBezTo>
                    <a:lnTo>
                      <a:pt x="8664" y="2489"/>
                    </a:lnTo>
                    <a:cubicBezTo>
                      <a:pt x="8917" y="2489"/>
                      <a:pt x="9106" y="2300"/>
                      <a:pt x="9106" y="2048"/>
                    </a:cubicBezTo>
                    <a:lnTo>
                      <a:pt x="9106" y="410"/>
                    </a:lnTo>
                    <a:cubicBezTo>
                      <a:pt x="9106" y="158"/>
                      <a:pt x="8917" y="0"/>
                      <a:pt x="8664" y="0"/>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1803" name="Google Shape;1803;p57"/>
              <p:cNvSpPr/>
              <p:nvPr/>
            </p:nvSpPr>
            <p:spPr>
              <a:xfrm>
                <a:off x="-59502375" y="1966300"/>
                <a:ext cx="319000" cy="257575"/>
              </a:xfrm>
              <a:custGeom>
                <a:avLst/>
                <a:gdLst/>
                <a:ahLst/>
                <a:cxnLst/>
                <a:rect l="l" t="t" r="r" b="b"/>
                <a:pathLst>
                  <a:path w="12760" h="10303" extrusionOk="0">
                    <a:moveTo>
                      <a:pt x="8633" y="1639"/>
                    </a:moveTo>
                    <a:lnTo>
                      <a:pt x="8633" y="3592"/>
                    </a:lnTo>
                    <a:lnTo>
                      <a:pt x="7814" y="3592"/>
                    </a:lnTo>
                    <a:lnTo>
                      <a:pt x="7814" y="1639"/>
                    </a:lnTo>
                    <a:close/>
                    <a:moveTo>
                      <a:pt x="11941" y="819"/>
                    </a:moveTo>
                    <a:lnTo>
                      <a:pt x="11941" y="3592"/>
                    </a:lnTo>
                    <a:lnTo>
                      <a:pt x="11122" y="3592"/>
                    </a:lnTo>
                    <a:lnTo>
                      <a:pt x="11122" y="819"/>
                    </a:lnTo>
                    <a:close/>
                    <a:moveTo>
                      <a:pt x="5041" y="3119"/>
                    </a:moveTo>
                    <a:lnTo>
                      <a:pt x="5041" y="3970"/>
                    </a:lnTo>
                    <a:cubicBezTo>
                      <a:pt x="5041" y="4222"/>
                      <a:pt x="5230" y="4411"/>
                      <a:pt x="5482" y="4411"/>
                    </a:cubicBezTo>
                    <a:lnTo>
                      <a:pt x="11941" y="4411"/>
                    </a:lnTo>
                    <a:lnTo>
                      <a:pt x="11941" y="9357"/>
                    </a:lnTo>
                    <a:lnTo>
                      <a:pt x="914" y="9357"/>
                    </a:lnTo>
                    <a:lnTo>
                      <a:pt x="914" y="4222"/>
                    </a:lnTo>
                    <a:lnTo>
                      <a:pt x="2552" y="3119"/>
                    </a:lnTo>
                    <a:lnTo>
                      <a:pt x="2552" y="3970"/>
                    </a:lnTo>
                    <a:cubicBezTo>
                      <a:pt x="2552" y="4207"/>
                      <a:pt x="2767" y="4373"/>
                      <a:pt x="2980" y="4373"/>
                    </a:cubicBezTo>
                    <a:cubicBezTo>
                      <a:pt x="3050" y="4373"/>
                      <a:pt x="3120" y="4355"/>
                      <a:pt x="3182" y="4316"/>
                    </a:cubicBezTo>
                    <a:lnTo>
                      <a:pt x="5041" y="3119"/>
                    </a:lnTo>
                    <a:close/>
                    <a:moveTo>
                      <a:pt x="10712" y="0"/>
                    </a:moveTo>
                    <a:cubicBezTo>
                      <a:pt x="10491" y="0"/>
                      <a:pt x="10334" y="189"/>
                      <a:pt x="10334" y="441"/>
                    </a:cubicBezTo>
                    <a:lnTo>
                      <a:pt x="10334" y="3592"/>
                    </a:lnTo>
                    <a:lnTo>
                      <a:pt x="9483" y="3592"/>
                    </a:lnTo>
                    <a:lnTo>
                      <a:pt x="9483" y="1261"/>
                    </a:lnTo>
                    <a:cubicBezTo>
                      <a:pt x="9483" y="1008"/>
                      <a:pt x="9294" y="819"/>
                      <a:pt x="9074" y="819"/>
                    </a:cubicBezTo>
                    <a:lnTo>
                      <a:pt x="7404" y="819"/>
                    </a:lnTo>
                    <a:cubicBezTo>
                      <a:pt x="7183" y="819"/>
                      <a:pt x="6963" y="1008"/>
                      <a:pt x="6963" y="1261"/>
                    </a:cubicBezTo>
                    <a:lnTo>
                      <a:pt x="6963" y="3592"/>
                    </a:lnTo>
                    <a:lnTo>
                      <a:pt x="5860" y="3592"/>
                    </a:lnTo>
                    <a:lnTo>
                      <a:pt x="5860" y="2363"/>
                    </a:lnTo>
                    <a:cubicBezTo>
                      <a:pt x="5860" y="2206"/>
                      <a:pt x="5797" y="2080"/>
                      <a:pt x="5640" y="2017"/>
                    </a:cubicBezTo>
                    <a:cubicBezTo>
                      <a:pt x="5581" y="1973"/>
                      <a:pt x="5509" y="1949"/>
                      <a:pt x="5436" y="1949"/>
                    </a:cubicBezTo>
                    <a:cubicBezTo>
                      <a:pt x="5352" y="1949"/>
                      <a:pt x="5266" y="1981"/>
                      <a:pt x="5199" y="2048"/>
                    </a:cubicBezTo>
                    <a:lnTo>
                      <a:pt x="3340" y="3245"/>
                    </a:lnTo>
                    <a:lnTo>
                      <a:pt x="3340" y="2395"/>
                    </a:lnTo>
                    <a:cubicBezTo>
                      <a:pt x="3340" y="2237"/>
                      <a:pt x="3277" y="2111"/>
                      <a:pt x="3119" y="2048"/>
                    </a:cubicBezTo>
                    <a:cubicBezTo>
                      <a:pt x="3061" y="2004"/>
                      <a:pt x="2989" y="1981"/>
                      <a:pt x="2916" y="1981"/>
                    </a:cubicBezTo>
                    <a:cubicBezTo>
                      <a:pt x="2831" y="1981"/>
                      <a:pt x="2746" y="2012"/>
                      <a:pt x="2678" y="2080"/>
                    </a:cubicBezTo>
                    <a:lnTo>
                      <a:pt x="189" y="3718"/>
                    </a:lnTo>
                    <a:cubicBezTo>
                      <a:pt x="95" y="3812"/>
                      <a:pt x="0" y="3938"/>
                      <a:pt x="0" y="4096"/>
                    </a:cubicBezTo>
                    <a:lnTo>
                      <a:pt x="0" y="9861"/>
                    </a:lnTo>
                    <a:cubicBezTo>
                      <a:pt x="0" y="10113"/>
                      <a:pt x="189" y="10302"/>
                      <a:pt x="441" y="10302"/>
                    </a:cubicBezTo>
                    <a:lnTo>
                      <a:pt x="12287" y="10302"/>
                    </a:lnTo>
                    <a:cubicBezTo>
                      <a:pt x="12539" y="10302"/>
                      <a:pt x="12697" y="10113"/>
                      <a:pt x="12697" y="9861"/>
                    </a:cubicBezTo>
                    <a:lnTo>
                      <a:pt x="12697" y="504"/>
                    </a:lnTo>
                    <a:cubicBezTo>
                      <a:pt x="12760" y="158"/>
                      <a:pt x="12602" y="0"/>
                      <a:pt x="12382" y="0"/>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1804" name="Google Shape;1804;p57"/>
              <p:cNvSpPr/>
              <p:nvPr/>
            </p:nvSpPr>
            <p:spPr>
              <a:xfrm>
                <a:off x="-59322800" y="1904375"/>
                <a:ext cx="106350" cy="41175"/>
              </a:xfrm>
              <a:custGeom>
                <a:avLst/>
                <a:gdLst/>
                <a:ahLst/>
                <a:cxnLst/>
                <a:rect l="l" t="t" r="r" b="b"/>
                <a:pathLst>
                  <a:path w="4254" h="1647" extrusionOk="0">
                    <a:moveTo>
                      <a:pt x="1291" y="0"/>
                    </a:moveTo>
                    <a:cubicBezTo>
                      <a:pt x="890" y="0"/>
                      <a:pt x="485" y="181"/>
                      <a:pt x="158" y="556"/>
                    </a:cubicBezTo>
                    <a:cubicBezTo>
                      <a:pt x="0" y="713"/>
                      <a:pt x="32" y="965"/>
                      <a:pt x="189" y="1123"/>
                    </a:cubicBezTo>
                    <a:cubicBezTo>
                      <a:pt x="265" y="1198"/>
                      <a:pt x="369" y="1237"/>
                      <a:pt x="474" y="1237"/>
                    </a:cubicBezTo>
                    <a:cubicBezTo>
                      <a:pt x="589" y="1237"/>
                      <a:pt x="706" y="1190"/>
                      <a:pt x="788" y="1091"/>
                    </a:cubicBezTo>
                    <a:cubicBezTo>
                      <a:pt x="946" y="918"/>
                      <a:pt x="1119" y="831"/>
                      <a:pt x="1292" y="831"/>
                    </a:cubicBezTo>
                    <a:cubicBezTo>
                      <a:pt x="1465" y="831"/>
                      <a:pt x="1639" y="918"/>
                      <a:pt x="1796" y="1091"/>
                    </a:cubicBezTo>
                    <a:cubicBezTo>
                      <a:pt x="2115" y="1457"/>
                      <a:pt x="2530" y="1646"/>
                      <a:pt x="2948" y="1646"/>
                    </a:cubicBezTo>
                    <a:cubicBezTo>
                      <a:pt x="3357" y="1646"/>
                      <a:pt x="3769" y="1465"/>
                      <a:pt x="4096" y="1091"/>
                    </a:cubicBezTo>
                    <a:cubicBezTo>
                      <a:pt x="4254" y="902"/>
                      <a:pt x="4191" y="650"/>
                      <a:pt x="4033" y="493"/>
                    </a:cubicBezTo>
                    <a:cubicBezTo>
                      <a:pt x="3975" y="420"/>
                      <a:pt x="3885" y="381"/>
                      <a:pt x="3788" y="381"/>
                    </a:cubicBezTo>
                    <a:cubicBezTo>
                      <a:pt x="3674" y="381"/>
                      <a:pt x="3551" y="436"/>
                      <a:pt x="3466" y="556"/>
                    </a:cubicBezTo>
                    <a:cubicBezTo>
                      <a:pt x="3308" y="729"/>
                      <a:pt x="3127" y="815"/>
                      <a:pt x="2946" y="815"/>
                    </a:cubicBezTo>
                    <a:cubicBezTo>
                      <a:pt x="2765" y="815"/>
                      <a:pt x="2584" y="729"/>
                      <a:pt x="2426" y="556"/>
                    </a:cubicBezTo>
                    <a:cubicBezTo>
                      <a:pt x="2108" y="189"/>
                      <a:pt x="1701" y="0"/>
                      <a:pt x="1291" y="0"/>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grpSp>
      </p:grpSp>
      <p:grpSp>
        <p:nvGrpSpPr>
          <p:cNvPr id="2" name="Group 1">
            <a:extLst>
              <a:ext uri="{FF2B5EF4-FFF2-40B4-BE49-F238E27FC236}">
                <a16:creationId xmlns:a16="http://schemas.microsoft.com/office/drawing/2014/main" id="{01568BFE-6B17-3295-5402-FF1130B42FCB}"/>
              </a:ext>
            </a:extLst>
          </p:cNvPr>
          <p:cNvGrpSpPr/>
          <p:nvPr/>
        </p:nvGrpSpPr>
        <p:grpSpPr>
          <a:xfrm>
            <a:off x="5726016" y="1535716"/>
            <a:ext cx="740000" cy="740000"/>
            <a:chOff x="5726016" y="1535716"/>
            <a:chExt cx="740000" cy="740000"/>
          </a:xfrm>
        </p:grpSpPr>
        <p:sp>
          <p:nvSpPr>
            <p:cNvPr id="1772" name="Google Shape;1772;p57"/>
            <p:cNvSpPr/>
            <p:nvPr/>
          </p:nvSpPr>
          <p:spPr>
            <a:xfrm>
              <a:off x="5726016" y="1535716"/>
              <a:ext cx="740000" cy="740000"/>
            </a:xfrm>
            <a:prstGeom prst="ellipse">
              <a:avLst/>
            </a:prstGeom>
            <a:solidFill>
              <a:schemeClr val="accent4">
                <a:lumMod val="20000"/>
                <a:lumOff val="80000"/>
              </a:schemeClr>
            </a:solidFill>
            <a:ln>
              <a:noFill/>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dirty="0">
                <a:ln>
                  <a:noFill/>
                </a:ln>
                <a:solidFill>
                  <a:srgbClr val="000000"/>
                </a:solidFill>
                <a:effectLst/>
                <a:uLnTx/>
                <a:uFillTx/>
                <a:latin typeface="Fira Sans Extra Condensed SemiBold"/>
                <a:ea typeface="Fira Sans Extra Condensed SemiBold"/>
                <a:cs typeface="Fira Sans Extra Condensed SemiBold"/>
                <a:sym typeface="Fira Sans Extra Condensed SemiBold"/>
              </a:endParaRPr>
            </a:p>
          </p:txBody>
        </p:sp>
        <p:grpSp>
          <p:nvGrpSpPr>
            <p:cNvPr id="1805" name="Google Shape;1805;p57"/>
            <p:cNvGrpSpPr/>
            <p:nvPr/>
          </p:nvGrpSpPr>
          <p:grpSpPr>
            <a:xfrm>
              <a:off x="5932437" y="1744976"/>
              <a:ext cx="327163" cy="321480"/>
              <a:chOff x="-60988625" y="2310475"/>
              <a:chExt cx="316650" cy="311150"/>
            </a:xfrm>
            <a:solidFill>
              <a:schemeClr val="accent4"/>
            </a:solidFill>
          </p:grpSpPr>
          <p:sp>
            <p:nvSpPr>
              <p:cNvPr id="1806" name="Google Shape;1806;p57"/>
              <p:cNvSpPr/>
              <p:nvPr/>
            </p:nvSpPr>
            <p:spPr>
              <a:xfrm>
                <a:off x="-60988625" y="2310475"/>
                <a:ext cx="311125" cy="311150"/>
              </a:xfrm>
              <a:custGeom>
                <a:avLst/>
                <a:gdLst/>
                <a:ahLst/>
                <a:cxnLst/>
                <a:rect l="l" t="t" r="r" b="b"/>
                <a:pathLst>
                  <a:path w="12445" h="12446" extrusionOk="0">
                    <a:moveTo>
                      <a:pt x="7877" y="883"/>
                    </a:moveTo>
                    <a:cubicBezTo>
                      <a:pt x="8097" y="883"/>
                      <a:pt x="8318" y="1072"/>
                      <a:pt x="8318" y="1324"/>
                    </a:cubicBezTo>
                    <a:lnTo>
                      <a:pt x="8318" y="10398"/>
                    </a:lnTo>
                    <a:cubicBezTo>
                      <a:pt x="8318" y="10870"/>
                      <a:pt x="8444" y="11311"/>
                      <a:pt x="8727" y="11626"/>
                    </a:cubicBezTo>
                    <a:lnTo>
                      <a:pt x="2111" y="11626"/>
                    </a:lnTo>
                    <a:cubicBezTo>
                      <a:pt x="1450" y="11626"/>
                      <a:pt x="851" y="11091"/>
                      <a:pt x="851" y="10398"/>
                    </a:cubicBezTo>
                    <a:lnTo>
                      <a:pt x="851" y="1324"/>
                    </a:lnTo>
                    <a:lnTo>
                      <a:pt x="820" y="1324"/>
                    </a:lnTo>
                    <a:cubicBezTo>
                      <a:pt x="820" y="1072"/>
                      <a:pt x="1009" y="883"/>
                      <a:pt x="1261" y="883"/>
                    </a:cubicBezTo>
                    <a:close/>
                    <a:moveTo>
                      <a:pt x="11500" y="10807"/>
                    </a:moveTo>
                    <a:cubicBezTo>
                      <a:pt x="11342" y="11280"/>
                      <a:pt x="10870" y="11626"/>
                      <a:pt x="10303" y="11626"/>
                    </a:cubicBezTo>
                    <a:cubicBezTo>
                      <a:pt x="9767" y="11626"/>
                      <a:pt x="9326" y="11280"/>
                      <a:pt x="9137" y="10807"/>
                    </a:cubicBezTo>
                    <a:close/>
                    <a:moveTo>
                      <a:pt x="1261" y="1"/>
                    </a:moveTo>
                    <a:cubicBezTo>
                      <a:pt x="568" y="1"/>
                      <a:pt x="32" y="568"/>
                      <a:pt x="32" y="1230"/>
                    </a:cubicBezTo>
                    <a:lnTo>
                      <a:pt x="32" y="10334"/>
                    </a:lnTo>
                    <a:cubicBezTo>
                      <a:pt x="0" y="11563"/>
                      <a:pt x="946" y="12445"/>
                      <a:pt x="2080" y="12445"/>
                    </a:cubicBezTo>
                    <a:lnTo>
                      <a:pt x="10334" y="12445"/>
                    </a:lnTo>
                    <a:cubicBezTo>
                      <a:pt x="11500" y="12445"/>
                      <a:pt x="12445" y="11500"/>
                      <a:pt x="12445" y="10366"/>
                    </a:cubicBezTo>
                    <a:cubicBezTo>
                      <a:pt x="12445" y="10145"/>
                      <a:pt x="12224" y="9925"/>
                      <a:pt x="12004" y="9925"/>
                    </a:cubicBezTo>
                    <a:lnTo>
                      <a:pt x="9074" y="9925"/>
                    </a:lnTo>
                    <a:lnTo>
                      <a:pt x="9074" y="1230"/>
                    </a:lnTo>
                    <a:cubicBezTo>
                      <a:pt x="9074" y="568"/>
                      <a:pt x="8538" y="1"/>
                      <a:pt x="7877" y="1"/>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1807" name="Google Shape;1807;p57"/>
              <p:cNvSpPr/>
              <p:nvPr/>
            </p:nvSpPr>
            <p:spPr>
              <a:xfrm>
                <a:off x="-60947675" y="2353025"/>
                <a:ext cx="145725" cy="20500"/>
              </a:xfrm>
              <a:custGeom>
                <a:avLst/>
                <a:gdLst/>
                <a:ahLst/>
                <a:cxnLst/>
                <a:rect l="l" t="t" r="r" b="b"/>
                <a:pathLst>
                  <a:path w="5829" h="820" extrusionOk="0">
                    <a:moveTo>
                      <a:pt x="442" y="0"/>
                    </a:moveTo>
                    <a:cubicBezTo>
                      <a:pt x="190" y="0"/>
                      <a:pt x="1" y="189"/>
                      <a:pt x="1" y="441"/>
                    </a:cubicBezTo>
                    <a:cubicBezTo>
                      <a:pt x="1" y="630"/>
                      <a:pt x="190" y="819"/>
                      <a:pt x="442" y="819"/>
                    </a:cubicBezTo>
                    <a:lnTo>
                      <a:pt x="5388" y="819"/>
                    </a:lnTo>
                    <a:cubicBezTo>
                      <a:pt x="5640" y="819"/>
                      <a:pt x="5829" y="630"/>
                      <a:pt x="5829" y="441"/>
                    </a:cubicBezTo>
                    <a:cubicBezTo>
                      <a:pt x="5829" y="189"/>
                      <a:pt x="5640" y="0"/>
                      <a:pt x="5388" y="0"/>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1808" name="Google Shape;1808;p57"/>
              <p:cNvSpPr/>
              <p:nvPr/>
            </p:nvSpPr>
            <p:spPr>
              <a:xfrm>
                <a:off x="-60947675" y="2415250"/>
                <a:ext cx="145725" cy="20500"/>
              </a:xfrm>
              <a:custGeom>
                <a:avLst/>
                <a:gdLst/>
                <a:ahLst/>
                <a:cxnLst/>
                <a:rect l="l" t="t" r="r" b="b"/>
                <a:pathLst>
                  <a:path w="5829" h="820" extrusionOk="0">
                    <a:moveTo>
                      <a:pt x="442" y="0"/>
                    </a:moveTo>
                    <a:cubicBezTo>
                      <a:pt x="190" y="0"/>
                      <a:pt x="1" y="189"/>
                      <a:pt x="1" y="378"/>
                    </a:cubicBezTo>
                    <a:cubicBezTo>
                      <a:pt x="1" y="630"/>
                      <a:pt x="190" y="819"/>
                      <a:pt x="442" y="819"/>
                    </a:cubicBezTo>
                    <a:lnTo>
                      <a:pt x="5388" y="819"/>
                    </a:lnTo>
                    <a:cubicBezTo>
                      <a:pt x="5640" y="819"/>
                      <a:pt x="5829" y="630"/>
                      <a:pt x="5829" y="378"/>
                    </a:cubicBezTo>
                    <a:cubicBezTo>
                      <a:pt x="5829" y="158"/>
                      <a:pt x="5640" y="0"/>
                      <a:pt x="5388" y="0"/>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1809" name="Google Shape;1809;p57"/>
              <p:cNvSpPr/>
              <p:nvPr/>
            </p:nvSpPr>
            <p:spPr>
              <a:xfrm>
                <a:off x="-60947675" y="2475875"/>
                <a:ext cx="145725" cy="22100"/>
              </a:xfrm>
              <a:custGeom>
                <a:avLst/>
                <a:gdLst/>
                <a:ahLst/>
                <a:cxnLst/>
                <a:rect l="l" t="t" r="r" b="b"/>
                <a:pathLst>
                  <a:path w="5829" h="884" extrusionOk="0">
                    <a:moveTo>
                      <a:pt x="442" y="1"/>
                    </a:moveTo>
                    <a:cubicBezTo>
                      <a:pt x="190" y="1"/>
                      <a:pt x="1" y="221"/>
                      <a:pt x="1" y="442"/>
                    </a:cubicBezTo>
                    <a:cubicBezTo>
                      <a:pt x="1" y="694"/>
                      <a:pt x="190" y="883"/>
                      <a:pt x="442" y="883"/>
                    </a:cubicBezTo>
                    <a:lnTo>
                      <a:pt x="5388" y="883"/>
                    </a:lnTo>
                    <a:cubicBezTo>
                      <a:pt x="5640" y="883"/>
                      <a:pt x="5829" y="694"/>
                      <a:pt x="5829" y="442"/>
                    </a:cubicBezTo>
                    <a:cubicBezTo>
                      <a:pt x="5829" y="221"/>
                      <a:pt x="5640" y="1"/>
                      <a:pt x="5388" y="1"/>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1810" name="Google Shape;1810;p57"/>
              <p:cNvSpPr/>
              <p:nvPr/>
            </p:nvSpPr>
            <p:spPr>
              <a:xfrm>
                <a:off x="-60947675" y="2538100"/>
                <a:ext cx="145725" cy="22075"/>
              </a:xfrm>
              <a:custGeom>
                <a:avLst/>
                <a:gdLst/>
                <a:ahLst/>
                <a:cxnLst/>
                <a:rect l="l" t="t" r="r" b="b"/>
                <a:pathLst>
                  <a:path w="5829" h="883" extrusionOk="0">
                    <a:moveTo>
                      <a:pt x="442" y="1"/>
                    </a:moveTo>
                    <a:cubicBezTo>
                      <a:pt x="190" y="1"/>
                      <a:pt x="1" y="190"/>
                      <a:pt x="1" y="442"/>
                    </a:cubicBezTo>
                    <a:cubicBezTo>
                      <a:pt x="1" y="662"/>
                      <a:pt x="190" y="883"/>
                      <a:pt x="442" y="883"/>
                    </a:cubicBezTo>
                    <a:lnTo>
                      <a:pt x="5388" y="883"/>
                    </a:lnTo>
                    <a:cubicBezTo>
                      <a:pt x="5640" y="883"/>
                      <a:pt x="5829" y="662"/>
                      <a:pt x="5829" y="442"/>
                    </a:cubicBezTo>
                    <a:cubicBezTo>
                      <a:pt x="5829" y="190"/>
                      <a:pt x="5640" y="1"/>
                      <a:pt x="5388" y="1"/>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1811" name="Google Shape;1811;p57"/>
              <p:cNvSpPr/>
              <p:nvPr/>
            </p:nvSpPr>
            <p:spPr>
              <a:xfrm>
                <a:off x="-60740525" y="2312050"/>
                <a:ext cx="68550" cy="233950"/>
              </a:xfrm>
              <a:custGeom>
                <a:avLst/>
                <a:gdLst/>
                <a:ahLst/>
                <a:cxnLst/>
                <a:rect l="l" t="t" r="r" b="b"/>
                <a:pathLst>
                  <a:path w="2742" h="9358" extrusionOk="0">
                    <a:moveTo>
                      <a:pt x="1796" y="789"/>
                    </a:moveTo>
                    <a:cubicBezTo>
                      <a:pt x="1891" y="789"/>
                      <a:pt x="1922" y="852"/>
                      <a:pt x="1922" y="946"/>
                    </a:cubicBezTo>
                    <a:lnTo>
                      <a:pt x="1922" y="1639"/>
                    </a:lnTo>
                    <a:lnTo>
                      <a:pt x="820" y="1639"/>
                    </a:lnTo>
                    <a:lnTo>
                      <a:pt x="820" y="946"/>
                    </a:lnTo>
                    <a:cubicBezTo>
                      <a:pt x="820" y="852"/>
                      <a:pt x="883" y="789"/>
                      <a:pt x="977" y="789"/>
                    </a:cubicBezTo>
                    <a:close/>
                    <a:moveTo>
                      <a:pt x="1922" y="2458"/>
                    </a:moveTo>
                    <a:lnTo>
                      <a:pt x="1922" y="6617"/>
                    </a:lnTo>
                    <a:lnTo>
                      <a:pt x="820" y="6617"/>
                    </a:lnTo>
                    <a:lnTo>
                      <a:pt x="820" y="2458"/>
                    </a:lnTo>
                    <a:close/>
                    <a:moveTo>
                      <a:pt x="1639" y="7436"/>
                    </a:moveTo>
                    <a:lnTo>
                      <a:pt x="1355" y="8035"/>
                    </a:lnTo>
                    <a:lnTo>
                      <a:pt x="1040" y="7436"/>
                    </a:lnTo>
                    <a:close/>
                    <a:moveTo>
                      <a:pt x="977" y="1"/>
                    </a:moveTo>
                    <a:cubicBezTo>
                      <a:pt x="410" y="1"/>
                      <a:pt x="1" y="410"/>
                      <a:pt x="1" y="946"/>
                    </a:cubicBezTo>
                    <a:lnTo>
                      <a:pt x="1" y="6995"/>
                    </a:lnTo>
                    <a:cubicBezTo>
                      <a:pt x="1" y="7090"/>
                      <a:pt x="1" y="7121"/>
                      <a:pt x="32" y="7184"/>
                    </a:cubicBezTo>
                    <a:lnTo>
                      <a:pt x="1009" y="9137"/>
                    </a:lnTo>
                    <a:cubicBezTo>
                      <a:pt x="1103" y="9295"/>
                      <a:pt x="1198" y="9358"/>
                      <a:pt x="1355" y="9358"/>
                    </a:cubicBezTo>
                    <a:cubicBezTo>
                      <a:pt x="1513" y="9358"/>
                      <a:pt x="1670" y="9295"/>
                      <a:pt x="1733" y="9137"/>
                    </a:cubicBezTo>
                    <a:lnTo>
                      <a:pt x="2678" y="7184"/>
                    </a:lnTo>
                    <a:cubicBezTo>
                      <a:pt x="2710" y="7153"/>
                      <a:pt x="2710" y="7090"/>
                      <a:pt x="2710" y="6995"/>
                    </a:cubicBezTo>
                    <a:lnTo>
                      <a:pt x="2710" y="946"/>
                    </a:lnTo>
                    <a:cubicBezTo>
                      <a:pt x="2741" y="410"/>
                      <a:pt x="2300" y="1"/>
                      <a:pt x="1796" y="1"/>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grpSp>
      </p:grpSp>
      <p:grpSp>
        <p:nvGrpSpPr>
          <p:cNvPr id="32" name="Group 31">
            <a:extLst>
              <a:ext uri="{FF2B5EF4-FFF2-40B4-BE49-F238E27FC236}">
                <a16:creationId xmlns:a16="http://schemas.microsoft.com/office/drawing/2014/main" id="{CEC45641-A48F-38B3-375F-6ABFE52D8CA4}"/>
              </a:ext>
            </a:extLst>
          </p:cNvPr>
          <p:cNvGrpSpPr/>
          <p:nvPr/>
        </p:nvGrpSpPr>
        <p:grpSpPr>
          <a:xfrm>
            <a:off x="4560249" y="4693316"/>
            <a:ext cx="740000" cy="740000"/>
            <a:chOff x="4560249" y="4693316"/>
            <a:chExt cx="740000" cy="740000"/>
          </a:xfrm>
        </p:grpSpPr>
        <p:sp>
          <p:nvSpPr>
            <p:cNvPr id="1766" name="Google Shape;1766;p57"/>
            <p:cNvSpPr/>
            <p:nvPr/>
          </p:nvSpPr>
          <p:spPr>
            <a:xfrm>
              <a:off x="4560249" y="4693316"/>
              <a:ext cx="740000" cy="740000"/>
            </a:xfrm>
            <a:prstGeom prst="ellipse">
              <a:avLst/>
            </a:prstGeom>
            <a:solidFill>
              <a:schemeClr val="tx2">
                <a:lumMod val="20000"/>
                <a:lumOff val="80000"/>
              </a:schemeClr>
            </a:solidFill>
            <a:ln>
              <a:noFill/>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dirty="0">
                <a:ln>
                  <a:noFill/>
                </a:ln>
                <a:solidFill>
                  <a:srgbClr val="000000"/>
                </a:solidFill>
                <a:effectLst/>
                <a:uLnTx/>
                <a:uFillTx/>
                <a:latin typeface="Fira Sans Extra Condensed SemiBold"/>
                <a:ea typeface="Fira Sans Extra Condensed SemiBold"/>
                <a:cs typeface="Fira Sans Extra Condensed SemiBold"/>
                <a:sym typeface="Fira Sans Extra Condensed SemiBold"/>
              </a:endParaRPr>
            </a:p>
          </p:txBody>
        </p:sp>
        <p:grpSp>
          <p:nvGrpSpPr>
            <p:cNvPr id="1812" name="Google Shape;1812;p57"/>
            <p:cNvGrpSpPr/>
            <p:nvPr/>
          </p:nvGrpSpPr>
          <p:grpSpPr>
            <a:xfrm>
              <a:off x="4767065" y="4899213"/>
              <a:ext cx="326363" cy="328196"/>
              <a:chOff x="-62516625" y="2297875"/>
              <a:chExt cx="315875" cy="317650"/>
            </a:xfrm>
            <a:solidFill>
              <a:schemeClr val="tx2"/>
            </a:solidFill>
          </p:grpSpPr>
          <p:sp>
            <p:nvSpPr>
              <p:cNvPr id="1813" name="Google Shape;1813;p57"/>
              <p:cNvSpPr/>
              <p:nvPr/>
            </p:nvSpPr>
            <p:spPr>
              <a:xfrm>
                <a:off x="-62516625" y="2297875"/>
                <a:ext cx="315875" cy="317650"/>
              </a:xfrm>
              <a:custGeom>
                <a:avLst/>
                <a:gdLst/>
                <a:ahLst/>
                <a:cxnLst/>
                <a:rect l="l" t="t" r="r" b="b"/>
                <a:pathLst>
                  <a:path w="12635" h="12706" extrusionOk="0">
                    <a:moveTo>
                      <a:pt x="4632" y="3309"/>
                    </a:moveTo>
                    <a:cubicBezTo>
                      <a:pt x="5388" y="3309"/>
                      <a:pt x="6018" y="3939"/>
                      <a:pt x="6018" y="4695"/>
                    </a:cubicBezTo>
                    <a:cubicBezTo>
                      <a:pt x="6018" y="4916"/>
                      <a:pt x="5924" y="5168"/>
                      <a:pt x="5829" y="5388"/>
                    </a:cubicBezTo>
                    <a:lnTo>
                      <a:pt x="5357" y="5861"/>
                    </a:lnTo>
                    <a:cubicBezTo>
                      <a:pt x="5136" y="5987"/>
                      <a:pt x="4916" y="6081"/>
                      <a:pt x="4632" y="6081"/>
                    </a:cubicBezTo>
                    <a:cubicBezTo>
                      <a:pt x="3876" y="6081"/>
                      <a:pt x="3246" y="5451"/>
                      <a:pt x="3246" y="4695"/>
                    </a:cubicBezTo>
                    <a:cubicBezTo>
                      <a:pt x="3246" y="3939"/>
                      <a:pt x="3876" y="3309"/>
                      <a:pt x="4632" y="3309"/>
                    </a:cubicBezTo>
                    <a:close/>
                    <a:moveTo>
                      <a:pt x="4632" y="820"/>
                    </a:moveTo>
                    <a:cubicBezTo>
                      <a:pt x="6617" y="820"/>
                      <a:pt x="8287" y="2364"/>
                      <a:pt x="8444" y="4285"/>
                    </a:cubicBezTo>
                    <a:lnTo>
                      <a:pt x="8444" y="4412"/>
                    </a:lnTo>
                    <a:cubicBezTo>
                      <a:pt x="7877" y="4412"/>
                      <a:pt x="7310" y="4538"/>
                      <a:pt x="6806" y="4758"/>
                    </a:cubicBezTo>
                    <a:lnTo>
                      <a:pt x="6806" y="4695"/>
                    </a:lnTo>
                    <a:cubicBezTo>
                      <a:pt x="6806" y="3466"/>
                      <a:pt x="5829" y="2490"/>
                      <a:pt x="4601" y="2490"/>
                    </a:cubicBezTo>
                    <a:cubicBezTo>
                      <a:pt x="3372" y="2490"/>
                      <a:pt x="2395" y="3466"/>
                      <a:pt x="2395" y="4695"/>
                    </a:cubicBezTo>
                    <a:cubicBezTo>
                      <a:pt x="2395" y="5924"/>
                      <a:pt x="3372" y="6900"/>
                      <a:pt x="4601" y="6900"/>
                    </a:cubicBezTo>
                    <a:lnTo>
                      <a:pt x="4664" y="6900"/>
                    </a:lnTo>
                    <a:cubicBezTo>
                      <a:pt x="4443" y="7404"/>
                      <a:pt x="4317" y="7972"/>
                      <a:pt x="4317" y="8539"/>
                    </a:cubicBezTo>
                    <a:cubicBezTo>
                      <a:pt x="4317" y="9421"/>
                      <a:pt x="4601" y="10240"/>
                      <a:pt x="5073" y="10902"/>
                    </a:cubicBezTo>
                    <a:lnTo>
                      <a:pt x="4601" y="11532"/>
                    </a:lnTo>
                    <a:lnTo>
                      <a:pt x="1513" y="7026"/>
                    </a:lnTo>
                    <a:cubicBezTo>
                      <a:pt x="1009" y="6333"/>
                      <a:pt x="725" y="5546"/>
                      <a:pt x="725" y="4695"/>
                    </a:cubicBezTo>
                    <a:cubicBezTo>
                      <a:pt x="788" y="2553"/>
                      <a:pt x="2521" y="820"/>
                      <a:pt x="4632" y="820"/>
                    </a:cubicBezTo>
                    <a:close/>
                    <a:moveTo>
                      <a:pt x="8507" y="5231"/>
                    </a:moveTo>
                    <a:cubicBezTo>
                      <a:pt x="10334" y="5231"/>
                      <a:pt x="11815" y="6743"/>
                      <a:pt x="11815" y="8539"/>
                    </a:cubicBezTo>
                    <a:cubicBezTo>
                      <a:pt x="11815" y="10366"/>
                      <a:pt x="10303" y="11847"/>
                      <a:pt x="8507" y="11847"/>
                    </a:cubicBezTo>
                    <a:cubicBezTo>
                      <a:pt x="6680" y="11847"/>
                      <a:pt x="5199" y="10366"/>
                      <a:pt x="5199" y="8539"/>
                    </a:cubicBezTo>
                    <a:cubicBezTo>
                      <a:pt x="5199" y="6743"/>
                      <a:pt x="6680" y="5231"/>
                      <a:pt x="8507" y="5231"/>
                    </a:cubicBezTo>
                    <a:close/>
                    <a:moveTo>
                      <a:pt x="4664" y="1"/>
                    </a:moveTo>
                    <a:cubicBezTo>
                      <a:pt x="2080" y="1"/>
                      <a:pt x="1" y="2080"/>
                      <a:pt x="1" y="4695"/>
                    </a:cubicBezTo>
                    <a:cubicBezTo>
                      <a:pt x="1" y="5703"/>
                      <a:pt x="316" y="6711"/>
                      <a:pt x="946" y="7499"/>
                    </a:cubicBezTo>
                    <a:lnTo>
                      <a:pt x="4317" y="12540"/>
                    </a:lnTo>
                    <a:cubicBezTo>
                      <a:pt x="4396" y="12650"/>
                      <a:pt x="4522" y="12705"/>
                      <a:pt x="4648" y="12705"/>
                    </a:cubicBezTo>
                    <a:cubicBezTo>
                      <a:pt x="4774" y="12705"/>
                      <a:pt x="4900" y="12650"/>
                      <a:pt x="4979" y="12540"/>
                    </a:cubicBezTo>
                    <a:lnTo>
                      <a:pt x="5672" y="11532"/>
                    </a:lnTo>
                    <a:cubicBezTo>
                      <a:pt x="6396" y="12256"/>
                      <a:pt x="7404" y="12697"/>
                      <a:pt x="8507" y="12697"/>
                    </a:cubicBezTo>
                    <a:cubicBezTo>
                      <a:pt x="10776" y="12697"/>
                      <a:pt x="12634" y="10838"/>
                      <a:pt x="12634" y="8539"/>
                    </a:cubicBezTo>
                    <a:cubicBezTo>
                      <a:pt x="12634" y="6554"/>
                      <a:pt x="11217" y="4884"/>
                      <a:pt x="9326" y="4506"/>
                    </a:cubicBezTo>
                    <a:lnTo>
                      <a:pt x="9326" y="4222"/>
                    </a:lnTo>
                    <a:cubicBezTo>
                      <a:pt x="9074" y="1891"/>
                      <a:pt x="7121" y="1"/>
                      <a:pt x="4664" y="1"/>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1814" name="Google Shape;1814;p57"/>
              <p:cNvSpPr/>
              <p:nvPr/>
            </p:nvSpPr>
            <p:spPr>
              <a:xfrm>
                <a:off x="-62335475" y="2438075"/>
                <a:ext cx="62250" cy="145750"/>
              </a:xfrm>
              <a:custGeom>
                <a:avLst/>
                <a:gdLst/>
                <a:ahLst/>
                <a:cxnLst/>
                <a:rect l="l" t="t" r="r" b="b"/>
                <a:pathLst>
                  <a:path w="2490" h="5830" extrusionOk="0">
                    <a:moveTo>
                      <a:pt x="1261" y="1"/>
                    </a:moveTo>
                    <a:cubicBezTo>
                      <a:pt x="1009" y="1"/>
                      <a:pt x="820" y="190"/>
                      <a:pt x="820" y="410"/>
                    </a:cubicBezTo>
                    <a:lnTo>
                      <a:pt x="820" y="694"/>
                    </a:lnTo>
                    <a:cubicBezTo>
                      <a:pt x="348" y="851"/>
                      <a:pt x="1" y="1324"/>
                      <a:pt x="1" y="1891"/>
                    </a:cubicBezTo>
                    <a:cubicBezTo>
                      <a:pt x="1" y="2553"/>
                      <a:pt x="537" y="2931"/>
                      <a:pt x="978" y="3246"/>
                    </a:cubicBezTo>
                    <a:cubicBezTo>
                      <a:pt x="1293" y="3498"/>
                      <a:pt x="1639" y="3718"/>
                      <a:pt x="1639" y="3970"/>
                    </a:cubicBezTo>
                    <a:cubicBezTo>
                      <a:pt x="1671" y="4191"/>
                      <a:pt x="1482" y="4411"/>
                      <a:pt x="1261" y="4411"/>
                    </a:cubicBezTo>
                    <a:cubicBezTo>
                      <a:pt x="1009" y="4411"/>
                      <a:pt x="820" y="4191"/>
                      <a:pt x="820" y="3970"/>
                    </a:cubicBezTo>
                    <a:cubicBezTo>
                      <a:pt x="820" y="3718"/>
                      <a:pt x="631" y="3529"/>
                      <a:pt x="411" y="3529"/>
                    </a:cubicBezTo>
                    <a:cubicBezTo>
                      <a:pt x="190" y="3529"/>
                      <a:pt x="1" y="3718"/>
                      <a:pt x="1" y="3970"/>
                    </a:cubicBezTo>
                    <a:cubicBezTo>
                      <a:pt x="1" y="4506"/>
                      <a:pt x="348" y="4947"/>
                      <a:pt x="820" y="5136"/>
                    </a:cubicBezTo>
                    <a:lnTo>
                      <a:pt x="820" y="5420"/>
                    </a:lnTo>
                    <a:cubicBezTo>
                      <a:pt x="820" y="5672"/>
                      <a:pt x="1009" y="5829"/>
                      <a:pt x="1261" y="5829"/>
                    </a:cubicBezTo>
                    <a:cubicBezTo>
                      <a:pt x="1482" y="5829"/>
                      <a:pt x="1639" y="5609"/>
                      <a:pt x="1639" y="5420"/>
                    </a:cubicBezTo>
                    <a:lnTo>
                      <a:pt x="1639" y="5136"/>
                    </a:lnTo>
                    <a:cubicBezTo>
                      <a:pt x="2112" y="4978"/>
                      <a:pt x="2458" y="4506"/>
                      <a:pt x="2458" y="3970"/>
                    </a:cubicBezTo>
                    <a:cubicBezTo>
                      <a:pt x="2458" y="3309"/>
                      <a:pt x="1923" y="2899"/>
                      <a:pt x="1482" y="2584"/>
                    </a:cubicBezTo>
                    <a:cubicBezTo>
                      <a:pt x="1167" y="2364"/>
                      <a:pt x="820" y="2112"/>
                      <a:pt x="820" y="1891"/>
                    </a:cubicBezTo>
                    <a:cubicBezTo>
                      <a:pt x="820" y="1639"/>
                      <a:pt x="1009" y="1450"/>
                      <a:pt x="1261" y="1450"/>
                    </a:cubicBezTo>
                    <a:cubicBezTo>
                      <a:pt x="1482" y="1450"/>
                      <a:pt x="1639" y="1639"/>
                      <a:pt x="1639" y="1891"/>
                    </a:cubicBezTo>
                    <a:cubicBezTo>
                      <a:pt x="1639" y="2112"/>
                      <a:pt x="1860" y="2301"/>
                      <a:pt x="2049" y="2301"/>
                    </a:cubicBezTo>
                    <a:cubicBezTo>
                      <a:pt x="2269" y="2301"/>
                      <a:pt x="2490" y="2112"/>
                      <a:pt x="2490" y="1891"/>
                    </a:cubicBezTo>
                    <a:cubicBezTo>
                      <a:pt x="2490" y="1324"/>
                      <a:pt x="2112" y="883"/>
                      <a:pt x="1639" y="694"/>
                    </a:cubicBezTo>
                    <a:lnTo>
                      <a:pt x="1639" y="410"/>
                    </a:lnTo>
                    <a:cubicBezTo>
                      <a:pt x="1639" y="190"/>
                      <a:pt x="1450" y="1"/>
                      <a:pt x="1261" y="1"/>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grpSp>
      </p:grpSp>
      <p:grpSp>
        <p:nvGrpSpPr>
          <p:cNvPr id="3" name="Group 2">
            <a:extLst>
              <a:ext uri="{FF2B5EF4-FFF2-40B4-BE49-F238E27FC236}">
                <a16:creationId xmlns:a16="http://schemas.microsoft.com/office/drawing/2014/main" id="{43C43428-AD40-1A33-9A09-54A16702FF8F}"/>
              </a:ext>
            </a:extLst>
          </p:cNvPr>
          <p:cNvGrpSpPr/>
          <p:nvPr/>
        </p:nvGrpSpPr>
        <p:grpSpPr>
          <a:xfrm>
            <a:off x="6935867" y="2279416"/>
            <a:ext cx="740000" cy="740000"/>
            <a:chOff x="6935867" y="2279416"/>
            <a:chExt cx="740000" cy="740000"/>
          </a:xfrm>
        </p:grpSpPr>
        <p:sp>
          <p:nvSpPr>
            <p:cNvPr id="1773" name="Google Shape;1773;p57"/>
            <p:cNvSpPr/>
            <p:nvPr/>
          </p:nvSpPr>
          <p:spPr>
            <a:xfrm>
              <a:off x="6935867" y="2279416"/>
              <a:ext cx="740000" cy="740000"/>
            </a:xfrm>
            <a:prstGeom prst="ellipse">
              <a:avLst/>
            </a:prstGeom>
            <a:solidFill>
              <a:schemeClr val="accent1">
                <a:lumMod val="20000"/>
                <a:lumOff val="80000"/>
              </a:schemeClr>
            </a:solidFill>
            <a:ln>
              <a:noFill/>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dirty="0">
                <a:ln>
                  <a:noFill/>
                </a:ln>
                <a:solidFill>
                  <a:srgbClr val="000000"/>
                </a:solidFill>
                <a:effectLst/>
                <a:uLnTx/>
                <a:uFillTx/>
                <a:latin typeface="Fira Sans Extra Condensed SemiBold"/>
                <a:ea typeface="Fira Sans Extra Condensed SemiBold"/>
                <a:cs typeface="Fira Sans Extra Condensed SemiBold"/>
                <a:sym typeface="Fira Sans Extra Condensed SemiBold"/>
              </a:endParaRPr>
            </a:p>
          </p:txBody>
        </p:sp>
        <p:grpSp>
          <p:nvGrpSpPr>
            <p:cNvPr id="1815" name="Google Shape;1815;p57"/>
            <p:cNvGrpSpPr/>
            <p:nvPr/>
          </p:nvGrpSpPr>
          <p:grpSpPr>
            <a:xfrm>
              <a:off x="7145965" y="2485833"/>
              <a:ext cx="319827" cy="327137"/>
              <a:chOff x="-59475600" y="2658625"/>
              <a:chExt cx="309550" cy="316625"/>
            </a:xfrm>
            <a:solidFill>
              <a:schemeClr val="accent1"/>
            </a:solidFill>
          </p:grpSpPr>
          <p:sp>
            <p:nvSpPr>
              <p:cNvPr id="1816" name="Google Shape;1816;p57"/>
              <p:cNvSpPr/>
              <p:nvPr/>
            </p:nvSpPr>
            <p:spPr>
              <a:xfrm>
                <a:off x="-59427550" y="2913025"/>
                <a:ext cx="19700" cy="19700"/>
              </a:xfrm>
              <a:custGeom>
                <a:avLst/>
                <a:gdLst/>
                <a:ahLst/>
                <a:cxnLst/>
                <a:rect l="l" t="t" r="r" b="b"/>
                <a:pathLst>
                  <a:path w="788" h="788" extrusionOk="0">
                    <a:moveTo>
                      <a:pt x="410" y="0"/>
                    </a:moveTo>
                    <a:cubicBezTo>
                      <a:pt x="189" y="0"/>
                      <a:pt x="0" y="189"/>
                      <a:pt x="0" y="410"/>
                    </a:cubicBezTo>
                    <a:cubicBezTo>
                      <a:pt x="0" y="630"/>
                      <a:pt x="189" y="788"/>
                      <a:pt x="410" y="788"/>
                    </a:cubicBezTo>
                    <a:cubicBezTo>
                      <a:pt x="630" y="788"/>
                      <a:pt x="788" y="630"/>
                      <a:pt x="788" y="410"/>
                    </a:cubicBezTo>
                    <a:cubicBezTo>
                      <a:pt x="788" y="189"/>
                      <a:pt x="630" y="0"/>
                      <a:pt x="410" y="0"/>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1817" name="Google Shape;1817;p57"/>
              <p:cNvSpPr/>
              <p:nvPr/>
            </p:nvSpPr>
            <p:spPr>
              <a:xfrm>
                <a:off x="-59428350" y="2699575"/>
                <a:ext cx="20500" cy="152825"/>
              </a:xfrm>
              <a:custGeom>
                <a:avLst/>
                <a:gdLst/>
                <a:ahLst/>
                <a:cxnLst/>
                <a:rect l="l" t="t" r="r" b="b"/>
                <a:pathLst>
                  <a:path w="820" h="6113" extrusionOk="0">
                    <a:moveTo>
                      <a:pt x="442" y="0"/>
                    </a:moveTo>
                    <a:cubicBezTo>
                      <a:pt x="190" y="0"/>
                      <a:pt x="1" y="189"/>
                      <a:pt x="1" y="441"/>
                    </a:cubicBezTo>
                    <a:lnTo>
                      <a:pt x="1" y="5671"/>
                    </a:lnTo>
                    <a:cubicBezTo>
                      <a:pt x="1" y="5923"/>
                      <a:pt x="190" y="6112"/>
                      <a:pt x="442" y="6112"/>
                    </a:cubicBezTo>
                    <a:cubicBezTo>
                      <a:pt x="662" y="6112"/>
                      <a:pt x="820" y="5923"/>
                      <a:pt x="820" y="5671"/>
                    </a:cubicBezTo>
                    <a:lnTo>
                      <a:pt x="820" y="410"/>
                    </a:lnTo>
                    <a:cubicBezTo>
                      <a:pt x="820" y="158"/>
                      <a:pt x="631" y="0"/>
                      <a:pt x="442" y="0"/>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1818" name="Google Shape;1818;p57"/>
              <p:cNvSpPr/>
              <p:nvPr/>
            </p:nvSpPr>
            <p:spPr>
              <a:xfrm>
                <a:off x="-59330675" y="2913025"/>
                <a:ext cx="19700" cy="19700"/>
              </a:xfrm>
              <a:custGeom>
                <a:avLst/>
                <a:gdLst/>
                <a:ahLst/>
                <a:cxnLst/>
                <a:rect l="l" t="t" r="r" b="b"/>
                <a:pathLst>
                  <a:path w="788" h="788" extrusionOk="0">
                    <a:moveTo>
                      <a:pt x="378" y="0"/>
                    </a:moveTo>
                    <a:cubicBezTo>
                      <a:pt x="158" y="0"/>
                      <a:pt x="0" y="189"/>
                      <a:pt x="0" y="410"/>
                    </a:cubicBezTo>
                    <a:cubicBezTo>
                      <a:pt x="0" y="630"/>
                      <a:pt x="158" y="788"/>
                      <a:pt x="378" y="788"/>
                    </a:cubicBezTo>
                    <a:cubicBezTo>
                      <a:pt x="599" y="788"/>
                      <a:pt x="788" y="630"/>
                      <a:pt x="788" y="410"/>
                    </a:cubicBezTo>
                    <a:cubicBezTo>
                      <a:pt x="788" y="189"/>
                      <a:pt x="599" y="0"/>
                      <a:pt x="378" y="0"/>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1819" name="Google Shape;1819;p57"/>
              <p:cNvSpPr/>
              <p:nvPr/>
            </p:nvSpPr>
            <p:spPr>
              <a:xfrm>
                <a:off x="-59330675" y="2699575"/>
                <a:ext cx="20500" cy="152825"/>
              </a:xfrm>
              <a:custGeom>
                <a:avLst/>
                <a:gdLst/>
                <a:ahLst/>
                <a:cxnLst/>
                <a:rect l="l" t="t" r="r" b="b"/>
                <a:pathLst>
                  <a:path w="820" h="6113" extrusionOk="0">
                    <a:moveTo>
                      <a:pt x="378" y="0"/>
                    </a:moveTo>
                    <a:cubicBezTo>
                      <a:pt x="158" y="0"/>
                      <a:pt x="0" y="189"/>
                      <a:pt x="0" y="441"/>
                    </a:cubicBezTo>
                    <a:lnTo>
                      <a:pt x="0" y="5671"/>
                    </a:lnTo>
                    <a:cubicBezTo>
                      <a:pt x="0" y="5923"/>
                      <a:pt x="189" y="6112"/>
                      <a:pt x="378" y="6112"/>
                    </a:cubicBezTo>
                    <a:cubicBezTo>
                      <a:pt x="630" y="6112"/>
                      <a:pt x="820" y="5923"/>
                      <a:pt x="820" y="5671"/>
                    </a:cubicBezTo>
                    <a:lnTo>
                      <a:pt x="820" y="410"/>
                    </a:lnTo>
                    <a:cubicBezTo>
                      <a:pt x="788" y="158"/>
                      <a:pt x="567" y="0"/>
                      <a:pt x="378" y="0"/>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1820" name="Google Shape;1820;p57"/>
              <p:cNvSpPr/>
              <p:nvPr/>
            </p:nvSpPr>
            <p:spPr>
              <a:xfrm>
                <a:off x="-59475600" y="2658625"/>
                <a:ext cx="309550" cy="316625"/>
              </a:xfrm>
              <a:custGeom>
                <a:avLst/>
                <a:gdLst/>
                <a:ahLst/>
                <a:cxnLst/>
                <a:rect l="l" t="t" r="r" b="b"/>
                <a:pathLst>
                  <a:path w="12382" h="12665" extrusionOk="0">
                    <a:moveTo>
                      <a:pt x="3372" y="788"/>
                    </a:moveTo>
                    <a:cubicBezTo>
                      <a:pt x="3624" y="788"/>
                      <a:pt x="3813" y="977"/>
                      <a:pt x="3813" y="1197"/>
                    </a:cubicBezTo>
                    <a:lnTo>
                      <a:pt x="3813" y="8538"/>
                    </a:lnTo>
                    <a:lnTo>
                      <a:pt x="788" y="8538"/>
                    </a:lnTo>
                    <a:lnTo>
                      <a:pt x="788" y="1197"/>
                    </a:lnTo>
                    <a:cubicBezTo>
                      <a:pt x="788" y="977"/>
                      <a:pt x="977" y="788"/>
                      <a:pt x="1166" y="788"/>
                    </a:cubicBezTo>
                    <a:close/>
                    <a:moveTo>
                      <a:pt x="7278" y="788"/>
                    </a:moveTo>
                    <a:cubicBezTo>
                      <a:pt x="7530" y="788"/>
                      <a:pt x="7688" y="977"/>
                      <a:pt x="7688" y="1197"/>
                    </a:cubicBezTo>
                    <a:lnTo>
                      <a:pt x="7688" y="8538"/>
                    </a:lnTo>
                    <a:lnTo>
                      <a:pt x="4632" y="8538"/>
                    </a:lnTo>
                    <a:lnTo>
                      <a:pt x="4632" y="1197"/>
                    </a:lnTo>
                    <a:cubicBezTo>
                      <a:pt x="4632" y="977"/>
                      <a:pt x="4852" y="788"/>
                      <a:pt x="5073" y="788"/>
                    </a:cubicBezTo>
                    <a:close/>
                    <a:moveTo>
                      <a:pt x="11122" y="788"/>
                    </a:moveTo>
                    <a:cubicBezTo>
                      <a:pt x="11342" y="788"/>
                      <a:pt x="11500" y="977"/>
                      <a:pt x="11500" y="1197"/>
                    </a:cubicBezTo>
                    <a:lnTo>
                      <a:pt x="11500" y="8538"/>
                    </a:lnTo>
                    <a:lnTo>
                      <a:pt x="8507" y="8538"/>
                    </a:lnTo>
                    <a:lnTo>
                      <a:pt x="8507" y="1197"/>
                    </a:lnTo>
                    <a:cubicBezTo>
                      <a:pt x="8507" y="977"/>
                      <a:pt x="8696" y="788"/>
                      <a:pt x="8885" y="788"/>
                    </a:cubicBezTo>
                    <a:close/>
                    <a:moveTo>
                      <a:pt x="3813" y="9325"/>
                    </a:moveTo>
                    <a:lnTo>
                      <a:pt x="3813" y="11405"/>
                    </a:lnTo>
                    <a:cubicBezTo>
                      <a:pt x="3813" y="11657"/>
                      <a:pt x="3624" y="11846"/>
                      <a:pt x="3372" y="11846"/>
                    </a:cubicBezTo>
                    <a:lnTo>
                      <a:pt x="1166" y="11846"/>
                    </a:lnTo>
                    <a:cubicBezTo>
                      <a:pt x="946" y="11846"/>
                      <a:pt x="788" y="11657"/>
                      <a:pt x="788" y="11405"/>
                    </a:cubicBezTo>
                    <a:lnTo>
                      <a:pt x="788" y="9325"/>
                    </a:lnTo>
                    <a:close/>
                    <a:moveTo>
                      <a:pt x="7688" y="9325"/>
                    </a:moveTo>
                    <a:lnTo>
                      <a:pt x="7688" y="11405"/>
                    </a:lnTo>
                    <a:cubicBezTo>
                      <a:pt x="7688" y="11657"/>
                      <a:pt x="7467" y="11846"/>
                      <a:pt x="7278" y="11846"/>
                    </a:cubicBezTo>
                    <a:lnTo>
                      <a:pt x="5073" y="11846"/>
                    </a:lnTo>
                    <a:cubicBezTo>
                      <a:pt x="4852" y="11846"/>
                      <a:pt x="4632" y="11657"/>
                      <a:pt x="4632" y="11405"/>
                    </a:cubicBezTo>
                    <a:lnTo>
                      <a:pt x="4632" y="9325"/>
                    </a:lnTo>
                    <a:close/>
                    <a:moveTo>
                      <a:pt x="11563" y="9325"/>
                    </a:moveTo>
                    <a:lnTo>
                      <a:pt x="11563" y="11405"/>
                    </a:lnTo>
                    <a:lnTo>
                      <a:pt x="11531" y="11405"/>
                    </a:lnTo>
                    <a:cubicBezTo>
                      <a:pt x="11531" y="11657"/>
                      <a:pt x="11342" y="11846"/>
                      <a:pt x="11153" y="11846"/>
                    </a:cubicBezTo>
                    <a:lnTo>
                      <a:pt x="8948" y="11846"/>
                    </a:lnTo>
                    <a:cubicBezTo>
                      <a:pt x="8696" y="11846"/>
                      <a:pt x="8538" y="11657"/>
                      <a:pt x="8538" y="11405"/>
                    </a:cubicBezTo>
                    <a:lnTo>
                      <a:pt x="8538" y="9325"/>
                    </a:lnTo>
                    <a:close/>
                    <a:moveTo>
                      <a:pt x="1229" y="0"/>
                    </a:moveTo>
                    <a:cubicBezTo>
                      <a:pt x="536" y="0"/>
                      <a:pt x="0" y="536"/>
                      <a:pt x="0" y="1197"/>
                    </a:cubicBezTo>
                    <a:lnTo>
                      <a:pt x="0" y="11405"/>
                    </a:lnTo>
                    <a:cubicBezTo>
                      <a:pt x="0" y="12066"/>
                      <a:pt x="536" y="12665"/>
                      <a:pt x="1229" y="12665"/>
                    </a:cubicBezTo>
                    <a:lnTo>
                      <a:pt x="3435" y="12665"/>
                    </a:lnTo>
                    <a:cubicBezTo>
                      <a:pt x="3750" y="12665"/>
                      <a:pt x="4002" y="12539"/>
                      <a:pt x="4254" y="12350"/>
                    </a:cubicBezTo>
                    <a:cubicBezTo>
                      <a:pt x="4474" y="12539"/>
                      <a:pt x="4758" y="12665"/>
                      <a:pt x="5073" y="12665"/>
                    </a:cubicBezTo>
                    <a:lnTo>
                      <a:pt x="7278" y="12665"/>
                    </a:lnTo>
                    <a:cubicBezTo>
                      <a:pt x="7593" y="12665"/>
                      <a:pt x="7877" y="12539"/>
                      <a:pt x="8097" y="12350"/>
                    </a:cubicBezTo>
                    <a:cubicBezTo>
                      <a:pt x="8349" y="12539"/>
                      <a:pt x="8633" y="12665"/>
                      <a:pt x="8948" y="12665"/>
                    </a:cubicBezTo>
                    <a:lnTo>
                      <a:pt x="11153" y="12665"/>
                    </a:lnTo>
                    <a:cubicBezTo>
                      <a:pt x="11815" y="12665"/>
                      <a:pt x="12382" y="12129"/>
                      <a:pt x="12382" y="11405"/>
                    </a:cubicBezTo>
                    <a:lnTo>
                      <a:pt x="12382" y="1197"/>
                    </a:lnTo>
                    <a:cubicBezTo>
                      <a:pt x="12350" y="536"/>
                      <a:pt x="11815" y="0"/>
                      <a:pt x="11153" y="0"/>
                    </a:cubicBezTo>
                    <a:lnTo>
                      <a:pt x="8948" y="0"/>
                    </a:lnTo>
                    <a:cubicBezTo>
                      <a:pt x="8633" y="0"/>
                      <a:pt x="8349" y="95"/>
                      <a:pt x="8097" y="315"/>
                    </a:cubicBezTo>
                    <a:cubicBezTo>
                      <a:pt x="7877" y="95"/>
                      <a:pt x="7593" y="0"/>
                      <a:pt x="7278" y="0"/>
                    </a:cubicBezTo>
                    <a:lnTo>
                      <a:pt x="5073" y="0"/>
                    </a:lnTo>
                    <a:cubicBezTo>
                      <a:pt x="4758" y="0"/>
                      <a:pt x="4474" y="95"/>
                      <a:pt x="4254" y="315"/>
                    </a:cubicBezTo>
                    <a:cubicBezTo>
                      <a:pt x="4002" y="95"/>
                      <a:pt x="3750" y="0"/>
                      <a:pt x="3435" y="0"/>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1821" name="Google Shape;1821;p57"/>
              <p:cNvSpPr/>
              <p:nvPr/>
            </p:nvSpPr>
            <p:spPr>
              <a:xfrm>
                <a:off x="-59234600" y="2913025"/>
                <a:ext cx="19725" cy="19700"/>
              </a:xfrm>
              <a:custGeom>
                <a:avLst/>
                <a:gdLst/>
                <a:ahLst/>
                <a:cxnLst/>
                <a:rect l="l" t="t" r="r" b="b"/>
                <a:pathLst>
                  <a:path w="789" h="788" extrusionOk="0">
                    <a:moveTo>
                      <a:pt x="411" y="0"/>
                    </a:moveTo>
                    <a:cubicBezTo>
                      <a:pt x="190" y="0"/>
                      <a:pt x="1" y="189"/>
                      <a:pt x="1" y="410"/>
                    </a:cubicBezTo>
                    <a:cubicBezTo>
                      <a:pt x="1" y="630"/>
                      <a:pt x="190" y="788"/>
                      <a:pt x="411" y="788"/>
                    </a:cubicBezTo>
                    <a:cubicBezTo>
                      <a:pt x="631" y="788"/>
                      <a:pt x="789" y="630"/>
                      <a:pt x="789" y="410"/>
                    </a:cubicBezTo>
                    <a:cubicBezTo>
                      <a:pt x="789" y="189"/>
                      <a:pt x="631" y="0"/>
                      <a:pt x="411" y="0"/>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1822" name="Google Shape;1822;p57"/>
              <p:cNvSpPr/>
              <p:nvPr/>
            </p:nvSpPr>
            <p:spPr>
              <a:xfrm>
                <a:off x="-59235375" y="2699575"/>
                <a:ext cx="20500" cy="152825"/>
              </a:xfrm>
              <a:custGeom>
                <a:avLst/>
                <a:gdLst/>
                <a:ahLst/>
                <a:cxnLst/>
                <a:rect l="l" t="t" r="r" b="b"/>
                <a:pathLst>
                  <a:path w="820" h="6113" extrusionOk="0">
                    <a:moveTo>
                      <a:pt x="442" y="0"/>
                    </a:moveTo>
                    <a:cubicBezTo>
                      <a:pt x="190" y="0"/>
                      <a:pt x="0" y="189"/>
                      <a:pt x="0" y="441"/>
                    </a:cubicBezTo>
                    <a:lnTo>
                      <a:pt x="0" y="5671"/>
                    </a:lnTo>
                    <a:cubicBezTo>
                      <a:pt x="0" y="5923"/>
                      <a:pt x="190" y="6112"/>
                      <a:pt x="442" y="6112"/>
                    </a:cubicBezTo>
                    <a:cubicBezTo>
                      <a:pt x="662" y="6112"/>
                      <a:pt x="820" y="5923"/>
                      <a:pt x="820" y="5671"/>
                    </a:cubicBezTo>
                    <a:lnTo>
                      <a:pt x="820" y="410"/>
                    </a:lnTo>
                    <a:cubicBezTo>
                      <a:pt x="820" y="158"/>
                      <a:pt x="631" y="0"/>
                      <a:pt x="442" y="0"/>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grpSp>
      </p:grpSp>
      <p:sp>
        <p:nvSpPr>
          <p:cNvPr id="46" name="TextBox 45">
            <a:extLst>
              <a:ext uri="{FF2B5EF4-FFF2-40B4-BE49-F238E27FC236}">
                <a16:creationId xmlns:a16="http://schemas.microsoft.com/office/drawing/2014/main" id="{2C875780-DFF3-1A8E-442B-C91808CD1F9B}"/>
              </a:ext>
            </a:extLst>
          </p:cNvPr>
          <p:cNvSpPr txBox="1"/>
          <p:nvPr/>
        </p:nvSpPr>
        <p:spPr>
          <a:xfrm>
            <a:off x="9788075" y="1626041"/>
            <a:ext cx="2086925" cy="679417"/>
          </a:xfrm>
          <a:prstGeom prst="rect">
            <a:avLst/>
          </a:prstGeom>
          <a:noFill/>
        </p:spPr>
        <p:txBody>
          <a:bodyPr wrap="square">
            <a:spAutoFit/>
          </a:bodyPr>
          <a:lstStyle/>
          <a:p>
            <a:pPr marR="0" lvl="0" algn="just" defTabSz="914126" rtl="1" eaLnBrk="1" fontAlgn="auto" latinLnBrk="0" hangingPunct="1">
              <a:lnSpc>
                <a:spcPct val="90000"/>
              </a:lnSpc>
              <a:spcBef>
                <a:spcPts val="1000"/>
              </a:spcBef>
              <a:spcAft>
                <a:spcPts val="0"/>
              </a:spcAft>
              <a:buClrTx/>
              <a:buSzTx/>
              <a:tabLst/>
              <a:defRPr/>
            </a:pPr>
            <a:r>
              <a:rPr lang="fa-IR" sz="1400" b="1" dirty="0">
                <a:solidFill>
                  <a:prstClr val="black"/>
                </a:solidFill>
                <a:latin typeface="Calibri" panose="020F0502020204030204"/>
                <a:cs typeface="B Mitra" panose="00000400000000000000" pitchFamily="2" charset="-78"/>
              </a:rPr>
              <a:t>ایجاد هماهنگی و هم‌افزایی بین نهادهای متولی تأمین مالی در بازارهای پول، سرمایه و بیمه</a:t>
            </a:r>
          </a:p>
        </p:txBody>
      </p:sp>
      <p:sp>
        <p:nvSpPr>
          <p:cNvPr id="48" name="TextBox 47">
            <a:extLst>
              <a:ext uri="{FF2B5EF4-FFF2-40B4-BE49-F238E27FC236}">
                <a16:creationId xmlns:a16="http://schemas.microsoft.com/office/drawing/2014/main" id="{9D75A238-4CF2-C6CC-664D-B1A3ED4F8DF8}"/>
              </a:ext>
            </a:extLst>
          </p:cNvPr>
          <p:cNvSpPr txBox="1"/>
          <p:nvPr/>
        </p:nvSpPr>
        <p:spPr>
          <a:xfrm>
            <a:off x="9543099" y="2957895"/>
            <a:ext cx="2086925" cy="485518"/>
          </a:xfrm>
          <a:prstGeom prst="rect">
            <a:avLst/>
          </a:prstGeom>
          <a:noFill/>
        </p:spPr>
        <p:txBody>
          <a:bodyPr wrap="square">
            <a:spAutoFit/>
          </a:bodyPr>
          <a:lstStyle/>
          <a:p>
            <a:pPr marL="0" marR="0" lvl="0" indent="0" algn="r" defTabSz="914126" rtl="1" eaLnBrk="1" fontAlgn="auto" latinLnBrk="0" hangingPunct="1">
              <a:lnSpc>
                <a:spcPct val="90000"/>
              </a:lnSpc>
              <a:spcBef>
                <a:spcPts val="1000"/>
              </a:spcBef>
              <a:spcAft>
                <a:spcPts val="0"/>
              </a:spcAft>
              <a:buClrTx/>
              <a:buSzTx/>
              <a:buFontTx/>
              <a:buNone/>
              <a:tabLst/>
              <a:defRPr/>
            </a:pPr>
            <a:r>
              <a:rPr lang="fa-IR" sz="1400" b="1" dirty="0">
                <a:solidFill>
                  <a:prstClr val="black"/>
                </a:solidFill>
                <a:latin typeface="Calibri" panose="020F0502020204030204"/>
                <a:cs typeface="B Mitra" panose="00000400000000000000" pitchFamily="2" charset="-78"/>
              </a:rPr>
              <a:t>توسعه الگوهای سرمایه‌گذاری در طرح‌های تولیدی و زیربنایی</a:t>
            </a:r>
            <a:endParaRPr lang="en-US" sz="1400" b="1" dirty="0">
              <a:solidFill>
                <a:prstClr val="black"/>
              </a:solidFill>
              <a:latin typeface="Calibri" panose="020F0502020204030204"/>
              <a:cs typeface="B Mitra" panose="00000400000000000000" pitchFamily="2" charset="-78"/>
            </a:endParaRPr>
          </a:p>
        </p:txBody>
      </p:sp>
      <p:sp>
        <p:nvSpPr>
          <p:cNvPr id="50" name="TextBox 49">
            <a:extLst>
              <a:ext uri="{FF2B5EF4-FFF2-40B4-BE49-F238E27FC236}">
                <a16:creationId xmlns:a16="http://schemas.microsoft.com/office/drawing/2014/main" id="{4871AA1A-B962-4C62-1459-9845D0D55B8E}"/>
              </a:ext>
            </a:extLst>
          </p:cNvPr>
          <p:cNvSpPr txBox="1"/>
          <p:nvPr/>
        </p:nvSpPr>
        <p:spPr>
          <a:xfrm>
            <a:off x="9467255" y="5482093"/>
            <a:ext cx="2724745" cy="954107"/>
          </a:xfrm>
          <a:prstGeom prst="rect">
            <a:avLst/>
          </a:prstGeom>
          <a:noFill/>
        </p:spPr>
        <p:txBody>
          <a:bodyPr wrap="square">
            <a:spAutoFit/>
          </a:bodyPr>
          <a:lstStyle/>
          <a:p>
            <a:pPr algn="just" rtl="1"/>
            <a:r>
              <a:rPr lang="fa-IR" sz="1400" b="1" dirty="0">
                <a:solidFill>
                  <a:prstClr val="black"/>
                </a:solidFill>
                <a:latin typeface="Calibri" panose="020F0502020204030204"/>
                <a:cs typeface="B Mitra" panose="00000400000000000000" pitchFamily="2" charset="-78"/>
              </a:rPr>
              <a:t>تقویت نظام سنجش اعتبار با رعایت «قانون مدیریت داده‌ها و اطلاعات ملی» مصوب ۳۰/۶/۱۴۰۱ با تکمیل پایگاه داده‌های اعتباری کشور</a:t>
            </a:r>
          </a:p>
        </p:txBody>
      </p:sp>
      <p:sp>
        <p:nvSpPr>
          <p:cNvPr id="52" name="TextBox 51">
            <a:extLst>
              <a:ext uri="{FF2B5EF4-FFF2-40B4-BE49-F238E27FC236}">
                <a16:creationId xmlns:a16="http://schemas.microsoft.com/office/drawing/2014/main" id="{71B0157C-F2C2-DA35-2285-14916E7C2DD4}"/>
              </a:ext>
            </a:extLst>
          </p:cNvPr>
          <p:cNvSpPr txBox="1"/>
          <p:nvPr/>
        </p:nvSpPr>
        <p:spPr>
          <a:xfrm>
            <a:off x="639143" y="1648611"/>
            <a:ext cx="2028825" cy="679417"/>
          </a:xfrm>
          <a:prstGeom prst="rect">
            <a:avLst/>
          </a:prstGeom>
          <a:noFill/>
        </p:spPr>
        <p:txBody>
          <a:bodyPr wrap="square">
            <a:spAutoFit/>
          </a:bodyPr>
          <a:lstStyle/>
          <a:p>
            <a:pPr marL="0" marR="0" lvl="0" indent="0" algn="just" defTabSz="914126" rtl="1" eaLnBrk="1" fontAlgn="auto" latinLnBrk="0" hangingPunct="1">
              <a:lnSpc>
                <a:spcPct val="90000"/>
              </a:lnSpc>
              <a:spcBef>
                <a:spcPts val="1000"/>
              </a:spcBef>
              <a:spcAft>
                <a:spcPts val="0"/>
              </a:spcAft>
              <a:buClrTx/>
              <a:buSzTx/>
              <a:buFontTx/>
              <a:buNone/>
              <a:tabLst/>
              <a:defRPr/>
            </a:pPr>
            <a:r>
              <a:rPr kumimoji="0" lang="fa-IR" sz="1400" b="1" i="0" u="none" strike="noStrike" kern="1200" cap="none" spc="0" normalizeH="0" baseline="0" noProof="0" dirty="0">
                <a:ln>
                  <a:noFill/>
                </a:ln>
                <a:solidFill>
                  <a:prstClr val="black"/>
                </a:solidFill>
                <a:effectLst/>
                <a:uLnTx/>
                <a:uFillTx/>
                <a:latin typeface="Calibri" panose="020F0502020204030204"/>
                <a:cs typeface="B Mitra" panose="00000400000000000000" pitchFamily="2" charset="-78"/>
              </a:rPr>
              <a:t>توسعه دامنه وثاق قابل قبول نزد نهادهای وثیقه پذیر و تصویب دستورالعمل‌های لازم</a:t>
            </a:r>
          </a:p>
        </p:txBody>
      </p:sp>
      <p:sp>
        <p:nvSpPr>
          <p:cNvPr id="54" name="TextBox 53">
            <a:extLst>
              <a:ext uri="{FF2B5EF4-FFF2-40B4-BE49-F238E27FC236}">
                <a16:creationId xmlns:a16="http://schemas.microsoft.com/office/drawing/2014/main" id="{F2A84492-6B94-AE64-D8DB-4FF650966230}"/>
              </a:ext>
            </a:extLst>
          </p:cNvPr>
          <p:cNvSpPr txBox="1"/>
          <p:nvPr/>
        </p:nvSpPr>
        <p:spPr>
          <a:xfrm>
            <a:off x="359919" y="2860946"/>
            <a:ext cx="2308049" cy="679417"/>
          </a:xfrm>
          <a:prstGeom prst="rect">
            <a:avLst/>
          </a:prstGeom>
          <a:noFill/>
        </p:spPr>
        <p:txBody>
          <a:bodyPr wrap="square">
            <a:spAutoFit/>
          </a:bodyPr>
          <a:lstStyle/>
          <a:p>
            <a:pPr marR="0" lvl="0" algn="just" defTabSz="914126" rtl="1" eaLnBrk="1" fontAlgn="auto" latinLnBrk="0" hangingPunct="1">
              <a:lnSpc>
                <a:spcPct val="90000"/>
              </a:lnSpc>
              <a:spcBef>
                <a:spcPts val="1000"/>
              </a:spcBef>
              <a:spcAft>
                <a:spcPts val="0"/>
              </a:spcAft>
              <a:buClrTx/>
              <a:buSzTx/>
              <a:tabLst/>
              <a:defRPr/>
            </a:pPr>
            <a:r>
              <a:rPr lang="fa-IR" sz="1400" b="1" dirty="0">
                <a:solidFill>
                  <a:prstClr val="black"/>
                </a:solidFill>
                <a:latin typeface="Calibri" panose="020F0502020204030204"/>
                <a:cs typeface="B Mitra" panose="00000400000000000000" pitchFamily="2" charset="-78"/>
              </a:rPr>
              <a:t>تدوین و تصویب دستور العمل انتشار وثیقه و اوراق تضمین بر پایه انواع دارایی‌های قابل توثیق</a:t>
            </a:r>
          </a:p>
        </p:txBody>
      </p:sp>
      <p:sp>
        <p:nvSpPr>
          <p:cNvPr id="56" name="TextBox 55">
            <a:extLst>
              <a:ext uri="{FF2B5EF4-FFF2-40B4-BE49-F238E27FC236}">
                <a16:creationId xmlns:a16="http://schemas.microsoft.com/office/drawing/2014/main" id="{41AC7456-DA7B-0D5C-C64C-A3EA427541C1}"/>
              </a:ext>
            </a:extLst>
          </p:cNvPr>
          <p:cNvSpPr txBox="1"/>
          <p:nvPr/>
        </p:nvSpPr>
        <p:spPr>
          <a:xfrm>
            <a:off x="489773" y="4160549"/>
            <a:ext cx="2210927" cy="738664"/>
          </a:xfrm>
          <a:prstGeom prst="rect">
            <a:avLst/>
          </a:prstGeom>
          <a:noFill/>
        </p:spPr>
        <p:txBody>
          <a:bodyPr wrap="square">
            <a:spAutoFit/>
          </a:bodyPr>
          <a:lstStyle/>
          <a:p>
            <a:pPr algn="just" rtl="1"/>
            <a:r>
              <a:rPr lang="fa-IR" sz="1400" b="1" dirty="0">
                <a:solidFill>
                  <a:prstClr val="black"/>
                </a:solidFill>
                <a:latin typeface="Calibri" panose="020F0502020204030204"/>
                <a:cs typeface="B Mitra" panose="00000400000000000000" pitchFamily="2" charset="-78"/>
              </a:rPr>
              <a:t>تصویب سایر دستورالعمل‌های مورد نیاز برای تحقق اهداف این ماده</a:t>
            </a:r>
            <a:endParaRPr lang="en-US" sz="1400" b="1" dirty="0">
              <a:solidFill>
                <a:prstClr val="black"/>
              </a:solidFill>
              <a:latin typeface="Calibri" panose="020F0502020204030204"/>
              <a:cs typeface="B Mitra" panose="00000400000000000000" pitchFamily="2" charset="-78"/>
            </a:endParaRPr>
          </a:p>
        </p:txBody>
      </p:sp>
      <p:sp>
        <p:nvSpPr>
          <p:cNvPr id="58" name="TextBox 57">
            <a:extLst>
              <a:ext uri="{FF2B5EF4-FFF2-40B4-BE49-F238E27FC236}">
                <a16:creationId xmlns:a16="http://schemas.microsoft.com/office/drawing/2014/main" id="{89CD402E-5891-0D8E-C999-27DF1A0538C7}"/>
              </a:ext>
            </a:extLst>
          </p:cNvPr>
          <p:cNvSpPr txBox="1"/>
          <p:nvPr/>
        </p:nvSpPr>
        <p:spPr>
          <a:xfrm>
            <a:off x="9375324" y="4214312"/>
            <a:ext cx="2310542" cy="523220"/>
          </a:xfrm>
          <a:prstGeom prst="rect">
            <a:avLst/>
          </a:prstGeom>
          <a:noFill/>
        </p:spPr>
        <p:txBody>
          <a:bodyPr wrap="square">
            <a:spAutoFit/>
          </a:bodyPr>
          <a:lstStyle/>
          <a:p>
            <a:pPr algn="r" rtl="1"/>
            <a:r>
              <a:rPr lang="fa-IR" sz="1400" b="1" dirty="0">
                <a:solidFill>
                  <a:prstClr val="black"/>
                </a:solidFill>
                <a:latin typeface="Calibri" panose="020F0502020204030204"/>
                <a:cs typeface="B Mitra" panose="00000400000000000000" pitchFamily="2" charset="-78"/>
              </a:rPr>
              <a:t>توسعه و ترویج نهادها و ابزارهای تضمین </a:t>
            </a:r>
            <a:endParaRPr lang="en-US" sz="1400" b="1" dirty="0">
              <a:solidFill>
                <a:prstClr val="black"/>
              </a:solidFill>
              <a:latin typeface="Calibri" panose="020F0502020204030204"/>
              <a:cs typeface="B Mitra" panose="00000400000000000000" pitchFamily="2" charset="-78"/>
            </a:endParaRPr>
          </a:p>
        </p:txBody>
      </p:sp>
      <p:sp>
        <p:nvSpPr>
          <p:cNvPr id="59" name="Rectángulo 46">
            <a:extLst>
              <a:ext uri="{FF2B5EF4-FFF2-40B4-BE49-F238E27FC236}">
                <a16:creationId xmlns:a16="http://schemas.microsoft.com/office/drawing/2014/main" id="{0FA3CB53-99DF-442C-8F0E-A0DB1050948C}"/>
              </a:ext>
            </a:extLst>
          </p:cNvPr>
          <p:cNvSpPr/>
          <p:nvPr/>
        </p:nvSpPr>
        <p:spPr>
          <a:xfrm>
            <a:off x="7827228" y="450311"/>
            <a:ext cx="4364772" cy="542853"/>
          </a:xfrm>
          <a:prstGeom prst="rect">
            <a:avLst/>
          </a:prstGeom>
          <a:solidFill>
            <a:srgbClr val="E46C0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prstClr val="white"/>
              </a:solidFill>
              <a:effectLst/>
              <a:uLnTx/>
              <a:uFillTx/>
              <a:latin typeface="Arial"/>
              <a:cs typeface="+mn-cs"/>
            </a:endParaRPr>
          </a:p>
        </p:txBody>
      </p:sp>
      <p:sp>
        <p:nvSpPr>
          <p:cNvPr id="60" name="Rectángulo 44">
            <a:extLst>
              <a:ext uri="{FF2B5EF4-FFF2-40B4-BE49-F238E27FC236}">
                <a16:creationId xmlns:a16="http://schemas.microsoft.com/office/drawing/2014/main" id="{C845C8ED-1E6A-493B-9D58-9D98721C109E}"/>
              </a:ext>
            </a:extLst>
          </p:cNvPr>
          <p:cNvSpPr/>
          <p:nvPr/>
        </p:nvSpPr>
        <p:spPr>
          <a:xfrm>
            <a:off x="0" y="462987"/>
            <a:ext cx="4364772" cy="542853"/>
          </a:xfrm>
          <a:prstGeom prst="rect">
            <a:avLst/>
          </a:prstGeom>
          <a:solidFill>
            <a:srgbClr val="E46C0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prstClr val="white"/>
              </a:solidFill>
              <a:effectLst/>
              <a:uLnTx/>
              <a:uFillTx/>
              <a:latin typeface="Arial"/>
              <a:cs typeface="+mn-cs"/>
            </a:endParaRPr>
          </a:p>
        </p:txBody>
      </p:sp>
      <p:sp>
        <p:nvSpPr>
          <p:cNvPr id="61" name="Text Placeholder 2">
            <a:extLst>
              <a:ext uri="{FF2B5EF4-FFF2-40B4-BE49-F238E27FC236}">
                <a16:creationId xmlns:a16="http://schemas.microsoft.com/office/drawing/2014/main" id="{0F690CCE-39DC-23B3-D37B-84D4A64C5964}"/>
              </a:ext>
            </a:extLst>
          </p:cNvPr>
          <p:cNvSpPr txBox="1">
            <a:spLocks/>
          </p:cNvSpPr>
          <p:nvPr/>
        </p:nvSpPr>
        <p:spPr>
          <a:xfrm>
            <a:off x="765075" y="335099"/>
            <a:ext cx="11098938" cy="542853"/>
          </a:xfrm>
          <a:prstGeom prst="rect">
            <a:avLst/>
          </a:prstGeom>
          <a:solidFill>
            <a:sysClr val="window" lastClr="FFFFFF"/>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a-IR" sz="3200" b="0" i="0" u="none" strike="noStrike" kern="1200" cap="none" spc="0" normalizeH="0" baseline="0" noProof="0" dirty="0">
                <a:ln>
                  <a:noFill/>
                </a:ln>
                <a:solidFill>
                  <a:srgbClr val="E46C0A"/>
                </a:solidFill>
                <a:effectLst/>
                <a:uLnTx/>
                <a:uFillTx/>
                <a:latin typeface="Arial"/>
                <a:cs typeface="B Titr" panose="00000700000000000000" pitchFamily="2" charset="-78"/>
              </a:rPr>
              <a:t>وظایف شورا در چهارچوب قوانین:</a:t>
            </a:r>
          </a:p>
        </p:txBody>
      </p:sp>
      <p:pic>
        <p:nvPicPr>
          <p:cNvPr id="62" name="Picture 61">
            <a:extLst>
              <a:ext uri="{FF2B5EF4-FFF2-40B4-BE49-F238E27FC236}">
                <a16:creationId xmlns:a16="http://schemas.microsoft.com/office/drawing/2014/main" id="{4ED26A2A-9B46-FC0E-B2E5-F6BF4520BB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5075" y="-50108"/>
            <a:ext cx="1037258" cy="973923"/>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762"/>
                                        </p:tgtEl>
                                        <p:attrNameLst>
                                          <p:attrName>style.visibility</p:attrName>
                                        </p:attrNameLst>
                                      </p:cBhvr>
                                      <p:to>
                                        <p:strVal val="visible"/>
                                      </p:to>
                                    </p:set>
                                    <p:animEffect transition="in" filter="wipe(down)">
                                      <p:cBhvr>
                                        <p:cTn id="11" dur="750"/>
                                        <p:tgtEl>
                                          <p:spTgt spid="1762"/>
                                        </p:tgtEl>
                                      </p:cBhvr>
                                    </p:animEffect>
                                  </p:childTnLst>
                                </p:cTn>
                              </p:par>
                            </p:childTnLst>
                          </p:cTn>
                        </p:par>
                        <p:par>
                          <p:cTn id="12" fill="hold">
                            <p:stCondLst>
                              <p:cond delay="1250"/>
                            </p:stCondLst>
                            <p:childTnLst>
                              <p:par>
                                <p:cTn id="13" presetID="10"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par>
                          <p:cTn id="16" fill="hold">
                            <p:stCondLst>
                              <p:cond delay="1750"/>
                            </p:stCondLst>
                            <p:childTnLst>
                              <p:par>
                                <p:cTn id="17" presetID="22" presetClass="entr" presetSubtype="8" fill="hold" nodeType="afterEffect">
                                  <p:stCondLst>
                                    <p:cond delay="0"/>
                                  </p:stCondLst>
                                  <p:childTnLst>
                                    <p:set>
                                      <p:cBhvr>
                                        <p:cTn id="18" dur="1" fill="hold">
                                          <p:stCondLst>
                                            <p:cond delay="0"/>
                                          </p:stCondLst>
                                        </p:cTn>
                                        <p:tgtEl>
                                          <p:spTgt spid="1777"/>
                                        </p:tgtEl>
                                        <p:attrNameLst>
                                          <p:attrName>style.visibility</p:attrName>
                                        </p:attrNameLst>
                                      </p:cBhvr>
                                      <p:to>
                                        <p:strVal val="visible"/>
                                      </p:to>
                                    </p:set>
                                    <p:animEffect transition="in" filter="wipe(left)">
                                      <p:cBhvr>
                                        <p:cTn id="19" dur="500"/>
                                        <p:tgtEl>
                                          <p:spTgt spid="1777"/>
                                        </p:tgtEl>
                                      </p:cBhvr>
                                    </p:animEffect>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1756"/>
                                        </p:tgtEl>
                                        <p:attrNameLst>
                                          <p:attrName>style.visibility</p:attrName>
                                        </p:attrNameLst>
                                      </p:cBhvr>
                                      <p:to>
                                        <p:strVal val="visible"/>
                                      </p:to>
                                    </p:set>
                                    <p:animEffect transition="in" filter="wipe(left)">
                                      <p:cBhvr>
                                        <p:cTn id="23" dur="750"/>
                                        <p:tgtEl>
                                          <p:spTgt spid="1756"/>
                                        </p:tgtEl>
                                      </p:cBhvr>
                                    </p:animEffect>
                                  </p:childTnLst>
                                </p:cTn>
                              </p:par>
                            </p:childTnLst>
                          </p:cTn>
                        </p:par>
                        <p:par>
                          <p:cTn id="24" fill="hold">
                            <p:stCondLst>
                              <p:cond delay="3000"/>
                            </p:stCondLst>
                            <p:childTnLst>
                              <p:par>
                                <p:cTn id="25" presetID="10"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1785"/>
                                        </p:tgtEl>
                                        <p:attrNameLst>
                                          <p:attrName>style.visibility</p:attrName>
                                        </p:attrNameLst>
                                      </p:cBhvr>
                                      <p:to>
                                        <p:strVal val="visible"/>
                                      </p:to>
                                    </p:set>
                                    <p:animEffect transition="in" filter="wipe(left)">
                                      <p:cBhvr>
                                        <p:cTn id="31" dur="500"/>
                                        <p:tgtEl>
                                          <p:spTgt spid="1785"/>
                                        </p:tgtEl>
                                      </p:cBhvr>
                                    </p:animEffect>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761"/>
                                        </p:tgtEl>
                                        <p:attrNameLst>
                                          <p:attrName>style.visibility</p:attrName>
                                        </p:attrNameLst>
                                      </p:cBhvr>
                                      <p:to>
                                        <p:strVal val="visible"/>
                                      </p:to>
                                    </p:set>
                                    <p:animEffect transition="in" filter="wipe(left)">
                                      <p:cBhvr>
                                        <p:cTn id="35" dur="750"/>
                                        <p:tgtEl>
                                          <p:spTgt spid="1761"/>
                                        </p:tgtEl>
                                      </p:cBhvr>
                                    </p:animEffect>
                                  </p:childTnLst>
                                </p:cTn>
                              </p:par>
                            </p:childTnLst>
                          </p:cTn>
                        </p:par>
                        <p:par>
                          <p:cTn id="36" fill="hold">
                            <p:stCondLst>
                              <p:cond delay="4750"/>
                            </p:stCondLst>
                            <p:childTnLst>
                              <p:par>
                                <p:cTn id="37" presetID="10" presetClass="entr" presetSubtype="0"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fade">
                                      <p:cBhvr>
                                        <p:cTn id="39" dur="500"/>
                                        <p:tgtEl>
                                          <p:spTgt spid="29"/>
                                        </p:tgtEl>
                                      </p:cBhvr>
                                    </p:animEffect>
                                  </p:childTnLst>
                                </p:cTn>
                              </p:par>
                            </p:childTnLst>
                          </p:cTn>
                        </p:par>
                        <p:par>
                          <p:cTn id="40" fill="hold">
                            <p:stCondLst>
                              <p:cond delay="5250"/>
                            </p:stCondLst>
                            <p:childTnLst>
                              <p:par>
                                <p:cTn id="41" presetID="22" presetClass="entr" presetSubtype="8" fill="hold" nodeType="afterEffect">
                                  <p:stCondLst>
                                    <p:cond delay="0"/>
                                  </p:stCondLst>
                                  <p:childTnLst>
                                    <p:set>
                                      <p:cBhvr>
                                        <p:cTn id="42" dur="1" fill="hold">
                                          <p:stCondLst>
                                            <p:cond delay="0"/>
                                          </p:stCondLst>
                                        </p:cTn>
                                        <p:tgtEl>
                                          <p:spTgt spid="1787"/>
                                        </p:tgtEl>
                                        <p:attrNameLst>
                                          <p:attrName>style.visibility</p:attrName>
                                        </p:attrNameLst>
                                      </p:cBhvr>
                                      <p:to>
                                        <p:strVal val="visible"/>
                                      </p:to>
                                    </p:set>
                                    <p:animEffect transition="in" filter="wipe(left)">
                                      <p:cBhvr>
                                        <p:cTn id="43" dur="500"/>
                                        <p:tgtEl>
                                          <p:spTgt spid="1787"/>
                                        </p:tgtEl>
                                      </p:cBhvr>
                                    </p:animEffect>
                                  </p:childTnLst>
                                </p:cTn>
                              </p:par>
                            </p:childTnLst>
                          </p:cTn>
                        </p:par>
                        <p:par>
                          <p:cTn id="44" fill="hold">
                            <p:stCondLst>
                              <p:cond delay="5750"/>
                            </p:stCondLst>
                            <p:childTnLst>
                              <p:par>
                                <p:cTn id="45" presetID="22" presetClass="entr" presetSubtype="8" fill="hold" grpId="0" nodeType="afterEffect">
                                  <p:stCondLst>
                                    <p:cond delay="0"/>
                                  </p:stCondLst>
                                  <p:childTnLst>
                                    <p:set>
                                      <p:cBhvr>
                                        <p:cTn id="46" dur="1" fill="hold">
                                          <p:stCondLst>
                                            <p:cond delay="0"/>
                                          </p:stCondLst>
                                        </p:cTn>
                                        <p:tgtEl>
                                          <p:spTgt spid="1760"/>
                                        </p:tgtEl>
                                        <p:attrNameLst>
                                          <p:attrName>style.visibility</p:attrName>
                                        </p:attrNameLst>
                                      </p:cBhvr>
                                      <p:to>
                                        <p:strVal val="visible"/>
                                      </p:to>
                                    </p:set>
                                    <p:animEffect transition="in" filter="wipe(left)">
                                      <p:cBhvr>
                                        <p:cTn id="47" dur="750"/>
                                        <p:tgtEl>
                                          <p:spTgt spid="1760"/>
                                        </p:tgtEl>
                                      </p:cBhvr>
                                    </p:animEffect>
                                  </p:childTnLst>
                                </p:cTn>
                              </p:par>
                            </p:childTnLst>
                          </p:cTn>
                        </p:par>
                        <p:par>
                          <p:cTn id="48" fill="hold">
                            <p:stCondLst>
                              <p:cond delay="6500"/>
                            </p:stCondLst>
                            <p:childTnLst>
                              <p:par>
                                <p:cTn id="49" presetID="10" presetClass="entr" presetSubtype="0" fill="hold" nodeType="afterEffect">
                                  <p:stCondLst>
                                    <p:cond delay="0"/>
                                  </p:stCondLst>
                                  <p:childTnLst>
                                    <p:set>
                                      <p:cBhvr>
                                        <p:cTn id="50" dur="1" fill="hold">
                                          <p:stCondLst>
                                            <p:cond delay="0"/>
                                          </p:stCondLst>
                                        </p:cTn>
                                        <p:tgtEl>
                                          <p:spTgt spid="30"/>
                                        </p:tgtEl>
                                        <p:attrNameLst>
                                          <p:attrName>style.visibility</p:attrName>
                                        </p:attrNameLst>
                                      </p:cBhvr>
                                      <p:to>
                                        <p:strVal val="visible"/>
                                      </p:to>
                                    </p:set>
                                    <p:animEffect transition="in" filter="fade">
                                      <p:cBhvr>
                                        <p:cTn id="51" dur="500"/>
                                        <p:tgtEl>
                                          <p:spTgt spid="30"/>
                                        </p:tgtEl>
                                      </p:cBhvr>
                                    </p:animEffect>
                                  </p:childTnLst>
                                </p:cTn>
                              </p:par>
                            </p:childTnLst>
                          </p:cTn>
                        </p:par>
                        <p:par>
                          <p:cTn id="52" fill="hold">
                            <p:stCondLst>
                              <p:cond delay="7000"/>
                            </p:stCondLst>
                            <p:childTnLst>
                              <p:par>
                                <p:cTn id="53" presetID="22" presetClass="entr" presetSubtype="8" fill="hold" nodeType="afterEffect">
                                  <p:stCondLst>
                                    <p:cond delay="0"/>
                                  </p:stCondLst>
                                  <p:childTnLst>
                                    <p:set>
                                      <p:cBhvr>
                                        <p:cTn id="54" dur="1" fill="hold">
                                          <p:stCondLst>
                                            <p:cond delay="0"/>
                                          </p:stCondLst>
                                        </p:cTn>
                                        <p:tgtEl>
                                          <p:spTgt spid="1789"/>
                                        </p:tgtEl>
                                        <p:attrNameLst>
                                          <p:attrName>style.visibility</p:attrName>
                                        </p:attrNameLst>
                                      </p:cBhvr>
                                      <p:to>
                                        <p:strVal val="visible"/>
                                      </p:to>
                                    </p:set>
                                    <p:animEffect transition="in" filter="wipe(left)">
                                      <p:cBhvr>
                                        <p:cTn id="55" dur="500"/>
                                        <p:tgtEl>
                                          <p:spTgt spid="1789"/>
                                        </p:tgtEl>
                                      </p:cBhvr>
                                    </p:animEffect>
                                  </p:childTnLst>
                                </p:cTn>
                              </p:par>
                            </p:childTnLst>
                          </p:cTn>
                        </p:par>
                        <p:par>
                          <p:cTn id="56" fill="hold">
                            <p:stCondLst>
                              <p:cond delay="7500"/>
                            </p:stCondLst>
                            <p:childTnLst>
                              <p:par>
                                <p:cTn id="57" presetID="22" presetClass="entr" presetSubtype="1" fill="hold" grpId="0" nodeType="afterEffect">
                                  <p:stCondLst>
                                    <p:cond delay="0"/>
                                  </p:stCondLst>
                                  <p:childTnLst>
                                    <p:set>
                                      <p:cBhvr>
                                        <p:cTn id="58" dur="1" fill="hold">
                                          <p:stCondLst>
                                            <p:cond delay="0"/>
                                          </p:stCondLst>
                                        </p:cTn>
                                        <p:tgtEl>
                                          <p:spTgt spid="1763"/>
                                        </p:tgtEl>
                                        <p:attrNameLst>
                                          <p:attrName>style.visibility</p:attrName>
                                        </p:attrNameLst>
                                      </p:cBhvr>
                                      <p:to>
                                        <p:strVal val="visible"/>
                                      </p:to>
                                    </p:set>
                                    <p:animEffect transition="in" filter="wipe(up)">
                                      <p:cBhvr>
                                        <p:cTn id="59" dur="750"/>
                                        <p:tgtEl>
                                          <p:spTgt spid="1763"/>
                                        </p:tgtEl>
                                      </p:cBhvr>
                                    </p:animEffect>
                                  </p:childTnLst>
                                </p:cTn>
                              </p:par>
                            </p:childTnLst>
                          </p:cTn>
                        </p:par>
                        <p:par>
                          <p:cTn id="60" fill="hold">
                            <p:stCondLst>
                              <p:cond delay="8250"/>
                            </p:stCondLst>
                            <p:childTnLst>
                              <p:par>
                                <p:cTn id="61" presetID="10" presetClass="entr" presetSubtype="0"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500"/>
                                        <p:tgtEl>
                                          <p:spTgt spid="31"/>
                                        </p:tgtEl>
                                      </p:cBhvr>
                                    </p:animEffect>
                                  </p:childTnLst>
                                </p:cTn>
                              </p:par>
                            </p:childTnLst>
                          </p:cTn>
                        </p:par>
                        <p:par>
                          <p:cTn id="64" fill="hold">
                            <p:stCondLst>
                              <p:cond delay="8750"/>
                            </p:stCondLst>
                            <p:childTnLst>
                              <p:par>
                                <p:cTn id="65" presetID="22" presetClass="entr" presetSubtype="2" fill="hold" grpId="0" nodeType="afterEffect">
                                  <p:stCondLst>
                                    <p:cond delay="0"/>
                                  </p:stCondLst>
                                  <p:childTnLst>
                                    <p:set>
                                      <p:cBhvr>
                                        <p:cTn id="66" dur="1" fill="hold">
                                          <p:stCondLst>
                                            <p:cond delay="0"/>
                                          </p:stCondLst>
                                        </p:cTn>
                                        <p:tgtEl>
                                          <p:spTgt spid="1759"/>
                                        </p:tgtEl>
                                        <p:attrNameLst>
                                          <p:attrName>style.visibility</p:attrName>
                                        </p:attrNameLst>
                                      </p:cBhvr>
                                      <p:to>
                                        <p:strVal val="visible"/>
                                      </p:to>
                                    </p:set>
                                    <p:animEffect transition="in" filter="wipe(right)">
                                      <p:cBhvr>
                                        <p:cTn id="67" dur="750"/>
                                        <p:tgtEl>
                                          <p:spTgt spid="1759"/>
                                        </p:tgtEl>
                                      </p:cBhvr>
                                    </p:animEffect>
                                  </p:childTnLst>
                                </p:cTn>
                              </p:par>
                            </p:childTnLst>
                          </p:cTn>
                        </p:par>
                        <p:par>
                          <p:cTn id="68" fill="hold">
                            <p:stCondLst>
                              <p:cond delay="9500"/>
                            </p:stCondLst>
                            <p:childTnLst>
                              <p:par>
                                <p:cTn id="69" presetID="10" presetClass="entr" presetSubtype="0"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fade">
                                      <p:cBhvr>
                                        <p:cTn id="71" dur="500"/>
                                        <p:tgtEl>
                                          <p:spTgt spid="32"/>
                                        </p:tgtEl>
                                      </p:cBhvr>
                                    </p:animEffect>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781"/>
                                        </p:tgtEl>
                                        <p:attrNameLst>
                                          <p:attrName>style.visibility</p:attrName>
                                        </p:attrNameLst>
                                      </p:cBhvr>
                                      <p:to>
                                        <p:strVal val="visible"/>
                                      </p:to>
                                    </p:set>
                                    <p:animEffect transition="in" filter="wipe(right)">
                                      <p:cBhvr>
                                        <p:cTn id="75" dur="500"/>
                                        <p:tgtEl>
                                          <p:spTgt spid="1781"/>
                                        </p:tgtEl>
                                      </p:cBhvr>
                                    </p:animEffect>
                                  </p:childTnLst>
                                </p:cTn>
                              </p:par>
                            </p:childTnLst>
                          </p:cTn>
                        </p:par>
                        <p:par>
                          <p:cTn id="76" fill="hold">
                            <p:stCondLst>
                              <p:cond delay="10500"/>
                            </p:stCondLst>
                            <p:childTnLst>
                              <p:par>
                                <p:cTn id="77" presetID="22" presetClass="entr" presetSubtype="2" fill="hold" grpId="0" nodeType="afterEffect">
                                  <p:stCondLst>
                                    <p:cond delay="0"/>
                                  </p:stCondLst>
                                  <p:childTnLst>
                                    <p:set>
                                      <p:cBhvr>
                                        <p:cTn id="78" dur="1" fill="hold">
                                          <p:stCondLst>
                                            <p:cond delay="0"/>
                                          </p:stCondLst>
                                        </p:cTn>
                                        <p:tgtEl>
                                          <p:spTgt spid="1757"/>
                                        </p:tgtEl>
                                        <p:attrNameLst>
                                          <p:attrName>style.visibility</p:attrName>
                                        </p:attrNameLst>
                                      </p:cBhvr>
                                      <p:to>
                                        <p:strVal val="visible"/>
                                      </p:to>
                                    </p:set>
                                    <p:animEffect transition="in" filter="wipe(right)">
                                      <p:cBhvr>
                                        <p:cTn id="79" dur="750"/>
                                        <p:tgtEl>
                                          <p:spTgt spid="1757"/>
                                        </p:tgtEl>
                                      </p:cBhvr>
                                    </p:animEffect>
                                  </p:childTnLst>
                                </p:cTn>
                              </p:par>
                            </p:childTnLst>
                          </p:cTn>
                        </p:par>
                        <p:par>
                          <p:cTn id="80" fill="hold">
                            <p:stCondLst>
                              <p:cond delay="11250"/>
                            </p:stCondLst>
                            <p:childTnLst>
                              <p:par>
                                <p:cTn id="81" presetID="10" presetClass="entr" presetSubtype="0" fill="hold" nodeType="afterEffect">
                                  <p:stCondLst>
                                    <p:cond delay="0"/>
                                  </p:stCondLst>
                                  <p:childTnLst>
                                    <p:set>
                                      <p:cBhvr>
                                        <p:cTn id="82" dur="1" fill="hold">
                                          <p:stCondLst>
                                            <p:cond delay="0"/>
                                          </p:stCondLst>
                                        </p:cTn>
                                        <p:tgtEl>
                                          <p:spTgt spid="33"/>
                                        </p:tgtEl>
                                        <p:attrNameLst>
                                          <p:attrName>style.visibility</p:attrName>
                                        </p:attrNameLst>
                                      </p:cBhvr>
                                      <p:to>
                                        <p:strVal val="visible"/>
                                      </p:to>
                                    </p:set>
                                    <p:animEffect transition="in" filter="fade">
                                      <p:cBhvr>
                                        <p:cTn id="83" dur="500"/>
                                        <p:tgtEl>
                                          <p:spTgt spid="33"/>
                                        </p:tgtEl>
                                      </p:cBhvr>
                                    </p:animEffect>
                                  </p:childTnLst>
                                </p:cTn>
                              </p:par>
                            </p:childTnLst>
                          </p:cTn>
                        </p:par>
                        <p:par>
                          <p:cTn id="84" fill="hold">
                            <p:stCondLst>
                              <p:cond delay="11750"/>
                            </p:stCondLst>
                            <p:childTnLst>
                              <p:par>
                                <p:cTn id="85" presetID="22" presetClass="entr" presetSubtype="2" fill="hold" nodeType="afterEffect">
                                  <p:stCondLst>
                                    <p:cond delay="0"/>
                                  </p:stCondLst>
                                  <p:childTnLst>
                                    <p:set>
                                      <p:cBhvr>
                                        <p:cTn id="86" dur="1" fill="hold">
                                          <p:stCondLst>
                                            <p:cond delay="0"/>
                                          </p:stCondLst>
                                        </p:cTn>
                                        <p:tgtEl>
                                          <p:spTgt spid="1783"/>
                                        </p:tgtEl>
                                        <p:attrNameLst>
                                          <p:attrName>style.visibility</p:attrName>
                                        </p:attrNameLst>
                                      </p:cBhvr>
                                      <p:to>
                                        <p:strVal val="visible"/>
                                      </p:to>
                                    </p:set>
                                    <p:animEffect transition="in" filter="wipe(right)">
                                      <p:cBhvr>
                                        <p:cTn id="87" dur="500"/>
                                        <p:tgtEl>
                                          <p:spTgt spid="1783"/>
                                        </p:tgtEl>
                                      </p:cBhvr>
                                    </p:animEffect>
                                  </p:childTnLst>
                                </p:cTn>
                              </p:par>
                            </p:childTnLst>
                          </p:cTn>
                        </p:par>
                        <p:par>
                          <p:cTn id="88" fill="hold">
                            <p:stCondLst>
                              <p:cond delay="12250"/>
                            </p:stCondLst>
                            <p:childTnLst>
                              <p:par>
                                <p:cTn id="89" presetID="22" presetClass="entr" presetSubtype="2" fill="hold" grpId="0" nodeType="afterEffect">
                                  <p:stCondLst>
                                    <p:cond delay="0"/>
                                  </p:stCondLst>
                                  <p:childTnLst>
                                    <p:set>
                                      <p:cBhvr>
                                        <p:cTn id="90" dur="1" fill="hold">
                                          <p:stCondLst>
                                            <p:cond delay="0"/>
                                          </p:stCondLst>
                                        </p:cTn>
                                        <p:tgtEl>
                                          <p:spTgt spid="1758"/>
                                        </p:tgtEl>
                                        <p:attrNameLst>
                                          <p:attrName>style.visibility</p:attrName>
                                        </p:attrNameLst>
                                      </p:cBhvr>
                                      <p:to>
                                        <p:strVal val="visible"/>
                                      </p:to>
                                    </p:set>
                                    <p:animEffect transition="in" filter="wipe(right)">
                                      <p:cBhvr>
                                        <p:cTn id="91" dur="750"/>
                                        <p:tgtEl>
                                          <p:spTgt spid="1758"/>
                                        </p:tgtEl>
                                      </p:cBhvr>
                                    </p:animEffect>
                                  </p:childTnLst>
                                </p:cTn>
                              </p:par>
                            </p:childTnLst>
                          </p:cTn>
                        </p:par>
                        <p:par>
                          <p:cTn id="92" fill="hold">
                            <p:stCondLst>
                              <p:cond delay="13000"/>
                            </p:stCondLst>
                            <p:childTnLst>
                              <p:par>
                                <p:cTn id="93" presetID="10" presetClass="entr" presetSubtype="0" fill="hold" nodeType="afterEffect">
                                  <p:stCondLst>
                                    <p:cond delay="0"/>
                                  </p:stCondLst>
                                  <p:childTnLst>
                                    <p:set>
                                      <p:cBhvr>
                                        <p:cTn id="94" dur="1" fill="hold">
                                          <p:stCondLst>
                                            <p:cond delay="0"/>
                                          </p:stCondLst>
                                        </p:cTn>
                                        <p:tgtEl>
                                          <p:spTgt spid="34"/>
                                        </p:tgtEl>
                                        <p:attrNameLst>
                                          <p:attrName>style.visibility</p:attrName>
                                        </p:attrNameLst>
                                      </p:cBhvr>
                                      <p:to>
                                        <p:strVal val="visible"/>
                                      </p:to>
                                    </p:set>
                                    <p:animEffect transition="in" filter="fade">
                                      <p:cBhvr>
                                        <p:cTn id="95" dur="500"/>
                                        <p:tgtEl>
                                          <p:spTgt spid="34"/>
                                        </p:tgtEl>
                                      </p:cBhvr>
                                    </p:animEffect>
                                  </p:childTnLst>
                                </p:cTn>
                              </p:par>
                            </p:childTnLst>
                          </p:cTn>
                        </p:par>
                        <p:par>
                          <p:cTn id="96" fill="hold">
                            <p:stCondLst>
                              <p:cond delay="13500"/>
                            </p:stCondLst>
                            <p:childTnLst>
                              <p:par>
                                <p:cTn id="97" presetID="22" presetClass="entr" presetSubtype="2" fill="hold" nodeType="afterEffect">
                                  <p:stCondLst>
                                    <p:cond delay="0"/>
                                  </p:stCondLst>
                                  <p:childTnLst>
                                    <p:set>
                                      <p:cBhvr>
                                        <p:cTn id="98" dur="1" fill="hold">
                                          <p:stCondLst>
                                            <p:cond delay="0"/>
                                          </p:stCondLst>
                                        </p:cTn>
                                        <p:tgtEl>
                                          <p:spTgt spid="1775"/>
                                        </p:tgtEl>
                                        <p:attrNameLst>
                                          <p:attrName>style.visibility</p:attrName>
                                        </p:attrNameLst>
                                      </p:cBhvr>
                                      <p:to>
                                        <p:strVal val="visible"/>
                                      </p:to>
                                    </p:set>
                                    <p:animEffect transition="in" filter="wipe(right)">
                                      <p:cBhvr>
                                        <p:cTn id="99" dur="500"/>
                                        <p:tgtEl>
                                          <p:spTgt spid="17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6" grpId="0" animBg="1"/>
      <p:bldP spid="1757" grpId="0" animBg="1"/>
      <p:bldP spid="1758" grpId="0" animBg="1"/>
      <p:bldP spid="1759" grpId="0" animBg="1"/>
      <p:bldP spid="1760" grpId="0" animBg="1"/>
      <p:bldP spid="1761" grpId="0" animBg="1"/>
      <p:bldP spid="1762" grpId="0" animBg="1"/>
      <p:bldP spid="176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ángulo 46">
            <a:extLst>
              <a:ext uri="{FF2B5EF4-FFF2-40B4-BE49-F238E27FC236}">
                <a16:creationId xmlns:a16="http://schemas.microsoft.com/office/drawing/2014/main" id="{0FA3CB53-99DF-442C-8F0E-A0DB1050948C}"/>
              </a:ext>
            </a:extLst>
          </p:cNvPr>
          <p:cNvSpPr/>
          <p:nvPr/>
        </p:nvSpPr>
        <p:spPr>
          <a:xfrm>
            <a:off x="7827228" y="450311"/>
            <a:ext cx="4364772" cy="542853"/>
          </a:xfrm>
          <a:prstGeom prst="rect">
            <a:avLst/>
          </a:prstGeom>
          <a:solidFill>
            <a:srgbClr val="E46C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Arial"/>
              <a:cs typeface="+mn-cs"/>
            </a:endParaRPr>
          </a:p>
        </p:txBody>
      </p:sp>
      <p:sp>
        <p:nvSpPr>
          <p:cNvPr id="9" name="TextBox 8">
            <a:extLst>
              <a:ext uri="{FF2B5EF4-FFF2-40B4-BE49-F238E27FC236}">
                <a16:creationId xmlns:a16="http://schemas.microsoft.com/office/drawing/2014/main" id="{FB3E1BA7-017D-4A2A-9DF8-F8669DFFCC7E}"/>
              </a:ext>
            </a:extLst>
          </p:cNvPr>
          <p:cNvSpPr txBox="1"/>
          <p:nvPr/>
        </p:nvSpPr>
        <p:spPr>
          <a:xfrm rot="18900000">
            <a:off x="4741156" y="2393705"/>
            <a:ext cx="881298"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2800" b="1" i="0" u="none" strike="noStrike" kern="1200" cap="none" spc="0" normalizeH="0" baseline="0" noProof="0" dirty="0">
                <a:ln>
                  <a:noFill/>
                </a:ln>
                <a:solidFill>
                  <a:prstClr val="white"/>
                </a:solidFill>
                <a:effectLst/>
                <a:uLnTx/>
                <a:uFillTx/>
                <a:latin typeface="Arial"/>
                <a:cs typeface="Calibri" pitchFamily="34" charset="0"/>
              </a:rPr>
              <a:t>01</a:t>
            </a:r>
            <a:endParaRPr kumimoji="0" lang="ko-KR" altLang="en-US" sz="2800" b="1" i="0" u="none" strike="noStrike" kern="1200" cap="none" spc="0" normalizeH="0" baseline="0" noProof="0" dirty="0">
              <a:ln>
                <a:noFill/>
              </a:ln>
              <a:solidFill>
                <a:prstClr val="white"/>
              </a:solidFill>
              <a:effectLst/>
              <a:uLnTx/>
              <a:uFillTx/>
              <a:latin typeface="Arial"/>
              <a:cs typeface="Calibri" pitchFamily="34" charset="0"/>
            </a:endParaRPr>
          </a:p>
        </p:txBody>
      </p:sp>
      <p:sp>
        <p:nvSpPr>
          <p:cNvPr id="10" name="TextBox 9">
            <a:extLst>
              <a:ext uri="{FF2B5EF4-FFF2-40B4-BE49-F238E27FC236}">
                <a16:creationId xmlns:a16="http://schemas.microsoft.com/office/drawing/2014/main" id="{9A0AB4A7-222C-4B39-882C-D42BA844FC6A}"/>
              </a:ext>
            </a:extLst>
          </p:cNvPr>
          <p:cNvSpPr txBox="1"/>
          <p:nvPr/>
        </p:nvSpPr>
        <p:spPr>
          <a:xfrm rot="18900000">
            <a:off x="3886329" y="3054803"/>
            <a:ext cx="1284213" cy="46166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ko-KR" sz="1200" b="0" i="0" u="none" strike="noStrike" kern="1200" cap="none" spc="0" normalizeH="0" baseline="0" noProof="0" dirty="0">
                <a:ln>
                  <a:noFill/>
                </a:ln>
                <a:solidFill>
                  <a:prstClr val="white"/>
                </a:solidFill>
                <a:effectLst/>
                <a:uLnTx/>
                <a:uFillTx/>
                <a:latin typeface="Arial"/>
                <a:cs typeface="+mn-cs"/>
              </a:rPr>
              <a:t>PowerPoint</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ko-KR" sz="1200" b="0" i="0" u="none" strike="noStrike" kern="1200" cap="none" spc="0" normalizeH="0" baseline="0" noProof="0" dirty="0">
                <a:ln>
                  <a:noFill/>
                </a:ln>
                <a:solidFill>
                  <a:prstClr val="white"/>
                </a:solidFill>
                <a:effectLst/>
                <a:uLnTx/>
                <a:uFillTx/>
                <a:latin typeface="Arial"/>
                <a:cs typeface="+mn-cs"/>
              </a:rPr>
              <a:t>Presentation</a:t>
            </a:r>
            <a:endParaRPr kumimoji="0" lang="ko-KR" altLang="en-US" sz="1200" b="0" i="0" u="none" strike="noStrike" kern="1200" cap="none" spc="0" normalizeH="0" baseline="0" noProof="0" dirty="0">
              <a:ln>
                <a:noFill/>
              </a:ln>
              <a:solidFill>
                <a:prstClr val="white"/>
              </a:solidFill>
              <a:effectLst/>
              <a:uLnTx/>
              <a:uFillTx/>
              <a:latin typeface="Arial"/>
              <a:cs typeface="+mn-cs"/>
            </a:endParaRPr>
          </a:p>
        </p:txBody>
      </p:sp>
      <p:grpSp>
        <p:nvGrpSpPr>
          <p:cNvPr id="13" name="Group 12">
            <a:extLst>
              <a:ext uri="{FF2B5EF4-FFF2-40B4-BE49-F238E27FC236}">
                <a16:creationId xmlns:a16="http://schemas.microsoft.com/office/drawing/2014/main" id="{8A71ABC1-6BED-4DAC-870B-BDBC3398B25B}"/>
              </a:ext>
            </a:extLst>
          </p:cNvPr>
          <p:cNvGrpSpPr/>
          <p:nvPr/>
        </p:nvGrpSpPr>
        <p:grpSpPr>
          <a:xfrm rot="5400000">
            <a:off x="4288922" y="4764147"/>
            <a:ext cx="1754962" cy="1133337"/>
            <a:chOff x="5117547" y="3969470"/>
            <a:chExt cx="1291952" cy="834330"/>
          </a:xfrm>
        </p:grpSpPr>
        <p:sp>
          <p:nvSpPr>
            <p:cNvPr id="14" name="TextBox 13">
              <a:extLst>
                <a:ext uri="{FF2B5EF4-FFF2-40B4-BE49-F238E27FC236}">
                  <a16:creationId xmlns:a16="http://schemas.microsoft.com/office/drawing/2014/main" id="{7F8F638D-3118-4D43-91B8-564A0226C431}"/>
                </a:ext>
              </a:extLst>
            </p:cNvPr>
            <p:cNvSpPr txBox="1"/>
            <p:nvPr/>
          </p:nvSpPr>
          <p:spPr>
            <a:xfrm rot="18900000">
              <a:off x="5117547" y="4418621"/>
              <a:ext cx="648786" cy="38517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2800" b="1" i="0" u="none" strike="noStrike" kern="1200" cap="none" spc="0" normalizeH="0" baseline="0" noProof="0" dirty="0">
                  <a:ln>
                    <a:noFill/>
                  </a:ln>
                  <a:solidFill>
                    <a:prstClr val="white"/>
                  </a:solidFill>
                  <a:effectLst/>
                  <a:uLnTx/>
                  <a:uFillTx/>
                  <a:latin typeface="Arial"/>
                  <a:cs typeface="Calibri" pitchFamily="34" charset="0"/>
                </a:rPr>
                <a:t>04</a:t>
              </a:r>
              <a:endParaRPr kumimoji="0" lang="ko-KR" altLang="en-US" sz="2800" b="1" i="0" u="none" strike="noStrike" kern="1200" cap="none" spc="0" normalizeH="0" baseline="0" noProof="0" dirty="0">
                <a:ln>
                  <a:noFill/>
                </a:ln>
                <a:solidFill>
                  <a:prstClr val="white"/>
                </a:solidFill>
                <a:effectLst/>
                <a:uLnTx/>
                <a:uFillTx/>
                <a:latin typeface="Arial"/>
                <a:cs typeface="Calibri" pitchFamily="34" charset="0"/>
              </a:endParaRPr>
            </a:p>
          </p:txBody>
        </p:sp>
        <p:sp>
          <p:nvSpPr>
            <p:cNvPr id="15" name="TextBox 14">
              <a:extLst>
                <a:ext uri="{FF2B5EF4-FFF2-40B4-BE49-F238E27FC236}">
                  <a16:creationId xmlns:a16="http://schemas.microsoft.com/office/drawing/2014/main" id="{92B571D8-DF57-45E4-8637-9420FD602FE8}"/>
                </a:ext>
              </a:extLst>
            </p:cNvPr>
            <p:cNvSpPr txBox="1"/>
            <p:nvPr/>
          </p:nvSpPr>
          <p:spPr>
            <a:xfrm rot="18900000">
              <a:off x="5434106" y="3969470"/>
              <a:ext cx="975393" cy="3398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200" b="0" i="0" u="none" strike="noStrike" kern="1200" cap="none" spc="0" normalizeH="0" baseline="0" noProof="0" dirty="0">
                  <a:ln>
                    <a:noFill/>
                  </a:ln>
                  <a:solidFill>
                    <a:prstClr val="white"/>
                  </a:solidFill>
                  <a:effectLst/>
                  <a:uLnTx/>
                  <a:uFillTx/>
                  <a:latin typeface="Arial"/>
                  <a:cs typeface="+mn-cs"/>
                </a:rPr>
                <a:t>PowerPoint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200" b="0" i="0" u="none" strike="noStrike" kern="1200" cap="none" spc="0" normalizeH="0" baseline="0" noProof="0" dirty="0">
                  <a:ln>
                    <a:noFill/>
                  </a:ln>
                  <a:solidFill>
                    <a:prstClr val="white"/>
                  </a:solidFill>
                  <a:effectLst/>
                  <a:uLnTx/>
                  <a:uFillTx/>
                  <a:latin typeface="Arial"/>
                  <a:cs typeface="+mn-cs"/>
                </a:rPr>
                <a:t>Presentation</a:t>
              </a:r>
              <a:endParaRPr kumimoji="0" lang="ko-KR" altLang="en-US" sz="1200" b="0" i="0" u="none" strike="noStrike" kern="1200" cap="none" spc="0" normalizeH="0" baseline="0" noProof="0" dirty="0">
                <a:ln>
                  <a:noFill/>
                </a:ln>
                <a:solidFill>
                  <a:prstClr val="white"/>
                </a:solidFill>
                <a:effectLst/>
                <a:uLnTx/>
                <a:uFillTx/>
                <a:latin typeface="Arial"/>
                <a:cs typeface="+mn-cs"/>
              </a:endParaRPr>
            </a:p>
          </p:txBody>
        </p:sp>
      </p:grpSp>
      <p:sp>
        <p:nvSpPr>
          <p:cNvPr id="45" name="Rectángulo 44">
            <a:extLst>
              <a:ext uri="{FF2B5EF4-FFF2-40B4-BE49-F238E27FC236}">
                <a16:creationId xmlns:a16="http://schemas.microsoft.com/office/drawing/2014/main" id="{0D22449C-2407-4E13-A866-94374F52BD33}"/>
              </a:ext>
            </a:extLst>
          </p:cNvPr>
          <p:cNvSpPr/>
          <p:nvPr/>
        </p:nvSpPr>
        <p:spPr>
          <a:xfrm>
            <a:off x="0" y="462987"/>
            <a:ext cx="4364772" cy="542853"/>
          </a:xfrm>
          <a:prstGeom prst="rect">
            <a:avLst/>
          </a:prstGeom>
          <a:solidFill>
            <a:srgbClr val="E46C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Arial"/>
              <a:cs typeface="+mn-cs"/>
            </a:endParaRPr>
          </a:p>
        </p:txBody>
      </p:sp>
      <p:sp>
        <p:nvSpPr>
          <p:cNvPr id="46" name="Text Placeholder 2">
            <a:extLst>
              <a:ext uri="{FF2B5EF4-FFF2-40B4-BE49-F238E27FC236}">
                <a16:creationId xmlns:a16="http://schemas.microsoft.com/office/drawing/2014/main" id="{87199C38-C126-4B7C-A769-3539454A4E64}"/>
              </a:ext>
            </a:extLst>
          </p:cNvPr>
          <p:cNvSpPr txBox="1">
            <a:spLocks/>
          </p:cNvSpPr>
          <p:nvPr/>
        </p:nvSpPr>
        <p:spPr>
          <a:xfrm>
            <a:off x="558695" y="206421"/>
            <a:ext cx="11098938" cy="542853"/>
          </a:xfrm>
          <a:prstGeom prst="rect">
            <a:avLst/>
          </a:prstGeom>
          <a:solidFill>
            <a:schemeClr val="bg1"/>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a-IR" sz="3200" b="0" i="0" u="none" strike="noStrike" kern="1200" cap="none" spc="0" normalizeH="0" baseline="0" noProof="0" dirty="0">
                <a:ln>
                  <a:noFill/>
                </a:ln>
                <a:solidFill>
                  <a:srgbClr val="E46C0A"/>
                </a:solidFill>
                <a:effectLst/>
                <a:uLnTx/>
                <a:uFillTx/>
                <a:latin typeface="Arial"/>
                <a:cs typeface="B Titr" panose="00000700000000000000" pitchFamily="2" charset="-78"/>
              </a:rPr>
              <a:t>شرکت های اعتبار سنجی</a:t>
            </a:r>
          </a:p>
        </p:txBody>
      </p:sp>
      <p:pic>
        <p:nvPicPr>
          <p:cNvPr id="12" name="Picture 11">
            <a:extLst>
              <a:ext uri="{FF2B5EF4-FFF2-40B4-BE49-F238E27FC236}">
                <a16:creationId xmlns:a16="http://schemas.microsoft.com/office/drawing/2014/main" id="{4ED26A2A-9B46-FC0E-B2E5-F6BF4520BB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5779" y="-200043"/>
            <a:ext cx="1180133" cy="1069495"/>
          </a:xfrm>
          <a:prstGeom prst="rect">
            <a:avLst/>
          </a:prstGeom>
        </p:spPr>
      </p:pic>
      <p:sp>
        <p:nvSpPr>
          <p:cNvPr id="4" name="TextBox 3">
            <a:extLst>
              <a:ext uri="{FF2B5EF4-FFF2-40B4-BE49-F238E27FC236}">
                <a16:creationId xmlns:a16="http://schemas.microsoft.com/office/drawing/2014/main" id="{8677D4A9-C2FC-369A-D917-27C3447EED6C}"/>
              </a:ext>
            </a:extLst>
          </p:cNvPr>
          <p:cNvSpPr txBox="1"/>
          <p:nvPr/>
        </p:nvSpPr>
        <p:spPr>
          <a:xfrm>
            <a:off x="189465" y="2053979"/>
            <a:ext cx="10384128" cy="1098762"/>
          </a:xfrm>
          <a:prstGeom prst="rect">
            <a:avLst/>
          </a:prstGeom>
          <a:noFill/>
        </p:spPr>
        <p:txBody>
          <a:bodyPr wrap="square">
            <a:spAutoFit/>
          </a:bodyPr>
          <a:lstStyle/>
          <a:p>
            <a:pPr marR="0" lvl="0" algn="just" defTabSz="914126" rtl="1" eaLnBrk="1" fontAlgn="auto" latinLnBrk="0" hangingPunct="1">
              <a:lnSpc>
                <a:spcPct val="90000"/>
              </a:lnSpc>
              <a:spcBef>
                <a:spcPts val="1000"/>
              </a:spcBef>
              <a:spcAft>
                <a:spcPts val="0"/>
              </a:spcAft>
              <a:buClrTx/>
              <a:buSzTx/>
              <a:tabLst/>
              <a:defRPr/>
            </a:pPr>
            <a:r>
              <a:rPr kumimoji="0" lang="fa-IR" sz="2400" b="0" i="0" u="none" strike="noStrike" kern="1200" cap="none" spc="0" normalizeH="0" baseline="0" noProof="0" dirty="0">
                <a:ln>
                  <a:noFill/>
                </a:ln>
                <a:solidFill>
                  <a:prstClr val="black"/>
                </a:solidFill>
                <a:effectLst/>
                <a:uLnTx/>
                <a:uFillTx/>
                <a:latin typeface="Calibri" panose="020F0502020204030204"/>
                <a:cs typeface="B Mitra" panose="00000400000000000000" pitchFamily="2" charset="-78"/>
              </a:rPr>
              <a:t>ماده ۳- ثبت شرکت‌های اعتبارسنجی منوط به دریافت موافقت اصولی از شورا و اخذ مجوز تأسیس از وزارت امور اقتصادی و دارایی است. نظارت بر عمل‌کرد شرکت‌های مزبور بر عهده وزارت امور اقتصادی و دارایی بوده و لغو یا تعلیق مجوز آن‌ها با پیشنهاد وزارت امور اقتصادی و دارایی و تأیید شورا می‌باشد.</a:t>
            </a:r>
          </a:p>
        </p:txBody>
      </p:sp>
      <p:grpSp>
        <p:nvGrpSpPr>
          <p:cNvPr id="8" name="Google Shape;954;p35">
            <a:extLst>
              <a:ext uri="{FF2B5EF4-FFF2-40B4-BE49-F238E27FC236}">
                <a16:creationId xmlns:a16="http://schemas.microsoft.com/office/drawing/2014/main" id="{A9ECF3C6-598B-6857-99B9-DC5C1117AB7C}"/>
              </a:ext>
            </a:extLst>
          </p:cNvPr>
          <p:cNvGrpSpPr/>
          <p:nvPr/>
        </p:nvGrpSpPr>
        <p:grpSpPr>
          <a:xfrm rot="10800000">
            <a:off x="10287400" y="1603698"/>
            <a:ext cx="1715135" cy="1825301"/>
            <a:chOff x="1597088" y="2023550"/>
            <a:chExt cx="1793125" cy="1395125"/>
          </a:xfrm>
        </p:grpSpPr>
        <p:sp>
          <p:nvSpPr>
            <p:cNvPr id="19" name="Google Shape;955;p35">
              <a:extLst>
                <a:ext uri="{FF2B5EF4-FFF2-40B4-BE49-F238E27FC236}">
                  <a16:creationId xmlns:a16="http://schemas.microsoft.com/office/drawing/2014/main" id="{ECC18C06-48A4-0756-748A-EAC33AF01C86}"/>
                </a:ext>
              </a:extLst>
            </p:cNvPr>
            <p:cNvSpPr/>
            <p:nvPr/>
          </p:nvSpPr>
          <p:spPr>
            <a:xfrm>
              <a:off x="2968088" y="2088450"/>
              <a:ext cx="367050" cy="126225"/>
            </a:xfrm>
            <a:custGeom>
              <a:avLst/>
              <a:gdLst/>
              <a:ahLst/>
              <a:cxnLst/>
              <a:rect l="l" t="t" r="r" b="b"/>
              <a:pathLst>
                <a:path w="14682" h="5049" fill="none" extrusionOk="0">
                  <a:moveTo>
                    <a:pt x="14681" y="0"/>
                  </a:moveTo>
                  <a:lnTo>
                    <a:pt x="5037" y="0"/>
                  </a:lnTo>
                  <a:cubicBezTo>
                    <a:pt x="2251" y="0"/>
                    <a:pt x="1" y="2262"/>
                    <a:pt x="1" y="5048"/>
                  </a:cubicBezTo>
                </a:path>
              </a:pathLst>
            </a:custGeom>
            <a:solidFill>
              <a:schemeClr val="accent1"/>
            </a:solidFill>
            <a:ln w="40775" cap="flat" cmpd="sng">
              <a:solidFill>
                <a:schemeClr val="bg2"/>
              </a:solidFill>
              <a:prstDash val="solid"/>
              <a:miter lim="11906"/>
              <a:headEnd type="none" w="sm" len="sm"/>
              <a:tailEnd type="none" w="sm" len="sm"/>
            </a:ln>
          </p:spPr>
          <p:txBody>
            <a:bodyPr spcFirstLastPara="1" wrap="square" lIns="121900" tIns="121900" rIns="121900" bIns="121900" anchor="ctr" anchorCtr="0">
              <a:noAutofit/>
            </a:bodyPr>
            <a:lstStyle/>
            <a:p>
              <a:pPr algn="ctr" defTabSz="1219170" rtl="1">
                <a:buClr>
                  <a:srgbClr val="000000"/>
                </a:buClr>
              </a:pPr>
              <a:endParaRPr sz="2400" b="1" kern="0" dirty="0">
                <a:solidFill>
                  <a:srgbClr val="000000"/>
                </a:solidFill>
                <a:latin typeface="Arial"/>
                <a:cs typeface="B Bardiya" panose="00000400000000000000" pitchFamily="2" charset="-78"/>
                <a:sym typeface="Arial"/>
              </a:endParaRPr>
            </a:p>
          </p:txBody>
        </p:sp>
        <p:sp>
          <p:nvSpPr>
            <p:cNvPr id="20" name="Google Shape;956;p35">
              <a:extLst>
                <a:ext uri="{FF2B5EF4-FFF2-40B4-BE49-F238E27FC236}">
                  <a16:creationId xmlns:a16="http://schemas.microsoft.com/office/drawing/2014/main" id="{B40A9862-4DB0-CAAC-B048-D7B89CF1F5AC}"/>
                </a:ext>
              </a:extLst>
            </p:cNvPr>
            <p:cNvSpPr/>
            <p:nvPr/>
          </p:nvSpPr>
          <p:spPr>
            <a:xfrm>
              <a:off x="1597088" y="2214650"/>
              <a:ext cx="1371025" cy="1204025"/>
            </a:xfrm>
            <a:custGeom>
              <a:avLst/>
              <a:gdLst/>
              <a:ahLst/>
              <a:cxnLst/>
              <a:rect l="l" t="t" r="r" b="b"/>
              <a:pathLst>
                <a:path w="54841" h="48161" fill="none" extrusionOk="0">
                  <a:moveTo>
                    <a:pt x="13872" y="1905"/>
                  </a:moveTo>
                  <a:lnTo>
                    <a:pt x="5037" y="1905"/>
                  </a:lnTo>
                  <a:cubicBezTo>
                    <a:pt x="2251" y="1905"/>
                    <a:pt x="1" y="4167"/>
                    <a:pt x="1" y="6954"/>
                  </a:cubicBezTo>
                  <a:lnTo>
                    <a:pt x="1" y="34671"/>
                  </a:lnTo>
                  <a:cubicBezTo>
                    <a:pt x="1" y="37457"/>
                    <a:pt x="2251" y="39719"/>
                    <a:pt x="5037" y="39719"/>
                  </a:cubicBezTo>
                  <a:lnTo>
                    <a:pt x="20372" y="39719"/>
                  </a:lnTo>
                  <a:cubicBezTo>
                    <a:pt x="21015" y="39719"/>
                    <a:pt x="21634" y="40029"/>
                    <a:pt x="22015" y="40553"/>
                  </a:cubicBezTo>
                  <a:lnTo>
                    <a:pt x="25766" y="47054"/>
                  </a:lnTo>
                  <a:cubicBezTo>
                    <a:pt x="26587" y="48161"/>
                    <a:pt x="28254" y="48161"/>
                    <a:pt x="29064" y="47054"/>
                  </a:cubicBezTo>
                  <a:lnTo>
                    <a:pt x="32814" y="40553"/>
                  </a:lnTo>
                  <a:cubicBezTo>
                    <a:pt x="33207" y="40029"/>
                    <a:pt x="33815" y="39719"/>
                    <a:pt x="34469" y="39719"/>
                  </a:cubicBezTo>
                  <a:lnTo>
                    <a:pt x="49793" y="39719"/>
                  </a:lnTo>
                  <a:cubicBezTo>
                    <a:pt x="52579" y="39719"/>
                    <a:pt x="54841" y="37457"/>
                    <a:pt x="54841" y="34671"/>
                  </a:cubicBezTo>
                  <a:lnTo>
                    <a:pt x="54841" y="0"/>
                  </a:lnTo>
                </a:path>
              </a:pathLst>
            </a:custGeom>
            <a:solidFill>
              <a:schemeClr val="accent1"/>
            </a:solidFill>
            <a:ln w="40775" cap="flat" cmpd="sng">
              <a:solidFill>
                <a:schemeClr val="bg2"/>
              </a:solidFill>
              <a:prstDash val="solid"/>
              <a:miter lim="11906"/>
              <a:headEnd type="none" w="sm" len="sm"/>
              <a:tailEnd type="none" w="sm" len="sm"/>
            </a:ln>
          </p:spPr>
          <p:txBody>
            <a:bodyPr spcFirstLastPara="1" wrap="square" lIns="121900" tIns="121900" rIns="121900" bIns="121900" anchor="ctr" anchorCtr="0">
              <a:noAutofit/>
            </a:bodyPr>
            <a:lstStyle/>
            <a:p>
              <a:pPr algn="ctr" defTabSz="1219170" rtl="1">
                <a:buClr>
                  <a:srgbClr val="000000"/>
                </a:buClr>
              </a:pPr>
              <a:endParaRPr sz="2400" b="1" kern="0" dirty="0">
                <a:solidFill>
                  <a:srgbClr val="000000"/>
                </a:solidFill>
                <a:latin typeface="Arial"/>
                <a:cs typeface="B Bardiya" panose="00000400000000000000" pitchFamily="2" charset="-78"/>
                <a:sym typeface="Arial"/>
              </a:endParaRPr>
            </a:p>
          </p:txBody>
        </p:sp>
        <p:sp>
          <p:nvSpPr>
            <p:cNvPr id="21" name="Google Shape;957;p35">
              <a:extLst>
                <a:ext uri="{FF2B5EF4-FFF2-40B4-BE49-F238E27FC236}">
                  <a16:creationId xmlns:a16="http://schemas.microsoft.com/office/drawing/2014/main" id="{3BE25C00-0E16-3A98-C8B0-4755273287BD}"/>
                </a:ext>
              </a:extLst>
            </p:cNvPr>
            <p:cNvSpPr/>
            <p:nvPr/>
          </p:nvSpPr>
          <p:spPr>
            <a:xfrm>
              <a:off x="3280038" y="2023550"/>
              <a:ext cx="110175" cy="129800"/>
            </a:xfrm>
            <a:custGeom>
              <a:avLst/>
              <a:gdLst/>
              <a:ahLst/>
              <a:cxnLst/>
              <a:rect l="l" t="t" r="r" b="b"/>
              <a:pathLst>
                <a:path w="4407" h="5192" extrusionOk="0">
                  <a:moveTo>
                    <a:pt x="25" y="0"/>
                  </a:moveTo>
                  <a:lnTo>
                    <a:pt x="2263" y="2572"/>
                  </a:lnTo>
                  <a:lnTo>
                    <a:pt x="1" y="5180"/>
                  </a:lnTo>
                  <a:lnTo>
                    <a:pt x="13" y="5192"/>
                  </a:lnTo>
                  <a:lnTo>
                    <a:pt x="2120" y="5192"/>
                  </a:lnTo>
                  <a:lnTo>
                    <a:pt x="3334" y="3799"/>
                  </a:lnTo>
                  <a:lnTo>
                    <a:pt x="4406" y="2572"/>
                  </a:lnTo>
                  <a:lnTo>
                    <a:pt x="2168" y="0"/>
                  </a:lnTo>
                  <a:close/>
                </a:path>
              </a:pathLst>
            </a:custGeom>
            <a:solidFill>
              <a:schemeClr val="bg2"/>
            </a:solidFill>
            <a:ln w="9525" cap="flat" cmpd="sng">
              <a:solidFill>
                <a:schemeClr val="bg2"/>
              </a:solidFill>
              <a:prstDash val="solid"/>
              <a:round/>
              <a:headEnd type="none" w="sm" len="sm"/>
              <a:tailEnd type="none" w="sm" len="sm"/>
            </a:ln>
          </p:spPr>
          <p:txBody>
            <a:bodyPr spcFirstLastPara="1" wrap="square" lIns="121900" tIns="121900" rIns="121900" bIns="121900" anchor="ctr" anchorCtr="0">
              <a:noAutofit/>
            </a:bodyPr>
            <a:lstStyle/>
            <a:p>
              <a:pPr algn="ctr" defTabSz="1219170" rtl="1">
                <a:buClr>
                  <a:srgbClr val="000000"/>
                </a:buClr>
              </a:pPr>
              <a:endParaRPr sz="2400" b="1" kern="0" dirty="0">
                <a:solidFill>
                  <a:srgbClr val="000000"/>
                </a:solidFill>
                <a:latin typeface="Arial"/>
                <a:cs typeface="B Bardiya" panose="00000400000000000000" pitchFamily="2" charset="-78"/>
                <a:sym typeface="Arial"/>
              </a:endParaRPr>
            </a:p>
          </p:txBody>
        </p:sp>
      </p:grpSp>
      <p:grpSp>
        <p:nvGrpSpPr>
          <p:cNvPr id="22" name="Group 21">
            <a:extLst>
              <a:ext uri="{FF2B5EF4-FFF2-40B4-BE49-F238E27FC236}">
                <a16:creationId xmlns:a16="http://schemas.microsoft.com/office/drawing/2014/main" id="{D1C0D0DA-F3ED-832A-99FC-BD85BD1C9384}"/>
              </a:ext>
            </a:extLst>
          </p:cNvPr>
          <p:cNvGrpSpPr/>
          <p:nvPr/>
        </p:nvGrpSpPr>
        <p:grpSpPr>
          <a:xfrm>
            <a:off x="11037557" y="2090618"/>
            <a:ext cx="824333" cy="824367"/>
            <a:chOff x="1224469" y="2613751"/>
            <a:chExt cx="824333" cy="824367"/>
          </a:xfrm>
          <a:solidFill>
            <a:schemeClr val="tx2">
              <a:lumMod val="40000"/>
              <a:lumOff val="60000"/>
            </a:schemeClr>
          </a:solidFill>
        </p:grpSpPr>
        <p:sp>
          <p:nvSpPr>
            <p:cNvPr id="23" name="Google Shape;952;p35">
              <a:extLst>
                <a:ext uri="{FF2B5EF4-FFF2-40B4-BE49-F238E27FC236}">
                  <a16:creationId xmlns:a16="http://schemas.microsoft.com/office/drawing/2014/main" id="{8DF5DC9B-FB06-AEAE-32D6-0BD828949C61}"/>
                </a:ext>
              </a:extLst>
            </p:cNvPr>
            <p:cNvSpPr/>
            <p:nvPr/>
          </p:nvSpPr>
          <p:spPr>
            <a:xfrm>
              <a:off x="1224469" y="2613751"/>
              <a:ext cx="691000" cy="691000"/>
            </a:xfrm>
            <a:custGeom>
              <a:avLst/>
              <a:gdLst/>
              <a:ahLst/>
              <a:cxnLst/>
              <a:rect l="l" t="t" r="r" b="b"/>
              <a:pathLst>
                <a:path w="20730" h="20730" extrusionOk="0">
                  <a:moveTo>
                    <a:pt x="10371" y="1"/>
                  </a:moveTo>
                  <a:cubicBezTo>
                    <a:pt x="4644" y="1"/>
                    <a:pt x="1" y="4644"/>
                    <a:pt x="1" y="10371"/>
                  </a:cubicBezTo>
                  <a:cubicBezTo>
                    <a:pt x="1" y="16086"/>
                    <a:pt x="4644" y="20730"/>
                    <a:pt x="10371" y="20730"/>
                  </a:cubicBezTo>
                  <a:cubicBezTo>
                    <a:pt x="16086" y="20730"/>
                    <a:pt x="20729" y="16086"/>
                    <a:pt x="20729" y="10371"/>
                  </a:cubicBezTo>
                  <a:cubicBezTo>
                    <a:pt x="20729" y="4644"/>
                    <a:pt x="16086" y="1"/>
                    <a:pt x="10371" y="1"/>
                  </a:cubicBezTo>
                  <a:close/>
                </a:path>
              </a:pathLst>
            </a:custGeom>
            <a:grpFill/>
            <a:ln>
              <a:noFill/>
            </a:ln>
          </p:spPr>
          <p:txBody>
            <a:bodyPr spcFirstLastPara="1" wrap="square" lIns="121900" tIns="121900" rIns="121900" bIns="121900" anchor="ctr" anchorCtr="0">
              <a:noAutofit/>
            </a:bodyPr>
            <a:lstStyle/>
            <a:p>
              <a:pPr marL="0" marR="0" lvl="0" indent="0" algn="ctr" defTabSz="1219170" rtl="1" eaLnBrk="1" fontAlgn="auto" latinLnBrk="0" hangingPunct="1">
                <a:lnSpc>
                  <a:spcPct val="100000"/>
                </a:lnSpc>
                <a:spcBef>
                  <a:spcPts val="0"/>
                </a:spcBef>
                <a:spcAft>
                  <a:spcPts val="0"/>
                </a:spcAft>
                <a:buClr>
                  <a:srgbClr val="000000"/>
                </a:buClr>
                <a:buSzPts val="1100"/>
                <a:buFontTx/>
                <a:buNone/>
                <a:tabLst/>
                <a:defRPr/>
              </a:pPr>
              <a:r>
                <a:rPr kumimoji="0" lang="en-US" sz="2400" b="1" i="0" u="none" strike="noStrike" kern="0" cap="none" spc="0" normalizeH="0" baseline="0" noProof="0" dirty="0">
                  <a:ln>
                    <a:noFill/>
                  </a:ln>
                  <a:solidFill>
                    <a:srgbClr val="FFFFFF"/>
                  </a:solidFill>
                  <a:effectLst/>
                  <a:uLnTx/>
                  <a:uFillTx/>
                  <a:latin typeface="Fira Sans Extra Condensed Medium"/>
                  <a:ea typeface="Fira Sans Extra Condensed Medium"/>
                  <a:cs typeface="B Bardiya" panose="00000400000000000000" pitchFamily="2" charset="-78"/>
                  <a:sym typeface="Fira Sans Extra Condensed Medium"/>
                </a:rPr>
                <a:t>03</a:t>
              </a:r>
              <a:endParaRPr kumimoji="0" sz="2400" b="1" i="0" u="none" strike="noStrike" kern="0" cap="none" spc="0" normalizeH="0" baseline="0" noProof="0" dirty="0">
                <a:ln>
                  <a:noFill/>
                </a:ln>
                <a:solidFill>
                  <a:srgbClr val="000000"/>
                </a:solidFill>
                <a:effectLst/>
                <a:uLnTx/>
                <a:uFillTx/>
                <a:cs typeface="B Bardiya" panose="00000400000000000000" pitchFamily="2" charset="-78"/>
                <a:sym typeface="Arial"/>
              </a:endParaRPr>
            </a:p>
          </p:txBody>
        </p:sp>
        <p:sp>
          <p:nvSpPr>
            <p:cNvPr id="24" name="Google Shape;953;p35">
              <a:extLst>
                <a:ext uri="{FF2B5EF4-FFF2-40B4-BE49-F238E27FC236}">
                  <a16:creationId xmlns:a16="http://schemas.microsoft.com/office/drawing/2014/main" id="{136AB11A-2B9D-E9BB-DFF1-EBC8902FF195}"/>
                </a:ext>
              </a:extLst>
            </p:cNvPr>
            <p:cNvSpPr/>
            <p:nvPr/>
          </p:nvSpPr>
          <p:spPr>
            <a:xfrm>
              <a:off x="1570135" y="2691551"/>
              <a:ext cx="478667" cy="746567"/>
            </a:xfrm>
            <a:custGeom>
              <a:avLst/>
              <a:gdLst/>
              <a:ahLst/>
              <a:cxnLst/>
              <a:rect l="l" t="t" r="r" b="b"/>
              <a:pathLst>
                <a:path w="14360" h="22397" fill="none" extrusionOk="0">
                  <a:moveTo>
                    <a:pt x="11907" y="1"/>
                  </a:moveTo>
                  <a:cubicBezTo>
                    <a:pt x="13455" y="2298"/>
                    <a:pt x="14360" y="5061"/>
                    <a:pt x="14360" y="8037"/>
                  </a:cubicBezTo>
                  <a:cubicBezTo>
                    <a:pt x="14360" y="15967"/>
                    <a:pt x="7930" y="22396"/>
                    <a:pt x="1" y="22396"/>
                  </a:cubicBezTo>
                </a:path>
              </a:pathLst>
            </a:custGeom>
            <a:grpFill/>
            <a:ln w="81550" cap="flat" cmpd="sng">
              <a:solidFill>
                <a:srgbClr val="FFC28C">
                  <a:lumMod val="75000"/>
                </a:srgbClr>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ctr" defTabSz="1219170" rtl="1" eaLnBrk="1" fontAlgn="auto" latinLnBrk="0" hangingPunct="1">
                <a:lnSpc>
                  <a:spcPct val="100000"/>
                </a:lnSpc>
                <a:spcBef>
                  <a:spcPts val="0"/>
                </a:spcBef>
                <a:spcAft>
                  <a:spcPts val="0"/>
                </a:spcAft>
                <a:buClr>
                  <a:srgbClr val="000000"/>
                </a:buClr>
                <a:buSzTx/>
                <a:buFontTx/>
                <a:buNone/>
                <a:tabLst/>
                <a:defRPr/>
              </a:pPr>
              <a:endParaRPr kumimoji="0" sz="2400" b="1" i="0" u="none" strike="noStrike" kern="0" cap="none" spc="0" normalizeH="0" baseline="0" noProof="0" dirty="0">
                <a:ln>
                  <a:noFill/>
                </a:ln>
                <a:solidFill>
                  <a:srgbClr val="000000"/>
                </a:solidFill>
                <a:effectLst/>
                <a:uLnTx/>
                <a:uFillTx/>
                <a:cs typeface="B Bardiya" panose="00000400000000000000" pitchFamily="2" charset="-78"/>
                <a:sym typeface="Arial"/>
              </a:endParaRPr>
            </a:p>
          </p:txBody>
        </p:sp>
      </p:grpSp>
      <p:sp>
        <p:nvSpPr>
          <p:cNvPr id="26" name="TextBox 25">
            <a:extLst>
              <a:ext uri="{FF2B5EF4-FFF2-40B4-BE49-F238E27FC236}">
                <a16:creationId xmlns:a16="http://schemas.microsoft.com/office/drawing/2014/main" id="{CD21C650-BA71-BD9B-1DB2-44F43A0CF35D}"/>
              </a:ext>
            </a:extLst>
          </p:cNvPr>
          <p:cNvSpPr txBox="1"/>
          <p:nvPr/>
        </p:nvSpPr>
        <p:spPr>
          <a:xfrm>
            <a:off x="189465" y="4340017"/>
            <a:ext cx="10519691" cy="766364"/>
          </a:xfrm>
          <a:prstGeom prst="rect">
            <a:avLst/>
          </a:prstGeom>
          <a:noFill/>
        </p:spPr>
        <p:txBody>
          <a:bodyPr wrap="square">
            <a:spAutoFit/>
          </a:bodyPr>
          <a:lstStyle/>
          <a:p>
            <a:pPr marL="0" marR="0" lvl="0" indent="0" algn="just" defTabSz="914126" rtl="1" eaLnBrk="1" fontAlgn="auto" latinLnBrk="0" hangingPunct="1">
              <a:lnSpc>
                <a:spcPct val="90000"/>
              </a:lnSpc>
              <a:spcBef>
                <a:spcPts val="1000"/>
              </a:spcBef>
              <a:spcAft>
                <a:spcPts val="0"/>
              </a:spcAft>
              <a:buClrTx/>
              <a:buSzTx/>
              <a:buFontTx/>
              <a:buNone/>
              <a:tabLst/>
              <a:defRPr/>
            </a:pPr>
            <a:r>
              <a:rPr kumimoji="0" lang="fa-IR" sz="2400" b="0" i="0" u="none" strike="noStrike" kern="1200" cap="none" spc="0" normalizeH="0" baseline="0" noProof="0" dirty="0">
                <a:ln>
                  <a:noFill/>
                </a:ln>
                <a:solidFill>
                  <a:prstClr val="black"/>
                </a:solidFill>
                <a:effectLst/>
                <a:uLnTx/>
                <a:uFillTx/>
                <a:latin typeface="Calibri" panose="020F0502020204030204"/>
                <a:cs typeface="B Mitra" panose="00000400000000000000" pitchFamily="2" charset="-78"/>
              </a:rPr>
              <a:t>ماده ۴- ثبت شرکت‌های اعتبار در اداره کل ثبت شرکت‌ها و مؤسسات غیر تجاری و ثبت صورتجلسات مجامع مدیره آن‌ها بدون تأیید وزارت امور اقتصادی و دارایی ممنوع است.</a:t>
            </a:r>
            <a:endParaRPr kumimoji="0" lang="en-US" sz="2400" b="0" i="0" u="none" strike="noStrike" kern="1200" cap="none" spc="0" normalizeH="0" baseline="0" noProof="0" dirty="0">
              <a:ln>
                <a:noFill/>
              </a:ln>
              <a:solidFill>
                <a:prstClr val="black"/>
              </a:solidFill>
              <a:effectLst/>
              <a:uLnTx/>
              <a:uFillTx/>
              <a:latin typeface="Calibri" panose="020F0502020204030204"/>
              <a:cs typeface="B Mitra" panose="00000400000000000000" pitchFamily="2" charset="-78"/>
            </a:endParaRPr>
          </a:p>
        </p:txBody>
      </p:sp>
      <p:grpSp>
        <p:nvGrpSpPr>
          <p:cNvPr id="27" name="Google Shape;954;p35">
            <a:extLst>
              <a:ext uri="{FF2B5EF4-FFF2-40B4-BE49-F238E27FC236}">
                <a16:creationId xmlns:a16="http://schemas.microsoft.com/office/drawing/2014/main" id="{9652A899-D932-8529-7DE6-77C7D2B20B56}"/>
              </a:ext>
            </a:extLst>
          </p:cNvPr>
          <p:cNvGrpSpPr/>
          <p:nvPr/>
        </p:nvGrpSpPr>
        <p:grpSpPr>
          <a:xfrm rot="10800000">
            <a:off x="10287400" y="3789508"/>
            <a:ext cx="1715135" cy="1825301"/>
            <a:chOff x="1597088" y="2023550"/>
            <a:chExt cx="1793125" cy="1395125"/>
          </a:xfrm>
        </p:grpSpPr>
        <p:sp>
          <p:nvSpPr>
            <p:cNvPr id="28" name="Google Shape;955;p35">
              <a:extLst>
                <a:ext uri="{FF2B5EF4-FFF2-40B4-BE49-F238E27FC236}">
                  <a16:creationId xmlns:a16="http://schemas.microsoft.com/office/drawing/2014/main" id="{76774D32-B7E6-9609-D975-926F26EA5F23}"/>
                </a:ext>
              </a:extLst>
            </p:cNvPr>
            <p:cNvSpPr/>
            <p:nvPr/>
          </p:nvSpPr>
          <p:spPr>
            <a:xfrm>
              <a:off x="2968088" y="2088450"/>
              <a:ext cx="367050" cy="126225"/>
            </a:xfrm>
            <a:custGeom>
              <a:avLst/>
              <a:gdLst/>
              <a:ahLst/>
              <a:cxnLst/>
              <a:rect l="l" t="t" r="r" b="b"/>
              <a:pathLst>
                <a:path w="14682" h="5049" fill="none" extrusionOk="0">
                  <a:moveTo>
                    <a:pt x="14681" y="0"/>
                  </a:moveTo>
                  <a:lnTo>
                    <a:pt x="5037" y="0"/>
                  </a:lnTo>
                  <a:cubicBezTo>
                    <a:pt x="2251" y="0"/>
                    <a:pt x="1" y="2262"/>
                    <a:pt x="1" y="5048"/>
                  </a:cubicBezTo>
                </a:path>
              </a:pathLst>
            </a:custGeom>
            <a:solidFill>
              <a:schemeClr val="accent1"/>
            </a:solidFill>
            <a:ln w="40775" cap="flat" cmpd="sng">
              <a:solidFill>
                <a:schemeClr val="bg2"/>
              </a:solidFill>
              <a:prstDash val="solid"/>
              <a:miter lim="11906"/>
              <a:headEnd type="none" w="sm" len="sm"/>
              <a:tailEnd type="none" w="sm" len="sm"/>
            </a:ln>
          </p:spPr>
          <p:txBody>
            <a:bodyPr spcFirstLastPara="1" wrap="square" lIns="121900" tIns="121900" rIns="121900" bIns="121900" anchor="ctr" anchorCtr="0">
              <a:noAutofit/>
            </a:bodyPr>
            <a:lstStyle/>
            <a:p>
              <a:pPr algn="ctr" defTabSz="1219170" rtl="1">
                <a:buClr>
                  <a:srgbClr val="000000"/>
                </a:buClr>
              </a:pPr>
              <a:endParaRPr sz="2400" b="1" kern="0" dirty="0">
                <a:solidFill>
                  <a:srgbClr val="000000"/>
                </a:solidFill>
                <a:latin typeface="Arial"/>
                <a:cs typeface="B Bardiya" panose="00000400000000000000" pitchFamily="2" charset="-78"/>
                <a:sym typeface="Arial"/>
              </a:endParaRPr>
            </a:p>
          </p:txBody>
        </p:sp>
        <p:sp>
          <p:nvSpPr>
            <p:cNvPr id="29" name="Google Shape;956;p35">
              <a:extLst>
                <a:ext uri="{FF2B5EF4-FFF2-40B4-BE49-F238E27FC236}">
                  <a16:creationId xmlns:a16="http://schemas.microsoft.com/office/drawing/2014/main" id="{54491C31-4142-4CE5-6C6B-B272441AD454}"/>
                </a:ext>
              </a:extLst>
            </p:cNvPr>
            <p:cNvSpPr/>
            <p:nvPr/>
          </p:nvSpPr>
          <p:spPr>
            <a:xfrm>
              <a:off x="1597088" y="2214650"/>
              <a:ext cx="1371025" cy="1204025"/>
            </a:xfrm>
            <a:custGeom>
              <a:avLst/>
              <a:gdLst/>
              <a:ahLst/>
              <a:cxnLst/>
              <a:rect l="l" t="t" r="r" b="b"/>
              <a:pathLst>
                <a:path w="54841" h="48161" fill="none" extrusionOk="0">
                  <a:moveTo>
                    <a:pt x="13872" y="1905"/>
                  </a:moveTo>
                  <a:lnTo>
                    <a:pt x="5037" y="1905"/>
                  </a:lnTo>
                  <a:cubicBezTo>
                    <a:pt x="2251" y="1905"/>
                    <a:pt x="1" y="4167"/>
                    <a:pt x="1" y="6954"/>
                  </a:cubicBezTo>
                  <a:lnTo>
                    <a:pt x="1" y="34671"/>
                  </a:lnTo>
                  <a:cubicBezTo>
                    <a:pt x="1" y="37457"/>
                    <a:pt x="2251" y="39719"/>
                    <a:pt x="5037" y="39719"/>
                  </a:cubicBezTo>
                  <a:lnTo>
                    <a:pt x="20372" y="39719"/>
                  </a:lnTo>
                  <a:cubicBezTo>
                    <a:pt x="21015" y="39719"/>
                    <a:pt x="21634" y="40029"/>
                    <a:pt x="22015" y="40553"/>
                  </a:cubicBezTo>
                  <a:lnTo>
                    <a:pt x="25766" y="47054"/>
                  </a:lnTo>
                  <a:cubicBezTo>
                    <a:pt x="26587" y="48161"/>
                    <a:pt x="28254" y="48161"/>
                    <a:pt x="29064" y="47054"/>
                  </a:cubicBezTo>
                  <a:lnTo>
                    <a:pt x="32814" y="40553"/>
                  </a:lnTo>
                  <a:cubicBezTo>
                    <a:pt x="33207" y="40029"/>
                    <a:pt x="33815" y="39719"/>
                    <a:pt x="34469" y="39719"/>
                  </a:cubicBezTo>
                  <a:lnTo>
                    <a:pt x="49793" y="39719"/>
                  </a:lnTo>
                  <a:cubicBezTo>
                    <a:pt x="52579" y="39719"/>
                    <a:pt x="54841" y="37457"/>
                    <a:pt x="54841" y="34671"/>
                  </a:cubicBezTo>
                  <a:lnTo>
                    <a:pt x="54841" y="0"/>
                  </a:lnTo>
                </a:path>
              </a:pathLst>
            </a:custGeom>
            <a:solidFill>
              <a:schemeClr val="accent1"/>
            </a:solidFill>
            <a:ln w="40775" cap="flat" cmpd="sng">
              <a:solidFill>
                <a:schemeClr val="bg2"/>
              </a:solidFill>
              <a:prstDash val="solid"/>
              <a:miter lim="11906"/>
              <a:headEnd type="none" w="sm" len="sm"/>
              <a:tailEnd type="none" w="sm" len="sm"/>
            </a:ln>
          </p:spPr>
          <p:txBody>
            <a:bodyPr spcFirstLastPara="1" wrap="square" lIns="121900" tIns="121900" rIns="121900" bIns="121900" anchor="ctr" anchorCtr="0">
              <a:noAutofit/>
            </a:bodyPr>
            <a:lstStyle/>
            <a:p>
              <a:pPr algn="ctr" defTabSz="1219170" rtl="1">
                <a:buClr>
                  <a:srgbClr val="000000"/>
                </a:buClr>
              </a:pPr>
              <a:endParaRPr sz="2400" b="1" kern="0" dirty="0">
                <a:solidFill>
                  <a:srgbClr val="000000"/>
                </a:solidFill>
                <a:latin typeface="Arial"/>
                <a:cs typeface="B Bardiya" panose="00000400000000000000" pitchFamily="2" charset="-78"/>
                <a:sym typeface="Arial"/>
              </a:endParaRPr>
            </a:p>
          </p:txBody>
        </p:sp>
        <p:sp>
          <p:nvSpPr>
            <p:cNvPr id="30" name="Google Shape;957;p35">
              <a:extLst>
                <a:ext uri="{FF2B5EF4-FFF2-40B4-BE49-F238E27FC236}">
                  <a16:creationId xmlns:a16="http://schemas.microsoft.com/office/drawing/2014/main" id="{4E72CC2B-03C7-AF9B-8536-67A6C707930C}"/>
                </a:ext>
              </a:extLst>
            </p:cNvPr>
            <p:cNvSpPr/>
            <p:nvPr/>
          </p:nvSpPr>
          <p:spPr>
            <a:xfrm>
              <a:off x="3280038" y="2023550"/>
              <a:ext cx="110175" cy="129800"/>
            </a:xfrm>
            <a:custGeom>
              <a:avLst/>
              <a:gdLst/>
              <a:ahLst/>
              <a:cxnLst/>
              <a:rect l="l" t="t" r="r" b="b"/>
              <a:pathLst>
                <a:path w="4407" h="5192" extrusionOk="0">
                  <a:moveTo>
                    <a:pt x="25" y="0"/>
                  </a:moveTo>
                  <a:lnTo>
                    <a:pt x="2263" y="2572"/>
                  </a:lnTo>
                  <a:lnTo>
                    <a:pt x="1" y="5180"/>
                  </a:lnTo>
                  <a:lnTo>
                    <a:pt x="13" y="5192"/>
                  </a:lnTo>
                  <a:lnTo>
                    <a:pt x="2120" y="5192"/>
                  </a:lnTo>
                  <a:lnTo>
                    <a:pt x="3334" y="3799"/>
                  </a:lnTo>
                  <a:lnTo>
                    <a:pt x="4406" y="2572"/>
                  </a:lnTo>
                  <a:lnTo>
                    <a:pt x="2168" y="0"/>
                  </a:lnTo>
                  <a:close/>
                </a:path>
              </a:pathLst>
            </a:custGeom>
            <a:solidFill>
              <a:schemeClr val="bg2"/>
            </a:solidFill>
            <a:ln w="9525" cap="flat" cmpd="sng">
              <a:solidFill>
                <a:schemeClr val="bg2"/>
              </a:solidFill>
              <a:prstDash val="solid"/>
              <a:round/>
              <a:headEnd type="none" w="sm" len="sm"/>
              <a:tailEnd type="none" w="sm" len="sm"/>
            </a:ln>
          </p:spPr>
          <p:txBody>
            <a:bodyPr spcFirstLastPara="1" wrap="square" lIns="121900" tIns="121900" rIns="121900" bIns="121900" anchor="ctr" anchorCtr="0">
              <a:noAutofit/>
            </a:bodyPr>
            <a:lstStyle/>
            <a:p>
              <a:pPr algn="ctr" defTabSz="1219170" rtl="1">
                <a:buClr>
                  <a:srgbClr val="000000"/>
                </a:buClr>
              </a:pPr>
              <a:endParaRPr sz="2400" b="1" kern="0" dirty="0">
                <a:solidFill>
                  <a:srgbClr val="000000"/>
                </a:solidFill>
                <a:latin typeface="Arial"/>
                <a:cs typeface="B Bardiya" panose="00000400000000000000" pitchFamily="2" charset="-78"/>
                <a:sym typeface="Arial"/>
              </a:endParaRPr>
            </a:p>
          </p:txBody>
        </p:sp>
      </p:grpSp>
      <p:grpSp>
        <p:nvGrpSpPr>
          <p:cNvPr id="31" name="Group 30">
            <a:extLst>
              <a:ext uri="{FF2B5EF4-FFF2-40B4-BE49-F238E27FC236}">
                <a16:creationId xmlns:a16="http://schemas.microsoft.com/office/drawing/2014/main" id="{5D189E1D-EB36-8886-D820-31CCF097BBE9}"/>
              </a:ext>
            </a:extLst>
          </p:cNvPr>
          <p:cNvGrpSpPr/>
          <p:nvPr/>
        </p:nvGrpSpPr>
        <p:grpSpPr>
          <a:xfrm>
            <a:off x="11037557" y="4210792"/>
            <a:ext cx="824333" cy="824367"/>
            <a:chOff x="1224469" y="2613751"/>
            <a:chExt cx="824333" cy="824367"/>
          </a:xfrm>
        </p:grpSpPr>
        <p:sp>
          <p:nvSpPr>
            <p:cNvPr id="32" name="Google Shape;952;p35">
              <a:extLst>
                <a:ext uri="{FF2B5EF4-FFF2-40B4-BE49-F238E27FC236}">
                  <a16:creationId xmlns:a16="http://schemas.microsoft.com/office/drawing/2014/main" id="{4582AE67-91FE-06AB-FAC6-98158FEC54AF}"/>
                </a:ext>
              </a:extLst>
            </p:cNvPr>
            <p:cNvSpPr/>
            <p:nvPr/>
          </p:nvSpPr>
          <p:spPr>
            <a:xfrm>
              <a:off x="1224469" y="2613751"/>
              <a:ext cx="691000" cy="691000"/>
            </a:xfrm>
            <a:custGeom>
              <a:avLst/>
              <a:gdLst/>
              <a:ahLst/>
              <a:cxnLst/>
              <a:rect l="l" t="t" r="r" b="b"/>
              <a:pathLst>
                <a:path w="20730" h="20730" extrusionOk="0">
                  <a:moveTo>
                    <a:pt x="10371" y="1"/>
                  </a:moveTo>
                  <a:cubicBezTo>
                    <a:pt x="4644" y="1"/>
                    <a:pt x="1" y="4644"/>
                    <a:pt x="1" y="10371"/>
                  </a:cubicBezTo>
                  <a:cubicBezTo>
                    <a:pt x="1" y="16086"/>
                    <a:pt x="4644" y="20730"/>
                    <a:pt x="10371" y="20730"/>
                  </a:cubicBezTo>
                  <a:cubicBezTo>
                    <a:pt x="16086" y="20730"/>
                    <a:pt x="20729" y="16086"/>
                    <a:pt x="20729" y="10371"/>
                  </a:cubicBezTo>
                  <a:cubicBezTo>
                    <a:pt x="20729" y="4644"/>
                    <a:pt x="16086" y="1"/>
                    <a:pt x="10371" y="1"/>
                  </a:cubicBezTo>
                  <a:close/>
                </a:path>
              </a:pathLst>
            </a:custGeom>
            <a:solidFill>
              <a:schemeClr val="tx2">
                <a:lumMod val="40000"/>
                <a:lumOff val="60000"/>
              </a:schemeClr>
            </a:solidFill>
            <a:ln>
              <a:noFill/>
            </a:ln>
          </p:spPr>
          <p:txBody>
            <a:bodyPr spcFirstLastPara="1" wrap="square" lIns="121900" tIns="121900" rIns="121900" bIns="121900" anchor="ctr" anchorCtr="0">
              <a:noAutofit/>
            </a:bodyPr>
            <a:lstStyle/>
            <a:p>
              <a:pPr marL="0" marR="0" lvl="0" indent="0" algn="ctr" defTabSz="1219170" rtl="1" eaLnBrk="1" fontAlgn="auto" latinLnBrk="0" hangingPunct="1">
                <a:lnSpc>
                  <a:spcPct val="100000"/>
                </a:lnSpc>
                <a:spcBef>
                  <a:spcPts val="0"/>
                </a:spcBef>
                <a:spcAft>
                  <a:spcPts val="0"/>
                </a:spcAft>
                <a:buClr>
                  <a:srgbClr val="000000"/>
                </a:buClr>
                <a:buSzPts val="1100"/>
                <a:buFontTx/>
                <a:buNone/>
                <a:tabLst/>
                <a:defRPr/>
              </a:pPr>
              <a:r>
                <a:rPr kumimoji="0" lang="en-US" sz="2400" b="1" i="0" u="none" strike="noStrike" kern="0" cap="none" spc="0" normalizeH="0" baseline="0" noProof="0" dirty="0">
                  <a:ln>
                    <a:noFill/>
                  </a:ln>
                  <a:solidFill>
                    <a:srgbClr val="FFFFFF"/>
                  </a:solidFill>
                  <a:effectLst/>
                  <a:uLnTx/>
                  <a:uFillTx/>
                  <a:latin typeface="Fira Sans Extra Condensed Medium"/>
                  <a:ea typeface="Fira Sans Extra Condensed Medium"/>
                  <a:cs typeface="B Bardiya" panose="00000400000000000000" pitchFamily="2" charset="-78"/>
                  <a:sym typeface="Fira Sans Extra Condensed Medium"/>
                </a:rPr>
                <a:t>04</a:t>
              </a:r>
              <a:endParaRPr kumimoji="0" sz="2400" b="1" i="0" u="none" strike="noStrike" kern="0" cap="none" spc="0" normalizeH="0" baseline="0" noProof="0" dirty="0">
                <a:ln>
                  <a:noFill/>
                </a:ln>
                <a:solidFill>
                  <a:srgbClr val="000000"/>
                </a:solidFill>
                <a:effectLst/>
                <a:uLnTx/>
                <a:uFillTx/>
                <a:cs typeface="B Bardiya" panose="00000400000000000000" pitchFamily="2" charset="-78"/>
                <a:sym typeface="Arial"/>
              </a:endParaRPr>
            </a:p>
          </p:txBody>
        </p:sp>
        <p:sp>
          <p:nvSpPr>
            <p:cNvPr id="33" name="Google Shape;953;p35">
              <a:extLst>
                <a:ext uri="{FF2B5EF4-FFF2-40B4-BE49-F238E27FC236}">
                  <a16:creationId xmlns:a16="http://schemas.microsoft.com/office/drawing/2014/main" id="{013236AD-67A0-C7BB-E4CF-7AB52908E5CC}"/>
                </a:ext>
              </a:extLst>
            </p:cNvPr>
            <p:cNvSpPr/>
            <p:nvPr/>
          </p:nvSpPr>
          <p:spPr>
            <a:xfrm>
              <a:off x="1570135" y="2691551"/>
              <a:ext cx="478667" cy="746567"/>
            </a:xfrm>
            <a:custGeom>
              <a:avLst/>
              <a:gdLst/>
              <a:ahLst/>
              <a:cxnLst/>
              <a:rect l="l" t="t" r="r" b="b"/>
              <a:pathLst>
                <a:path w="14360" h="22397" fill="none" extrusionOk="0">
                  <a:moveTo>
                    <a:pt x="11907" y="1"/>
                  </a:moveTo>
                  <a:cubicBezTo>
                    <a:pt x="13455" y="2298"/>
                    <a:pt x="14360" y="5061"/>
                    <a:pt x="14360" y="8037"/>
                  </a:cubicBezTo>
                  <a:cubicBezTo>
                    <a:pt x="14360" y="15967"/>
                    <a:pt x="7930" y="22396"/>
                    <a:pt x="1" y="22396"/>
                  </a:cubicBezTo>
                </a:path>
              </a:pathLst>
            </a:custGeom>
            <a:solidFill>
              <a:srgbClr val="B791FF"/>
            </a:solidFill>
            <a:ln w="81550" cap="flat" cmpd="sng">
              <a:solidFill>
                <a:srgbClr val="FFC28C">
                  <a:lumMod val="75000"/>
                </a:srgbClr>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ctr" defTabSz="1219170" rtl="1" eaLnBrk="1" fontAlgn="auto" latinLnBrk="0" hangingPunct="1">
                <a:lnSpc>
                  <a:spcPct val="100000"/>
                </a:lnSpc>
                <a:spcBef>
                  <a:spcPts val="0"/>
                </a:spcBef>
                <a:spcAft>
                  <a:spcPts val="0"/>
                </a:spcAft>
                <a:buClr>
                  <a:srgbClr val="000000"/>
                </a:buClr>
                <a:buSzTx/>
                <a:buFontTx/>
                <a:buNone/>
                <a:tabLst/>
                <a:defRPr/>
              </a:pPr>
              <a:endParaRPr kumimoji="0" sz="2400" b="1" i="0" u="none" strike="noStrike" kern="0" cap="none" spc="0" normalizeH="0" baseline="0" noProof="0" dirty="0">
                <a:ln>
                  <a:noFill/>
                </a:ln>
                <a:solidFill>
                  <a:srgbClr val="000000"/>
                </a:solidFill>
                <a:effectLst/>
                <a:uLnTx/>
                <a:uFillTx/>
                <a:cs typeface="B Bardiya" panose="00000400000000000000" pitchFamily="2" charset="-78"/>
                <a:sym typeface="Arial"/>
              </a:endParaRPr>
            </a:p>
          </p:txBody>
        </p:sp>
      </p:grpSp>
    </p:spTree>
    <p:extLst>
      <p:ext uri="{BB962C8B-B14F-4D97-AF65-F5344CB8AC3E}">
        <p14:creationId xmlns:p14="http://schemas.microsoft.com/office/powerpoint/2010/main" val="1732848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fade">
                                      <p:cBhvr>
                                        <p:cTn id="11"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ontents Slide Master">
  <a:themeElements>
    <a:clrScheme name="ALLPPT-COLOR-A44">
      <a:dk1>
        <a:sysClr val="windowText" lastClr="000000"/>
      </a:dk1>
      <a:lt1>
        <a:sysClr val="window" lastClr="FFFFFF"/>
      </a:lt1>
      <a:dk2>
        <a:srgbClr val="1F497D"/>
      </a:dk2>
      <a:lt2>
        <a:srgbClr val="EEECE1"/>
      </a:lt2>
      <a:accent1>
        <a:srgbClr val="0E7FB7"/>
      </a:accent1>
      <a:accent2>
        <a:srgbClr val="4BACC6"/>
      </a:accent2>
      <a:accent3>
        <a:srgbClr val="45C1A4"/>
      </a:accent3>
      <a:accent4>
        <a:srgbClr val="B9D533"/>
      </a:accent4>
      <a:accent5>
        <a:srgbClr val="8064A2"/>
      </a:accent5>
      <a:accent6>
        <a:srgbClr val="F79646"/>
      </a:accent6>
      <a:hlink>
        <a:srgbClr val="000000"/>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Process Costing Infographics by GAM98">
  <a:themeElements>
    <a:clrScheme name="gam98-2">
      <a:dk1>
        <a:sysClr val="windowText" lastClr="000000"/>
      </a:dk1>
      <a:lt1>
        <a:sysClr val="window" lastClr="FFFFFF"/>
      </a:lt1>
      <a:dk2>
        <a:srgbClr val="FFC28C"/>
      </a:dk2>
      <a:lt2>
        <a:srgbClr val="FF8609"/>
      </a:lt2>
      <a:accent1>
        <a:srgbClr val="B791FF"/>
      </a:accent1>
      <a:accent2>
        <a:srgbClr val="7205FF"/>
      </a:accent2>
      <a:accent3>
        <a:srgbClr val="FF6997"/>
      </a:accent3>
      <a:accent4>
        <a:srgbClr val="FD9AB4"/>
      </a:accent4>
      <a:accent5>
        <a:srgbClr val="71E2B9"/>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Process Diagrams by GAM98">
  <a:themeElements>
    <a:clrScheme name="gam98-2">
      <a:dk1>
        <a:sysClr val="windowText" lastClr="000000"/>
      </a:dk1>
      <a:lt1>
        <a:sysClr val="window" lastClr="FFFFFF"/>
      </a:lt1>
      <a:dk2>
        <a:srgbClr val="FFC28C"/>
      </a:dk2>
      <a:lt2>
        <a:srgbClr val="FF8609"/>
      </a:lt2>
      <a:accent1>
        <a:srgbClr val="B791FF"/>
      </a:accent1>
      <a:accent2>
        <a:srgbClr val="7205FF"/>
      </a:accent2>
      <a:accent3>
        <a:srgbClr val="FF6997"/>
      </a:accent3>
      <a:accent4>
        <a:srgbClr val="FD9AB4"/>
      </a:accent4>
      <a:accent5>
        <a:srgbClr val="71E2B9"/>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Office Theme">
  <a:themeElements>
    <a:clrScheme name="gam98-2">
      <a:dk1>
        <a:sysClr val="windowText" lastClr="000000"/>
      </a:dk1>
      <a:lt1>
        <a:sysClr val="window" lastClr="FFFFFF"/>
      </a:lt1>
      <a:dk2>
        <a:srgbClr val="FFC28C"/>
      </a:dk2>
      <a:lt2>
        <a:srgbClr val="FF8609"/>
      </a:lt2>
      <a:accent1>
        <a:srgbClr val="B791FF"/>
      </a:accent1>
      <a:accent2>
        <a:srgbClr val="7205FF"/>
      </a:accent2>
      <a:accent3>
        <a:srgbClr val="FF6997"/>
      </a:accent3>
      <a:accent4>
        <a:srgbClr val="FD9AB4"/>
      </a:accent4>
      <a:accent5>
        <a:srgbClr val="71E2B9"/>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Timeline Infographics by GAM98">
  <a:themeElements>
    <a:clrScheme name="gam98-2">
      <a:dk1>
        <a:sysClr val="windowText" lastClr="000000"/>
      </a:dk1>
      <a:lt1>
        <a:sysClr val="window" lastClr="FFFFFF"/>
      </a:lt1>
      <a:dk2>
        <a:srgbClr val="FFC28C"/>
      </a:dk2>
      <a:lt2>
        <a:srgbClr val="FF8609"/>
      </a:lt2>
      <a:accent1>
        <a:srgbClr val="B791FF"/>
      </a:accent1>
      <a:accent2>
        <a:srgbClr val="7205FF"/>
      </a:accent2>
      <a:accent3>
        <a:srgbClr val="FF6997"/>
      </a:accent3>
      <a:accent4>
        <a:srgbClr val="FD9AB4"/>
      </a:accent4>
      <a:accent5>
        <a:srgbClr val="71E2B9"/>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634</TotalTime>
  <Words>4246</Words>
  <Application>Microsoft Office PowerPoint</Application>
  <PresentationFormat>Widescreen</PresentationFormat>
  <Paragraphs>232</Paragraphs>
  <Slides>36</Slides>
  <Notes>24</Notes>
  <HiddenSlides>0</HiddenSlides>
  <MMClips>0</MMClips>
  <ScaleCrop>false</ScaleCrop>
  <HeadingPairs>
    <vt:vector size="6" baseType="variant">
      <vt:variant>
        <vt:lpstr>Fonts Used</vt:lpstr>
      </vt:variant>
      <vt:variant>
        <vt:i4>17</vt:i4>
      </vt:variant>
      <vt:variant>
        <vt:lpstr>Theme</vt:lpstr>
      </vt:variant>
      <vt:variant>
        <vt:i4>6</vt:i4>
      </vt:variant>
      <vt:variant>
        <vt:lpstr>Slide Titles</vt:lpstr>
      </vt:variant>
      <vt:variant>
        <vt:i4>36</vt:i4>
      </vt:variant>
    </vt:vector>
  </HeadingPairs>
  <TitlesOfParts>
    <vt:vector size="59" baseType="lpstr">
      <vt:lpstr>Arial</vt:lpstr>
      <vt:lpstr>B Bardiya</vt:lpstr>
      <vt:lpstr>B Mitra</vt:lpstr>
      <vt:lpstr>B Titr</vt:lpstr>
      <vt:lpstr>Bauhaus 93</vt:lpstr>
      <vt:lpstr>Bebas Neue</vt:lpstr>
      <vt:lpstr>Calibri</vt:lpstr>
      <vt:lpstr>Calibri Light</vt:lpstr>
      <vt:lpstr>Fira Sans</vt:lpstr>
      <vt:lpstr>Fira Sans Extra Condensed Medium</vt:lpstr>
      <vt:lpstr>Fira Sans Extra Condensed SemiBold</vt:lpstr>
      <vt:lpstr>Nunito Light</vt:lpstr>
      <vt:lpstr>PT Sans</vt:lpstr>
      <vt:lpstr>Roboto</vt:lpstr>
      <vt:lpstr>Roboto Condensed Light</vt:lpstr>
      <vt:lpstr>sahel</vt:lpstr>
      <vt:lpstr>Vazir</vt:lpstr>
      <vt:lpstr>Contents Slide Master</vt:lpstr>
      <vt:lpstr>1_Office Theme</vt:lpstr>
      <vt:lpstr>Process Costing Infographics by GAM98</vt:lpstr>
      <vt:lpstr>Process Diagrams by GAM98</vt:lpstr>
      <vt:lpstr>2_Office Theme</vt:lpstr>
      <vt:lpstr>Timeline Infographics by GAM98</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soori</dc:creator>
  <cp:lastModifiedBy>soori</cp:lastModifiedBy>
  <cp:revision>8</cp:revision>
  <dcterms:created xsi:type="dcterms:W3CDTF">2024-05-07T04:51:36Z</dcterms:created>
  <dcterms:modified xsi:type="dcterms:W3CDTF">2024-06-30T05:49:04Z</dcterms:modified>
</cp:coreProperties>
</file>